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437" r:id="rId3"/>
    <p:sldId id="407" r:id="rId4"/>
    <p:sldId id="442" r:id="rId5"/>
    <p:sldId id="422" r:id="rId6"/>
    <p:sldId id="343" r:id="rId7"/>
    <p:sldId id="440" r:id="rId8"/>
    <p:sldId id="423" r:id="rId9"/>
    <p:sldId id="438"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6" userDrawn="1">
          <p15:clr>
            <a:srgbClr val="A4A3A4"/>
          </p15:clr>
        </p15:guide>
        <p15:guide id="2" pos="336" userDrawn="1">
          <p15:clr>
            <a:srgbClr val="A4A3A4"/>
          </p15:clr>
        </p15:guide>
        <p15:guide id="3" orient="horz" pos="1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9CE7"/>
    <a:srgbClr val="04B5C8"/>
    <a:srgbClr val="19233C"/>
    <a:srgbClr val="535353"/>
    <a:srgbClr val="213C60"/>
    <a:srgbClr val="A79D97"/>
    <a:srgbClr val="FDC130"/>
    <a:srgbClr val="98CE1D"/>
    <a:srgbClr val="878789"/>
    <a:srgbClr val="0F8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1" autoAdjust="0"/>
    <p:restoredTop sz="81098" autoAdjust="0"/>
  </p:normalViewPr>
  <p:slideViewPr>
    <p:cSldViewPr snapToGrid="0">
      <p:cViewPr varScale="1">
        <p:scale>
          <a:sx n="132" d="100"/>
          <a:sy n="132" d="100"/>
        </p:scale>
        <p:origin x="162" y="132"/>
      </p:cViewPr>
      <p:guideLst>
        <p:guide orient="horz" pos="3336"/>
        <p:guide pos="336"/>
        <p:guide orient="horz" pos="16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90" d="100"/>
          <a:sy n="90" d="100"/>
        </p:scale>
        <p:origin x="27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Symantec Sans" panose="02000503080000020004"/>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5F97F5-0E0E-4E14-8D26-B437A313275B}" type="datetimeFigureOut">
              <a:rPr lang="en-US" smtClean="0">
                <a:latin typeface="Symantec Sans" panose="02000503080000020004"/>
              </a:rPr>
              <a:t>7/10/2017</a:t>
            </a:fld>
            <a:endParaRPr lang="en-US" dirty="0">
              <a:latin typeface="Symantec Sans" panose="02000503080000020004"/>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Symantec Sans" panose="02000503080000020004"/>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964E49-8310-4B8D-910D-71EE35BFE056}" type="slidenum">
              <a:rPr lang="en-US" smtClean="0">
                <a:latin typeface="Symantec Sans" panose="02000503080000020004"/>
              </a:rPr>
              <a:t>‹#›</a:t>
            </a:fld>
            <a:endParaRPr lang="en-US" dirty="0">
              <a:latin typeface="Symantec Sans" panose="02000503080000020004"/>
            </a:endParaRPr>
          </a:p>
        </p:txBody>
      </p:sp>
    </p:spTree>
    <p:extLst>
      <p:ext uri="{BB962C8B-B14F-4D97-AF65-F5344CB8AC3E}">
        <p14:creationId xmlns:p14="http://schemas.microsoft.com/office/powerpoint/2010/main" val="2766087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ymantec Sans" panose="02000503080000020004"/>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ymantec Sans" panose="02000503080000020004"/>
              </a:defRPr>
            </a:lvl1pPr>
          </a:lstStyle>
          <a:p>
            <a:fld id="{30A50890-5BEE-463A-AC1C-AA014D9771AA}" type="datetimeFigureOut">
              <a:rPr lang="en-US" smtClean="0"/>
              <a:pPr/>
              <a:t>7/10/2017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ymantec Sans" panose="02000503080000020004"/>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ymantec Sans" panose="02000503080000020004"/>
              </a:defRPr>
            </a:lvl1pPr>
          </a:lstStyle>
          <a:p>
            <a:fld id="{FAC02F30-A820-4C44-9475-11A7CFD9B01C}" type="slidenum">
              <a:rPr lang="en-US" smtClean="0"/>
              <a:pPr/>
              <a:t>‹#›</a:t>
            </a:fld>
            <a:endParaRPr lang="en-US" dirty="0"/>
          </a:p>
        </p:txBody>
      </p:sp>
    </p:spTree>
    <p:extLst>
      <p:ext uri="{BB962C8B-B14F-4D97-AF65-F5344CB8AC3E}">
        <p14:creationId xmlns:p14="http://schemas.microsoft.com/office/powerpoint/2010/main" val="120501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ymantec Sans" panose="02000503080000020004"/>
        <a:ea typeface="+mn-ea"/>
        <a:cs typeface="+mn-cs"/>
      </a:defRPr>
    </a:lvl1pPr>
    <a:lvl2pPr marL="457200" algn="l" defTabSz="914400" rtl="0" eaLnBrk="1" latinLnBrk="0" hangingPunct="1">
      <a:defRPr sz="1200" kern="1200">
        <a:solidFill>
          <a:schemeClr val="tx1"/>
        </a:solidFill>
        <a:latin typeface="Symantec Sans" panose="02000503080000020004"/>
        <a:ea typeface="+mn-ea"/>
        <a:cs typeface="+mn-cs"/>
      </a:defRPr>
    </a:lvl2pPr>
    <a:lvl3pPr marL="914400" algn="l" defTabSz="914400" rtl="0" eaLnBrk="1" latinLnBrk="0" hangingPunct="1">
      <a:defRPr sz="1200" kern="1200">
        <a:solidFill>
          <a:schemeClr val="tx1"/>
        </a:solidFill>
        <a:latin typeface="Symantec Sans" panose="02000503080000020004"/>
        <a:ea typeface="+mn-ea"/>
        <a:cs typeface="+mn-cs"/>
      </a:defRPr>
    </a:lvl3pPr>
    <a:lvl4pPr marL="1371600" algn="l" defTabSz="914400" rtl="0" eaLnBrk="1" latinLnBrk="0" hangingPunct="1">
      <a:defRPr sz="1200" kern="1200">
        <a:solidFill>
          <a:schemeClr val="tx1"/>
        </a:solidFill>
        <a:latin typeface="Symantec Sans" panose="02000503080000020004"/>
        <a:ea typeface="+mn-ea"/>
        <a:cs typeface="+mn-cs"/>
      </a:defRPr>
    </a:lvl4pPr>
    <a:lvl5pPr marL="1828800" algn="l" defTabSz="914400" rtl="0" eaLnBrk="1" latinLnBrk="0" hangingPunct="1">
      <a:defRPr sz="1200" kern="1200">
        <a:solidFill>
          <a:schemeClr val="tx1"/>
        </a:solidFill>
        <a:latin typeface="Symantec Sans" panose="0200050308000002000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C02F30-A820-4C44-9475-11A7CFD9B01C}" type="slidenum">
              <a:rPr lang="en-US" smtClean="0"/>
              <a:pPr/>
              <a:t>1</a:t>
            </a:fld>
            <a:endParaRPr lang="en-US" dirty="0"/>
          </a:p>
        </p:txBody>
      </p:sp>
    </p:spTree>
    <p:extLst>
      <p:ext uri="{BB962C8B-B14F-4D97-AF65-F5344CB8AC3E}">
        <p14:creationId xmlns:p14="http://schemas.microsoft.com/office/powerpoint/2010/main" val="204179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Symantec has acquired the technology leader in this new security segment</a:t>
            </a:r>
          </a:p>
          <a:p>
            <a:r>
              <a:rPr lang="en-US" dirty="0"/>
              <a:t> </a:t>
            </a:r>
            <a:r>
              <a:rPr lang="en-US" dirty="0" smtClean="0"/>
              <a:t>- </a:t>
            </a:r>
            <a:r>
              <a:rPr lang="en-US" dirty="0" err="1" smtClean="0"/>
              <a:t>Fireglass</a:t>
            </a:r>
            <a:r>
              <a:rPr lang="en-US" dirty="0" smtClean="0"/>
              <a:t> is an innovator in Threat Isolation</a:t>
            </a:r>
          </a:p>
          <a:p>
            <a:r>
              <a:rPr lang="en-US" dirty="0"/>
              <a:t> </a:t>
            </a:r>
            <a:r>
              <a:rPr lang="en-US" dirty="0" smtClean="0"/>
              <a:t>- Integrate with our gateway offerings and will sell as a stand alone solution as well</a:t>
            </a:r>
            <a:endParaRPr lang="en-US" dirty="0"/>
          </a:p>
        </p:txBody>
      </p:sp>
      <p:sp>
        <p:nvSpPr>
          <p:cNvPr id="4" name="Slide Number Placeholder 3"/>
          <p:cNvSpPr>
            <a:spLocks noGrp="1"/>
          </p:cNvSpPr>
          <p:nvPr>
            <p:ph type="sldNum" sz="quarter" idx="10"/>
          </p:nvPr>
        </p:nvSpPr>
        <p:spPr/>
        <p:txBody>
          <a:bodyPr/>
          <a:lstStyle/>
          <a:p>
            <a:fld id="{FAC02F30-A820-4C44-9475-11A7CFD9B01C}" type="slidenum">
              <a:rPr lang="en-US" smtClean="0"/>
              <a:pPr/>
              <a:t>2</a:t>
            </a:fld>
            <a:endParaRPr lang="en-US" dirty="0"/>
          </a:p>
        </p:txBody>
      </p:sp>
    </p:spTree>
    <p:extLst>
      <p:ext uri="{BB962C8B-B14F-4D97-AF65-F5344CB8AC3E}">
        <p14:creationId xmlns:p14="http://schemas.microsoft.com/office/powerpoint/2010/main" val="158867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Our customers are telling us that a growing </a:t>
            </a:r>
            <a:r>
              <a:rPr lang="en-US" dirty="0" err="1" smtClean="0"/>
              <a:t>challengeof</a:t>
            </a:r>
            <a:r>
              <a:rPr lang="en-US" dirty="0" smtClean="0"/>
              <a:t> theirs is how to effectively deal with new websites that have no history and, as a result have not categorization or risk profile.</a:t>
            </a:r>
          </a:p>
          <a:p>
            <a:r>
              <a:rPr lang="en-US" dirty="0"/>
              <a:t> </a:t>
            </a:r>
            <a:r>
              <a:rPr lang="en-US" dirty="0" smtClean="0"/>
              <a:t>- Gartner hearing about this issue from enterprises as well.  </a:t>
            </a:r>
          </a:p>
          <a:p>
            <a:r>
              <a:rPr lang="en-US" dirty="0" smtClean="0"/>
              <a:t>- Recommending Threat Isolation as the solution</a:t>
            </a:r>
            <a:endParaRPr lang="en-US" dirty="0"/>
          </a:p>
        </p:txBody>
      </p:sp>
      <p:sp>
        <p:nvSpPr>
          <p:cNvPr id="4" name="Slide Number Placeholder 3"/>
          <p:cNvSpPr>
            <a:spLocks noGrp="1"/>
          </p:cNvSpPr>
          <p:nvPr>
            <p:ph type="sldNum" sz="quarter" idx="10"/>
          </p:nvPr>
        </p:nvSpPr>
        <p:spPr/>
        <p:txBody>
          <a:bodyPr/>
          <a:lstStyle/>
          <a:p>
            <a:fld id="{FAC02F30-A820-4C44-9475-11A7CFD9B01C}" type="slidenum">
              <a:rPr lang="en-US" smtClean="0"/>
              <a:pPr/>
              <a:t>3</a:t>
            </a:fld>
            <a:endParaRPr lang="en-US" dirty="0"/>
          </a:p>
        </p:txBody>
      </p:sp>
    </p:spTree>
    <p:extLst>
      <p:ext uri="{BB962C8B-B14F-4D97-AF65-F5344CB8AC3E}">
        <p14:creationId xmlns:p14="http://schemas.microsoft.com/office/powerpoint/2010/main" val="47934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C02F30-A820-4C44-9475-11A7CFD9B01C}" type="slidenum">
              <a:rPr lang="en-US" smtClean="0"/>
              <a:pPr/>
              <a:t>5</a:t>
            </a:fld>
            <a:endParaRPr lang="en-US" dirty="0"/>
          </a:p>
        </p:txBody>
      </p:sp>
    </p:spTree>
    <p:extLst>
      <p:ext uri="{BB962C8B-B14F-4D97-AF65-F5344CB8AC3E}">
        <p14:creationId xmlns:p14="http://schemas.microsoft.com/office/powerpoint/2010/main" val="199784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374650"/>
            <a:ext cx="4497388" cy="2530475"/>
          </a:xfrm>
        </p:spPr>
      </p:sp>
      <p:sp>
        <p:nvSpPr>
          <p:cNvPr id="4" name="Notes Placeholder 2"/>
          <p:cNvSpPr>
            <a:spLocks noGrp="1"/>
          </p:cNvSpPr>
          <p:nvPr>
            <p:ph type="body" idx="3"/>
          </p:nvPr>
        </p:nvSpPr>
        <p:spPr>
          <a:xfrm>
            <a:off x="381000" y="3124200"/>
            <a:ext cx="6096000" cy="5334000"/>
          </a:xfrm>
        </p:spPr>
        <p:txBody>
          <a:bodyPr/>
          <a:lstStyle/>
          <a:p>
            <a:r>
              <a:rPr lang="en-US" dirty="0" smtClean="0"/>
              <a:t>Symantec SWGs perform core security, threat, access </a:t>
            </a:r>
            <a:r>
              <a:rPr lang="en-US" dirty="0" err="1" smtClean="0"/>
              <a:t>goverance</a:t>
            </a:r>
            <a:r>
              <a:rPr lang="en-US" dirty="0" smtClean="0"/>
              <a:t>, info protection functions for the enterprise as they always do…</a:t>
            </a:r>
          </a:p>
          <a:p>
            <a:endParaRPr lang="en-US" dirty="0"/>
          </a:p>
          <a:p>
            <a:r>
              <a:rPr lang="en-US" dirty="0" err="1" smtClean="0"/>
              <a:t>Fireglass</a:t>
            </a:r>
            <a:r>
              <a:rPr lang="en-US" dirty="0" smtClean="0"/>
              <a:t> technology for uncategorized/new websites that need to be isolated</a:t>
            </a:r>
          </a:p>
        </p:txBody>
      </p:sp>
    </p:spTree>
    <p:extLst>
      <p:ext uri="{BB962C8B-B14F-4D97-AF65-F5344CB8AC3E}">
        <p14:creationId xmlns:p14="http://schemas.microsoft.com/office/powerpoint/2010/main" val="233601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C02F30-A820-4C44-9475-11A7CFD9B01C}" type="slidenum">
              <a:rPr lang="en-US" smtClean="0"/>
              <a:pPr/>
              <a:t>8</a:t>
            </a:fld>
            <a:endParaRPr lang="en-US" dirty="0"/>
          </a:p>
        </p:txBody>
      </p:sp>
    </p:spTree>
    <p:extLst>
      <p:ext uri="{BB962C8B-B14F-4D97-AF65-F5344CB8AC3E}">
        <p14:creationId xmlns:p14="http://schemas.microsoft.com/office/powerpoint/2010/main" val="2801528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1434662"/>
          </a:xfrm>
          <a:prstGeom prst="rect">
            <a:avLst/>
          </a:prstGeom>
          <a:solidFill>
            <a:schemeClr val="bg1"/>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2" name="Title 1"/>
          <p:cNvSpPr>
            <a:spLocks noGrp="1"/>
          </p:cNvSpPr>
          <p:nvPr>
            <p:ph type="ctrTitle" hasCustomPrompt="1"/>
          </p:nvPr>
        </p:nvSpPr>
        <p:spPr bwMode="gray">
          <a:xfrm>
            <a:off x="584395" y="1820425"/>
            <a:ext cx="11090769" cy="1177673"/>
          </a:xfrm>
        </p:spPr>
        <p:txBody>
          <a:bodyPr anchor="t" anchorCtr="0"/>
          <a:lstStyle>
            <a:lvl1pPr algn="l">
              <a:lnSpc>
                <a:spcPct val="90000"/>
              </a:lnSpc>
              <a:defRPr sz="4800" b="1" i="0" cap="none" baseline="0">
                <a:solidFill>
                  <a:schemeClr val="tx1"/>
                </a:solidFill>
                <a:latin typeface="Calibri"/>
                <a:cs typeface="Calibri"/>
              </a:defRPr>
            </a:lvl1pPr>
          </a:lstStyle>
          <a:p>
            <a:r>
              <a:rPr lang="en-US" dirty="0"/>
              <a:t>The new Symantec PowerPoint presentation deck</a:t>
            </a:r>
          </a:p>
        </p:txBody>
      </p:sp>
      <p:sp>
        <p:nvSpPr>
          <p:cNvPr id="3" name="Subtitle 2"/>
          <p:cNvSpPr>
            <a:spLocks noGrp="1"/>
          </p:cNvSpPr>
          <p:nvPr>
            <p:ph type="subTitle" idx="1" hasCustomPrompt="1"/>
          </p:nvPr>
        </p:nvSpPr>
        <p:spPr bwMode="gray">
          <a:xfrm>
            <a:off x="584394" y="4108982"/>
            <a:ext cx="2560320" cy="1737360"/>
          </a:xfrm>
        </p:spPr>
        <p:txBody>
          <a:bodyPr anchor="t"/>
          <a:lstStyle>
            <a:lvl1pPr marL="0" indent="0" algn="l">
              <a:buNone/>
              <a:defRPr sz="2700" b="1" i="0">
                <a:solidFill>
                  <a:schemeClr val="tx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name</a:t>
            </a:r>
          </a:p>
        </p:txBody>
      </p:sp>
      <p:grpSp>
        <p:nvGrpSpPr>
          <p:cNvPr id="49" name="Group 48" hidden="1"/>
          <p:cNvGrpSpPr/>
          <p:nvPr userDrawn="1">
            <p:custDataLst>
              <p:tags r:id="rId2"/>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70" name="Text Placeholder 69"/>
          <p:cNvSpPr>
            <a:spLocks noGrp="1"/>
          </p:cNvSpPr>
          <p:nvPr>
            <p:ph type="body" sz="quarter" idx="10" hasCustomPrompt="1"/>
          </p:nvPr>
        </p:nvSpPr>
        <p:spPr bwMode="gray">
          <a:xfrm>
            <a:off x="3727435" y="4108982"/>
            <a:ext cx="2560320" cy="1737360"/>
          </a:xfrm>
        </p:spPr>
        <p:txBody>
          <a:bodyPr anchor="t" anchorCtr="0"/>
          <a:lstStyle>
            <a:lvl1pPr marL="0" indent="0">
              <a:lnSpc>
                <a:spcPct val="80000"/>
              </a:lnSpc>
              <a:buNone/>
              <a:defRPr sz="2700" b="1" i="0" cap="none" spc="100" baseline="0">
                <a:solidFill>
                  <a:schemeClr val="tx1"/>
                </a:solidFill>
                <a:latin typeface="Calibri"/>
                <a:cs typeface="Calibri"/>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date</a:t>
            </a:r>
          </a:p>
        </p:txBody>
      </p:sp>
      <p:pic>
        <p:nvPicPr>
          <p:cNvPr id="33" name="image1.pdf"/>
          <p:cNvPicPr>
            <a:picLocks noChangeAspect="1"/>
          </p:cNvPicPr>
          <p:nvPr userDrawn="1"/>
        </p:nvPicPr>
        <p:blipFill>
          <a:blip r:embed="rId4">
            <a:extLst/>
          </a:blip>
          <a:stretch>
            <a:fillRect/>
          </a:stretch>
        </p:blipFill>
        <p:spPr>
          <a:xfrm>
            <a:off x="609600" y="537399"/>
            <a:ext cx="1890833" cy="500265"/>
          </a:xfrm>
          <a:prstGeom prst="rect">
            <a:avLst/>
          </a:prstGeom>
          <a:ln w="12700">
            <a:miter lim="400000"/>
          </a:ln>
        </p:spPr>
      </p:pic>
    </p:spTree>
    <p:custDataLst>
      <p:tags r:id="rId1"/>
    </p:custDataLst>
    <p:extLst>
      <p:ext uri="{BB962C8B-B14F-4D97-AF65-F5344CB8AC3E}">
        <p14:creationId xmlns:p14="http://schemas.microsoft.com/office/powerpoint/2010/main" val="34807638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Title and Subtitle with Content">
    <p:bg>
      <p:bgPr>
        <a:solidFill>
          <a:schemeClr val="bg1"/>
        </a:solidFill>
        <a:effectLst/>
      </p:bgPr>
    </p:bg>
    <p:spTree>
      <p:nvGrpSpPr>
        <p:cNvPr id="1" name=""/>
        <p:cNvGrpSpPr/>
        <p:nvPr/>
      </p:nvGrpSpPr>
      <p:grpSpPr>
        <a:xfrm>
          <a:off x="0" y="0"/>
          <a:ext cx="0" cy="0"/>
          <a:chOff x="0" y="0"/>
          <a:chExt cx="0" cy="0"/>
        </a:xfrm>
      </p:grpSpPr>
      <p:grpSp>
        <p:nvGrpSpPr>
          <p:cNvPr id="25" name="Group 24" hidden="1"/>
          <p:cNvGrpSpPr/>
          <p:nvPr userDrawn="1">
            <p:custDataLst>
              <p:tags r:id="rId1"/>
            </p:custDataLst>
          </p:nvPr>
        </p:nvGrpSpPr>
        <p:grpSpPr>
          <a:xfrm>
            <a:off x="-282027" y="-714736"/>
            <a:ext cx="12740305" cy="8287473"/>
            <a:chOff x="-282027" y="-714736"/>
            <a:chExt cx="12740305" cy="8287473"/>
          </a:xfrm>
        </p:grpSpPr>
        <p:cxnSp>
          <p:nvCxnSpPr>
            <p:cNvPr id="26" name="Straight Connector 25"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hidden="1"/>
            <p:cNvGrpSpPr/>
            <p:nvPr userDrawn="1"/>
          </p:nvGrpSpPr>
          <p:grpSpPr>
            <a:xfrm>
              <a:off x="11640116" y="-714736"/>
              <a:ext cx="551884" cy="8287473"/>
              <a:chOff x="11640116" y="-714736"/>
              <a:chExt cx="551884" cy="8287473"/>
            </a:xfrm>
          </p:grpSpPr>
          <p:cxnSp>
            <p:nvCxnSpPr>
              <p:cNvPr id="43" name="Straight Connector 42"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hidden="1"/>
            <p:cNvGrpSpPr/>
            <p:nvPr userDrawn="1"/>
          </p:nvGrpSpPr>
          <p:grpSpPr>
            <a:xfrm>
              <a:off x="-282027" y="-714736"/>
              <a:ext cx="12740305" cy="8287473"/>
              <a:chOff x="-282026" y="-714736"/>
              <a:chExt cx="12740305" cy="8287473"/>
            </a:xfrm>
          </p:grpSpPr>
          <p:grpSp>
            <p:nvGrpSpPr>
              <p:cNvPr id="31" name="Group 30" hidden="1"/>
              <p:cNvGrpSpPr/>
              <p:nvPr userDrawn="1"/>
            </p:nvGrpSpPr>
            <p:grpSpPr>
              <a:xfrm>
                <a:off x="-282026" y="0"/>
                <a:ext cx="12740305" cy="246887"/>
                <a:chOff x="-282026" y="0"/>
                <a:chExt cx="12740305" cy="246887"/>
              </a:xfrm>
            </p:grpSpPr>
            <p:cxnSp>
              <p:nvCxnSpPr>
                <p:cNvPr id="41" name="Straight Connector 40"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6" y="1280053"/>
                <a:ext cx="12740305" cy="442593"/>
                <a:chOff x="-282026" y="1280053"/>
                <a:chExt cx="12740305" cy="442593"/>
              </a:xfrm>
            </p:grpSpPr>
            <p:cxnSp>
              <p:nvCxnSpPr>
                <p:cNvPr id="39" name="Straight Connector 38"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hidden="1"/>
              <p:cNvGrpSpPr/>
              <p:nvPr userDrawn="1"/>
            </p:nvGrpSpPr>
            <p:grpSpPr>
              <a:xfrm>
                <a:off x="0" y="-714736"/>
                <a:ext cx="551884" cy="8287473"/>
                <a:chOff x="11640116" y="-714736"/>
                <a:chExt cx="551884" cy="8287473"/>
              </a:xfrm>
            </p:grpSpPr>
            <p:cxnSp>
              <p:nvCxnSpPr>
                <p:cNvPr id="37" name="Straight Connector 3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6584314"/>
                <a:ext cx="12740305" cy="273686"/>
                <a:chOff x="-282026" y="0"/>
                <a:chExt cx="12740305" cy="273686"/>
              </a:xfrm>
            </p:grpSpPr>
            <p:cxnSp>
              <p:nvCxnSpPr>
                <p:cNvPr id="35" name="Straight Connector 3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 name="Title 3"/>
          <p:cNvSpPr>
            <a:spLocks noGrp="1"/>
          </p:cNvSpPr>
          <p:nvPr>
            <p:ph type="title" hasCustomPrompt="1"/>
          </p:nvPr>
        </p:nvSpPr>
        <p:spPr>
          <a:xfrm>
            <a:off x="530352" y="885904"/>
            <a:ext cx="11109960" cy="691288"/>
          </a:xfrm>
        </p:spPr>
        <p:txBody>
          <a:bodyPr/>
          <a:lstStyle>
            <a:lvl1pPr>
              <a:defRPr>
                <a:solidFill>
                  <a:schemeClr val="tx1"/>
                </a:solidFill>
              </a:defRPr>
            </a:lvl1pPr>
          </a:lstStyle>
          <a:p>
            <a:r>
              <a:rPr lang="en-US" dirty="0"/>
              <a:t>Title subtitle and content layout</a:t>
            </a:r>
          </a:p>
        </p:txBody>
      </p:sp>
      <p:sp>
        <p:nvSpPr>
          <p:cNvPr id="47" name="Content Placeholder 2"/>
          <p:cNvSpPr>
            <a:spLocks noGrp="1"/>
          </p:cNvSpPr>
          <p:nvPr>
            <p:ph idx="10"/>
          </p:nvPr>
        </p:nvSpPr>
        <p:spPr>
          <a:xfrm>
            <a:off x="530352" y="2029097"/>
            <a:ext cx="11109960" cy="4352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Subtitle 2"/>
          <p:cNvSpPr>
            <a:spLocks noGrp="1"/>
          </p:cNvSpPr>
          <p:nvPr>
            <p:ph type="subTitle" idx="1" hasCustomPrompt="1"/>
          </p:nvPr>
        </p:nvSpPr>
        <p:spPr>
          <a:xfrm>
            <a:off x="529576" y="1577192"/>
            <a:ext cx="11110736" cy="355824"/>
          </a:xfrm>
        </p:spPr>
        <p:txBody>
          <a:bodyPr anchor="t"/>
          <a:lstStyle>
            <a:lvl1pPr marL="0" indent="0" algn="l" defTabSz="914400" rtl="0" eaLnBrk="1" latinLnBrk="0" hangingPunct="1">
              <a:lnSpc>
                <a:spcPct val="90000"/>
              </a:lnSpc>
              <a:spcBef>
                <a:spcPts val="0"/>
              </a:spcBef>
              <a:buFont typeface="Arial" panose="020B0604020202020204" pitchFamily="34" charset="0"/>
              <a:buNone/>
              <a:defRPr lang="en-US" sz="1600" b="0" i="0" kern="1200" dirty="0">
                <a:solidFill>
                  <a:srgbClr val="19233C"/>
                </a:solidFill>
                <a:latin typeface="Calibri"/>
                <a:ea typeface="+mn-ea"/>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0"/>
              </a:spcBef>
              <a:buFont typeface="Arial" panose="020B0604020202020204" pitchFamily="34" charset="0"/>
              <a:buNone/>
            </a:pPr>
            <a:r>
              <a:rPr lang="en-US" dirty="0"/>
              <a:t>Click to add subtitle</a:t>
            </a:r>
          </a:p>
        </p:txBody>
      </p:sp>
    </p:spTree>
    <p:extLst>
      <p:ext uri="{BB962C8B-B14F-4D97-AF65-F5344CB8AC3E}">
        <p14:creationId xmlns:p14="http://schemas.microsoft.com/office/powerpoint/2010/main" val="32865217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Two Content">
    <p:bg>
      <p:bgPr>
        <a:solidFill>
          <a:schemeClr val="bg1"/>
        </a:solidFill>
        <a:effectLst/>
      </p:bgPr>
    </p:bg>
    <p:spTree>
      <p:nvGrpSpPr>
        <p:cNvPr id="1" name=""/>
        <p:cNvGrpSpPr/>
        <p:nvPr/>
      </p:nvGrpSpPr>
      <p:grpSpPr>
        <a:xfrm>
          <a:off x="0" y="0"/>
          <a:ext cx="0" cy="0"/>
          <a:chOff x="0" y="0"/>
          <a:chExt cx="0" cy="0"/>
        </a:xfrm>
      </p:grpSpPr>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a:xfrm>
            <a:off x="530352" y="885904"/>
            <a:ext cx="11109960" cy="664797"/>
          </a:xfrm>
        </p:spPr>
        <p:txBody>
          <a:bodyPr>
            <a:normAutofit/>
          </a:bodyPr>
          <a:lstStyle>
            <a:lvl1pPr>
              <a:defRPr>
                <a:solidFill>
                  <a:schemeClr val="tx1"/>
                </a:solidFill>
              </a:defRPr>
            </a:lvl1pPr>
          </a:lstStyle>
          <a:p>
            <a:r>
              <a:rPr lang="en-US" dirty="0"/>
              <a:t>Two content layout</a:t>
            </a:r>
          </a:p>
        </p:txBody>
      </p:sp>
      <p:sp>
        <p:nvSpPr>
          <p:cNvPr id="3" name="Content Placeholder 2"/>
          <p:cNvSpPr>
            <a:spLocks noGrp="1"/>
          </p:cNvSpPr>
          <p:nvPr>
            <p:ph sz="half" idx="1"/>
          </p:nvPr>
        </p:nvSpPr>
        <p:spPr>
          <a:xfrm>
            <a:off x="530352" y="2027354"/>
            <a:ext cx="5458364" cy="4363713"/>
          </a:xfrm>
        </p:spPr>
        <p:txBody>
          <a:bodyPr>
            <a:normAutofit/>
          </a:bodyPr>
          <a:lstStyle>
            <a:lvl1pPr>
              <a:spcBef>
                <a:spcPts val="1000"/>
              </a:spcBef>
              <a:defRPr>
                <a:solidFill>
                  <a:schemeClr val="tx1"/>
                </a:solidFill>
              </a:defRPr>
            </a:lvl1pPr>
            <a:lvl2pPr>
              <a:spcBef>
                <a:spcPts val="500"/>
              </a:spcBef>
              <a:defRPr sz="2400">
                <a:solidFill>
                  <a:schemeClr val="tx1"/>
                </a:solidFill>
              </a:defRPr>
            </a:lvl2pPr>
            <a:lvl3pPr>
              <a:spcBef>
                <a:spcPts val="500"/>
              </a:spcBef>
              <a:defRPr>
                <a:solidFill>
                  <a:schemeClr val="tx1"/>
                </a:solidFill>
              </a:defRPr>
            </a:lvl3pPr>
            <a:lvl4pPr>
              <a:spcBef>
                <a:spcPts val="500"/>
              </a:spcBef>
              <a:defRPr>
                <a:solidFill>
                  <a:schemeClr val="tx1"/>
                </a:solidFill>
              </a:defRPr>
            </a:lvl4pPr>
            <a:lvl5pPr>
              <a:spcBef>
                <a:spcPts val="500"/>
              </a:spcBef>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752" y="2027354"/>
            <a:ext cx="5458364" cy="4363713"/>
          </a:xfrm>
        </p:spPr>
        <p:txBody>
          <a:bodyPr>
            <a:normAutofit/>
          </a:bodyPr>
          <a:lstStyle>
            <a:lvl1pPr>
              <a:spcBef>
                <a:spcPts val="500"/>
              </a:spcBef>
              <a:defRPr spc="0">
                <a:solidFill>
                  <a:schemeClr val="tx1"/>
                </a:solidFill>
              </a:defRPr>
            </a:lvl1pPr>
            <a:lvl2pPr>
              <a:spcBef>
                <a:spcPts val="500"/>
              </a:spcBef>
              <a:defRPr sz="2400" spc="0">
                <a:solidFill>
                  <a:schemeClr val="tx1"/>
                </a:solidFill>
              </a:defRPr>
            </a:lvl2pPr>
            <a:lvl3pPr>
              <a:spcBef>
                <a:spcPts val="500"/>
              </a:spcBef>
              <a:defRPr spc="0">
                <a:solidFill>
                  <a:schemeClr val="tx1"/>
                </a:solidFill>
              </a:defRPr>
            </a:lvl3pPr>
            <a:lvl4pPr>
              <a:spcBef>
                <a:spcPts val="500"/>
              </a:spcBef>
              <a:defRPr spc="0">
                <a:solidFill>
                  <a:schemeClr val="tx1"/>
                </a:solidFill>
              </a:defRPr>
            </a:lvl4pPr>
            <a:lvl5pPr>
              <a:spcBef>
                <a:spcPts val="500"/>
              </a:spcBef>
              <a:defRPr spc="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6857649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Two Content with Subtitle">
    <p:bg>
      <p:bgPr>
        <a:solidFill>
          <a:schemeClr val="bg1"/>
        </a:solidFill>
        <a:effectLst/>
      </p:bgPr>
    </p:bg>
    <p:spTree>
      <p:nvGrpSpPr>
        <p:cNvPr id="1" name=""/>
        <p:cNvGrpSpPr/>
        <p:nvPr/>
      </p:nvGrpSpPr>
      <p:grpSpPr>
        <a:xfrm>
          <a:off x="0" y="0"/>
          <a:ext cx="0" cy="0"/>
          <a:chOff x="0" y="0"/>
          <a:chExt cx="0" cy="0"/>
        </a:xfrm>
      </p:grpSpPr>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a:xfrm>
            <a:off x="530352" y="885904"/>
            <a:ext cx="11109960" cy="664797"/>
          </a:xfrm>
        </p:spPr>
        <p:txBody>
          <a:bodyPr>
            <a:normAutofit/>
          </a:bodyPr>
          <a:lstStyle>
            <a:lvl1pPr>
              <a:defRPr>
                <a:solidFill>
                  <a:schemeClr val="tx1"/>
                </a:solidFill>
              </a:defRPr>
            </a:lvl1pPr>
          </a:lstStyle>
          <a:p>
            <a:r>
              <a:rPr lang="en-US" dirty="0"/>
              <a:t>Two content and subtitle layout</a:t>
            </a:r>
          </a:p>
        </p:txBody>
      </p:sp>
      <p:sp>
        <p:nvSpPr>
          <p:cNvPr id="3" name="Content Placeholder 2"/>
          <p:cNvSpPr>
            <a:spLocks noGrp="1"/>
          </p:cNvSpPr>
          <p:nvPr>
            <p:ph sz="half" idx="1"/>
          </p:nvPr>
        </p:nvSpPr>
        <p:spPr>
          <a:xfrm>
            <a:off x="530352" y="2027354"/>
            <a:ext cx="5458364" cy="4363713"/>
          </a:xfrm>
        </p:spPr>
        <p:txBody>
          <a:bodyPr>
            <a:normAutofit/>
          </a:bodyPr>
          <a:lstStyle>
            <a:lvl1pPr>
              <a:spcBef>
                <a:spcPts val="1000"/>
              </a:spcBef>
              <a:defRPr>
                <a:solidFill>
                  <a:schemeClr val="tx1"/>
                </a:solidFill>
              </a:defRPr>
            </a:lvl1pPr>
            <a:lvl2pPr>
              <a:spcBef>
                <a:spcPts val="500"/>
              </a:spcBef>
              <a:defRPr sz="2400">
                <a:solidFill>
                  <a:schemeClr val="tx1"/>
                </a:solidFill>
              </a:defRPr>
            </a:lvl2pPr>
            <a:lvl3pPr>
              <a:spcBef>
                <a:spcPts val="500"/>
              </a:spcBef>
              <a:defRPr>
                <a:solidFill>
                  <a:schemeClr val="tx1"/>
                </a:solidFill>
              </a:defRPr>
            </a:lvl3pPr>
            <a:lvl4pPr>
              <a:spcBef>
                <a:spcPts val="500"/>
              </a:spcBef>
              <a:defRPr>
                <a:solidFill>
                  <a:schemeClr val="tx1"/>
                </a:solidFill>
              </a:defRPr>
            </a:lvl4pPr>
            <a:lvl5pPr>
              <a:spcBef>
                <a:spcPts val="500"/>
              </a:spcBef>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752" y="2027354"/>
            <a:ext cx="5458364" cy="4363713"/>
          </a:xfrm>
        </p:spPr>
        <p:txBody>
          <a:bodyPr>
            <a:normAutofit/>
          </a:bodyPr>
          <a:lstStyle>
            <a:lvl1pPr>
              <a:spcBef>
                <a:spcPts val="500"/>
              </a:spcBef>
              <a:defRPr spc="0">
                <a:solidFill>
                  <a:schemeClr val="tx1"/>
                </a:solidFill>
              </a:defRPr>
            </a:lvl1pPr>
            <a:lvl2pPr>
              <a:spcBef>
                <a:spcPts val="500"/>
              </a:spcBef>
              <a:defRPr sz="2400" spc="0">
                <a:solidFill>
                  <a:schemeClr val="tx1"/>
                </a:solidFill>
              </a:defRPr>
            </a:lvl2pPr>
            <a:lvl3pPr>
              <a:spcBef>
                <a:spcPts val="500"/>
              </a:spcBef>
              <a:defRPr spc="0">
                <a:solidFill>
                  <a:schemeClr val="tx1"/>
                </a:solidFill>
              </a:defRPr>
            </a:lvl3pPr>
            <a:lvl4pPr>
              <a:spcBef>
                <a:spcPts val="500"/>
              </a:spcBef>
              <a:defRPr spc="0">
                <a:solidFill>
                  <a:schemeClr val="tx1"/>
                </a:solidFill>
              </a:defRPr>
            </a:lvl4pPr>
            <a:lvl5pPr>
              <a:spcBef>
                <a:spcPts val="500"/>
              </a:spcBef>
              <a:defRPr spc="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7" name="Subtitle 2"/>
          <p:cNvSpPr>
            <a:spLocks noGrp="1"/>
          </p:cNvSpPr>
          <p:nvPr>
            <p:ph type="subTitle" idx="10"/>
          </p:nvPr>
        </p:nvSpPr>
        <p:spPr>
          <a:xfrm>
            <a:off x="529576" y="1577192"/>
            <a:ext cx="11110736" cy="355824"/>
          </a:xfrm>
        </p:spPr>
        <p:txBody>
          <a:bodyPr anchor="t">
            <a:normAutofit/>
          </a:bodyPr>
          <a:lstStyle>
            <a:lvl1pPr marL="0" indent="0" algn="l">
              <a:buNone/>
              <a:defRPr lang="en-US" sz="1600" b="0" i="0" kern="1200" dirty="0">
                <a:solidFill>
                  <a:srgbClr val="19233C"/>
                </a:solidFill>
                <a:latin typeface="Symantec Sans" panose="02000503080000020004" pitchFamily="50"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0"/>
              </a:spcBef>
              <a:buFont typeface="Arial" panose="020B0604020202020204" pitchFamily="34" charset="0"/>
              <a:buNone/>
            </a:pPr>
            <a:r>
              <a:rPr lang="en-US" dirty="0"/>
              <a:t>Click to edit Master subtitle style</a:t>
            </a:r>
          </a:p>
        </p:txBody>
      </p:sp>
    </p:spTree>
    <p:extLst>
      <p:ext uri="{BB962C8B-B14F-4D97-AF65-F5344CB8AC3E}">
        <p14:creationId xmlns:p14="http://schemas.microsoft.com/office/powerpoint/2010/main" val="37769451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Way Simple Content">
    <p:spTree>
      <p:nvGrpSpPr>
        <p:cNvPr id="1" name=""/>
        <p:cNvGrpSpPr/>
        <p:nvPr/>
      </p:nvGrpSpPr>
      <p:grpSpPr>
        <a:xfrm>
          <a:off x="0" y="0"/>
          <a:ext cx="0" cy="0"/>
          <a:chOff x="0" y="0"/>
          <a:chExt cx="0" cy="0"/>
        </a:xfrm>
      </p:grpSpPr>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 name="Rectangle 4"/>
          <p:cNvSpPr/>
          <p:nvPr userDrawn="1"/>
        </p:nvSpPr>
        <p:spPr>
          <a:xfrm>
            <a:off x="518160" y="1300163"/>
            <a:ext cx="2253615" cy="3914775"/>
          </a:xfrm>
          <a:prstGeom prst="rect">
            <a:avLst/>
          </a:prstGeom>
          <a:solidFill>
            <a:schemeClr val="accent1"/>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2" name="Rectangle 51"/>
          <p:cNvSpPr/>
          <p:nvPr userDrawn="1"/>
        </p:nvSpPr>
        <p:spPr>
          <a:xfrm>
            <a:off x="3042285" y="1300163"/>
            <a:ext cx="2253615" cy="3914775"/>
          </a:xfrm>
          <a:prstGeom prst="rect">
            <a:avLst/>
          </a:prstGeom>
          <a:solidFill>
            <a:schemeClr val="tx2">
              <a:lumMod val="75000"/>
            </a:schemeClr>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3" name="Rectangle 52"/>
          <p:cNvSpPr/>
          <p:nvPr userDrawn="1"/>
        </p:nvSpPr>
        <p:spPr>
          <a:xfrm>
            <a:off x="5566410" y="1300163"/>
            <a:ext cx="2253615" cy="3914775"/>
          </a:xfrm>
          <a:prstGeom prst="rect">
            <a:avLst/>
          </a:prstGeom>
          <a:solidFill>
            <a:schemeClr val="accent3"/>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4" name="Rectangle 53"/>
          <p:cNvSpPr/>
          <p:nvPr userDrawn="1"/>
        </p:nvSpPr>
        <p:spPr>
          <a:xfrm>
            <a:off x="8090535" y="1300163"/>
            <a:ext cx="2253615" cy="3914775"/>
          </a:xfrm>
          <a:prstGeom prst="rect">
            <a:avLst/>
          </a:prstGeom>
          <a:solidFill>
            <a:schemeClr val="tx2">
              <a:lumMod val="75000"/>
            </a:schemeClr>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5" name="Freeform: Shape 54"/>
          <p:cNvSpPr/>
          <p:nvPr userDrawn="1"/>
        </p:nvSpPr>
        <p:spPr>
          <a:xfrm>
            <a:off x="8256104" y="1630226"/>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lumMod val="40000"/>
                <a:lumOff val="60000"/>
              </a:schemeClr>
            </a:solidFill>
            <a:miter lim="800000"/>
            <a:headEnd/>
            <a:tailEnd/>
          </a:ln>
        </p:spPr>
        <p:txBody>
          <a:bodyPr rtlCol="0" anchor="ctr"/>
          <a:lstStyle/>
          <a:p>
            <a:pPr algn="ctr"/>
            <a:endParaRPr lang="en-US" dirty="0">
              <a:latin typeface="Symantec Sans" panose="02000503080000020004"/>
            </a:endParaRPr>
          </a:p>
        </p:txBody>
      </p:sp>
      <p:sp>
        <p:nvSpPr>
          <p:cNvPr id="56" name="Freeform: Shape 55"/>
          <p:cNvSpPr/>
          <p:nvPr userDrawn="1"/>
        </p:nvSpPr>
        <p:spPr>
          <a:xfrm>
            <a:off x="3236429" y="1630226"/>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lumMod val="40000"/>
                <a:lumOff val="60000"/>
              </a:schemeClr>
            </a:solidFill>
            <a:miter lim="800000"/>
            <a:headEnd/>
            <a:tailEnd/>
          </a:ln>
        </p:spPr>
        <p:txBody>
          <a:bodyPr rtlCol="0" anchor="ctr"/>
          <a:lstStyle/>
          <a:p>
            <a:pPr algn="ctr"/>
            <a:endParaRPr lang="en-US" dirty="0">
              <a:latin typeface="Symantec Sans" panose="02000503080000020004"/>
            </a:endParaRPr>
          </a:p>
        </p:txBody>
      </p:sp>
      <p:sp>
        <p:nvSpPr>
          <p:cNvPr id="7" name="Text Placeholder 6"/>
          <p:cNvSpPr>
            <a:spLocks noGrp="1"/>
          </p:cNvSpPr>
          <p:nvPr>
            <p:ph type="body" sz="quarter" idx="10"/>
          </p:nvPr>
        </p:nvSpPr>
        <p:spPr>
          <a:xfrm>
            <a:off x="3236429" y="1728787"/>
            <a:ext cx="1821346" cy="557214"/>
          </a:xfrm>
        </p:spPr>
        <p:txBody>
          <a:bodyPr>
            <a:normAutofit/>
          </a:bodyPr>
          <a:lstStyle>
            <a:lvl1pPr marL="0" indent="0">
              <a:lnSpc>
                <a:spcPct val="85000"/>
              </a:lnSpc>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7" name="Text Placeholder 6"/>
          <p:cNvSpPr>
            <a:spLocks noGrp="1"/>
          </p:cNvSpPr>
          <p:nvPr>
            <p:ph type="body" sz="quarter" idx="11"/>
          </p:nvPr>
        </p:nvSpPr>
        <p:spPr>
          <a:xfrm>
            <a:off x="8256104" y="1728786"/>
            <a:ext cx="1821346" cy="600077"/>
          </a:xfrm>
        </p:spPr>
        <p:txBody>
          <a:bodyPr>
            <a:normAutofit/>
          </a:bodyPr>
          <a:lstStyle>
            <a:lvl1pPr marL="0" indent="0">
              <a:lnSpc>
                <a:spcPct val="85000"/>
              </a:lnSpc>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9" name="Text Placeholder 58"/>
          <p:cNvSpPr>
            <a:spLocks noGrp="1"/>
          </p:cNvSpPr>
          <p:nvPr>
            <p:ph type="body" sz="quarter" idx="12"/>
          </p:nvPr>
        </p:nvSpPr>
        <p:spPr>
          <a:xfrm>
            <a:off x="3236429" y="2371718"/>
            <a:ext cx="1835634" cy="2614620"/>
          </a:xfrm>
        </p:spPr>
        <p:txBody>
          <a:bodyPr vert="horz" lIns="0" tIns="0" rIns="0" bIns="0" rtlCol="0">
            <a:normAutofit/>
          </a:bodyPr>
          <a:lstStyle>
            <a:lvl1pPr marL="0" indent="0">
              <a:buNone/>
              <a:defRPr lang="en-US" sz="1600" b="0" smtClean="0">
                <a:solidFill>
                  <a:schemeClr val="bg1"/>
                </a:solidFill>
              </a:defRPr>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sp>
        <p:nvSpPr>
          <p:cNvPr id="60" name="Text Placeholder 58"/>
          <p:cNvSpPr>
            <a:spLocks noGrp="1"/>
          </p:cNvSpPr>
          <p:nvPr>
            <p:ph type="body" sz="quarter" idx="13"/>
          </p:nvPr>
        </p:nvSpPr>
        <p:spPr>
          <a:xfrm>
            <a:off x="8256104" y="2371718"/>
            <a:ext cx="1835634" cy="2614620"/>
          </a:xfrm>
        </p:spPr>
        <p:txBody>
          <a:bodyPr vert="horz" lIns="0" tIns="0" rIns="0" bIns="0" rtlCol="0">
            <a:normAutofit/>
          </a:bodyPr>
          <a:lstStyle>
            <a:lvl1pPr marL="0" indent="0">
              <a:buNone/>
              <a:defRPr lang="en-US" sz="1600" b="0" smtClean="0">
                <a:solidFill>
                  <a:schemeClr val="bg1"/>
                </a:solidFill>
              </a:defRPr>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pic>
        <p:nvPicPr>
          <p:cNvPr id="61" name="image17.pd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97173" y="2509757"/>
            <a:ext cx="1495588" cy="1495587"/>
          </a:xfrm>
          <a:prstGeom prst="rect">
            <a:avLst/>
          </a:prstGeom>
          <a:ln w="12700">
            <a:miter lim="400000"/>
          </a:ln>
        </p:spPr>
      </p:pic>
      <p:pic>
        <p:nvPicPr>
          <p:cNvPr id="62" name="image18.pd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945424" y="2509757"/>
            <a:ext cx="1495587" cy="1495587"/>
          </a:xfrm>
          <a:prstGeom prst="rect">
            <a:avLst/>
          </a:prstGeom>
          <a:ln w="12700">
            <a:miter lim="400000"/>
          </a:ln>
        </p:spPr>
      </p:pic>
    </p:spTree>
    <p:extLst>
      <p:ext uri="{BB962C8B-B14F-4D97-AF65-F5344CB8AC3E}">
        <p14:creationId xmlns:p14="http://schemas.microsoft.com/office/powerpoint/2010/main" val="12446014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Way Simple Content accent">
    <p:spTree>
      <p:nvGrpSpPr>
        <p:cNvPr id="1" name=""/>
        <p:cNvGrpSpPr/>
        <p:nvPr/>
      </p:nvGrpSpPr>
      <p:grpSpPr>
        <a:xfrm>
          <a:off x="0" y="0"/>
          <a:ext cx="0" cy="0"/>
          <a:chOff x="0" y="0"/>
          <a:chExt cx="0" cy="0"/>
        </a:xfrm>
      </p:grpSpPr>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 name="Rectangle 4"/>
          <p:cNvSpPr/>
          <p:nvPr userDrawn="1"/>
        </p:nvSpPr>
        <p:spPr>
          <a:xfrm>
            <a:off x="518160" y="1300163"/>
            <a:ext cx="2253615" cy="3914775"/>
          </a:xfrm>
          <a:prstGeom prst="rect">
            <a:avLst/>
          </a:prstGeom>
          <a:solidFill>
            <a:schemeClr val="accent1"/>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5" name="Freeform: Shape 54"/>
          <p:cNvSpPr/>
          <p:nvPr userDrawn="1"/>
        </p:nvSpPr>
        <p:spPr>
          <a:xfrm>
            <a:off x="8256104" y="1302068"/>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56" name="Freeform: Shape 55"/>
          <p:cNvSpPr/>
          <p:nvPr userDrawn="1"/>
        </p:nvSpPr>
        <p:spPr>
          <a:xfrm>
            <a:off x="3236429" y="1302068"/>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7" name="Text Placeholder 6"/>
          <p:cNvSpPr>
            <a:spLocks noGrp="1"/>
          </p:cNvSpPr>
          <p:nvPr>
            <p:ph type="body" sz="quarter" idx="10"/>
          </p:nvPr>
        </p:nvSpPr>
        <p:spPr>
          <a:xfrm>
            <a:off x="3236429" y="1400629"/>
            <a:ext cx="1821346" cy="557214"/>
          </a:xfrm>
        </p:spPr>
        <p:txBody>
          <a:bodyPr>
            <a:normAutofit/>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7" name="Text Placeholder 6"/>
          <p:cNvSpPr>
            <a:spLocks noGrp="1"/>
          </p:cNvSpPr>
          <p:nvPr>
            <p:ph type="body" sz="quarter" idx="11"/>
          </p:nvPr>
        </p:nvSpPr>
        <p:spPr>
          <a:xfrm>
            <a:off x="8256104" y="1400628"/>
            <a:ext cx="1821346" cy="600077"/>
          </a:xfrm>
        </p:spPr>
        <p:txBody>
          <a:bodyPr>
            <a:normAutofit/>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9" name="Text Placeholder 58"/>
          <p:cNvSpPr>
            <a:spLocks noGrp="1"/>
          </p:cNvSpPr>
          <p:nvPr>
            <p:ph type="body" sz="quarter" idx="12"/>
          </p:nvPr>
        </p:nvSpPr>
        <p:spPr>
          <a:xfrm>
            <a:off x="3236429" y="2043560"/>
            <a:ext cx="1835634" cy="3171378"/>
          </a:xfrm>
        </p:spPr>
        <p:txBody>
          <a:bodyPr vert="horz" lIns="0" tIns="0" rIns="0" bIns="0" rtlCol="0">
            <a:normAutofit/>
          </a:bodyPr>
          <a:lstStyle>
            <a:lvl1pPr marL="0" indent="0">
              <a:buNone/>
              <a:defRPr lang="en-US" sz="1600" b="0" smtClean="0">
                <a:solidFill>
                  <a:schemeClr val="tx1"/>
                </a:solidFill>
              </a:defRPr>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sp>
        <p:nvSpPr>
          <p:cNvPr id="60" name="Text Placeholder 58"/>
          <p:cNvSpPr>
            <a:spLocks noGrp="1"/>
          </p:cNvSpPr>
          <p:nvPr>
            <p:ph type="body" sz="quarter" idx="13"/>
          </p:nvPr>
        </p:nvSpPr>
        <p:spPr>
          <a:xfrm>
            <a:off x="8256104" y="2043560"/>
            <a:ext cx="1835634" cy="3171378"/>
          </a:xfrm>
        </p:spPr>
        <p:txBody>
          <a:bodyPr vert="horz" lIns="0" tIns="0" rIns="0" bIns="0" rtlCol="0">
            <a:normAutofit/>
          </a:bodyPr>
          <a:lstStyle>
            <a:lvl1pPr marL="0" indent="0">
              <a:buNone/>
              <a:defRPr lang="en-US" sz="1600" b="0" smtClean="0">
                <a:solidFill>
                  <a:schemeClr val="tx1"/>
                </a:solidFill>
              </a:defRPr>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pic>
        <p:nvPicPr>
          <p:cNvPr id="61" name="image17.pd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97173" y="2509757"/>
            <a:ext cx="1495588" cy="1495587"/>
          </a:xfrm>
          <a:prstGeom prst="rect">
            <a:avLst/>
          </a:prstGeom>
          <a:ln w="12700">
            <a:miter lim="400000"/>
          </a:ln>
        </p:spPr>
      </p:pic>
      <p:sp>
        <p:nvSpPr>
          <p:cNvPr id="58" name="Freeform: Shape 57"/>
          <p:cNvSpPr/>
          <p:nvPr userDrawn="1"/>
        </p:nvSpPr>
        <p:spPr>
          <a:xfrm>
            <a:off x="5731982" y="1302068"/>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63" name="Text Placeholder 6"/>
          <p:cNvSpPr>
            <a:spLocks noGrp="1"/>
          </p:cNvSpPr>
          <p:nvPr>
            <p:ph type="body" sz="quarter" idx="14"/>
          </p:nvPr>
        </p:nvSpPr>
        <p:spPr>
          <a:xfrm>
            <a:off x="5731982" y="1400629"/>
            <a:ext cx="1821346" cy="557214"/>
          </a:xfrm>
        </p:spPr>
        <p:txBody>
          <a:bodyPr>
            <a:normAutofit/>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4" name="Text Placeholder 58"/>
          <p:cNvSpPr>
            <a:spLocks noGrp="1"/>
          </p:cNvSpPr>
          <p:nvPr>
            <p:ph type="body" sz="quarter" idx="15"/>
          </p:nvPr>
        </p:nvSpPr>
        <p:spPr>
          <a:xfrm>
            <a:off x="5731982" y="2043560"/>
            <a:ext cx="1835634" cy="3171378"/>
          </a:xfrm>
        </p:spPr>
        <p:txBody>
          <a:bodyPr vert="horz" lIns="0" tIns="0" rIns="0" bIns="0" rtlCol="0">
            <a:normAutofit/>
          </a:bodyPr>
          <a:lstStyle>
            <a:lvl1pPr marL="0" indent="0">
              <a:buNone/>
              <a:defRPr lang="en-US" sz="1600" b="0" smtClean="0">
                <a:solidFill>
                  <a:schemeClr val="tx1"/>
                </a:solidFill>
              </a:defRPr>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spTree>
    <p:extLst>
      <p:ext uri="{BB962C8B-B14F-4D97-AF65-F5344CB8AC3E}">
        <p14:creationId xmlns:p14="http://schemas.microsoft.com/office/powerpoint/2010/main" val="7729193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Way Simple Content Photo">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517525" y="1300163"/>
            <a:ext cx="2254250" cy="3914775"/>
          </a:xfrm>
        </p:spPr>
        <p:txBody>
          <a:bodyPr/>
          <a:lstStyle>
            <a:lvl1pPr marL="0" indent="0">
              <a:buNone/>
              <a:defRPr/>
            </a:lvl1pPr>
          </a:lstStyle>
          <a:p>
            <a:endParaRPr lang="en-US"/>
          </a:p>
        </p:txBody>
      </p:sp>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5" name="Freeform: Shape 54"/>
          <p:cNvSpPr/>
          <p:nvPr userDrawn="1"/>
        </p:nvSpPr>
        <p:spPr>
          <a:xfrm>
            <a:off x="8256104" y="1302068"/>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56" name="Freeform: Shape 55"/>
          <p:cNvSpPr/>
          <p:nvPr userDrawn="1"/>
        </p:nvSpPr>
        <p:spPr>
          <a:xfrm>
            <a:off x="3236429" y="1302068"/>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7" name="Text Placeholder 6"/>
          <p:cNvSpPr>
            <a:spLocks noGrp="1"/>
          </p:cNvSpPr>
          <p:nvPr>
            <p:ph type="body" sz="quarter" idx="10"/>
          </p:nvPr>
        </p:nvSpPr>
        <p:spPr>
          <a:xfrm>
            <a:off x="3236429" y="1400629"/>
            <a:ext cx="1821346" cy="557214"/>
          </a:xfrm>
        </p:spPr>
        <p:txBody>
          <a:bodyPr>
            <a:normAutofit/>
          </a:bodyPr>
          <a:lstStyle>
            <a:lvl1pPr marL="0" indent="0">
              <a:lnSpc>
                <a:spcPct val="85000"/>
              </a:lnSpc>
              <a:buFont typeface="Arial" panose="020B0604020202020204" pitchFamily="34" charse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7" name="Text Placeholder 6"/>
          <p:cNvSpPr>
            <a:spLocks noGrp="1"/>
          </p:cNvSpPr>
          <p:nvPr>
            <p:ph type="body" sz="quarter" idx="11"/>
          </p:nvPr>
        </p:nvSpPr>
        <p:spPr>
          <a:xfrm>
            <a:off x="8256104" y="1400628"/>
            <a:ext cx="1821346" cy="600077"/>
          </a:xfrm>
        </p:spPr>
        <p:txBody>
          <a:bodyPr>
            <a:normAutofit/>
          </a:bodyPr>
          <a:lstStyle>
            <a:lvl1pPr marL="0" indent="0">
              <a:lnSpc>
                <a:spcPct val="85000"/>
              </a:lnSpc>
              <a:buFont typeface="Arial" panose="020B0604020202020204" pitchFamily="34" charse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9" name="Text Placeholder 58"/>
          <p:cNvSpPr>
            <a:spLocks noGrp="1"/>
          </p:cNvSpPr>
          <p:nvPr>
            <p:ph type="body" sz="quarter" idx="12"/>
          </p:nvPr>
        </p:nvSpPr>
        <p:spPr>
          <a:xfrm>
            <a:off x="3236429" y="2043560"/>
            <a:ext cx="1835634" cy="3171378"/>
          </a:xfrm>
        </p:spPr>
        <p:txBody>
          <a:bodyPr vert="horz" lIns="0" tIns="0" rIns="0" bIns="0" rtlCol="0">
            <a:normAutofit/>
          </a:bodyPr>
          <a:lstStyle>
            <a:lvl1pPr marL="0" indent="0">
              <a:buFont typeface="Arial" panose="020B0604020202020204" pitchFamily="34" charset="0"/>
              <a:buNone/>
              <a:defRPr lang="en-US" sz="1600" b="0" smtClean="0"/>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sp>
        <p:nvSpPr>
          <p:cNvPr id="60" name="Text Placeholder 58"/>
          <p:cNvSpPr>
            <a:spLocks noGrp="1"/>
          </p:cNvSpPr>
          <p:nvPr>
            <p:ph type="body" sz="quarter" idx="13"/>
          </p:nvPr>
        </p:nvSpPr>
        <p:spPr>
          <a:xfrm>
            <a:off x="8256104" y="2043560"/>
            <a:ext cx="1835634" cy="3171378"/>
          </a:xfrm>
        </p:spPr>
        <p:txBody>
          <a:bodyPr vert="horz" lIns="0" tIns="0" rIns="0" bIns="0" rtlCol="0">
            <a:normAutofit/>
          </a:bodyPr>
          <a:lstStyle>
            <a:lvl1pPr marL="0" indent="0">
              <a:buFont typeface="Arial" panose="020B0604020202020204" pitchFamily="34" charset="0"/>
              <a:buNone/>
              <a:defRPr lang="en-US" sz="1600" b="0" smtClean="0"/>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sp>
        <p:nvSpPr>
          <p:cNvPr id="58" name="Freeform: Shape 57"/>
          <p:cNvSpPr/>
          <p:nvPr userDrawn="1"/>
        </p:nvSpPr>
        <p:spPr>
          <a:xfrm>
            <a:off x="5731982" y="1302068"/>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63" name="Text Placeholder 6"/>
          <p:cNvSpPr>
            <a:spLocks noGrp="1"/>
          </p:cNvSpPr>
          <p:nvPr>
            <p:ph type="body" sz="quarter" idx="14"/>
          </p:nvPr>
        </p:nvSpPr>
        <p:spPr>
          <a:xfrm>
            <a:off x="5731982" y="1400629"/>
            <a:ext cx="1821346" cy="557214"/>
          </a:xfrm>
        </p:spPr>
        <p:txBody>
          <a:bodyPr>
            <a:normAutofit/>
          </a:bodyPr>
          <a:lstStyle>
            <a:lvl1pPr marL="0" indent="0">
              <a:lnSpc>
                <a:spcPct val="85000"/>
              </a:lnSpc>
              <a:buFont typeface="Arial" panose="020B0604020202020204" pitchFamily="34" charse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4" name="Text Placeholder 58"/>
          <p:cNvSpPr>
            <a:spLocks noGrp="1"/>
          </p:cNvSpPr>
          <p:nvPr>
            <p:ph type="body" sz="quarter" idx="15"/>
          </p:nvPr>
        </p:nvSpPr>
        <p:spPr>
          <a:xfrm>
            <a:off x="5731982" y="2043560"/>
            <a:ext cx="1835634" cy="3171378"/>
          </a:xfrm>
        </p:spPr>
        <p:txBody>
          <a:bodyPr vert="horz" lIns="0" tIns="0" rIns="0" bIns="0" rtlCol="0">
            <a:normAutofit/>
          </a:bodyPr>
          <a:lstStyle>
            <a:lvl1pPr marL="0" indent="0">
              <a:buFont typeface="Arial" panose="020B0604020202020204" pitchFamily="34" charset="0"/>
              <a:buNone/>
              <a:defRPr lang="en-US" sz="1600" b="0" smtClean="0"/>
            </a:lvl1pPr>
            <a:lvl2pPr>
              <a:defRPr lang="en-US" smtClean="0"/>
            </a:lvl2pPr>
            <a:lvl3pPr>
              <a:defRPr lang="en-US" smtClean="0"/>
            </a:lvl3pPr>
            <a:lvl4pPr>
              <a:defRPr lang="en-US" smtClean="0"/>
            </a:lvl4pPr>
            <a:lvl5pPr>
              <a:defRPr lang="en-US"/>
            </a:lvl5pPr>
          </a:lstStyle>
          <a:p>
            <a:pPr marL="292100" lvl="0" indent="-292100">
              <a:lnSpc>
                <a:spcPct val="85000"/>
              </a:lnSpc>
            </a:pPr>
            <a:r>
              <a:rPr lang="en-US" dirty="0"/>
              <a:t>Edit Master text styles</a:t>
            </a:r>
          </a:p>
        </p:txBody>
      </p:sp>
    </p:spTree>
    <p:extLst>
      <p:ext uri="{BB962C8B-B14F-4D97-AF65-F5344CB8AC3E}">
        <p14:creationId xmlns:p14="http://schemas.microsoft.com/office/powerpoint/2010/main" val="27918024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s w/Headline">
    <p:spTree>
      <p:nvGrpSpPr>
        <p:cNvPr id="1" name=""/>
        <p:cNvGrpSpPr/>
        <p:nvPr/>
      </p:nvGrpSpPr>
      <p:grpSpPr>
        <a:xfrm>
          <a:off x="0" y="0"/>
          <a:ext cx="0" cy="0"/>
          <a:chOff x="0" y="0"/>
          <a:chExt cx="0" cy="0"/>
        </a:xfrm>
      </p:grpSpPr>
      <p:sp>
        <p:nvSpPr>
          <p:cNvPr id="4" name="Text Placeholder 3"/>
          <p:cNvSpPr>
            <a:spLocks noGrp="1"/>
          </p:cNvSpPr>
          <p:nvPr>
            <p:ph type="body" sz="quarter" idx="19" hasCustomPrompt="1"/>
          </p:nvPr>
        </p:nvSpPr>
        <p:spPr>
          <a:xfrm>
            <a:off x="8256588" y="3929063"/>
            <a:ext cx="3273425" cy="1285875"/>
          </a:xfrm>
        </p:spPr>
        <p:txBody>
          <a:bodyPr>
            <a:normAutofit/>
          </a:bodyPr>
          <a:lstStyle>
            <a:lvl1pPr marL="0" indent="0">
              <a:buNone/>
              <a:defRPr sz="1600"/>
            </a:lvl1pPr>
          </a:lstStyle>
          <a:p>
            <a:pPr lvl="0"/>
            <a:r>
              <a:rPr lang="en-US" dirty="0"/>
              <a:t>This optional short subhead supports your headline.</a:t>
            </a:r>
          </a:p>
        </p:txBody>
      </p:sp>
      <p:sp>
        <p:nvSpPr>
          <p:cNvPr id="3" name="Picture Placeholder 2"/>
          <p:cNvSpPr>
            <a:spLocks noGrp="1"/>
          </p:cNvSpPr>
          <p:nvPr>
            <p:ph type="pic" sz="quarter" idx="16"/>
          </p:nvPr>
        </p:nvSpPr>
        <p:spPr>
          <a:xfrm>
            <a:off x="517525" y="1300163"/>
            <a:ext cx="2254250" cy="3914775"/>
          </a:xfrm>
        </p:spPr>
        <p:txBody>
          <a:bodyPr/>
          <a:lstStyle>
            <a:lvl1pPr marL="0" indent="0">
              <a:buNone/>
              <a:defRPr/>
            </a:lvl1pPr>
          </a:lstStyle>
          <a:p>
            <a:endParaRPr lang="en-US" dirty="0"/>
          </a:p>
        </p:txBody>
      </p:sp>
      <p:sp>
        <p:nvSpPr>
          <p:cNvPr id="66" name="Picture Placeholder 2"/>
          <p:cNvSpPr>
            <a:spLocks noGrp="1"/>
          </p:cNvSpPr>
          <p:nvPr>
            <p:ph type="pic" sz="quarter" idx="17"/>
          </p:nvPr>
        </p:nvSpPr>
        <p:spPr>
          <a:xfrm>
            <a:off x="3059751" y="1300163"/>
            <a:ext cx="2254250" cy="3914775"/>
          </a:xfrm>
        </p:spPr>
        <p:txBody>
          <a:bodyPr/>
          <a:lstStyle>
            <a:lvl1pPr marL="0" indent="0">
              <a:buNone/>
              <a:defRPr/>
            </a:lvl1pPr>
          </a:lstStyle>
          <a:p>
            <a:endParaRPr lang="en-US"/>
          </a:p>
        </p:txBody>
      </p:sp>
      <p:sp>
        <p:nvSpPr>
          <p:cNvPr id="67" name="Picture Placeholder 2"/>
          <p:cNvSpPr>
            <a:spLocks noGrp="1"/>
          </p:cNvSpPr>
          <p:nvPr>
            <p:ph type="pic" sz="quarter" idx="18"/>
          </p:nvPr>
        </p:nvSpPr>
        <p:spPr>
          <a:xfrm>
            <a:off x="5601977" y="1300163"/>
            <a:ext cx="2254250" cy="3914775"/>
          </a:xfrm>
        </p:spPr>
        <p:txBody>
          <a:bodyPr/>
          <a:lstStyle>
            <a:lvl1pPr marL="0" indent="0">
              <a:buNone/>
              <a:defRPr/>
            </a:lvl1pPr>
          </a:lstStyle>
          <a:p>
            <a:endParaRPr lang="en-US"/>
          </a:p>
        </p:txBody>
      </p:sp>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7" name="Text Placeholder 6"/>
          <p:cNvSpPr>
            <a:spLocks noGrp="1"/>
          </p:cNvSpPr>
          <p:nvPr>
            <p:ph type="body" sz="quarter" idx="11" hasCustomPrompt="1"/>
          </p:nvPr>
        </p:nvSpPr>
        <p:spPr>
          <a:xfrm>
            <a:off x="8256103" y="1300163"/>
            <a:ext cx="3273909" cy="2457450"/>
          </a:xfrm>
        </p:spPr>
        <p:txBody>
          <a:bodyPr>
            <a:normAutofit/>
          </a:bodyPr>
          <a:lstStyle>
            <a:lvl1pPr marL="0" indent="0">
              <a:lnSpc>
                <a:spcPct val="85000"/>
              </a:lnSpc>
              <a:buNone/>
              <a:defRPr sz="4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t>Slide headline goes in this space</a:t>
            </a:r>
          </a:p>
        </p:txBody>
      </p:sp>
    </p:spTree>
    <p:extLst>
      <p:ext uri="{BB962C8B-B14F-4D97-AF65-F5344CB8AC3E}">
        <p14:creationId xmlns:p14="http://schemas.microsoft.com/office/powerpoint/2010/main" val="19574586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 w/Headline &amp; Copy">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517526" y="3484563"/>
            <a:ext cx="4614914" cy="914400"/>
          </a:xfrm>
        </p:spPr>
        <p:txBody>
          <a:bodyPr>
            <a:normAutofit/>
          </a:bodyPr>
          <a:lstStyle>
            <a:lvl1pPr marL="0" indent="0">
              <a:buNone/>
              <a:defRPr sz="1600"/>
            </a:lvl1pPr>
          </a:lstStyle>
          <a:p>
            <a:r>
              <a:rPr lang="en-US" dirty="0"/>
              <a:t>This is a short intro paragraph. You could use this slide to lead into a new section of information or to break up your presentation and call something out. The possibilities are endless.</a:t>
            </a:r>
          </a:p>
        </p:txBody>
      </p:sp>
      <p:sp>
        <p:nvSpPr>
          <p:cNvPr id="2" name="Title 1"/>
          <p:cNvSpPr>
            <a:spLocks noGrp="1"/>
          </p:cNvSpPr>
          <p:nvPr>
            <p:ph type="ctrTitle" hasCustomPrompt="1"/>
          </p:nvPr>
        </p:nvSpPr>
        <p:spPr bwMode="gray">
          <a:xfrm>
            <a:off x="517525" y="1300163"/>
            <a:ext cx="5471848" cy="1994392"/>
          </a:xfrm>
        </p:spPr>
        <p:txBody>
          <a:bodyPr anchor="t" anchorCtr="0">
            <a:normAutofit/>
          </a:bodyPr>
          <a:lstStyle>
            <a:lvl1pPr algn="l">
              <a:lnSpc>
                <a:spcPct val="90000"/>
              </a:lnSpc>
              <a:defRPr sz="4400" b="1" i="0" cap="none" baseline="0">
                <a:solidFill>
                  <a:schemeClr val="tx1"/>
                </a:solidFill>
                <a:latin typeface="Calibri"/>
                <a:cs typeface="Calibri"/>
              </a:defRPr>
            </a:lvl1pPr>
          </a:lstStyle>
          <a:p>
            <a:r>
              <a:rPr lang="en-US" dirty="0"/>
              <a:t>Slide headline goes in this space</a:t>
            </a:r>
          </a:p>
        </p:txBody>
      </p:sp>
      <p:grpSp>
        <p:nvGrpSpPr>
          <p:cNvPr id="49" name="Group 48" hidden="1"/>
          <p:cNvGrpSpPr/>
          <p:nvPr userDrawn="1">
            <p:custDataLst>
              <p:tags r:id="rId1"/>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 name="Picture Placeholder 5"/>
          <p:cNvSpPr>
            <a:spLocks noGrp="1"/>
          </p:cNvSpPr>
          <p:nvPr>
            <p:ph type="pic" sz="quarter" idx="11" hasCustomPrompt="1"/>
          </p:nvPr>
        </p:nvSpPr>
        <p:spPr>
          <a:xfrm>
            <a:off x="6372225" y="0"/>
            <a:ext cx="5819775" cy="6858000"/>
          </a:xfrm>
        </p:spPr>
        <p:txBody>
          <a:bodyPr anchor="ctr" anchorCtr="0"/>
          <a:lstStyle>
            <a:lvl1pPr marL="0" indent="0" algn="ctr">
              <a:buFontTx/>
              <a:buNone/>
              <a:defRPr/>
            </a:lvl1pPr>
          </a:lstStyle>
          <a:p>
            <a:r>
              <a:rPr lang="en-US" dirty="0"/>
              <a:t>Add Picture Here</a:t>
            </a:r>
          </a:p>
        </p:txBody>
      </p:sp>
      <p:sp>
        <p:nvSpPr>
          <p:cNvPr id="5" name="Text Placeholder 4"/>
          <p:cNvSpPr>
            <a:spLocks noGrp="1"/>
          </p:cNvSpPr>
          <p:nvPr>
            <p:ph type="body" sz="quarter" idx="12" hasCustomPrompt="1"/>
          </p:nvPr>
        </p:nvSpPr>
        <p:spPr>
          <a:xfrm>
            <a:off x="517525" y="4757734"/>
            <a:ext cx="5472113" cy="385762"/>
          </a:xfrm>
        </p:spPr>
        <p:txBody>
          <a:bodyPr>
            <a:normAutofit/>
          </a:bodyPr>
          <a:lstStyle>
            <a:lvl1pPr marL="0" indent="0">
              <a:buFont typeface="Arial" panose="020B0604020202020204" pitchFamily="34" charset="0"/>
              <a:buNone/>
              <a:defRPr sz="1600">
                <a:solidFill>
                  <a:schemeClr val="tx1"/>
                </a:solidFill>
              </a:defRPr>
            </a:lvl1pPr>
          </a:lstStyle>
          <a:p>
            <a:pPr lvl="0"/>
            <a:r>
              <a:rPr lang="en-US" dirty="0"/>
              <a:t>This subhead can support what you just said.</a:t>
            </a:r>
          </a:p>
        </p:txBody>
      </p:sp>
    </p:spTree>
    <p:extLst>
      <p:ext uri="{BB962C8B-B14F-4D97-AF65-F5344CB8AC3E}">
        <p14:creationId xmlns:p14="http://schemas.microsoft.com/office/powerpoint/2010/main" val="28969134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s w/Short Headlines">
    <p:spTree>
      <p:nvGrpSpPr>
        <p:cNvPr id="1" name=""/>
        <p:cNvGrpSpPr/>
        <p:nvPr/>
      </p:nvGrpSpPr>
      <p:grpSpPr>
        <a:xfrm>
          <a:off x="0" y="0"/>
          <a:ext cx="0" cy="0"/>
          <a:chOff x="0" y="0"/>
          <a:chExt cx="0" cy="0"/>
        </a:xfrm>
      </p:grpSpPr>
      <p:sp>
        <p:nvSpPr>
          <p:cNvPr id="4" name="Text Placeholder 3"/>
          <p:cNvSpPr>
            <a:spLocks noGrp="1"/>
          </p:cNvSpPr>
          <p:nvPr>
            <p:ph type="body" sz="quarter" idx="16" hasCustomPrompt="1"/>
          </p:nvPr>
        </p:nvSpPr>
        <p:spPr>
          <a:xfrm>
            <a:off x="517525" y="4622800"/>
            <a:ext cx="5472113" cy="306393"/>
          </a:xfrm>
        </p:spPr>
        <p:txBody>
          <a:bodyPr/>
          <a:lstStyle>
            <a:lvl1pPr marL="0" indent="0">
              <a:buNone/>
              <a:defRPr sz="1800"/>
            </a:lvl1pPr>
          </a:lstStyle>
          <a:p>
            <a:pPr lvl="0"/>
            <a:r>
              <a:rPr lang="en-US" dirty="0"/>
              <a:t>Short headline goes here.</a:t>
            </a:r>
          </a:p>
        </p:txBody>
      </p:sp>
      <p:grpSp>
        <p:nvGrpSpPr>
          <p:cNvPr id="49" name="Group 48" hidden="1"/>
          <p:cNvGrpSpPr/>
          <p:nvPr userDrawn="1">
            <p:custDataLst>
              <p:tags r:id="rId1"/>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 name="Picture Placeholder 5"/>
          <p:cNvSpPr>
            <a:spLocks noGrp="1"/>
          </p:cNvSpPr>
          <p:nvPr>
            <p:ph type="pic" sz="quarter" idx="11" hasCustomPrompt="1"/>
          </p:nvPr>
        </p:nvSpPr>
        <p:spPr>
          <a:xfrm>
            <a:off x="517526" y="542932"/>
            <a:ext cx="5471850" cy="3843331"/>
          </a:xfrm>
        </p:spPr>
        <p:txBody>
          <a:bodyPr anchor="ctr" anchorCtr="0"/>
          <a:lstStyle>
            <a:lvl1pPr marL="0" indent="0" algn="ctr">
              <a:buFontTx/>
              <a:buNone/>
              <a:defRPr/>
            </a:lvl1pPr>
          </a:lstStyle>
          <a:p>
            <a:r>
              <a:rPr lang="en-US" dirty="0"/>
              <a:t>Add Picture Here</a:t>
            </a:r>
          </a:p>
        </p:txBody>
      </p:sp>
      <p:sp>
        <p:nvSpPr>
          <p:cNvPr id="5" name="Text Placeholder 4"/>
          <p:cNvSpPr>
            <a:spLocks noGrp="1"/>
          </p:cNvSpPr>
          <p:nvPr>
            <p:ph type="body" sz="quarter" idx="12" hasCustomPrompt="1"/>
          </p:nvPr>
        </p:nvSpPr>
        <p:spPr>
          <a:xfrm>
            <a:off x="517525" y="4957763"/>
            <a:ext cx="5472113" cy="442917"/>
          </a:xfrm>
        </p:spPr>
        <p:txBody>
          <a:bodyPr/>
          <a:lstStyle>
            <a:lvl1pPr marL="0" indent="0">
              <a:buFont typeface="Arial" panose="020B0604020202020204" pitchFamily="34" charset="0"/>
              <a:buNone/>
              <a:defRPr sz="1050">
                <a:solidFill>
                  <a:schemeClr val="tx1"/>
                </a:solidFill>
              </a:defRPr>
            </a:lvl1pPr>
          </a:lstStyle>
          <a:p>
            <a:r>
              <a:rPr lang="en-US" dirty="0"/>
              <a:t>Subhead or picture caption goes here.</a:t>
            </a:r>
          </a:p>
        </p:txBody>
      </p:sp>
      <p:sp>
        <p:nvSpPr>
          <p:cNvPr id="29" name="Picture Placeholder 5"/>
          <p:cNvSpPr>
            <a:spLocks noGrp="1"/>
          </p:cNvSpPr>
          <p:nvPr>
            <p:ph type="pic" sz="quarter" idx="13" hasCustomPrompt="1"/>
          </p:nvPr>
        </p:nvSpPr>
        <p:spPr>
          <a:xfrm>
            <a:off x="6227764" y="542932"/>
            <a:ext cx="5471850" cy="3843331"/>
          </a:xfrm>
        </p:spPr>
        <p:txBody>
          <a:bodyPr anchor="ctr" anchorCtr="0"/>
          <a:lstStyle>
            <a:lvl1pPr marL="0" indent="0" algn="ctr">
              <a:buFontTx/>
              <a:buNone/>
              <a:defRPr/>
            </a:lvl1pPr>
          </a:lstStyle>
          <a:p>
            <a:r>
              <a:rPr lang="en-US" dirty="0"/>
              <a:t>Add Picture Here</a:t>
            </a:r>
          </a:p>
        </p:txBody>
      </p:sp>
      <p:sp>
        <p:nvSpPr>
          <p:cNvPr id="30" name="Text Placeholder 4"/>
          <p:cNvSpPr>
            <a:spLocks noGrp="1"/>
          </p:cNvSpPr>
          <p:nvPr>
            <p:ph type="body" sz="quarter" idx="14" hasCustomPrompt="1"/>
          </p:nvPr>
        </p:nvSpPr>
        <p:spPr>
          <a:xfrm>
            <a:off x="6227763" y="4957763"/>
            <a:ext cx="5472113" cy="442917"/>
          </a:xfrm>
        </p:spPr>
        <p:txBody>
          <a:bodyPr/>
          <a:lstStyle>
            <a:lvl1pPr marL="0" indent="0">
              <a:buFont typeface="Arial" panose="020B0604020202020204" pitchFamily="34" charset="0"/>
              <a:buNone/>
              <a:defRPr sz="1050">
                <a:solidFill>
                  <a:schemeClr val="tx1"/>
                </a:solidFill>
              </a:defRPr>
            </a:lvl1pPr>
          </a:lstStyle>
          <a:p>
            <a:r>
              <a:rPr lang="en-US" dirty="0"/>
              <a:t>Subhead or picture caption goes here.</a:t>
            </a:r>
          </a:p>
        </p:txBody>
      </p:sp>
      <p:sp>
        <p:nvSpPr>
          <p:cNvPr id="36" name="Text Placeholder 4"/>
          <p:cNvSpPr>
            <a:spLocks noGrp="1"/>
          </p:cNvSpPr>
          <p:nvPr>
            <p:ph type="body" sz="quarter" idx="15" hasCustomPrompt="1"/>
          </p:nvPr>
        </p:nvSpPr>
        <p:spPr>
          <a:xfrm>
            <a:off x="6227763" y="4623338"/>
            <a:ext cx="5472113" cy="305855"/>
          </a:xfrm>
        </p:spPr>
        <p:txBody>
          <a:bodyPr/>
          <a:lstStyle>
            <a:lvl1pPr marL="0" indent="0">
              <a:buFont typeface="Arial" panose="020B0604020202020204" pitchFamily="34" charset="0"/>
              <a:buNone/>
              <a:defRPr sz="1800">
                <a:solidFill>
                  <a:schemeClr val="tx1"/>
                </a:solidFill>
              </a:defRPr>
            </a:lvl1pPr>
          </a:lstStyle>
          <a:p>
            <a:pPr lvl="0"/>
            <a:r>
              <a:rPr lang="en-US" dirty="0"/>
              <a:t>Short headline goes here.</a:t>
            </a:r>
          </a:p>
        </p:txBody>
      </p:sp>
      <p:sp>
        <p:nvSpPr>
          <p:cNvPr id="31" name="TextBox 30"/>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chemeClr val="tx1"/>
                </a:solidFill>
                <a:latin typeface="Symantec Sans" panose="02000503080000020004"/>
              </a:rPr>
              <a:pPr algn="r"/>
              <a:t>‹#›</a:t>
            </a:fld>
            <a:endParaRPr lang="en-US" sz="1600" b="1" dirty="0">
              <a:solidFill>
                <a:schemeClr val="tx1"/>
              </a:solidFill>
              <a:latin typeface="Symantec Sans" panose="02000503080000020004"/>
            </a:endParaRPr>
          </a:p>
        </p:txBody>
      </p:sp>
      <p:sp>
        <p:nvSpPr>
          <p:cNvPr id="32" name="TextBox 31"/>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chemeClr val="tx1"/>
                </a:solidFill>
                <a:latin typeface="Symantec Sans" panose="02000503080000020004" pitchFamily="50" charset="0"/>
              </a:rPr>
              <a:t>Copyright © 2017 Symantec Corporation </a:t>
            </a:r>
          </a:p>
        </p:txBody>
      </p:sp>
    </p:spTree>
    <p:extLst>
      <p:ext uri="{BB962C8B-B14F-4D97-AF65-F5344CB8AC3E}">
        <p14:creationId xmlns:p14="http://schemas.microsoft.com/office/powerpoint/2010/main" val="8818624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Way Simple Content Short">
    <p:spTree>
      <p:nvGrpSpPr>
        <p:cNvPr id="1" name=""/>
        <p:cNvGrpSpPr/>
        <p:nvPr/>
      </p:nvGrpSpPr>
      <p:grpSpPr>
        <a:xfrm>
          <a:off x="0" y="0"/>
          <a:ext cx="0" cy="0"/>
          <a:chOff x="0" y="0"/>
          <a:chExt cx="0" cy="0"/>
        </a:xfrm>
      </p:grpSpPr>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 name="Rectangle 4"/>
          <p:cNvSpPr/>
          <p:nvPr userDrawn="1"/>
        </p:nvSpPr>
        <p:spPr>
          <a:xfrm>
            <a:off x="518160" y="1857377"/>
            <a:ext cx="2253615" cy="1514475"/>
          </a:xfrm>
          <a:prstGeom prst="rect">
            <a:avLst/>
          </a:prstGeom>
          <a:solidFill>
            <a:schemeClr val="accent1"/>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2" name="Rectangle 51"/>
          <p:cNvSpPr/>
          <p:nvPr userDrawn="1"/>
        </p:nvSpPr>
        <p:spPr>
          <a:xfrm>
            <a:off x="3042285" y="1857377"/>
            <a:ext cx="2253615" cy="1514475"/>
          </a:xfrm>
          <a:prstGeom prst="rect">
            <a:avLst/>
          </a:prstGeom>
          <a:solidFill>
            <a:schemeClr val="accent2"/>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3" name="Rectangle 52"/>
          <p:cNvSpPr/>
          <p:nvPr userDrawn="1"/>
        </p:nvSpPr>
        <p:spPr>
          <a:xfrm>
            <a:off x="5566410" y="1857377"/>
            <a:ext cx="2253615" cy="1514475"/>
          </a:xfrm>
          <a:prstGeom prst="rect">
            <a:avLst/>
          </a:prstGeom>
          <a:solidFill>
            <a:schemeClr val="accent3"/>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4" name="Rectangle 53"/>
          <p:cNvSpPr/>
          <p:nvPr userDrawn="1"/>
        </p:nvSpPr>
        <p:spPr>
          <a:xfrm>
            <a:off x="8090535" y="1857377"/>
            <a:ext cx="2253615" cy="1514475"/>
          </a:xfrm>
          <a:prstGeom prst="rect">
            <a:avLst/>
          </a:prstGeom>
          <a:solidFill>
            <a:schemeClr val="accent4">
              <a:lumMod val="75000"/>
            </a:schemeClr>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55" name="Freeform: Shape 54"/>
          <p:cNvSpPr/>
          <p:nvPr userDrawn="1"/>
        </p:nvSpPr>
        <p:spPr>
          <a:xfrm>
            <a:off x="8090535" y="3630480"/>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56" name="Freeform: Shape 55"/>
          <p:cNvSpPr/>
          <p:nvPr userDrawn="1"/>
        </p:nvSpPr>
        <p:spPr>
          <a:xfrm>
            <a:off x="3042285" y="3630480"/>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7" name="Text Placeholder 6"/>
          <p:cNvSpPr>
            <a:spLocks noGrp="1"/>
          </p:cNvSpPr>
          <p:nvPr>
            <p:ph type="body" sz="quarter" idx="10" hasCustomPrompt="1"/>
          </p:nvPr>
        </p:nvSpPr>
        <p:spPr>
          <a:xfrm>
            <a:off x="3042284" y="3729040"/>
            <a:ext cx="2229803" cy="557214"/>
          </a:xfrm>
        </p:spPr>
        <p:txBody>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57" name="Text Placeholder 6"/>
          <p:cNvSpPr>
            <a:spLocks noGrp="1"/>
          </p:cNvSpPr>
          <p:nvPr>
            <p:ph type="body" sz="quarter" idx="11" hasCustomPrompt="1"/>
          </p:nvPr>
        </p:nvSpPr>
        <p:spPr>
          <a:xfrm>
            <a:off x="8090534" y="3729041"/>
            <a:ext cx="2229803" cy="557214"/>
          </a:xfrm>
        </p:spPr>
        <p:txBody>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pic>
        <p:nvPicPr>
          <p:cNvPr id="61" name="image17.pd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1560" y="2021208"/>
            <a:ext cx="1186814" cy="1186812"/>
          </a:xfrm>
          <a:prstGeom prst="rect">
            <a:avLst/>
          </a:prstGeom>
          <a:ln w="12700">
            <a:miter lim="400000"/>
          </a:ln>
        </p:spPr>
      </p:pic>
      <p:pic>
        <p:nvPicPr>
          <p:cNvPr id="62" name="image18.pd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99811" y="2021208"/>
            <a:ext cx="1186814" cy="1186812"/>
          </a:xfrm>
          <a:prstGeom prst="rect">
            <a:avLst/>
          </a:prstGeom>
          <a:ln w="12700">
            <a:miter lim="400000"/>
          </a:ln>
        </p:spPr>
      </p:pic>
      <p:pic>
        <p:nvPicPr>
          <p:cNvPr id="58" name="image25.pdf"/>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618372" y="2063894"/>
            <a:ext cx="1101441" cy="1101441"/>
          </a:xfrm>
          <a:prstGeom prst="rect">
            <a:avLst/>
          </a:prstGeom>
          <a:ln w="12700">
            <a:miter lim="400000"/>
          </a:ln>
        </p:spPr>
      </p:pic>
      <p:pic>
        <p:nvPicPr>
          <p:cNvPr id="63" name="image12.pdf"/>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666622" y="2063894"/>
            <a:ext cx="1101441" cy="1101441"/>
          </a:xfrm>
          <a:prstGeom prst="rect">
            <a:avLst/>
          </a:prstGeom>
        </p:spPr>
      </p:pic>
      <p:sp>
        <p:nvSpPr>
          <p:cNvPr id="64" name="Freeform: Shape 63"/>
          <p:cNvSpPr/>
          <p:nvPr userDrawn="1"/>
        </p:nvSpPr>
        <p:spPr>
          <a:xfrm>
            <a:off x="518160" y="3630480"/>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65" name="Text Placeholder 6"/>
          <p:cNvSpPr>
            <a:spLocks noGrp="1"/>
          </p:cNvSpPr>
          <p:nvPr>
            <p:ph type="body" sz="quarter" idx="14" hasCustomPrompt="1"/>
          </p:nvPr>
        </p:nvSpPr>
        <p:spPr>
          <a:xfrm>
            <a:off x="518160" y="3729040"/>
            <a:ext cx="2229803" cy="557214"/>
          </a:xfrm>
        </p:spPr>
        <p:txBody>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67" name="Freeform: Shape 66"/>
          <p:cNvSpPr/>
          <p:nvPr userDrawn="1"/>
        </p:nvSpPr>
        <p:spPr>
          <a:xfrm>
            <a:off x="5566410" y="3630480"/>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68" name="Text Placeholder 6"/>
          <p:cNvSpPr>
            <a:spLocks noGrp="1"/>
          </p:cNvSpPr>
          <p:nvPr>
            <p:ph type="body" sz="quarter" idx="16" hasCustomPrompt="1"/>
          </p:nvPr>
        </p:nvSpPr>
        <p:spPr>
          <a:xfrm>
            <a:off x="5566410" y="3729040"/>
            <a:ext cx="2229803" cy="557214"/>
          </a:xfrm>
        </p:spPr>
        <p:txBody>
          <a:bodyPr/>
          <a:lstStyle>
            <a:lvl1pPr marL="0" indent="0">
              <a:lnSpc>
                <a:spcPct val="85000"/>
              </a:lnSpc>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3" name="Text Placeholder 2"/>
          <p:cNvSpPr>
            <a:spLocks noGrp="1"/>
          </p:cNvSpPr>
          <p:nvPr>
            <p:ph type="body" sz="quarter" idx="18" hasCustomPrompt="1"/>
          </p:nvPr>
        </p:nvSpPr>
        <p:spPr>
          <a:xfrm>
            <a:off x="518160" y="4371972"/>
            <a:ext cx="2270760" cy="1269876"/>
          </a:xfrm>
        </p:spPr>
        <p:txBody>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another great alternative to a simple bulleted list.</a:t>
            </a:r>
          </a:p>
        </p:txBody>
      </p:sp>
      <p:sp>
        <p:nvSpPr>
          <p:cNvPr id="70" name="Text Placeholder 2"/>
          <p:cNvSpPr>
            <a:spLocks noGrp="1"/>
          </p:cNvSpPr>
          <p:nvPr>
            <p:ph type="body" sz="quarter" idx="19" hasCustomPrompt="1"/>
          </p:nvPr>
        </p:nvSpPr>
        <p:spPr>
          <a:xfrm>
            <a:off x="3042284" y="4371972"/>
            <a:ext cx="2270760" cy="1269876"/>
          </a:xfrm>
        </p:spPr>
        <p:txBody>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another great alternative to a simple bulleted list.</a:t>
            </a:r>
          </a:p>
        </p:txBody>
      </p:sp>
      <p:sp>
        <p:nvSpPr>
          <p:cNvPr id="71" name="Text Placeholder 2"/>
          <p:cNvSpPr>
            <a:spLocks noGrp="1"/>
          </p:cNvSpPr>
          <p:nvPr>
            <p:ph type="body" sz="quarter" idx="20" hasCustomPrompt="1"/>
          </p:nvPr>
        </p:nvSpPr>
        <p:spPr>
          <a:xfrm>
            <a:off x="5566410" y="4371972"/>
            <a:ext cx="2270760" cy="1269876"/>
          </a:xfrm>
        </p:spPr>
        <p:txBody>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another great alternative to a simple bulleted list.</a:t>
            </a:r>
          </a:p>
        </p:txBody>
      </p:sp>
      <p:sp>
        <p:nvSpPr>
          <p:cNvPr id="72" name="Text Placeholder 2"/>
          <p:cNvSpPr>
            <a:spLocks noGrp="1"/>
          </p:cNvSpPr>
          <p:nvPr>
            <p:ph type="body" sz="quarter" idx="21" hasCustomPrompt="1"/>
          </p:nvPr>
        </p:nvSpPr>
        <p:spPr>
          <a:xfrm>
            <a:off x="8090534" y="4371972"/>
            <a:ext cx="2270760" cy="1269876"/>
          </a:xfrm>
        </p:spPr>
        <p:txBody>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another great alternative to a simple bulleted list.</a:t>
            </a:r>
          </a:p>
        </p:txBody>
      </p:sp>
    </p:spTree>
    <p:extLst>
      <p:ext uri="{BB962C8B-B14F-4D97-AF65-F5344CB8AC3E}">
        <p14:creationId xmlns:p14="http://schemas.microsoft.com/office/powerpoint/2010/main" val="5066016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hite Title Slide Co-branded">
    <p:bg>
      <p:bgPr>
        <a:solidFill>
          <a:schemeClr val="bg1"/>
        </a:solidFill>
        <a:effectLst/>
      </p:bgPr>
    </p:bg>
    <p:spTree>
      <p:nvGrpSpPr>
        <p:cNvPr id="1" name=""/>
        <p:cNvGrpSpPr/>
        <p:nvPr/>
      </p:nvGrpSpPr>
      <p:grpSpPr>
        <a:xfrm>
          <a:off x="0" y="0"/>
          <a:ext cx="0" cy="0"/>
          <a:chOff x="0" y="0"/>
          <a:chExt cx="0" cy="0"/>
        </a:xfrm>
      </p:grpSpPr>
      <p:sp>
        <p:nvSpPr>
          <p:cNvPr id="36" name="Rectangle 35"/>
          <p:cNvSpPr/>
          <p:nvPr userDrawn="1"/>
        </p:nvSpPr>
        <p:spPr>
          <a:xfrm>
            <a:off x="0" y="0"/>
            <a:ext cx="12192000" cy="1434662"/>
          </a:xfrm>
          <a:prstGeom prst="rect">
            <a:avLst/>
          </a:prstGeom>
          <a:solidFill>
            <a:schemeClr val="bg1"/>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2" name="Title 1"/>
          <p:cNvSpPr>
            <a:spLocks noGrp="1"/>
          </p:cNvSpPr>
          <p:nvPr>
            <p:ph type="ctrTitle" hasCustomPrompt="1"/>
          </p:nvPr>
        </p:nvSpPr>
        <p:spPr bwMode="gray">
          <a:xfrm>
            <a:off x="584395" y="1820425"/>
            <a:ext cx="11090769" cy="1177673"/>
          </a:xfrm>
        </p:spPr>
        <p:txBody>
          <a:bodyPr anchor="t" anchorCtr="0"/>
          <a:lstStyle>
            <a:lvl1pPr algn="l">
              <a:lnSpc>
                <a:spcPct val="90000"/>
              </a:lnSpc>
              <a:defRPr sz="4800" b="1" i="0" cap="none" baseline="0">
                <a:solidFill>
                  <a:schemeClr val="tx1"/>
                </a:solidFill>
                <a:latin typeface="Calibri"/>
                <a:cs typeface="Calibri"/>
              </a:defRPr>
            </a:lvl1pPr>
          </a:lstStyle>
          <a:p>
            <a:r>
              <a:rPr lang="en-US" dirty="0"/>
              <a:t>The new Symantec PowerPoint presentation deck</a:t>
            </a:r>
          </a:p>
        </p:txBody>
      </p:sp>
      <p:sp>
        <p:nvSpPr>
          <p:cNvPr id="3" name="Subtitle 2"/>
          <p:cNvSpPr>
            <a:spLocks noGrp="1"/>
          </p:cNvSpPr>
          <p:nvPr>
            <p:ph type="subTitle" idx="1" hasCustomPrompt="1"/>
          </p:nvPr>
        </p:nvSpPr>
        <p:spPr bwMode="gray">
          <a:xfrm>
            <a:off x="584394" y="4108982"/>
            <a:ext cx="2560320" cy="1737360"/>
          </a:xfrm>
        </p:spPr>
        <p:txBody>
          <a:bodyPr anchor="t"/>
          <a:lstStyle>
            <a:lvl1pPr marL="0" indent="0" algn="l">
              <a:buNone/>
              <a:defRPr sz="2700" b="1" i="0">
                <a:solidFill>
                  <a:schemeClr val="tx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name</a:t>
            </a:r>
          </a:p>
        </p:txBody>
      </p:sp>
      <p:grpSp>
        <p:nvGrpSpPr>
          <p:cNvPr id="49" name="Group 48" hidden="1"/>
          <p:cNvGrpSpPr/>
          <p:nvPr userDrawn="1">
            <p:custDataLst>
              <p:tags r:id="rId1"/>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70" name="Text Placeholder 69"/>
          <p:cNvSpPr>
            <a:spLocks noGrp="1"/>
          </p:cNvSpPr>
          <p:nvPr>
            <p:ph type="body" sz="quarter" idx="10" hasCustomPrompt="1"/>
          </p:nvPr>
        </p:nvSpPr>
        <p:spPr bwMode="gray">
          <a:xfrm>
            <a:off x="3727435" y="4108982"/>
            <a:ext cx="2560320" cy="1737360"/>
          </a:xfrm>
        </p:spPr>
        <p:txBody>
          <a:bodyPr anchor="t" anchorCtr="0"/>
          <a:lstStyle>
            <a:lvl1pPr marL="0" indent="0">
              <a:lnSpc>
                <a:spcPct val="80000"/>
              </a:lnSpc>
              <a:buNone/>
              <a:defRPr sz="2700" b="1" i="0" cap="none" spc="100" baseline="0">
                <a:solidFill>
                  <a:schemeClr val="tx1"/>
                </a:solidFill>
                <a:latin typeface="Calibri"/>
                <a:cs typeface="Calibri"/>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date</a:t>
            </a:r>
          </a:p>
        </p:txBody>
      </p:sp>
      <p:sp>
        <p:nvSpPr>
          <p:cNvPr id="30" name="Shape 13"/>
          <p:cNvSpPr/>
          <p:nvPr userDrawn="1"/>
        </p:nvSpPr>
        <p:spPr>
          <a:xfrm>
            <a:off x="529390" y="1559847"/>
            <a:ext cx="9144001" cy="22359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nSpc>
                <a:spcPct val="90000"/>
              </a:lnSpc>
              <a:defRPr sz="900" b="1">
                <a:solidFill>
                  <a:srgbClr val="FDC131"/>
                </a:solidFill>
                <a:latin typeface="Symantec Sans"/>
                <a:ea typeface="Symantec Sans"/>
                <a:cs typeface="Symantec Sans"/>
                <a:sym typeface="Symantec Sans"/>
              </a:defRPr>
            </a:lvl1pPr>
          </a:lstStyle>
          <a:p>
            <a:r>
              <a:rPr dirty="0"/>
              <a:t>Title</a:t>
            </a:r>
          </a:p>
        </p:txBody>
      </p:sp>
      <p:sp>
        <p:nvSpPr>
          <p:cNvPr id="31" name="Shape 14"/>
          <p:cNvSpPr/>
          <p:nvPr userDrawn="1"/>
        </p:nvSpPr>
        <p:spPr>
          <a:xfrm>
            <a:off x="529390" y="3815183"/>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t>Presenter</a:t>
            </a:r>
          </a:p>
        </p:txBody>
      </p:sp>
      <p:sp>
        <p:nvSpPr>
          <p:cNvPr id="32" name="Shape 15"/>
          <p:cNvSpPr/>
          <p:nvPr userDrawn="1"/>
        </p:nvSpPr>
        <p:spPr>
          <a:xfrm>
            <a:off x="3726870" y="3815183"/>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t>Date</a:t>
            </a:r>
          </a:p>
        </p:txBody>
      </p:sp>
      <p:sp>
        <p:nvSpPr>
          <p:cNvPr id="8" name="Picture Placeholder 7"/>
          <p:cNvSpPr>
            <a:spLocks noGrp="1"/>
          </p:cNvSpPr>
          <p:nvPr>
            <p:ph type="pic" sz="quarter" idx="11" hasCustomPrompt="1"/>
          </p:nvPr>
        </p:nvSpPr>
        <p:spPr>
          <a:xfrm>
            <a:off x="2862263" y="490538"/>
            <a:ext cx="2252662" cy="661987"/>
          </a:xfrm>
        </p:spPr>
        <p:txBody>
          <a:bodyPr anchor="ctr" anchorCtr="0"/>
          <a:lstStyle>
            <a:lvl1pPr marL="0" indent="0">
              <a:buFontTx/>
              <a:buNone/>
              <a:defRPr sz="1800">
                <a:solidFill>
                  <a:schemeClr val="tx1"/>
                </a:solidFill>
              </a:defRPr>
            </a:lvl1pPr>
          </a:lstStyle>
          <a:p>
            <a:r>
              <a:rPr lang="en-US" dirty="0"/>
              <a:t>Co-branded logo here</a:t>
            </a:r>
          </a:p>
        </p:txBody>
      </p:sp>
      <p:pic>
        <p:nvPicPr>
          <p:cNvPr id="33" name="image1.pdf"/>
          <p:cNvPicPr>
            <a:picLocks noChangeAspect="1"/>
          </p:cNvPicPr>
          <p:nvPr userDrawn="1"/>
        </p:nvPicPr>
        <p:blipFill>
          <a:blip r:embed="rId3">
            <a:extLst/>
          </a:blip>
          <a:stretch>
            <a:fillRect/>
          </a:stretch>
        </p:blipFill>
        <p:spPr>
          <a:xfrm>
            <a:off x="609600" y="537399"/>
            <a:ext cx="1890833" cy="500265"/>
          </a:xfrm>
          <a:prstGeom prst="rect">
            <a:avLst/>
          </a:prstGeom>
          <a:ln w="12700">
            <a:miter lim="400000"/>
          </a:ln>
        </p:spPr>
      </p:pic>
    </p:spTree>
    <p:extLst>
      <p:ext uri="{BB962C8B-B14F-4D97-AF65-F5344CB8AC3E}">
        <p14:creationId xmlns:p14="http://schemas.microsoft.com/office/powerpoint/2010/main" val="401617516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Way Section Content">
    <p:spTree>
      <p:nvGrpSpPr>
        <p:cNvPr id="1" name=""/>
        <p:cNvGrpSpPr/>
        <p:nvPr/>
      </p:nvGrpSpPr>
      <p:grpSpPr>
        <a:xfrm>
          <a:off x="0" y="0"/>
          <a:ext cx="0" cy="0"/>
          <a:chOff x="0" y="0"/>
          <a:chExt cx="0" cy="0"/>
        </a:xfrm>
      </p:grpSpPr>
      <p:grpSp>
        <p:nvGrpSpPr>
          <p:cNvPr id="8" name="Group 7" hidden="1"/>
          <p:cNvGrpSpPr/>
          <p:nvPr userDrawn="1">
            <p:custDataLst>
              <p:tags r:id="rId1"/>
            </p:custDataLst>
          </p:nvPr>
        </p:nvGrpSpPr>
        <p:grpSpPr>
          <a:xfrm>
            <a:off x="-282026" y="-714736"/>
            <a:ext cx="12740305" cy="8287473"/>
            <a:chOff x="-282026" y="-714736"/>
            <a:chExt cx="12740305" cy="8287473"/>
          </a:xfrm>
        </p:grpSpPr>
        <p:cxnSp>
          <p:nvCxnSpPr>
            <p:cNvPr id="9" name="Straight Connector 8"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hidden="1"/>
            <p:cNvGrpSpPr/>
            <p:nvPr userDrawn="1"/>
          </p:nvGrpSpPr>
          <p:grpSpPr>
            <a:xfrm>
              <a:off x="-282026" y="0"/>
              <a:ext cx="12740305" cy="273686"/>
              <a:chOff x="-282026" y="0"/>
              <a:chExt cx="12740305" cy="273686"/>
            </a:xfrm>
          </p:grpSpPr>
          <p:cxnSp>
            <p:nvCxnSpPr>
              <p:cNvPr id="25" name="Straight Connector 2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hidden="1"/>
            <p:cNvGrpSpPr/>
            <p:nvPr userDrawn="1"/>
          </p:nvGrpSpPr>
          <p:grpSpPr>
            <a:xfrm>
              <a:off x="-282026" y="1187453"/>
              <a:ext cx="12740305" cy="442593"/>
              <a:chOff x="-282026" y="1187453"/>
              <a:chExt cx="12740305" cy="442593"/>
            </a:xfrm>
          </p:grpSpPr>
          <p:cxnSp>
            <p:nvCxnSpPr>
              <p:cNvPr id="23" name="Straight Connector 22" hidden="1"/>
              <p:cNvCxnSpPr/>
              <p:nvPr/>
            </p:nvCxnSpPr>
            <p:spPr>
              <a:xfrm flipH="1">
                <a:off x="-282026" y="11874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6300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hidden="1"/>
            <p:cNvGrpSpPr/>
            <p:nvPr userDrawn="1"/>
          </p:nvGrpSpPr>
          <p:grpSpPr>
            <a:xfrm>
              <a:off x="0" y="-714736"/>
              <a:ext cx="551884" cy="8287473"/>
              <a:chOff x="11640116" y="-714736"/>
              <a:chExt cx="551884" cy="8287473"/>
            </a:xfrm>
          </p:grpSpPr>
          <p:cxnSp>
            <p:nvCxnSpPr>
              <p:cNvPr id="21" name="Straight Connector 2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hidden="1"/>
            <p:cNvGrpSpPr/>
            <p:nvPr userDrawn="1"/>
          </p:nvGrpSpPr>
          <p:grpSpPr>
            <a:xfrm>
              <a:off x="11640116" y="-714736"/>
              <a:ext cx="551884" cy="8287473"/>
              <a:chOff x="11640116" y="-714736"/>
              <a:chExt cx="551884" cy="8287473"/>
            </a:xfrm>
          </p:grpSpPr>
          <p:cxnSp>
            <p:nvCxnSpPr>
              <p:cNvPr id="19" name="Straight Connector 1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hidden="1"/>
            <p:cNvGrpSpPr/>
            <p:nvPr userDrawn="1"/>
          </p:nvGrpSpPr>
          <p:grpSpPr>
            <a:xfrm>
              <a:off x="-282026" y="6584314"/>
              <a:ext cx="12740305" cy="273686"/>
              <a:chOff x="-282026" y="0"/>
              <a:chExt cx="12740305" cy="273686"/>
            </a:xfrm>
          </p:grpSpPr>
          <p:cxnSp>
            <p:nvCxnSpPr>
              <p:cNvPr id="17" name="Straight Connector 1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hidden="1"/>
          <p:cNvGrpSpPr/>
          <p:nvPr userDrawn="1">
            <p:custDataLst>
              <p:tags r:id="rId2"/>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hidden="1"/>
            <p:cNvGrpSpPr/>
            <p:nvPr userDrawn="1"/>
          </p:nvGrpSpPr>
          <p:grpSpPr>
            <a:xfrm>
              <a:off x="11640116" y="-714736"/>
              <a:ext cx="551884" cy="8287473"/>
              <a:chOff x="11640116" y="-714736"/>
              <a:chExt cx="551884" cy="8287473"/>
            </a:xfrm>
          </p:grpSpPr>
          <p:cxnSp>
            <p:nvCxnSpPr>
              <p:cNvPr id="45" name="Straight Connector 44"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7" y="-714736"/>
              <a:ext cx="12740305" cy="8287473"/>
              <a:chOff x="-282026" y="-714736"/>
              <a:chExt cx="12740305" cy="8287473"/>
            </a:xfrm>
          </p:grpSpPr>
          <p:grpSp>
            <p:nvGrpSpPr>
              <p:cNvPr id="33" name="Group 32" hidden="1"/>
              <p:cNvGrpSpPr/>
              <p:nvPr userDrawn="1"/>
            </p:nvGrpSpPr>
            <p:grpSpPr>
              <a:xfrm>
                <a:off x="-282026" y="0"/>
                <a:ext cx="12740305" cy="246887"/>
                <a:chOff x="-282026" y="0"/>
                <a:chExt cx="12740305" cy="246887"/>
              </a:xfrm>
            </p:grpSpPr>
            <p:cxnSp>
              <p:nvCxnSpPr>
                <p:cNvPr id="43" name="Straight Connector 42"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1280053"/>
                <a:ext cx="12740305" cy="442593"/>
                <a:chOff x="-282026" y="1280053"/>
                <a:chExt cx="12740305" cy="442593"/>
              </a:xfrm>
            </p:grpSpPr>
            <p:cxnSp>
              <p:nvCxnSpPr>
                <p:cNvPr id="41" name="Straight Connector 40"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hidden="1"/>
              <p:cNvGrpSpPr/>
              <p:nvPr userDrawn="1"/>
            </p:nvGrpSpPr>
            <p:grpSpPr>
              <a:xfrm>
                <a:off x="0" y="-714736"/>
                <a:ext cx="551884" cy="8287473"/>
                <a:chOff x="11640116" y="-714736"/>
                <a:chExt cx="551884" cy="8287473"/>
              </a:xfrm>
            </p:grpSpPr>
            <p:cxnSp>
              <p:nvCxnSpPr>
                <p:cNvPr id="39" name="Straight Connector 38"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hidden="1"/>
              <p:cNvGrpSpPr/>
              <p:nvPr userDrawn="1"/>
            </p:nvGrpSpPr>
            <p:grpSpPr>
              <a:xfrm>
                <a:off x="-282026" y="6584314"/>
                <a:ext cx="12740305" cy="273686"/>
                <a:chOff x="-282026" y="0"/>
                <a:chExt cx="12740305" cy="273686"/>
              </a:xfrm>
            </p:grpSpPr>
            <p:cxnSp>
              <p:nvCxnSpPr>
                <p:cNvPr id="37" name="Straight Connector 36"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5" name="Freeform: Shape 54"/>
          <p:cNvSpPr/>
          <p:nvPr userDrawn="1"/>
        </p:nvSpPr>
        <p:spPr>
          <a:xfrm>
            <a:off x="8090535" y="2716072"/>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56" name="Freeform: Shape 55"/>
          <p:cNvSpPr/>
          <p:nvPr userDrawn="1"/>
        </p:nvSpPr>
        <p:spPr>
          <a:xfrm>
            <a:off x="3042285" y="2716072"/>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7" name="Text Placeholder 6"/>
          <p:cNvSpPr>
            <a:spLocks noGrp="1"/>
          </p:cNvSpPr>
          <p:nvPr>
            <p:ph type="body" sz="quarter" idx="10" hasCustomPrompt="1"/>
          </p:nvPr>
        </p:nvSpPr>
        <p:spPr>
          <a:xfrm>
            <a:off x="3042284" y="2814632"/>
            <a:ext cx="2229803" cy="557214"/>
          </a:xfrm>
        </p:spPr>
        <p:txBody>
          <a:bodyPr/>
          <a:lstStyle>
            <a:lvl1pPr marL="0" indent="0">
              <a:lnSpc>
                <a:spcPct val="85000"/>
              </a:lnSpc>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57" name="Text Placeholder 6"/>
          <p:cNvSpPr>
            <a:spLocks noGrp="1"/>
          </p:cNvSpPr>
          <p:nvPr>
            <p:ph type="body" sz="quarter" idx="11" hasCustomPrompt="1"/>
          </p:nvPr>
        </p:nvSpPr>
        <p:spPr>
          <a:xfrm>
            <a:off x="8090534" y="2814633"/>
            <a:ext cx="2229803" cy="557214"/>
          </a:xfrm>
        </p:spPr>
        <p:txBody>
          <a:bodyPr/>
          <a:lstStyle>
            <a:lvl1pPr marL="0" indent="0">
              <a:lnSpc>
                <a:spcPct val="85000"/>
              </a:lnSpc>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64" name="Freeform: Shape 63"/>
          <p:cNvSpPr/>
          <p:nvPr userDrawn="1"/>
        </p:nvSpPr>
        <p:spPr>
          <a:xfrm>
            <a:off x="518160" y="2716072"/>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65" name="Text Placeholder 6"/>
          <p:cNvSpPr>
            <a:spLocks noGrp="1"/>
          </p:cNvSpPr>
          <p:nvPr>
            <p:ph type="body" sz="quarter" idx="14" hasCustomPrompt="1"/>
          </p:nvPr>
        </p:nvSpPr>
        <p:spPr>
          <a:xfrm>
            <a:off x="518160" y="2814632"/>
            <a:ext cx="2229803" cy="557214"/>
          </a:xfrm>
        </p:spPr>
        <p:txBody>
          <a:bodyPr/>
          <a:lstStyle>
            <a:lvl1pPr marL="0" indent="0">
              <a:lnSpc>
                <a:spcPct val="85000"/>
              </a:lnSpc>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67" name="Freeform: Shape 66"/>
          <p:cNvSpPr/>
          <p:nvPr userDrawn="1"/>
        </p:nvSpPr>
        <p:spPr>
          <a:xfrm>
            <a:off x="5566410" y="2716072"/>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chemeClr val="tx2"/>
            </a:solidFill>
            <a:miter lim="800000"/>
            <a:headEnd/>
            <a:tailEnd/>
          </a:ln>
        </p:spPr>
        <p:txBody>
          <a:bodyPr rtlCol="0" anchor="ctr"/>
          <a:lstStyle/>
          <a:p>
            <a:pPr algn="ctr"/>
            <a:endParaRPr lang="en-US" dirty="0">
              <a:latin typeface="Symantec Sans" panose="02000503080000020004"/>
            </a:endParaRPr>
          </a:p>
        </p:txBody>
      </p:sp>
      <p:sp>
        <p:nvSpPr>
          <p:cNvPr id="68" name="Text Placeholder 6"/>
          <p:cNvSpPr>
            <a:spLocks noGrp="1"/>
          </p:cNvSpPr>
          <p:nvPr>
            <p:ph type="body" sz="quarter" idx="16" hasCustomPrompt="1"/>
          </p:nvPr>
        </p:nvSpPr>
        <p:spPr>
          <a:xfrm>
            <a:off x="5566410" y="2814632"/>
            <a:ext cx="2229803" cy="557214"/>
          </a:xfrm>
        </p:spPr>
        <p:txBody>
          <a:bodyPr/>
          <a:lstStyle>
            <a:lvl1pPr marL="0" indent="0">
              <a:lnSpc>
                <a:spcPct val="85000"/>
              </a:lnSpc>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Short headline goes here.</a:t>
            </a:r>
          </a:p>
        </p:txBody>
      </p:sp>
      <p:sp>
        <p:nvSpPr>
          <p:cNvPr id="3" name="Text Placeholder 2"/>
          <p:cNvSpPr>
            <a:spLocks noGrp="1"/>
          </p:cNvSpPr>
          <p:nvPr>
            <p:ph type="body" sz="quarter" idx="18" hasCustomPrompt="1"/>
          </p:nvPr>
        </p:nvSpPr>
        <p:spPr>
          <a:xfrm>
            <a:off x="518160" y="3457564"/>
            <a:ext cx="2270760" cy="1269876"/>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r>
              <a:rPr lang="en-US" dirty="0"/>
              <a:t>This is another great alternative to a simple bulleted list.</a:t>
            </a:r>
          </a:p>
        </p:txBody>
      </p:sp>
      <p:sp>
        <p:nvSpPr>
          <p:cNvPr id="70" name="Text Placeholder 2"/>
          <p:cNvSpPr>
            <a:spLocks noGrp="1"/>
          </p:cNvSpPr>
          <p:nvPr>
            <p:ph type="body" sz="quarter" idx="19" hasCustomPrompt="1"/>
          </p:nvPr>
        </p:nvSpPr>
        <p:spPr>
          <a:xfrm>
            <a:off x="3042284" y="3457564"/>
            <a:ext cx="2270760" cy="1269876"/>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r>
              <a:rPr lang="en-US" dirty="0"/>
              <a:t>This is another great alternative to a simple bulleted list.</a:t>
            </a:r>
          </a:p>
        </p:txBody>
      </p:sp>
      <p:sp>
        <p:nvSpPr>
          <p:cNvPr id="71" name="Text Placeholder 2"/>
          <p:cNvSpPr>
            <a:spLocks noGrp="1"/>
          </p:cNvSpPr>
          <p:nvPr>
            <p:ph type="body" sz="quarter" idx="20" hasCustomPrompt="1"/>
          </p:nvPr>
        </p:nvSpPr>
        <p:spPr>
          <a:xfrm>
            <a:off x="5566410" y="3457564"/>
            <a:ext cx="2270760" cy="1269876"/>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r>
              <a:rPr lang="en-US" dirty="0"/>
              <a:t>This is another great alternative to a simple bulleted list.</a:t>
            </a:r>
          </a:p>
        </p:txBody>
      </p:sp>
      <p:sp>
        <p:nvSpPr>
          <p:cNvPr id="72" name="Text Placeholder 2"/>
          <p:cNvSpPr>
            <a:spLocks noGrp="1"/>
          </p:cNvSpPr>
          <p:nvPr>
            <p:ph type="body" sz="quarter" idx="21" hasCustomPrompt="1"/>
          </p:nvPr>
        </p:nvSpPr>
        <p:spPr>
          <a:xfrm>
            <a:off x="8090534" y="3457564"/>
            <a:ext cx="2270760" cy="1269876"/>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r>
              <a:rPr lang="en-US" dirty="0"/>
              <a:t>This is another great alternative to a simple bulleted list.</a:t>
            </a:r>
          </a:p>
        </p:txBody>
      </p:sp>
      <p:sp>
        <p:nvSpPr>
          <p:cNvPr id="66" name="Text Placeholder 6"/>
          <p:cNvSpPr>
            <a:spLocks noGrp="1"/>
          </p:cNvSpPr>
          <p:nvPr>
            <p:ph type="body" sz="quarter" idx="22" hasCustomPrompt="1"/>
          </p:nvPr>
        </p:nvSpPr>
        <p:spPr>
          <a:xfrm>
            <a:off x="3042284" y="1338269"/>
            <a:ext cx="2229803" cy="1176335"/>
          </a:xfrm>
        </p:spPr>
        <p:txBody>
          <a:bodyPr/>
          <a:lstStyle>
            <a:lvl1pPr marL="0" indent="0">
              <a:lnSpc>
                <a:spcPct val="85000"/>
              </a:lnSpc>
              <a:buNone/>
              <a:defRPr sz="88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69" name="Text Placeholder 6"/>
          <p:cNvSpPr>
            <a:spLocks noGrp="1"/>
          </p:cNvSpPr>
          <p:nvPr>
            <p:ph type="body" sz="quarter" idx="23" hasCustomPrompt="1"/>
          </p:nvPr>
        </p:nvSpPr>
        <p:spPr>
          <a:xfrm>
            <a:off x="8090534" y="1338270"/>
            <a:ext cx="2229803" cy="1266823"/>
          </a:xfrm>
        </p:spPr>
        <p:txBody>
          <a:bodyPr/>
          <a:lstStyle>
            <a:lvl1pPr marL="0" indent="0">
              <a:lnSpc>
                <a:spcPct val="85000"/>
              </a:lnSpc>
              <a:buNone/>
              <a:defRPr sz="88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73" name="Text Placeholder 6"/>
          <p:cNvSpPr>
            <a:spLocks noGrp="1"/>
          </p:cNvSpPr>
          <p:nvPr>
            <p:ph type="body" sz="quarter" idx="24" hasCustomPrompt="1"/>
          </p:nvPr>
        </p:nvSpPr>
        <p:spPr>
          <a:xfrm>
            <a:off x="518160" y="1338269"/>
            <a:ext cx="2229803" cy="1176335"/>
          </a:xfrm>
        </p:spPr>
        <p:txBody>
          <a:bodyPr/>
          <a:lstStyle>
            <a:lvl1pPr marL="0" indent="0">
              <a:lnSpc>
                <a:spcPct val="85000"/>
              </a:lnSpc>
              <a:buNone/>
              <a:defRPr sz="88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74" name="Text Placeholder 6"/>
          <p:cNvSpPr>
            <a:spLocks noGrp="1"/>
          </p:cNvSpPr>
          <p:nvPr>
            <p:ph type="body" sz="quarter" idx="25" hasCustomPrompt="1"/>
          </p:nvPr>
        </p:nvSpPr>
        <p:spPr>
          <a:xfrm>
            <a:off x="5566410" y="1338269"/>
            <a:ext cx="2229803" cy="1176335"/>
          </a:xfrm>
        </p:spPr>
        <p:txBody>
          <a:bodyPr/>
          <a:lstStyle>
            <a:lvl1pPr marL="0" indent="0">
              <a:lnSpc>
                <a:spcPct val="85000"/>
              </a:lnSpc>
              <a:buNone/>
              <a:defRPr sz="88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425173161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Chart slid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tx1"/>
                </a:solidFill>
              </a:defRPr>
            </a:lvl1pPr>
          </a:lstStyle>
          <a:p>
            <a:r>
              <a:rPr lang="en-US" dirty="0"/>
              <a:t>This is a bar chart</a:t>
            </a:r>
          </a:p>
        </p:txBody>
      </p:sp>
      <p:sp>
        <p:nvSpPr>
          <p:cNvPr id="2" name="Freeform: Shape 1"/>
          <p:cNvSpPr/>
          <p:nvPr userDrawn="1"/>
        </p:nvSpPr>
        <p:spPr>
          <a:xfrm>
            <a:off x="8256104" y="2358887"/>
            <a:ext cx="437322" cy="0"/>
          </a:xfrm>
          <a:custGeom>
            <a:avLst/>
            <a:gdLst>
              <a:gd name="connsiteX0" fmla="*/ 0 w 437322"/>
              <a:gd name="connsiteY0" fmla="*/ 0 h 0"/>
              <a:gd name="connsiteX1" fmla="*/ 437322 w 437322"/>
              <a:gd name="connsiteY1" fmla="*/ 0 h 0"/>
            </a:gdLst>
            <a:ahLst/>
            <a:cxnLst>
              <a:cxn ang="0">
                <a:pos x="connsiteX0" y="connsiteY0"/>
              </a:cxn>
              <a:cxn ang="0">
                <a:pos x="connsiteX1" y="connsiteY1"/>
              </a:cxn>
            </a:cxnLst>
            <a:rect l="l" t="t" r="r" b="b"/>
            <a:pathLst>
              <a:path w="437322">
                <a:moveTo>
                  <a:pt x="0" y="0"/>
                </a:moveTo>
                <a:lnTo>
                  <a:pt x="437322" y="0"/>
                </a:lnTo>
              </a:path>
            </a:pathLst>
          </a:custGeom>
          <a:noFill/>
          <a:ln w="9525">
            <a:solidFill>
              <a:srgbClr val="A79D97"/>
            </a:solidFill>
            <a:miter lim="800000"/>
            <a:headEnd/>
            <a:tailEnd/>
          </a:ln>
        </p:spPr>
        <p:txBody>
          <a:bodyPr rtlCol="0" anchor="ctr"/>
          <a:lstStyle/>
          <a:p>
            <a:pPr algn="ctr"/>
            <a:endParaRPr lang="en-US" dirty="0">
              <a:latin typeface="Symantec Sans" panose="02000503080000020004"/>
            </a:endParaRPr>
          </a:p>
        </p:txBody>
      </p:sp>
      <p:sp>
        <p:nvSpPr>
          <p:cNvPr id="5" name="Text Placeholder 4"/>
          <p:cNvSpPr>
            <a:spLocks noGrp="1"/>
          </p:cNvSpPr>
          <p:nvPr>
            <p:ph type="body" sz="quarter" idx="10" hasCustomPrompt="1"/>
          </p:nvPr>
        </p:nvSpPr>
        <p:spPr>
          <a:xfrm>
            <a:off x="8256588" y="2505075"/>
            <a:ext cx="3352800" cy="2384425"/>
          </a:xfrm>
        </p:spPr>
        <p:txBody>
          <a:bodyPr/>
          <a:lstStyle>
            <a:lvl1pPr marL="0" indent="0">
              <a:buFontTx/>
              <a:buNone/>
              <a:defRPr sz="1600">
                <a:solidFill>
                  <a:schemeClr val="tx1"/>
                </a:solidFill>
              </a:defRPr>
            </a:lvl1pPr>
          </a:lstStyle>
          <a:p>
            <a:r>
              <a:rPr lang="en-US" dirty="0"/>
              <a:t>You can caption your chart here with 1-3 sentences. This text should help clarify and add context to your chart. </a:t>
            </a:r>
          </a:p>
        </p:txBody>
      </p:sp>
    </p:spTree>
    <p:extLst>
      <p:ext uri="{BB962C8B-B14F-4D97-AF65-F5344CB8AC3E}">
        <p14:creationId xmlns:p14="http://schemas.microsoft.com/office/powerpoint/2010/main" val="39860584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Chapter Slide">
    <p:bg>
      <p:bgPr>
        <a:solidFill>
          <a:srgbClr val="19233C"/>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3299368"/>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solidFill>
                  <a:schemeClr val="accent1"/>
                </a:solidFill>
              </a:rPr>
              <a:t>Section</a:t>
            </a:r>
            <a:endParaRPr dirty="0">
              <a:solidFill>
                <a:schemeClr val="accent1"/>
              </a:solidFill>
            </a:endParaRPr>
          </a:p>
        </p:txBody>
      </p:sp>
      <p:sp>
        <p:nvSpPr>
          <p:cNvPr id="10" name="TextBox 9"/>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1" name="TextBox 10"/>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4" name="image3.pdf"/>
          <p:cNvPicPr>
            <a:picLocks noChangeAspect="1"/>
          </p:cNvPicPr>
          <p:nvPr userDrawn="1"/>
        </p:nvPicPr>
        <p:blipFill>
          <a:blip r:embed="rId2">
            <a:extLst/>
          </a:blip>
          <a:stretch>
            <a:fillRect/>
          </a:stretch>
        </p:blipFill>
        <p:spPr>
          <a:xfrm>
            <a:off x="10265057" y="129308"/>
            <a:ext cx="1320807" cy="349452"/>
          </a:xfrm>
          <a:prstGeom prst="rect">
            <a:avLst/>
          </a:prstGeom>
          <a:ln w="12700">
            <a:miter lim="400000"/>
          </a:ln>
        </p:spPr>
      </p:pic>
      <p:sp>
        <p:nvSpPr>
          <p:cNvPr id="15" name="Freeform: Shape 14"/>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27492611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ter Slide w/Element">
    <p:bg>
      <p:bgPr>
        <a:solidFill>
          <a:srgbClr val="19233C"/>
        </a:solidFill>
        <a:effectLst/>
      </p:bgPr>
    </p:bg>
    <p:spTree>
      <p:nvGrpSpPr>
        <p:cNvPr id="1" name=""/>
        <p:cNvGrpSpPr/>
        <p:nvPr/>
      </p:nvGrpSpPr>
      <p:grpSpPr>
        <a:xfrm>
          <a:off x="0" y="0"/>
          <a:ext cx="0" cy="0"/>
          <a:chOff x="0" y="0"/>
          <a:chExt cx="0" cy="0"/>
        </a:xfrm>
      </p:grpSpPr>
      <p:pic>
        <p:nvPicPr>
          <p:cNvPr id="8" name="image4.pdf"/>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V="1">
            <a:off x="10545174" y="1667127"/>
            <a:ext cx="1646826" cy="3799975"/>
          </a:xfrm>
          <a:prstGeom prst="rect">
            <a:avLst/>
          </a:prstGeom>
          <a:ln w="12700">
            <a:miter lim="400000"/>
          </a:ln>
        </p:spPr>
      </p:pic>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9" name="TextBox 8"/>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0" name="TextBox 9"/>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1" name="image3.pdf"/>
          <p:cNvPicPr>
            <a:picLocks noChangeAspect="1"/>
          </p:cNvPicPr>
          <p:nvPr userDrawn="1"/>
        </p:nvPicPr>
        <p:blipFill>
          <a:blip r:embed="rId4">
            <a:extLst/>
          </a:blip>
          <a:stretch>
            <a:fillRect/>
          </a:stretch>
        </p:blipFill>
        <p:spPr>
          <a:xfrm>
            <a:off x="10265057" y="129308"/>
            <a:ext cx="1320807" cy="349452"/>
          </a:xfrm>
          <a:prstGeom prst="rect">
            <a:avLst/>
          </a:prstGeom>
          <a:ln w="12700">
            <a:miter lim="400000"/>
          </a:ln>
        </p:spPr>
      </p:pic>
      <p:sp>
        <p:nvSpPr>
          <p:cNvPr id="12" name="Freeform: Shape 11"/>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custDataLst>
      <p:tags r:id="rId1"/>
    </p:custDataLst>
    <p:extLst>
      <p:ext uri="{BB962C8B-B14F-4D97-AF65-F5344CB8AC3E}">
        <p14:creationId xmlns:p14="http://schemas.microsoft.com/office/powerpoint/2010/main" val="26513677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hapter Slide w/Element">
    <p:bg>
      <p:bgPr>
        <a:solidFill>
          <a:srgbClr val="19233C"/>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0034872" y="1667127"/>
            <a:ext cx="2157128" cy="3799975"/>
          </a:xfrm>
          <a:prstGeom prst="rect">
            <a:avLst/>
          </a:prstGeom>
        </p:spPr>
      </p:pic>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9" name="TextBox 8"/>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0" name="TextBox 9"/>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1" name="image3.pdf"/>
          <p:cNvPicPr>
            <a:picLocks noChangeAspect="1"/>
          </p:cNvPicPr>
          <p:nvPr userDrawn="1"/>
        </p:nvPicPr>
        <p:blipFill>
          <a:blip r:embed="rId4">
            <a:extLst/>
          </a:blip>
          <a:stretch>
            <a:fillRect/>
          </a:stretch>
        </p:blipFill>
        <p:spPr>
          <a:xfrm>
            <a:off x="10265057" y="129308"/>
            <a:ext cx="1320807" cy="349452"/>
          </a:xfrm>
          <a:prstGeom prst="rect">
            <a:avLst/>
          </a:prstGeom>
          <a:ln w="12700">
            <a:miter lim="400000"/>
          </a:ln>
        </p:spPr>
      </p:pic>
      <p:sp>
        <p:nvSpPr>
          <p:cNvPr id="12" name="Freeform: Shape 11"/>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custDataLst>
      <p:tags r:id="rId1"/>
    </p:custDataLst>
    <p:extLst>
      <p:ext uri="{BB962C8B-B14F-4D97-AF65-F5344CB8AC3E}">
        <p14:creationId xmlns:p14="http://schemas.microsoft.com/office/powerpoint/2010/main" val="33193349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hapter Slide w/Element">
    <p:bg>
      <p:bgPr>
        <a:solidFill>
          <a:srgbClr val="19233C"/>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0298999" y="1672762"/>
            <a:ext cx="1893001" cy="3794340"/>
          </a:xfrm>
          <a:prstGeom prst="rect">
            <a:avLst/>
          </a:prstGeom>
        </p:spPr>
      </p:pic>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3299368"/>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sp>
        <p:nvSpPr>
          <p:cNvPr id="9" name="TextBox 8"/>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0" name="TextBox 9"/>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1" name="image3.pdf"/>
          <p:cNvPicPr>
            <a:picLocks noChangeAspect="1"/>
          </p:cNvPicPr>
          <p:nvPr userDrawn="1"/>
        </p:nvPicPr>
        <p:blipFill>
          <a:blip r:embed="rId3">
            <a:extLst/>
          </a:blip>
          <a:stretch>
            <a:fillRect/>
          </a:stretch>
        </p:blipFill>
        <p:spPr>
          <a:xfrm>
            <a:off x="10265057" y="129308"/>
            <a:ext cx="1320807" cy="349452"/>
          </a:xfrm>
          <a:prstGeom prst="rect">
            <a:avLst/>
          </a:prstGeom>
          <a:ln w="12700">
            <a:miter lim="400000"/>
          </a:ln>
        </p:spPr>
      </p:pic>
      <p:sp>
        <p:nvSpPr>
          <p:cNvPr id="12" name="Freeform: Shape 11"/>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1688939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Chapter Slide w/Element">
    <p:bg>
      <p:bgPr>
        <a:solidFill>
          <a:srgbClr val="19233C"/>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9944369" y="1672762"/>
            <a:ext cx="2247632" cy="3794340"/>
          </a:xfrm>
          <a:prstGeom prst="rect">
            <a:avLst/>
          </a:prstGeom>
        </p:spPr>
      </p:pic>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3299368"/>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sp>
        <p:nvSpPr>
          <p:cNvPr id="9" name="TextBox 8"/>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0" name="TextBox 9"/>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1" name="image3.pdf"/>
          <p:cNvPicPr>
            <a:picLocks noChangeAspect="1"/>
          </p:cNvPicPr>
          <p:nvPr userDrawn="1"/>
        </p:nvPicPr>
        <p:blipFill>
          <a:blip r:embed="rId3">
            <a:extLst/>
          </a:blip>
          <a:stretch>
            <a:fillRect/>
          </a:stretch>
        </p:blipFill>
        <p:spPr>
          <a:xfrm>
            <a:off x="10265057" y="129308"/>
            <a:ext cx="1320807" cy="349452"/>
          </a:xfrm>
          <a:prstGeom prst="rect">
            <a:avLst/>
          </a:prstGeom>
          <a:ln w="12700">
            <a:miter lim="400000"/>
          </a:ln>
        </p:spPr>
      </p:pic>
      <p:sp>
        <p:nvSpPr>
          <p:cNvPr id="12" name="Freeform: Shape 11"/>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32863213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Chapter Slide w/Element">
    <p:bg>
      <p:bgPr>
        <a:solidFill>
          <a:srgbClr val="19233C"/>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0324314" y="2242039"/>
            <a:ext cx="1875682" cy="2607008"/>
          </a:xfrm>
          <a:prstGeom prst="rect">
            <a:avLst/>
          </a:prstGeom>
        </p:spPr>
      </p:pic>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3299368"/>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sp>
        <p:nvSpPr>
          <p:cNvPr id="9" name="TextBox 8"/>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0" name="TextBox 9"/>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1" name="image3.pdf"/>
          <p:cNvPicPr>
            <a:picLocks noChangeAspect="1"/>
          </p:cNvPicPr>
          <p:nvPr userDrawn="1"/>
        </p:nvPicPr>
        <p:blipFill>
          <a:blip r:embed="rId3">
            <a:extLst/>
          </a:blip>
          <a:stretch>
            <a:fillRect/>
          </a:stretch>
        </p:blipFill>
        <p:spPr>
          <a:xfrm>
            <a:off x="10265057" y="129308"/>
            <a:ext cx="1320807" cy="349452"/>
          </a:xfrm>
          <a:prstGeom prst="rect">
            <a:avLst/>
          </a:prstGeom>
          <a:ln w="12700">
            <a:miter lim="400000"/>
          </a:ln>
        </p:spPr>
      </p:pic>
      <p:sp>
        <p:nvSpPr>
          <p:cNvPr id="12" name="Freeform: Shape 11"/>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42404611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_Chapter Slide w/Element">
    <p:bg>
      <p:bgPr>
        <a:solidFill>
          <a:srgbClr val="19233C"/>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0549472" y="1906311"/>
            <a:ext cx="1642528" cy="3277885"/>
          </a:xfrm>
          <a:prstGeom prst="rect">
            <a:avLst/>
          </a:prstGeom>
        </p:spPr>
      </p:pic>
      <p:sp>
        <p:nvSpPr>
          <p:cNvPr id="3" name="Title 2"/>
          <p:cNvSpPr>
            <a:spLocks noGrp="1"/>
          </p:cNvSpPr>
          <p:nvPr>
            <p:ph type="title" hasCustomPrompt="1"/>
          </p:nvPr>
        </p:nvSpPr>
        <p:spPr>
          <a:xfrm>
            <a:off x="530352" y="885903"/>
            <a:ext cx="11109960" cy="2173819"/>
          </a:xfrm>
        </p:spPr>
        <p:txBody>
          <a:bodyPr/>
          <a:lstStyle>
            <a:lvl1pPr>
              <a:defRPr sz="7200">
                <a:solidFill>
                  <a:schemeClr val="bg1"/>
                </a:solidFill>
              </a:defRPr>
            </a:lvl1pPr>
          </a:lstStyle>
          <a:p>
            <a:r>
              <a:rPr lang="en-US" dirty="0"/>
              <a:t>Chapter or section slide</a:t>
            </a:r>
          </a:p>
        </p:txBody>
      </p:sp>
      <p:sp>
        <p:nvSpPr>
          <p:cNvPr id="5" name="Text Placeholder 4"/>
          <p:cNvSpPr>
            <a:spLocks noGrp="1"/>
          </p:cNvSpPr>
          <p:nvPr>
            <p:ph type="body" sz="quarter" idx="10" hasCustomPrompt="1"/>
          </p:nvPr>
        </p:nvSpPr>
        <p:spPr>
          <a:xfrm>
            <a:off x="3661142" y="3372583"/>
            <a:ext cx="3352800" cy="2384425"/>
          </a:xfrm>
        </p:spPr>
        <p:txBody>
          <a:bodyPr/>
          <a:lstStyle>
            <a:lvl1pPr marL="0" indent="0">
              <a:buFontTx/>
              <a:buNone/>
              <a:defRPr sz="1600">
                <a:solidFill>
                  <a:schemeClr val="bg1"/>
                </a:solidFill>
              </a:defRPr>
            </a:lvl1pPr>
          </a:lstStyle>
          <a:p>
            <a:r>
              <a:rPr lang="en-US" dirty="0"/>
              <a:t>Symantec Blue is used for section and chapter dividers. Change Section ## to 01, 02, 03… as needed to represent section.</a:t>
            </a:r>
          </a:p>
        </p:txBody>
      </p:sp>
      <p:sp>
        <p:nvSpPr>
          <p:cNvPr id="6" name="Text Placeholder 4"/>
          <p:cNvSpPr>
            <a:spLocks noGrp="1"/>
          </p:cNvSpPr>
          <p:nvPr>
            <p:ph type="body" sz="quarter" idx="11" hasCustomPrompt="1"/>
          </p:nvPr>
        </p:nvSpPr>
        <p:spPr>
          <a:xfrm>
            <a:off x="589696" y="3372583"/>
            <a:ext cx="2821719"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3299368"/>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sp>
        <p:nvSpPr>
          <p:cNvPr id="9" name="TextBox 8"/>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rgbClr val="A79D97"/>
                </a:solidFill>
                <a:latin typeface="Symantec Sans" panose="02000503080000020004"/>
              </a:rPr>
              <a:pPr algn="r"/>
              <a:t>‹#›</a:t>
            </a:fld>
            <a:endParaRPr lang="en-US" sz="1600" b="1" dirty="0">
              <a:solidFill>
                <a:srgbClr val="A79D97"/>
              </a:solidFill>
              <a:latin typeface="Symantec Sans" panose="02000503080000020004"/>
            </a:endParaRPr>
          </a:p>
        </p:txBody>
      </p:sp>
      <p:sp>
        <p:nvSpPr>
          <p:cNvPr id="10" name="TextBox 9"/>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rgbClr val="A79D97"/>
                </a:solidFill>
                <a:latin typeface="Symantec Sans" panose="02000503080000020004" pitchFamily="50" charset="0"/>
              </a:rPr>
              <a:t>Copyright © 2017 Symantec Corporation </a:t>
            </a:r>
          </a:p>
        </p:txBody>
      </p:sp>
      <p:pic>
        <p:nvPicPr>
          <p:cNvPr id="11" name="image3.pdf"/>
          <p:cNvPicPr>
            <a:picLocks noChangeAspect="1"/>
          </p:cNvPicPr>
          <p:nvPr userDrawn="1"/>
        </p:nvPicPr>
        <p:blipFill>
          <a:blip r:embed="rId3">
            <a:extLst/>
          </a:blip>
          <a:stretch>
            <a:fillRect/>
          </a:stretch>
        </p:blipFill>
        <p:spPr>
          <a:xfrm>
            <a:off x="10265057" y="129308"/>
            <a:ext cx="1320807" cy="349452"/>
          </a:xfrm>
          <a:prstGeom prst="rect">
            <a:avLst/>
          </a:prstGeom>
          <a:ln w="12700">
            <a:miter lim="400000"/>
          </a:ln>
        </p:spPr>
      </p:pic>
      <p:sp>
        <p:nvSpPr>
          <p:cNvPr id="12" name="Freeform: Shape 11"/>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FDC13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12550351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Slide w/Photo">
    <p:bg>
      <p:bgPr>
        <a:solidFill>
          <a:schemeClr val="tx1"/>
        </a:solidFill>
        <a:effectLst/>
      </p:bgPr>
    </p:bg>
    <p:spTree>
      <p:nvGrpSpPr>
        <p:cNvPr id="1" name=""/>
        <p:cNvGrpSpPr/>
        <p:nvPr/>
      </p:nvGrpSpPr>
      <p:grpSpPr>
        <a:xfrm>
          <a:off x="0" y="0"/>
          <a:ext cx="0" cy="0"/>
          <a:chOff x="0" y="0"/>
          <a:chExt cx="0" cy="0"/>
        </a:xfrm>
      </p:grpSpPr>
      <p:pic>
        <p:nvPicPr>
          <p:cNvPr id="8" name="iStock-480751442_Edited.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0" y="0"/>
            <a:ext cx="12216788" cy="6857999"/>
          </a:xfrm>
          <a:prstGeom prst="rect">
            <a:avLst/>
          </a:prstGeom>
        </p:spPr>
      </p:pic>
      <p:sp>
        <p:nvSpPr>
          <p:cNvPr id="3" name="Title 2"/>
          <p:cNvSpPr>
            <a:spLocks noGrp="1"/>
          </p:cNvSpPr>
          <p:nvPr>
            <p:ph type="title" hasCustomPrompt="1"/>
          </p:nvPr>
        </p:nvSpPr>
        <p:spPr>
          <a:xfrm>
            <a:off x="530352" y="885903"/>
            <a:ext cx="11109960" cy="1242935"/>
          </a:xfrm>
        </p:spPr>
        <p:txBody>
          <a:bodyPr/>
          <a:lstStyle>
            <a:lvl1pPr>
              <a:defRPr sz="7200">
                <a:solidFill>
                  <a:schemeClr val="bg1"/>
                </a:solidFill>
              </a:defRPr>
            </a:lvl1pPr>
          </a:lstStyle>
          <a:p>
            <a:r>
              <a:rPr lang="en-US" dirty="0"/>
              <a:t>Chapter or section slide</a:t>
            </a:r>
          </a:p>
        </p:txBody>
      </p:sp>
      <p:sp>
        <p:nvSpPr>
          <p:cNvPr id="6" name="Text Placeholder 4"/>
          <p:cNvSpPr>
            <a:spLocks noGrp="1"/>
          </p:cNvSpPr>
          <p:nvPr>
            <p:ph type="body" sz="quarter" idx="11" hasCustomPrompt="1"/>
          </p:nvPr>
        </p:nvSpPr>
        <p:spPr>
          <a:xfrm>
            <a:off x="589696" y="2229579"/>
            <a:ext cx="1910617" cy="2384425"/>
          </a:xfrm>
        </p:spPr>
        <p:txBody>
          <a:bodyPr/>
          <a:lstStyle>
            <a:lvl1pPr marL="0" indent="0">
              <a:buFontTx/>
              <a:buNone/>
              <a:defRPr sz="7200" b="1">
                <a:solidFill>
                  <a:schemeClr val="bg1"/>
                </a:solidFill>
              </a:defRPr>
            </a:lvl1pPr>
          </a:lstStyle>
          <a:p>
            <a:r>
              <a:rPr lang="en-US" dirty="0"/>
              <a:t>##</a:t>
            </a:r>
          </a:p>
        </p:txBody>
      </p:sp>
      <p:pic>
        <p:nvPicPr>
          <p:cNvPr id="9" name="image3.pdf"/>
          <p:cNvPicPr>
            <a:picLocks noChangeAspect="1"/>
          </p:cNvPicPr>
          <p:nvPr userDrawn="1"/>
        </p:nvPicPr>
        <p:blipFill>
          <a:blip r:embed="rId4">
            <a:extLst/>
          </a:blip>
          <a:stretch>
            <a:fillRect/>
          </a:stretch>
        </p:blipFill>
        <p:spPr>
          <a:xfrm>
            <a:off x="10005155" y="334015"/>
            <a:ext cx="1580709" cy="418215"/>
          </a:xfrm>
          <a:prstGeom prst="rect">
            <a:avLst/>
          </a:prstGeom>
          <a:ln w="12700">
            <a:miter lim="400000"/>
          </a:ln>
        </p:spPr>
      </p:pic>
      <p:sp>
        <p:nvSpPr>
          <p:cNvPr id="10" name="Text Placeholder 4"/>
          <p:cNvSpPr>
            <a:spLocks noGrp="1"/>
          </p:cNvSpPr>
          <p:nvPr>
            <p:ph type="body" sz="quarter" idx="10" hasCustomPrompt="1"/>
          </p:nvPr>
        </p:nvSpPr>
        <p:spPr>
          <a:xfrm>
            <a:off x="2773117" y="2229579"/>
            <a:ext cx="4470646" cy="2384425"/>
          </a:xfrm>
        </p:spPr>
        <p:txBody>
          <a:bodyPr/>
          <a:lstStyle>
            <a:lvl1pPr marL="0" indent="0">
              <a:buFontTx/>
              <a:buNone/>
              <a:defRPr sz="1600">
                <a:solidFill>
                  <a:schemeClr val="bg1"/>
                </a:solidFill>
              </a:defRPr>
            </a:lvl1pPr>
          </a:lstStyle>
          <a:p>
            <a:r>
              <a:rPr lang="en-US" dirty="0"/>
              <a:t>Change Section ## to 01, 02, 03… as needed to represent section.</a:t>
            </a:r>
          </a:p>
        </p:txBody>
      </p:sp>
    </p:spTree>
    <p:custDataLst>
      <p:tags r:id="rId1"/>
    </p:custDataLst>
    <p:extLst>
      <p:ext uri="{BB962C8B-B14F-4D97-AF65-F5344CB8AC3E}">
        <p14:creationId xmlns:p14="http://schemas.microsoft.com/office/powerpoint/2010/main" val="2751270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Title Slide w/photo">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w="9525">
            <a:noFill/>
            <a:miter lim="800000"/>
            <a:headEnd/>
            <a:tailEnd/>
          </a:ln>
        </p:spPr>
        <p:txBody>
          <a:bodyPr wrap="square" rtlCol="0" anchor="ctr"/>
          <a:lstStyle/>
          <a:p>
            <a:pPr algn="ctr"/>
            <a:endParaRPr lang="en-US" kern="0" dirty="0">
              <a:solidFill>
                <a:schemeClr val="bg1"/>
              </a:solidFill>
              <a:latin typeface="Symantec Sans" panose="02000503080000020004"/>
            </a:endParaRPr>
          </a:p>
        </p:txBody>
      </p:sp>
      <p:sp>
        <p:nvSpPr>
          <p:cNvPr id="2" name="Title 1"/>
          <p:cNvSpPr>
            <a:spLocks noGrp="1"/>
          </p:cNvSpPr>
          <p:nvPr>
            <p:ph type="ctrTitle" hasCustomPrompt="1"/>
          </p:nvPr>
        </p:nvSpPr>
        <p:spPr bwMode="gray">
          <a:xfrm>
            <a:off x="584396" y="1820425"/>
            <a:ext cx="5471848" cy="1994392"/>
          </a:xfrm>
        </p:spPr>
        <p:txBody>
          <a:bodyPr anchor="t" anchorCtr="0">
            <a:normAutofit/>
          </a:bodyPr>
          <a:lstStyle>
            <a:lvl1pPr algn="l">
              <a:lnSpc>
                <a:spcPct val="90000"/>
              </a:lnSpc>
              <a:defRPr sz="3200" b="1" i="0" cap="none" baseline="0">
                <a:solidFill>
                  <a:schemeClr val="tx1"/>
                </a:solidFill>
                <a:latin typeface="Calibri"/>
                <a:cs typeface="Calibri"/>
              </a:defRPr>
            </a:lvl1pPr>
          </a:lstStyle>
          <a:p>
            <a:r>
              <a:rPr lang="en-US" dirty="0"/>
              <a:t>Title slide with photograph</a:t>
            </a:r>
          </a:p>
        </p:txBody>
      </p:sp>
      <p:sp>
        <p:nvSpPr>
          <p:cNvPr id="3" name="Subtitle 2"/>
          <p:cNvSpPr>
            <a:spLocks noGrp="1"/>
          </p:cNvSpPr>
          <p:nvPr>
            <p:ph type="subTitle" idx="1" hasCustomPrompt="1"/>
          </p:nvPr>
        </p:nvSpPr>
        <p:spPr bwMode="gray">
          <a:xfrm>
            <a:off x="584394" y="4108982"/>
            <a:ext cx="2560320" cy="1737360"/>
          </a:xfrm>
        </p:spPr>
        <p:txBody>
          <a:bodyPr anchor="t">
            <a:normAutofit/>
          </a:bodyPr>
          <a:lstStyle>
            <a:lvl1pPr marL="0" indent="0" algn="l">
              <a:buNone/>
              <a:defRPr sz="1800" b="1" i="0">
                <a:solidFill>
                  <a:schemeClr val="tx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name</a:t>
            </a:r>
          </a:p>
        </p:txBody>
      </p:sp>
      <p:grpSp>
        <p:nvGrpSpPr>
          <p:cNvPr id="49" name="Group 48" hidden="1"/>
          <p:cNvGrpSpPr/>
          <p:nvPr userDrawn="1">
            <p:custDataLst>
              <p:tags r:id="rId1"/>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70" name="Text Placeholder 69"/>
          <p:cNvSpPr>
            <a:spLocks noGrp="1"/>
          </p:cNvSpPr>
          <p:nvPr>
            <p:ph type="body" sz="quarter" idx="10" hasCustomPrompt="1"/>
          </p:nvPr>
        </p:nvSpPr>
        <p:spPr bwMode="gray">
          <a:xfrm>
            <a:off x="3727435" y="4108982"/>
            <a:ext cx="2302304" cy="1737360"/>
          </a:xfrm>
        </p:spPr>
        <p:txBody>
          <a:bodyPr anchor="t" anchorCtr="0">
            <a:normAutofit/>
          </a:bodyPr>
          <a:lstStyle>
            <a:lvl1pPr marL="0" indent="0">
              <a:lnSpc>
                <a:spcPct val="80000"/>
              </a:lnSpc>
              <a:buNone/>
              <a:defRPr sz="1800" b="1" i="0" cap="none" spc="100" baseline="0">
                <a:solidFill>
                  <a:schemeClr val="tx1"/>
                </a:solidFill>
                <a:latin typeface="Calibri"/>
                <a:cs typeface="Calibri"/>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date</a:t>
            </a:r>
          </a:p>
        </p:txBody>
      </p:sp>
      <p:sp>
        <p:nvSpPr>
          <p:cNvPr id="30" name="Shape 13"/>
          <p:cNvSpPr/>
          <p:nvPr userDrawn="1"/>
        </p:nvSpPr>
        <p:spPr>
          <a:xfrm>
            <a:off x="529390" y="1559847"/>
            <a:ext cx="9144001" cy="22359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nSpc>
                <a:spcPct val="90000"/>
              </a:lnSpc>
              <a:defRPr sz="900" b="1">
                <a:solidFill>
                  <a:srgbClr val="FDC131"/>
                </a:solidFill>
                <a:latin typeface="Symantec Sans"/>
                <a:ea typeface="Symantec Sans"/>
                <a:cs typeface="Symantec Sans"/>
                <a:sym typeface="Symantec Sans"/>
              </a:defRPr>
            </a:lvl1pPr>
          </a:lstStyle>
          <a:p>
            <a:r>
              <a:rPr dirty="0"/>
              <a:t>Title</a:t>
            </a:r>
          </a:p>
        </p:txBody>
      </p:sp>
      <p:sp>
        <p:nvSpPr>
          <p:cNvPr id="31" name="Shape 14"/>
          <p:cNvSpPr/>
          <p:nvPr userDrawn="1"/>
        </p:nvSpPr>
        <p:spPr>
          <a:xfrm>
            <a:off x="529390" y="3815183"/>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t>Presenter</a:t>
            </a:r>
          </a:p>
        </p:txBody>
      </p:sp>
      <p:sp>
        <p:nvSpPr>
          <p:cNvPr id="32" name="Shape 15"/>
          <p:cNvSpPr/>
          <p:nvPr userDrawn="1"/>
        </p:nvSpPr>
        <p:spPr>
          <a:xfrm>
            <a:off x="3726870" y="3815183"/>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dirty="0"/>
              <a:t>Date</a:t>
            </a:r>
          </a:p>
        </p:txBody>
      </p:sp>
      <p:sp>
        <p:nvSpPr>
          <p:cNvPr id="6" name="Picture Placeholder 5"/>
          <p:cNvSpPr>
            <a:spLocks noGrp="1"/>
          </p:cNvSpPr>
          <p:nvPr>
            <p:ph type="pic" sz="quarter" idx="11" hasCustomPrompt="1"/>
          </p:nvPr>
        </p:nvSpPr>
        <p:spPr>
          <a:xfrm>
            <a:off x="7928264" y="0"/>
            <a:ext cx="4263736" cy="6858000"/>
          </a:xfrm>
        </p:spPr>
        <p:txBody>
          <a:bodyPr anchor="ctr" anchorCtr="0"/>
          <a:lstStyle>
            <a:lvl1pPr marL="0" indent="0" algn="ctr">
              <a:buFontTx/>
              <a:buNone/>
              <a:defRPr/>
            </a:lvl1pPr>
          </a:lstStyle>
          <a:p>
            <a:r>
              <a:rPr lang="en-US" dirty="0"/>
              <a:t>Add Picture Here</a:t>
            </a:r>
          </a:p>
        </p:txBody>
      </p:sp>
      <p:pic>
        <p:nvPicPr>
          <p:cNvPr id="33" name="image1.pdf"/>
          <p:cNvPicPr>
            <a:picLocks noChangeAspect="1"/>
          </p:cNvPicPr>
          <p:nvPr userDrawn="1"/>
        </p:nvPicPr>
        <p:blipFill>
          <a:blip r:embed="rId3">
            <a:extLst/>
          </a:blip>
          <a:stretch>
            <a:fillRect/>
          </a:stretch>
        </p:blipFill>
        <p:spPr>
          <a:xfrm>
            <a:off x="609600" y="537399"/>
            <a:ext cx="1890833" cy="500265"/>
          </a:xfrm>
          <a:prstGeom prst="rect">
            <a:avLst/>
          </a:prstGeom>
          <a:ln w="12700">
            <a:miter lim="400000"/>
          </a:ln>
        </p:spPr>
      </p:pic>
    </p:spTree>
    <p:extLst>
      <p:ext uri="{BB962C8B-B14F-4D97-AF65-F5344CB8AC3E}">
        <p14:creationId xmlns:p14="http://schemas.microsoft.com/office/powerpoint/2010/main" val="35780344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hapter Slide w/Photo">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216788" cy="6858000"/>
          </a:xfrm>
          <a:prstGeom prst="rect">
            <a:avLst/>
          </a:prstGeom>
        </p:spPr>
      </p:pic>
      <p:sp>
        <p:nvSpPr>
          <p:cNvPr id="3" name="Title 2"/>
          <p:cNvSpPr>
            <a:spLocks noGrp="1"/>
          </p:cNvSpPr>
          <p:nvPr>
            <p:ph type="title" hasCustomPrompt="1"/>
          </p:nvPr>
        </p:nvSpPr>
        <p:spPr>
          <a:xfrm>
            <a:off x="530352" y="885903"/>
            <a:ext cx="11109960" cy="1242935"/>
          </a:xfrm>
        </p:spPr>
        <p:txBody>
          <a:bodyPr/>
          <a:lstStyle>
            <a:lvl1pPr>
              <a:defRPr sz="7200">
                <a:solidFill>
                  <a:schemeClr val="bg1"/>
                </a:solidFill>
              </a:defRPr>
            </a:lvl1pPr>
          </a:lstStyle>
          <a:p>
            <a:r>
              <a:rPr lang="en-US" dirty="0"/>
              <a:t>Chapter or section slide</a:t>
            </a:r>
          </a:p>
        </p:txBody>
      </p:sp>
      <p:sp>
        <p:nvSpPr>
          <p:cNvPr id="6" name="Text Placeholder 4"/>
          <p:cNvSpPr>
            <a:spLocks noGrp="1"/>
          </p:cNvSpPr>
          <p:nvPr>
            <p:ph type="body" sz="quarter" idx="11" hasCustomPrompt="1"/>
          </p:nvPr>
        </p:nvSpPr>
        <p:spPr>
          <a:xfrm>
            <a:off x="589696" y="2229579"/>
            <a:ext cx="1910617"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2156364"/>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pic>
        <p:nvPicPr>
          <p:cNvPr id="9" name="image3.pdf"/>
          <p:cNvPicPr>
            <a:picLocks noChangeAspect="1"/>
          </p:cNvPicPr>
          <p:nvPr userDrawn="1"/>
        </p:nvPicPr>
        <p:blipFill>
          <a:blip r:embed="rId3">
            <a:extLst/>
          </a:blip>
          <a:stretch>
            <a:fillRect/>
          </a:stretch>
        </p:blipFill>
        <p:spPr>
          <a:xfrm>
            <a:off x="10005155" y="334015"/>
            <a:ext cx="1580709" cy="418215"/>
          </a:xfrm>
          <a:prstGeom prst="rect">
            <a:avLst/>
          </a:prstGeom>
          <a:ln w="12700">
            <a:miter lim="400000"/>
          </a:ln>
        </p:spPr>
      </p:pic>
      <p:sp>
        <p:nvSpPr>
          <p:cNvPr id="10" name="Text Placeholder 4"/>
          <p:cNvSpPr>
            <a:spLocks noGrp="1"/>
          </p:cNvSpPr>
          <p:nvPr>
            <p:ph type="body" sz="quarter" idx="10" hasCustomPrompt="1"/>
          </p:nvPr>
        </p:nvSpPr>
        <p:spPr>
          <a:xfrm>
            <a:off x="2773117" y="2229579"/>
            <a:ext cx="4470646" cy="2384425"/>
          </a:xfrm>
        </p:spPr>
        <p:txBody>
          <a:bodyPr/>
          <a:lstStyle>
            <a:lvl1pPr marL="0" indent="0">
              <a:buFontTx/>
              <a:buNone/>
              <a:defRPr sz="1600">
                <a:solidFill>
                  <a:schemeClr val="bg1"/>
                </a:solidFill>
              </a:defRPr>
            </a:lvl1pPr>
          </a:lstStyle>
          <a:p>
            <a:r>
              <a:rPr lang="en-US" dirty="0"/>
              <a:t>Change Section ## to 01, 02, 03… as needed to represent section.</a:t>
            </a:r>
          </a:p>
        </p:txBody>
      </p:sp>
    </p:spTree>
    <p:extLst>
      <p:ext uri="{BB962C8B-B14F-4D97-AF65-F5344CB8AC3E}">
        <p14:creationId xmlns:p14="http://schemas.microsoft.com/office/powerpoint/2010/main" val="2403753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hapter Slide w/Photo">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1" y="1"/>
            <a:ext cx="12192001" cy="6858000"/>
          </a:xfrm>
          <a:prstGeom prst="rect">
            <a:avLst/>
          </a:prstGeom>
        </p:spPr>
      </p:pic>
      <p:sp>
        <p:nvSpPr>
          <p:cNvPr id="3" name="Title 2"/>
          <p:cNvSpPr>
            <a:spLocks noGrp="1"/>
          </p:cNvSpPr>
          <p:nvPr>
            <p:ph type="title" hasCustomPrompt="1"/>
          </p:nvPr>
        </p:nvSpPr>
        <p:spPr>
          <a:xfrm>
            <a:off x="530352" y="885903"/>
            <a:ext cx="11109960" cy="1242935"/>
          </a:xfrm>
        </p:spPr>
        <p:txBody>
          <a:bodyPr/>
          <a:lstStyle>
            <a:lvl1pPr>
              <a:defRPr sz="7200">
                <a:solidFill>
                  <a:schemeClr val="bg1"/>
                </a:solidFill>
              </a:defRPr>
            </a:lvl1pPr>
          </a:lstStyle>
          <a:p>
            <a:r>
              <a:rPr lang="en-US" dirty="0"/>
              <a:t>Chapter or section slide</a:t>
            </a:r>
          </a:p>
        </p:txBody>
      </p:sp>
      <p:sp>
        <p:nvSpPr>
          <p:cNvPr id="6" name="Text Placeholder 4"/>
          <p:cNvSpPr>
            <a:spLocks noGrp="1"/>
          </p:cNvSpPr>
          <p:nvPr>
            <p:ph type="body" sz="quarter" idx="11" hasCustomPrompt="1"/>
          </p:nvPr>
        </p:nvSpPr>
        <p:spPr>
          <a:xfrm>
            <a:off x="589696" y="2229579"/>
            <a:ext cx="1910617" cy="2384425"/>
          </a:xfrm>
        </p:spPr>
        <p:txBody>
          <a:bodyPr/>
          <a:lstStyle>
            <a:lvl1pPr marL="0" indent="0">
              <a:buFontTx/>
              <a:buNone/>
              <a:defRPr sz="7200" b="1">
                <a:solidFill>
                  <a:schemeClr val="bg1"/>
                </a:solidFill>
              </a:defRPr>
            </a:lvl1pPr>
          </a:lstStyle>
          <a:p>
            <a:r>
              <a:rPr lang="en-US" dirty="0"/>
              <a:t>##</a:t>
            </a:r>
          </a:p>
        </p:txBody>
      </p:sp>
      <p:sp>
        <p:nvSpPr>
          <p:cNvPr id="7" name="Shape 14"/>
          <p:cNvSpPr/>
          <p:nvPr userDrawn="1"/>
        </p:nvSpPr>
        <p:spPr>
          <a:xfrm>
            <a:off x="599728" y="2156364"/>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pic>
        <p:nvPicPr>
          <p:cNvPr id="9" name="image3.pdf"/>
          <p:cNvPicPr>
            <a:picLocks noChangeAspect="1"/>
          </p:cNvPicPr>
          <p:nvPr userDrawn="1"/>
        </p:nvPicPr>
        <p:blipFill>
          <a:blip r:embed="rId3">
            <a:extLst/>
          </a:blip>
          <a:stretch>
            <a:fillRect/>
          </a:stretch>
        </p:blipFill>
        <p:spPr>
          <a:xfrm>
            <a:off x="10005155" y="334015"/>
            <a:ext cx="1580709" cy="418215"/>
          </a:xfrm>
          <a:prstGeom prst="rect">
            <a:avLst/>
          </a:prstGeom>
          <a:ln w="12700">
            <a:miter lim="400000"/>
          </a:ln>
        </p:spPr>
      </p:pic>
      <p:sp>
        <p:nvSpPr>
          <p:cNvPr id="10" name="Text Placeholder 4"/>
          <p:cNvSpPr>
            <a:spLocks noGrp="1"/>
          </p:cNvSpPr>
          <p:nvPr>
            <p:ph type="body" sz="quarter" idx="10" hasCustomPrompt="1"/>
          </p:nvPr>
        </p:nvSpPr>
        <p:spPr>
          <a:xfrm>
            <a:off x="2773117" y="2229579"/>
            <a:ext cx="4470646" cy="2384425"/>
          </a:xfrm>
        </p:spPr>
        <p:txBody>
          <a:bodyPr/>
          <a:lstStyle>
            <a:lvl1pPr marL="0" indent="0">
              <a:buFontTx/>
              <a:buNone/>
              <a:defRPr sz="1600">
                <a:solidFill>
                  <a:schemeClr val="bg1"/>
                </a:solidFill>
              </a:defRPr>
            </a:lvl1pPr>
          </a:lstStyle>
          <a:p>
            <a:r>
              <a:rPr lang="en-US" dirty="0"/>
              <a:t>Change Section ## to 01, 02, 03… as needed to represent section.</a:t>
            </a:r>
          </a:p>
        </p:txBody>
      </p:sp>
    </p:spTree>
    <p:extLst>
      <p:ext uri="{BB962C8B-B14F-4D97-AF65-F5344CB8AC3E}">
        <p14:creationId xmlns:p14="http://schemas.microsoft.com/office/powerpoint/2010/main" val="19687717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hapter Slide w/Photo">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1"/>
            <a:ext cx="12192000" cy="6858000"/>
          </a:xfrm>
          <a:prstGeom prst="rect">
            <a:avLst/>
          </a:prstGeom>
        </p:spPr>
      </p:pic>
      <p:sp>
        <p:nvSpPr>
          <p:cNvPr id="3" name="Title 2"/>
          <p:cNvSpPr>
            <a:spLocks noGrp="1"/>
          </p:cNvSpPr>
          <p:nvPr>
            <p:ph type="title" hasCustomPrompt="1"/>
          </p:nvPr>
        </p:nvSpPr>
        <p:spPr>
          <a:xfrm>
            <a:off x="530352" y="885903"/>
            <a:ext cx="11109960" cy="1242935"/>
          </a:xfrm>
        </p:spPr>
        <p:txBody>
          <a:bodyPr/>
          <a:lstStyle>
            <a:lvl1pPr>
              <a:defRPr sz="7200">
                <a:solidFill>
                  <a:schemeClr val="bg1"/>
                </a:solidFill>
              </a:defRPr>
            </a:lvl1pPr>
          </a:lstStyle>
          <a:p>
            <a:r>
              <a:rPr lang="en-US" dirty="0"/>
              <a:t>Chapter or section slide</a:t>
            </a:r>
          </a:p>
        </p:txBody>
      </p:sp>
      <p:sp>
        <p:nvSpPr>
          <p:cNvPr id="6" name="Text Placeholder 4"/>
          <p:cNvSpPr>
            <a:spLocks noGrp="1"/>
          </p:cNvSpPr>
          <p:nvPr>
            <p:ph type="body" sz="quarter" idx="11" hasCustomPrompt="1"/>
          </p:nvPr>
        </p:nvSpPr>
        <p:spPr>
          <a:xfrm>
            <a:off x="431251" y="2768198"/>
            <a:ext cx="1910617" cy="2384425"/>
          </a:xfrm>
        </p:spPr>
        <p:txBody>
          <a:bodyPr/>
          <a:lstStyle>
            <a:lvl1pPr marL="0" indent="0">
              <a:buFontTx/>
              <a:buNone/>
              <a:defRPr sz="7200" b="1">
                <a:solidFill>
                  <a:schemeClr val="bg1"/>
                </a:solidFill>
              </a:defRPr>
            </a:lvl1pPr>
          </a:lstStyle>
          <a:p>
            <a:r>
              <a:rPr lang="en-US" dirty="0"/>
              <a:t>##</a:t>
            </a:r>
          </a:p>
        </p:txBody>
      </p:sp>
      <p:pic>
        <p:nvPicPr>
          <p:cNvPr id="9" name="image3.pdf"/>
          <p:cNvPicPr>
            <a:picLocks noChangeAspect="1"/>
          </p:cNvPicPr>
          <p:nvPr userDrawn="1"/>
        </p:nvPicPr>
        <p:blipFill>
          <a:blip r:embed="rId4">
            <a:extLst/>
          </a:blip>
          <a:stretch>
            <a:fillRect/>
          </a:stretch>
        </p:blipFill>
        <p:spPr>
          <a:xfrm>
            <a:off x="10005155" y="334015"/>
            <a:ext cx="1580709" cy="418215"/>
          </a:xfrm>
          <a:prstGeom prst="rect">
            <a:avLst/>
          </a:prstGeom>
          <a:ln w="12700">
            <a:miter lim="400000"/>
          </a:ln>
        </p:spPr>
      </p:pic>
      <p:sp>
        <p:nvSpPr>
          <p:cNvPr id="10" name="Text Placeholder 4"/>
          <p:cNvSpPr>
            <a:spLocks noGrp="1"/>
          </p:cNvSpPr>
          <p:nvPr>
            <p:ph type="body" sz="quarter" idx="10" hasCustomPrompt="1"/>
          </p:nvPr>
        </p:nvSpPr>
        <p:spPr>
          <a:xfrm>
            <a:off x="2773117" y="2229579"/>
            <a:ext cx="4470646" cy="2384425"/>
          </a:xfrm>
        </p:spPr>
        <p:txBody>
          <a:bodyPr/>
          <a:lstStyle>
            <a:lvl1pPr marL="0" indent="0">
              <a:buFontTx/>
              <a:buNone/>
              <a:defRPr sz="1600">
                <a:solidFill>
                  <a:schemeClr val="bg1"/>
                </a:solidFill>
              </a:defRPr>
            </a:lvl1pPr>
          </a:lstStyle>
          <a:p>
            <a:r>
              <a:rPr lang="en-US" dirty="0"/>
              <a:t>Change Section ## to 01, 02, 03… as needed to represent section.</a:t>
            </a:r>
          </a:p>
        </p:txBody>
      </p:sp>
    </p:spTree>
    <p:custDataLst>
      <p:tags r:id="rId1"/>
    </p:custDataLst>
    <p:extLst>
      <p:ext uri="{BB962C8B-B14F-4D97-AF65-F5344CB8AC3E}">
        <p14:creationId xmlns:p14="http://schemas.microsoft.com/office/powerpoint/2010/main" val="29693664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hapter Slide w/Photo">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12192000" cy="6858001"/>
          </a:xfrm>
          <a:prstGeom prst="rect">
            <a:avLst/>
          </a:prstGeom>
        </p:spPr>
      </p:pic>
      <p:sp>
        <p:nvSpPr>
          <p:cNvPr id="3" name="Title 2"/>
          <p:cNvSpPr>
            <a:spLocks noGrp="1"/>
          </p:cNvSpPr>
          <p:nvPr>
            <p:ph type="title" hasCustomPrompt="1"/>
          </p:nvPr>
        </p:nvSpPr>
        <p:spPr>
          <a:xfrm>
            <a:off x="530352" y="885903"/>
            <a:ext cx="11109960" cy="1242935"/>
          </a:xfrm>
        </p:spPr>
        <p:txBody>
          <a:bodyPr/>
          <a:lstStyle>
            <a:lvl1pPr>
              <a:defRPr sz="7200">
                <a:solidFill>
                  <a:schemeClr val="bg1"/>
                </a:solidFill>
              </a:defRPr>
            </a:lvl1pPr>
          </a:lstStyle>
          <a:p>
            <a:r>
              <a:rPr lang="en-US" dirty="0"/>
              <a:t>Chapter or section slide</a:t>
            </a:r>
          </a:p>
        </p:txBody>
      </p:sp>
      <p:sp>
        <p:nvSpPr>
          <p:cNvPr id="6" name="Text Placeholder 4"/>
          <p:cNvSpPr>
            <a:spLocks noGrp="1"/>
          </p:cNvSpPr>
          <p:nvPr>
            <p:ph type="body" sz="quarter" idx="11" hasCustomPrompt="1"/>
          </p:nvPr>
        </p:nvSpPr>
        <p:spPr>
          <a:xfrm>
            <a:off x="589696" y="2229579"/>
            <a:ext cx="1910617" cy="2384425"/>
          </a:xfrm>
        </p:spPr>
        <p:txBody>
          <a:bodyPr/>
          <a:lstStyle>
            <a:lvl1pPr marL="0" indent="0">
              <a:buFontTx/>
              <a:buNone/>
              <a:defRPr sz="7200" b="1">
                <a:solidFill>
                  <a:schemeClr val="bg1"/>
                </a:solidFill>
              </a:defRPr>
            </a:lvl1pPr>
          </a:lstStyle>
          <a:p>
            <a:r>
              <a:rPr lang="en-US" dirty="0"/>
              <a:t>##</a:t>
            </a:r>
          </a:p>
        </p:txBody>
      </p:sp>
      <p:pic>
        <p:nvPicPr>
          <p:cNvPr id="9" name="image3.pdf"/>
          <p:cNvPicPr>
            <a:picLocks noChangeAspect="1"/>
          </p:cNvPicPr>
          <p:nvPr userDrawn="1"/>
        </p:nvPicPr>
        <p:blipFill>
          <a:blip r:embed="rId4">
            <a:extLst/>
          </a:blip>
          <a:stretch>
            <a:fillRect/>
          </a:stretch>
        </p:blipFill>
        <p:spPr>
          <a:xfrm>
            <a:off x="10005155" y="334015"/>
            <a:ext cx="1580709" cy="418215"/>
          </a:xfrm>
          <a:prstGeom prst="rect">
            <a:avLst/>
          </a:prstGeom>
          <a:ln w="12700">
            <a:miter lim="400000"/>
          </a:ln>
        </p:spPr>
      </p:pic>
      <p:sp>
        <p:nvSpPr>
          <p:cNvPr id="10" name="Text Placeholder 4"/>
          <p:cNvSpPr>
            <a:spLocks noGrp="1"/>
          </p:cNvSpPr>
          <p:nvPr>
            <p:ph type="body" sz="quarter" idx="10" hasCustomPrompt="1"/>
          </p:nvPr>
        </p:nvSpPr>
        <p:spPr>
          <a:xfrm>
            <a:off x="2773117" y="2229579"/>
            <a:ext cx="4470646" cy="2384425"/>
          </a:xfrm>
        </p:spPr>
        <p:txBody>
          <a:bodyPr/>
          <a:lstStyle>
            <a:lvl1pPr marL="0" indent="0">
              <a:buFontTx/>
              <a:buNone/>
              <a:defRPr sz="1600">
                <a:solidFill>
                  <a:schemeClr val="bg1"/>
                </a:solidFill>
              </a:defRPr>
            </a:lvl1pPr>
          </a:lstStyle>
          <a:p>
            <a:r>
              <a:rPr lang="en-US" dirty="0"/>
              <a:t>Change Section ## to 01, 02, 03… as needed to represent section.</a:t>
            </a:r>
          </a:p>
        </p:txBody>
      </p:sp>
    </p:spTree>
    <p:custDataLst>
      <p:tags r:id="rId1"/>
    </p:custDataLst>
    <p:extLst>
      <p:ext uri="{BB962C8B-B14F-4D97-AF65-F5344CB8AC3E}">
        <p14:creationId xmlns:p14="http://schemas.microsoft.com/office/powerpoint/2010/main" val="34268056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hapter Slide w/Photo">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202033" cy="6858001"/>
          </a:xfrm>
          <a:prstGeom prst="rect">
            <a:avLst/>
          </a:prstGeom>
        </p:spPr>
      </p:pic>
      <p:sp>
        <p:nvSpPr>
          <p:cNvPr id="3" name="Title 2"/>
          <p:cNvSpPr>
            <a:spLocks noGrp="1"/>
          </p:cNvSpPr>
          <p:nvPr>
            <p:ph type="title" hasCustomPrompt="1"/>
          </p:nvPr>
        </p:nvSpPr>
        <p:spPr>
          <a:xfrm>
            <a:off x="530352" y="885903"/>
            <a:ext cx="11109960" cy="1242935"/>
          </a:xfrm>
        </p:spPr>
        <p:txBody>
          <a:bodyPr/>
          <a:lstStyle>
            <a:lvl1pPr>
              <a:defRPr sz="7200">
                <a:solidFill>
                  <a:srgbClr val="19233C"/>
                </a:solidFill>
              </a:defRPr>
            </a:lvl1pPr>
          </a:lstStyle>
          <a:p>
            <a:r>
              <a:rPr lang="en-US" dirty="0"/>
              <a:t>Chapter or section slide</a:t>
            </a:r>
          </a:p>
        </p:txBody>
      </p:sp>
      <p:sp>
        <p:nvSpPr>
          <p:cNvPr id="6" name="Text Placeholder 4"/>
          <p:cNvSpPr>
            <a:spLocks noGrp="1"/>
          </p:cNvSpPr>
          <p:nvPr>
            <p:ph type="body" sz="quarter" idx="11" hasCustomPrompt="1"/>
          </p:nvPr>
        </p:nvSpPr>
        <p:spPr>
          <a:xfrm>
            <a:off x="589696" y="2229579"/>
            <a:ext cx="1910617" cy="2384425"/>
          </a:xfrm>
        </p:spPr>
        <p:txBody>
          <a:bodyPr/>
          <a:lstStyle>
            <a:lvl1pPr marL="0" indent="0">
              <a:buFontTx/>
              <a:buNone/>
              <a:defRPr sz="7200" b="1">
                <a:solidFill>
                  <a:srgbClr val="19233C"/>
                </a:solidFill>
              </a:defRPr>
            </a:lvl1pPr>
          </a:lstStyle>
          <a:p>
            <a:r>
              <a:rPr lang="en-US" dirty="0"/>
              <a:t>##</a:t>
            </a:r>
          </a:p>
        </p:txBody>
      </p:sp>
      <p:sp>
        <p:nvSpPr>
          <p:cNvPr id="7" name="Shape 14"/>
          <p:cNvSpPr/>
          <p:nvPr userDrawn="1"/>
        </p:nvSpPr>
        <p:spPr>
          <a:xfrm>
            <a:off x="599728" y="2156364"/>
            <a:ext cx="2251911" cy="2235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90000"/>
              </a:lnSpc>
              <a:spcBef>
                <a:spcPts val="1000"/>
              </a:spcBef>
              <a:defRPr sz="900" b="1">
                <a:solidFill>
                  <a:srgbClr val="FDC131"/>
                </a:solidFill>
                <a:latin typeface="Symantec Sans"/>
                <a:ea typeface="Symantec Sans"/>
                <a:cs typeface="Symantec Sans"/>
                <a:sym typeface="Symantec Sans"/>
              </a:defRPr>
            </a:lvl1pPr>
          </a:lstStyle>
          <a:p>
            <a:r>
              <a:rPr lang="en-US" dirty="0"/>
              <a:t>Section</a:t>
            </a:r>
            <a:endParaRPr dirty="0"/>
          </a:p>
        </p:txBody>
      </p:sp>
      <p:pic>
        <p:nvPicPr>
          <p:cNvPr id="9" name="image3.pdf"/>
          <p:cNvPicPr>
            <a:picLocks noChangeAspect="1"/>
          </p:cNvPicPr>
          <p:nvPr userDrawn="1"/>
        </p:nvPicPr>
        <p:blipFill>
          <a:blip r:embed="rId3">
            <a:extLst/>
          </a:blip>
          <a:stretch>
            <a:fillRect/>
          </a:stretch>
        </p:blipFill>
        <p:spPr>
          <a:xfrm>
            <a:off x="10005155" y="334015"/>
            <a:ext cx="1580709" cy="418215"/>
          </a:xfrm>
          <a:prstGeom prst="rect">
            <a:avLst/>
          </a:prstGeom>
          <a:ln w="12700">
            <a:miter lim="400000"/>
          </a:ln>
        </p:spPr>
      </p:pic>
      <p:sp>
        <p:nvSpPr>
          <p:cNvPr id="10" name="Text Placeholder 4"/>
          <p:cNvSpPr>
            <a:spLocks noGrp="1"/>
          </p:cNvSpPr>
          <p:nvPr>
            <p:ph type="body" sz="quarter" idx="10" hasCustomPrompt="1"/>
          </p:nvPr>
        </p:nvSpPr>
        <p:spPr>
          <a:xfrm>
            <a:off x="2773117" y="2229579"/>
            <a:ext cx="4470646" cy="2384425"/>
          </a:xfrm>
        </p:spPr>
        <p:txBody>
          <a:bodyPr/>
          <a:lstStyle>
            <a:lvl1pPr marL="0" indent="0">
              <a:buFontTx/>
              <a:buNone/>
              <a:defRPr sz="1600">
                <a:solidFill>
                  <a:srgbClr val="19233C"/>
                </a:solidFill>
              </a:defRPr>
            </a:lvl1pPr>
          </a:lstStyle>
          <a:p>
            <a:r>
              <a:rPr lang="en-US" dirty="0"/>
              <a:t>Change Section ## to 01, 02, 03… as needed to represent section.</a:t>
            </a:r>
          </a:p>
        </p:txBody>
      </p:sp>
    </p:spTree>
    <p:extLst>
      <p:ext uri="{BB962C8B-B14F-4D97-AF65-F5344CB8AC3E}">
        <p14:creationId xmlns:p14="http://schemas.microsoft.com/office/powerpoint/2010/main" val="226623170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24795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White Closing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84395" y="1820425"/>
            <a:ext cx="11090769" cy="1177673"/>
          </a:xfrm>
        </p:spPr>
        <p:txBody>
          <a:bodyPr anchor="t" anchorCtr="0"/>
          <a:lstStyle>
            <a:lvl1pPr algn="l">
              <a:lnSpc>
                <a:spcPct val="90000"/>
              </a:lnSpc>
              <a:defRPr sz="7200" b="1" i="0" cap="none" baseline="0">
                <a:solidFill>
                  <a:schemeClr val="tx1"/>
                </a:solidFill>
                <a:latin typeface="Calibri"/>
                <a:cs typeface="Calibri"/>
              </a:defRPr>
            </a:lvl1pPr>
          </a:lstStyle>
          <a:p>
            <a:r>
              <a:rPr lang="en-US" dirty="0"/>
              <a:t>Thank you.</a:t>
            </a:r>
          </a:p>
        </p:txBody>
      </p:sp>
      <p:sp>
        <p:nvSpPr>
          <p:cNvPr id="3" name="Subtitle 2"/>
          <p:cNvSpPr>
            <a:spLocks noGrp="1"/>
          </p:cNvSpPr>
          <p:nvPr>
            <p:ph type="subTitle" idx="1" hasCustomPrompt="1"/>
          </p:nvPr>
        </p:nvSpPr>
        <p:spPr bwMode="gray">
          <a:xfrm>
            <a:off x="584394" y="4108982"/>
            <a:ext cx="2900928" cy="701557"/>
          </a:xfrm>
        </p:spPr>
        <p:txBody>
          <a:bodyPr anchor="b" anchorCtr="0"/>
          <a:lstStyle>
            <a:lvl1pPr marL="0" indent="0" algn="l">
              <a:buNone/>
              <a:defRPr sz="2700" b="1" i="0">
                <a:solidFill>
                  <a:schemeClr val="tx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name</a:t>
            </a:r>
          </a:p>
        </p:txBody>
      </p:sp>
      <p:grpSp>
        <p:nvGrpSpPr>
          <p:cNvPr id="49" name="Group 48" hidden="1"/>
          <p:cNvGrpSpPr/>
          <p:nvPr userDrawn="1">
            <p:custDataLst>
              <p:tags r:id="rId1"/>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70" name="Text Placeholder 69"/>
          <p:cNvSpPr>
            <a:spLocks noGrp="1"/>
          </p:cNvSpPr>
          <p:nvPr>
            <p:ph type="body" sz="quarter" idx="10" hasCustomPrompt="1"/>
          </p:nvPr>
        </p:nvSpPr>
        <p:spPr bwMode="gray">
          <a:xfrm>
            <a:off x="584394" y="4890860"/>
            <a:ext cx="2898652" cy="436514"/>
          </a:xfrm>
        </p:spPr>
        <p:txBody>
          <a:bodyPr anchor="t" anchorCtr="0"/>
          <a:lstStyle>
            <a:lvl1pPr marL="0" indent="0">
              <a:lnSpc>
                <a:spcPct val="80000"/>
              </a:lnSpc>
              <a:buNone/>
              <a:defRPr sz="1600" b="0" i="0" cap="none" spc="100" baseline="0">
                <a:solidFill>
                  <a:schemeClr val="tx1"/>
                </a:solidFill>
                <a:latin typeface="Calibri"/>
                <a:cs typeface="Calibri"/>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contact info</a:t>
            </a:r>
          </a:p>
        </p:txBody>
      </p:sp>
      <p:sp>
        <p:nvSpPr>
          <p:cNvPr id="33" name="TextBox 32"/>
          <p:cNvSpPr txBox="1"/>
          <p:nvPr userDrawn="1"/>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chemeClr val="tx1"/>
                </a:solidFill>
                <a:latin typeface="Symantec Sans" panose="02000503080000020004"/>
              </a:rPr>
              <a:pPr algn="r"/>
              <a:t>‹#›</a:t>
            </a:fld>
            <a:endParaRPr lang="en-US" sz="1600" b="1" dirty="0">
              <a:solidFill>
                <a:schemeClr val="tx1"/>
              </a:solidFill>
              <a:latin typeface="Symantec Sans" panose="02000503080000020004"/>
            </a:endParaRPr>
          </a:p>
        </p:txBody>
      </p:sp>
      <p:sp>
        <p:nvSpPr>
          <p:cNvPr id="34" name="TextBox 33"/>
          <p:cNvSpPr txBox="1"/>
          <p:nvPr userDrawn="1"/>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chemeClr val="tx1"/>
                </a:solidFill>
                <a:latin typeface="Symantec Sans" panose="02000503080000020004" pitchFamily="50" charset="0"/>
              </a:rPr>
              <a:t>Copyright © 2017 Symantec Corporation </a:t>
            </a:r>
          </a:p>
        </p:txBody>
      </p:sp>
      <p:pic>
        <p:nvPicPr>
          <p:cNvPr id="30" name="image1.pdf"/>
          <p:cNvPicPr>
            <a:picLocks noChangeAspect="1"/>
          </p:cNvPicPr>
          <p:nvPr userDrawn="1"/>
        </p:nvPicPr>
        <p:blipFill>
          <a:blip r:embed="rId3">
            <a:extLst/>
          </a:blip>
          <a:stretch>
            <a:fillRect/>
          </a:stretch>
        </p:blipFill>
        <p:spPr>
          <a:xfrm>
            <a:off x="609600" y="537399"/>
            <a:ext cx="1890833" cy="500265"/>
          </a:xfrm>
          <a:prstGeom prst="rect">
            <a:avLst/>
          </a:prstGeom>
          <a:ln w="12700">
            <a:miter lim="400000"/>
          </a:ln>
        </p:spPr>
      </p:pic>
    </p:spTree>
    <p:extLst>
      <p:ext uri="{BB962C8B-B14F-4D97-AF65-F5344CB8AC3E}">
        <p14:creationId xmlns:p14="http://schemas.microsoft.com/office/powerpoint/2010/main" val="407228446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dirty="0"/>
          </a:p>
        </p:txBody>
      </p:sp>
      <p:sp>
        <p:nvSpPr>
          <p:cNvPr id="10" name="Text Placeholder 18"/>
          <p:cNvSpPr>
            <a:spLocks noGrp="1"/>
          </p:cNvSpPr>
          <p:nvPr>
            <p:ph type="body" sz="quarter" idx="13" hasCustomPrompt="1"/>
          </p:nvPr>
        </p:nvSpPr>
        <p:spPr>
          <a:xfrm>
            <a:off x="609758" y="1168878"/>
            <a:ext cx="10972482"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Tree>
    <p:extLst>
      <p:ext uri="{BB962C8B-B14F-4D97-AF65-F5344CB8AC3E}">
        <p14:creationId xmlns:p14="http://schemas.microsoft.com/office/powerpoint/2010/main" val="359977209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Thank you - External">
    <p:bg>
      <p:bgPr>
        <a:solidFill>
          <a:srgbClr val="EFEFEF"/>
        </a:solidFill>
        <a:effectLst/>
      </p:bgPr>
    </p:bg>
    <p:spTree>
      <p:nvGrpSpPr>
        <p:cNvPr id="1" name=""/>
        <p:cNvGrpSpPr/>
        <p:nvPr/>
      </p:nvGrpSpPr>
      <p:grpSpPr>
        <a:xfrm>
          <a:off x="0" y="0"/>
          <a:ext cx="0" cy="0"/>
          <a:chOff x="0" y="0"/>
          <a:chExt cx="0" cy="0"/>
        </a:xfrm>
      </p:grpSpPr>
      <p:sp>
        <p:nvSpPr>
          <p:cNvPr id="165" name="Rectangle 164"/>
          <p:cNvSpPr/>
          <p:nvPr/>
        </p:nvSpPr>
        <p:spPr bwMode="ltGray">
          <a:xfrm>
            <a:off x="10737239" y="539872"/>
            <a:ext cx="1254861"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66" name="Rectangle 165"/>
          <p:cNvSpPr/>
          <p:nvPr/>
        </p:nvSpPr>
        <p:spPr bwMode="ltGray">
          <a:xfrm>
            <a:off x="9887762" y="370770"/>
            <a:ext cx="161337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67" name="Rectangle 166"/>
          <p:cNvSpPr/>
          <p:nvPr/>
        </p:nvSpPr>
        <p:spPr bwMode="ltGray">
          <a:xfrm>
            <a:off x="10737241" y="539872"/>
            <a:ext cx="763899"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68" name="Rectangle 23"/>
          <p:cNvSpPr/>
          <p:nvPr/>
        </p:nvSpPr>
        <p:spPr bwMode="ltGray">
          <a:xfrm>
            <a:off x="11313692" y="370771"/>
            <a:ext cx="187447"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69" name="Rectangle 168"/>
          <p:cNvSpPr/>
          <p:nvPr/>
        </p:nvSpPr>
        <p:spPr bwMode="ltGray">
          <a:xfrm>
            <a:off x="11313693" y="539871"/>
            <a:ext cx="678408"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70" name="Rectangle 169"/>
          <p:cNvSpPr/>
          <p:nvPr/>
        </p:nvSpPr>
        <p:spPr bwMode="ltGray">
          <a:xfrm>
            <a:off x="11313692" y="539871"/>
            <a:ext cx="187449"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71" name="Rectangle 170"/>
          <p:cNvSpPr/>
          <p:nvPr/>
        </p:nvSpPr>
        <p:spPr bwMode="ltGray">
          <a:xfrm>
            <a:off x="10352567" y="858724"/>
            <a:ext cx="512825"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72" name="Rectangle 171"/>
          <p:cNvSpPr/>
          <p:nvPr/>
        </p:nvSpPr>
        <p:spPr bwMode="ltGray">
          <a:xfrm>
            <a:off x="10737240" y="858724"/>
            <a:ext cx="128150"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73" name="Rectangle 172"/>
          <p:cNvSpPr/>
          <p:nvPr/>
        </p:nvSpPr>
        <p:spPr bwMode="ltGray">
          <a:xfrm>
            <a:off x="9683025" y="1709936"/>
            <a:ext cx="491264"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74" name="Rectangle 173"/>
          <p:cNvSpPr/>
          <p:nvPr/>
        </p:nvSpPr>
        <p:spPr bwMode="ltGray">
          <a:xfrm>
            <a:off x="9887762" y="1709937"/>
            <a:ext cx="286528"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78" name="Rectangle 177"/>
          <p:cNvSpPr/>
          <p:nvPr/>
        </p:nvSpPr>
        <p:spPr bwMode="ltGray">
          <a:xfrm>
            <a:off x="1679885" y="1869743"/>
            <a:ext cx="702893"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grpSp>
        <p:nvGrpSpPr>
          <p:cNvPr id="5" name="Group 4"/>
          <p:cNvGrpSpPr/>
          <p:nvPr userDrawn="1"/>
        </p:nvGrpSpPr>
        <p:grpSpPr>
          <a:xfrm>
            <a:off x="5811756" y="201169"/>
            <a:ext cx="3375918" cy="3024137"/>
            <a:chOff x="5810242" y="218886"/>
            <a:chExt cx="3375039" cy="3024137"/>
          </a:xfrm>
        </p:grpSpPr>
        <p:sp>
          <p:nvSpPr>
            <p:cNvPr id="175" name="Rectangle 174"/>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76" name="Rectangle 175"/>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79" name="Rectangle 178"/>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80"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81" name="Rectangle 180"/>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82"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83" name="Rectangle 182"/>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84"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85"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86" name="Rectangle 185"/>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87" name="Rectangle 186"/>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grpSp>
      <p:grpSp>
        <p:nvGrpSpPr>
          <p:cNvPr id="6" name="Group 5"/>
          <p:cNvGrpSpPr/>
          <p:nvPr userDrawn="1"/>
        </p:nvGrpSpPr>
        <p:grpSpPr>
          <a:xfrm>
            <a:off x="3932079" y="1298448"/>
            <a:ext cx="2147722" cy="1897884"/>
            <a:chOff x="3931054" y="1188451"/>
            <a:chExt cx="2147163" cy="1897884"/>
          </a:xfrm>
        </p:grpSpPr>
        <p:sp>
          <p:nvSpPr>
            <p:cNvPr id="177" name="Rectangle 176"/>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88" name="Rectangle 187"/>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89" name="Rectangle 188"/>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90" name="Rectangle 189"/>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91"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92" name="Rectangle 191"/>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93" name="Rectangle 192"/>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94" name="Rectangle 193"/>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95" name="Rectangle 194"/>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96" name="Rectangle 195"/>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97" name="Rectangle 196"/>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grpSp>
      <p:sp>
        <p:nvSpPr>
          <p:cNvPr id="198" name="Rectangle 197"/>
          <p:cNvSpPr/>
          <p:nvPr/>
        </p:nvSpPr>
        <p:spPr bwMode="ltGray">
          <a:xfrm>
            <a:off x="2195743" y="2176089"/>
            <a:ext cx="72840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199" name="Rectangle 198"/>
          <p:cNvSpPr/>
          <p:nvPr/>
        </p:nvSpPr>
        <p:spPr bwMode="ltGray">
          <a:xfrm>
            <a:off x="2737789" y="1872562"/>
            <a:ext cx="7663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200" name="Rectangle 43"/>
          <p:cNvSpPr/>
          <p:nvPr/>
        </p:nvSpPr>
        <p:spPr bwMode="ltGray">
          <a:xfrm>
            <a:off x="2737789" y="2176088"/>
            <a:ext cx="186354"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201" name="Rectangle 200"/>
          <p:cNvSpPr/>
          <p:nvPr/>
        </p:nvSpPr>
        <p:spPr bwMode="ltGray">
          <a:xfrm>
            <a:off x="3045000" y="1732956"/>
            <a:ext cx="290405"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202" name="Rectangle 46"/>
          <p:cNvSpPr/>
          <p:nvPr/>
        </p:nvSpPr>
        <p:spPr bwMode="ltGray">
          <a:xfrm>
            <a:off x="3045000" y="1872562"/>
            <a:ext cx="290405"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203" name="Rectangle 202"/>
          <p:cNvSpPr/>
          <p:nvPr/>
        </p:nvSpPr>
        <p:spPr bwMode="ltGray">
          <a:xfrm>
            <a:off x="3238779" y="1956032"/>
            <a:ext cx="379891"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204" name="Rectangle 46"/>
          <p:cNvSpPr/>
          <p:nvPr/>
        </p:nvSpPr>
        <p:spPr bwMode="ltGray">
          <a:xfrm>
            <a:off x="3238780" y="1956031"/>
            <a:ext cx="96625"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205" name="Rectangle 74"/>
          <p:cNvSpPr/>
          <p:nvPr/>
        </p:nvSpPr>
        <p:spPr bwMode="ltGray">
          <a:xfrm>
            <a:off x="2195743" y="2176089"/>
            <a:ext cx="187036"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206" name="Rectangle 205"/>
          <p:cNvSpPr/>
          <p:nvPr/>
        </p:nvSpPr>
        <p:spPr bwMode="ltGray">
          <a:xfrm>
            <a:off x="1749449" y="2123937"/>
            <a:ext cx="323529"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207" name="Rectangle 206"/>
          <p:cNvSpPr/>
          <p:nvPr/>
        </p:nvSpPr>
        <p:spPr bwMode="ltGray">
          <a:xfrm>
            <a:off x="1438650" y="2880776"/>
            <a:ext cx="218248"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pic>
        <p:nvPicPr>
          <p:cNvPr id="56"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0125" y="783325"/>
            <a:ext cx="2469523" cy="651420"/>
          </a:xfrm>
          <a:prstGeom prst="rect">
            <a:avLst/>
          </a:prstGeom>
        </p:spPr>
      </p:pic>
      <p:sp>
        <p:nvSpPr>
          <p:cNvPr id="4" name="TextBox 3"/>
          <p:cNvSpPr txBox="1"/>
          <p:nvPr/>
        </p:nvSpPr>
        <p:spPr>
          <a:xfrm>
            <a:off x="1214226" y="3401683"/>
            <a:ext cx="4881773" cy="439312"/>
          </a:xfrm>
          <a:prstGeom prst="rect">
            <a:avLst/>
          </a:prstGeom>
          <a:noFill/>
        </p:spPr>
        <p:txBody>
          <a:bodyPr wrap="square" lIns="0" tIns="0" rIns="0" bIns="0" rtlCol="0">
            <a:noAutofit/>
          </a:bodyPr>
          <a:lstStyle/>
          <a:p>
            <a:pPr>
              <a:lnSpc>
                <a:spcPct val="90000"/>
              </a:lnSpc>
            </a:pPr>
            <a:r>
              <a:rPr sz="3200" b="1" dirty="0"/>
              <a:t>Thank you!</a:t>
            </a:r>
          </a:p>
        </p:txBody>
      </p:sp>
      <p:sp>
        <p:nvSpPr>
          <p:cNvPr id="2" name="Title 1"/>
          <p:cNvSpPr>
            <a:spLocks noGrp="1"/>
          </p:cNvSpPr>
          <p:nvPr>
            <p:ph type="ctrTitle" hasCustomPrompt="1"/>
          </p:nvPr>
        </p:nvSpPr>
        <p:spPr>
          <a:xfrm>
            <a:off x="1219200" y="4464317"/>
            <a:ext cx="9753603"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1219199" y="4910670"/>
            <a:ext cx="9753603"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1211744" y="5638802"/>
            <a:ext cx="9761056" cy="534625"/>
          </a:xfrm>
          <a:prstGeom prst="rect">
            <a:avLst/>
          </a:prstGeom>
          <a:noFill/>
          <a:ln w="9525">
            <a:noFill/>
            <a:miter lim="800000"/>
            <a:headEnd/>
            <a:tailEnd/>
          </a:ln>
          <a:effectLst/>
        </p:spPr>
        <p:txBody>
          <a:bodyPr wrap="square" lIns="0" tIns="0" rIns="0" bIns="0" anchor="b">
            <a:noAutofit/>
          </a:bodyPr>
          <a:lstStyle/>
          <a:p>
            <a:pPr algn="l">
              <a:lnSpc>
                <a:spcPct val="90000"/>
              </a:lnSpc>
              <a:spcBef>
                <a:spcPts val="400"/>
              </a:spcBef>
            </a:pPr>
            <a:r>
              <a:rPr sz="800" b="1" dirty="0">
                <a:solidFill>
                  <a:schemeClr val="tx1"/>
                </a:solidFill>
                <a:latin typeface="+mn-lt"/>
              </a:rPr>
              <a:t>Copyright © </a:t>
            </a:r>
            <a:r>
              <a:rPr sz="800" b="1" dirty="0" smtClean="0">
                <a:solidFill>
                  <a:schemeClr val="tx1"/>
                </a:solidFill>
                <a:latin typeface="+mn-lt"/>
              </a:rPr>
              <a:t>201</a:t>
            </a:r>
            <a:r>
              <a:rPr lang="en-US" sz="800" b="1" dirty="0" smtClean="0">
                <a:solidFill>
                  <a:schemeClr val="tx1"/>
                </a:solidFill>
                <a:latin typeface="+mn-lt"/>
              </a:rPr>
              <a:t>6</a:t>
            </a:r>
            <a:r>
              <a:rPr sz="800" b="1" dirty="0" smtClean="0">
                <a:solidFill>
                  <a:schemeClr val="tx1"/>
                </a:solidFill>
                <a:latin typeface="+mn-lt"/>
              </a:rPr>
              <a:t> </a:t>
            </a:r>
            <a:r>
              <a:rPr sz="800" b="1" dirty="0">
                <a:solidFill>
                  <a:schemeClr val="tx1"/>
                </a:solidFill>
                <a:latin typeface="+mn-lt"/>
              </a:rPr>
              <a:t>Symantec Corporation. All rights reserved. </a:t>
            </a:r>
            <a:r>
              <a:rPr sz="800" dirty="0">
                <a:solidFill>
                  <a:schemeClr val="tx1"/>
                </a:solidFill>
                <a:latin typeface="+mn-lt"/>
              </a:rPr>
              <a:t>Symantec and the Symantec Logo are trademarks or registered trademarks of Symantec Corporation or its affiliates in the U.S. and other countries.  Other names may be trademarks of their respective owners.</a:t>
            </a:r>
          </a:p>
          <a:p>
            <a:pPr algn="l">
              <a:lnSpc>
                <a:spcPct val="90000"/>
              </a:lnSpc>
              <a:spcBef>
                <a:spcPts val="400"/>
              </a:spcBef>
            </a:pPr>
            <a:r>
              <a:rPr sz="800" dirty="0">
                <a:solidFill>
                  <a:schemeClr val="tx1"/>
                </a:solidFill>
                <a:latin typeface="+mn-lt"/>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grpSp>
        <p:nvGrpSpPr>
          <p:cNvPr id="60" name="Group 59"/>
          <p:cNvGrpSpPr/>
          <p:nvPr/>
        </p:nvGrpSpPr>
        <p:grpSpPr bwMode="invGray">
          <a:xfrm>
            <a:off x="1" y="0"/>
            <a:ext cx="12192000" cy="6858000"/>
            <a:chOff x="0" y="0"/>
            <a:chExt cx="12188825" cy="6858000"/>
          </a:xfrm>
        </p:grpSpPr>
        <p:sp>
          <p:nvSpPr>
            <p:cNvPr id="61" name="Rectangle 6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62" name="Rectangle 6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63" name="Rectangle 6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sp>
          <p:nvSpPr>
            <p:cNvPr id="64" name="Rectangle 6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dirty="0"/>
            </a:p>
          </p:txBody>
        </p:sp>
      </p:grpSp>
    </p:spTree>
    <p:extLst>
      <p:ext uri="{BB962C8B-B14F-4D97-AF65-F5344CB8AC3E}">
        <p14:creationId xmlns:p14="http://schemas.microsoft.com/office/powerpoint/2010/main" val="378181529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p:cNvSpPr txBox="1"/>
          <p:nvPr userDrawn="1"/>
        </p:nvSpPr>
        <p:spPr>
          <a:xfrm>
            <a:off x="11315701" y="6397125"/>
            <a:ext cx="747347" cy="307777"/>
          </a:xfrm>
          <a:prstGeom prst="rect">
            <a:avLst/>
          </a:prstGeom>
          <a:noFill/>
        </p:spPr>
        <p:txBody>
          <a:bodyPr wrap="square" rtlCol="0">
            <a:spAutoFit/>
          </a:bodyPr>
          <a:lstStyle/>
          <a:p>
            <a:pPr algn="r"/>
            <a:fld id="{AF003DC0-3C01-4B6A-BCCB-906D59B6FE7F}" type="slidenum">
              <a:rPr lang="en-US" sz="1400" smtClean="0">
                <a:solidFill>
                  <a:schemeClr val="bg1"/>
                </a:solidFill>
              </a:rPr>
              <a:pPr algn="r"/>
              <a:t>‹#›</a:t>
            </a:fld>
            <a:endParaRPr lang="en-US" sz="1400" dirty="0">
              <a:solidFill>
                <a:schemeClr val="bg1"/>
              </a:solidFill>
            </a:endParaRPr>
          </a:p>
        </p:txBody>
      </p:sp>
      <p:sp>
        <p:nvSpPr>
          <p:cNvPr id="7" name="Rectangle 6"/>
          <p:cNvSpPr/>
          <p:nvPr userDrawn="1"/>
        </p:nvSpPr>
        <p:spPr>
          <a:xfrm>
            <a:off x="0" y="6209969"/>
            <a:ext cx="12192000" cy="648031"/>
          </a:xfrm>
          <a:prstGeom prst="rect">
            <a:avLst/>
          </a:prstGeom>
          <a:solidFill>
            <a:srgbClr val="232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1315701" y="6397125"/>
            <a:ext cx="747347" cy="307777"/>
          </a:xfrm>
          <a:prstGeom prst="rect">
            <a:avLst/>
          </a:prstGeom>
          <a:noFill/>
        </p:spPr>
        <p:txBody>
          <a:bodyPr wrap="square" rtlCol="0">
            <a:spAutoFit/>
          </a:bodyPr>
          <a:lstStyle/>
          <a:p>
            <a:pPr algn="r"/>
            <a:fld id="{AF003DC0-3C01-4B6A-BCCB-906D59B6FE7F}" type="slidenum">
              <a:rPr lang="en-US" sz="1400" smtClean="0">
                <a:solidFill>
                  <a:schemeClr val="bg1"/>
                </a:solidFill>
              </a:rPr>
              <a:pPr algn="r"/>
              <a:t>‹#›</a:t>
            </a:fld>
            <a:endParaRPr lang="en-US" sz="140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03" y="6281770"/>
            <a:ext cx="1260333" cy="472625"/>
          </a:xfrm>
          <a:prstGeom prst="rect">
            <a:avLst/>
          </a:prstGeom>
        </p:spPr>
      </p:pic>
    </p:spTree>
    <p:extLst>
      <p:ext uri="{BB962C8B-B14F-4D97-AF65-F5344CB8AC3E}">
        <p14:creationId xmlns:p14="http://schemas.microsoft.com/office/powerpoint/2010/main" val="20631436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hite Title slide w/graphic">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r="50067"/>
          <a:stretch/>
        </p:blipFill>
        <p:spPr>
          <a:xfrm>
            <a:off x="9572699" y="809478"/>
            <a:ext cx="2619302" cy="5239512"/>
          </a:xfrm>
          <a:prstGeom prst="rect">
            <a:avLst/>
          </a:prstGeom>
        </p:spPr>
      </p:pic>
      <p:sp>
        <p:nvSpPr>
          <p:cNvPr id="2" name="Title 1"/>
          <p:cNvSpPr>
            <a:spLocks noGrp="1"/>
          </p:cNvSpPr>
          <p:nvPr>
            <p:ph type="ctrTitle" hasCustomPrompt="1"/>
          </p:nvPr>
        </p:nvSpPr>
        <p:spPr bwMode="gray">
          <a:xfrm>
            <a:off x="584396" y="1177492"/>
            <a:ext cx="7502330" cy="2923025"/>
          </a:xfrm>
        </p:spPr>
        <p:txBody>
          <a:bodyPr anchor="t" anchorCtr="0">
            <a:normAutofit/>
          </a:bodyPr>
          <a:lstStyle>
            <a:lvl1pPr algn="l">
              <a:lnSpc>
                <a:spcPct val="87000"/>
              </a:lnSpc>
              <a:defRPr sz="6600" b="1" i="0" cap="none" baseline="0">
                <a:solidFill>
                  <a:schemeClr val="tx1"/>
                </a:solidFill>
                <a:latin typeface="Calibri"/>
                <a:cs typeface="Calibri"/>
              </a:defRPr>
            </a:lvl1pPr>
          </a:lstStyle>
          <a:p>
            <a:r>
              <a:rPr lang="en-US" dirty="0"/>
              <a:t>Title slide with graphic</a:t>
            </a:r>
          </a:p>
        </p:txBody>
      </p:sp>
      <p:grpSp>
        <p:nvGrpSpPr>
          <p:cNvPr id="49" name="Group 48" hidden="1"/>
          <p:cNvGrpSpPr/>
          <p:nvPr userDrawn="1">
            <p:custDataLst>
              <p:tags r:id="rId2"/>
            </p:custDataLst>
          </p:nvPr>
        </p:nvGrpSpPr>
        <p:grpSpPr>
          <a:xfrm>
            <a:off x="-282027" y="-714736"/>
            <a:ext cx="12740305" cy="8287473"/>
            <a:chOff x="-282027" y="-714736"/>
            <a:chExt cx="12740305" cy="8287473"/>
          </a:xfrm>
        </p:grpSpPr>
        <p:cxnSp>
          <p:nvCxnSpPr>
            <p:cNvPr id="50" name="Straight Connector 49"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hidden="1"/>
            <p:cNvGrpSpPr/>
            <p:nvPr userDrawn="1"/>
          </p:nvGrpSpPr>
          <p:grpSpPr>
            <a:xfrm>
              <a:off x="11640116" y="-714736"/>
              <a:ext cx="551884" cy="8287473"/>
              <a:chOff x="11640116" y="-714736"/>
              <a:chExt cx="551884" cy="8287473"/>
            </a:xfrm>
          </p:grpSpPr>
          <p:cxnSp>
            <p:nvCxnSpPr>
              <p:cNvPr id="67" name="Straight Connector 6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65" name="Straight Connector 6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hidden="1"/>
              <p:cNvGrpSpPr/>
              <p:nvPr userDrawn="1"/>
            </p:nvGrpSpPr>
            <p:grpSpPr>
              <a:xfrm>
                <a:off x="-282026" y="1280053"/>
                <a:ext cx="12740305" cy="442593"/>
                <a:chOff x="-282026" y="1280053"/>
                <a:chExt cx="12740305" cy="442593"/>
              </a:xfrm>
            </p:grpSpPr>
            <p:cxnSp>
              <p:nvCxnSpPr>
                <p:cNvPr id="63" name="Straight Connector 62"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hidden="1"/>
              <p:cNvGrpSpPr/>
              <p:nvPr userDrawn="1"/>
            </p:nvGrpSpPr>
            <p:grpSpPr>
              <a:xfrm>
                <a:off x="0" y="-714736"/>
                <a:ext cx="551884" cy="8287473"/>
                <a:chOff x="11640116" y="-714736"/>
                <a:chExt cx="551884" cy="8287473"/>
              </a:xfrm>
            </p:grpSpPr>
            <p:cxnSp>
              <p:nvCxnSpPr>
                <p:cNvPr id="61" name="Straight Connector 60"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hidden="1"/>
              <p:cNvGrpSpPr/>
              <p:nvPr userDrawn="1"/>
            </p:nvGrpSpPr>
            <p:grpSpPr>
              <a:xfrm>
                <a:off x="-282026" y="6584314"/>
                <a:ext cx="12740305" cy="273686"/>
                <a:chOff x="-282026" y="0"/>
                <a:chExt cx="12740305" cy="273686"/>
              </a:xfrm>
            </p:grpSpPr>
            <p:cxnSp>
              <p:nvCxnSpPr>
                <p:cNvPr id="59" name="Straight Connector 58"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pic>
        <p:nvPicPr>
          <p:cNvPr id="29" name="image1.pdf"/>
          <p:cNvPicPr>
            <a:picLocks noChangeAspect="1"/>
          </p:cNvPicPr>
          <p:nvPr userDrawn="1"/>
        </p:nvPicPr>
        <p:blipFill>
          <a:blip r:embed="rId5">
            <a:extLst/>
          </a:blip>
          <a:stretch>
            <a:fillRect/>
          </a:stretch>
        </p:blipFill>
        <p:spPr>
          <a:xfrm>
            <a:off x="5210285" y="4735841"/>
            <a:ext cx="1584198" cy="416624"/>
          </a:xfrm>
          <a:prstGeom prst="rect">
            <a:avLst/>
          </a:prstGeom>
          <a:ln w="12700">
            <a:miter lim="400000"/>
          </a:ln>
        </p:spPr>
      </p:pic>
    </p:spTree>
    <p:custDataLst>
      <p:tags r:id="rId1"/>
    </p:custDataLst>
    <p:extLst>
      <p:ext uri="{BB962C8B-B14F-4D97-AF65-F5344CB8AC3E}">
        <p14:creationId xmlns:p14="http://schemas.microsoft.com/office/powerpoint/2010/main" val="427183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Agenda">
    <p:spTree>
      <p:nvGrpSpPr>
        <p:cNvPr id="1" name=""/>
        <p:cNvGrpSpPr/>
        <p:nvPr/>
      </p:nvGrpSpPr>
      <p:grpSpPr>
        <a:xfrm>
          <a:off x="0" y="0"/>
          <a:ext cx="0" cy="0"/>
          <a:chOff x="0" y="0"/>
          <a:chExt cx="0" cy="0"/>
        </a:xfrm>
      </p:grpSpPr>
      <p:sp>
        <p:nvSpPr>
          <p:cNvPr id="29" name="Text Placeholder 21"/>
          <p:cNvSpPr>
            <a:spLocks noGrp="1"/>
          </p:cNvSpPr>
          <p:nvPr>
            <p:ph type="body" sz="quarter" idx="18" hasCustomPrompt="1"/>
          </p:nvPr>
        </p:nvSpPr>
        <p:spPr>
          <a:xfrm>
            <a:off x="6726807" y="2327276"/>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0" name="Text Placeholder 21"/>
          <p:cNvSpPr>
            <a:spLocks noGrp="1"/>
          </p:cNvSpPr>
          <p:nvPr>
            <p:ph type="body" sz="quarter" idx="19" hasCustomPrompt="1"/>
          </p:nvPr>
        </p:nvSpPr>
        <p:spPr>
          <a:xfrm>
            <a:off x="6726807" y="3128248"/>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1" name="Text Placeholder 21"/>
          <p:cNvSpPr>
            <a:spLocks noGrp="1"/>
          </p:cNvSpPr>
          <p:nvPr>
            <p:ph type="body" sz="quarter" idx="20" hasCustomPrompt="1"/>
          </p:nvPr>
        </p:nvSpPr>
        <p:spPr>
          <a:xfrm>
            <a:off x="6726807" y="3929220"/>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2" name="Text Placeholder 21"/>
          <p:cNvSpPr>
            <a:spLocks noGrp="1"/>
          </p:cNvSpPr>
          <p:nvPr>
            <p:ph type="body" sz="quarter" idx="21" hasCustomPrompt="1"/>
          </p:nvPr>
        </p:nvSpPr>
        <p:spPr>
          <a:xfrm>
            <a:off x="6726807" y="4730192"/>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3" name="Text Placeholder 19"/>
          <p:cNvSpPr>
            <a:spLocks noGrp="1"/>
          </p:cNvSpPr>
          <p:nvPr>
            <p:ph type="body" sz="quarter" idx="22" hasCustomPrompt="1"/>
          </p:nvPr>
        </p:nvSpPr>
        <p:spPr>
          <a:xfrm>
            <a:off x="6075931" y="2306638"/>
            <a:ext cx="584523" cy="487362"/>
          </a:xfrm>
        </p:spPr>
        <p:txBody>
          <a:bodyPr>
            <a:noAutofit/>
          </a:bodyPr>
          <a:lstStyle>
            <a:lvl1pPr marL="0" indent="0">
              <a:buNone/>
              <a:defRPr sz="3700" b="1"/>
            </a:lvl1pPr>
          </a:lstStyle>
          <a:p>
            <a:pPr lvl="0"/>
            <a:r>
              <a:rPr lang="en-US" dirty="0"/>
              <a:t>##</a:t>
            </a:r>
          </a:p>
        </p:txBody>
      </p:sp>
      <p:sp>
        <p:nvSpPr>
          <p:cNvPr id="34" name="Text Placeholder 19"/>
          <p:cNvSpPr>
            <a:spLocks noGrp="1"/>
          </p:cNvSpPr>
          <p:nvPr>
            <p:ph type="body" sz="quarter" idx="23" hasCustomPrompt="1"/>
          </p:nvPr>
        </p:nvSpPr>
        <p:spPr>
          <a:xfrm>
            <a:off x="6075931" y="3107610"/>
            <a:ext cx="584523" cy="487362"/>
          </a:xfrm>
        </p:spPr>
        <p:txBody>
          <a:bodyPr>
            <a:noAutofit/>
          </a:bodyPr>
          <a:lstStyle>
            <a:lvl1pPr marL="0" indent="0">
              <a:buNone/>
              <a:defRPr sz="3700" b="1"/>
            </a:lvl1pPr>
          </a:lstStyle>
          <a:p>
            <a:pPr lvl="0"/>
            <a:r>
              <a:rPr lang="en-US" dirty="0"/>
              <a:t>##</a:t>
            </a:r>
          </a:p>
        </p:txBody>
      </p:sp>
      <p:sp>
        <p:nvSpPr>
          <p:cNvPr id="35" name="Text Placeholder 19"/>
          <p:cNvSpPr>
            <a:spLocks noGrp="1"/>
          </p:cNvSpPr>
          <p:nvPr>
            <p:ph type="body" sz="quarter" idx="24" hasCustomPrompt="1"/>
          </p:nvPr>
        </p:nvSpPr>
        <p:spPr>
          <a:xfrm>
            <a:off x="6075931" y="3908582"/>
            <a:ext cx="584523" cy="487362"/>
          </a:xfrm>
        </p:spPr>
        <p:txBody>
          <a:bodyPr>
            <a:noAutofit/>
          </a:bodyPr>
          <a:lstStyle>
            <a:lvl1pPr marL="0" indent="0">
              <a:buNone/>
              <a:defRPr sz="3700" b="1"/>
            </a:lvl1pPr>
          </a:lstStyle>
          <a:p>
            <a:pPr lvl="0"/>
            <a:r>
              <a:rPr lang="en-US" dirty="0"/>
              <a:t>##</a:t>
            </a:r>
          </a:p>
        </p:txBody>
      </p:sp>
      <p:sp>
        <p:nvSpPr>
          <p:cNvPr id="36" name="Text Placeholder 19"/>
          <p:cNvSpPr>
            <a:spLocks noGrp="1"/>
          </p:cNvSpPr>
          <p:nvPr>
            <p:ph type="body" sz="quarter" idx="25" hasCustomPrompt="1"/>
          </p:nvPr>
        </p:nvSpPr>
        <p:spPr>
          <a:xfrm>
            <a:off x="6075931" y="4709554"/>
            <a:ext cx="584523" cy="487362"/>
          </a:xfrm>
        </p:spPr>
        <p:txBody>
          <a:bodyPr>
            <a:noAutofit/>
          </a:bodyPr>
          <a:lstStyle>
            <a:lvl1pPr marL="0" indent="0">
              <a:buNone/>
              <a:defRPr sz="3700" b="1"/>
            </a:lvl1pPr>
          </a:lstStyle>
          <a:p>
            <a:pPr lvl="0"/>
            <a:r>
              <a:rPr lang="en-US" dirty="0"/>
              <a:t>##</a:t>
            </a:r>
          </a:p>
        </p:txBody>
      </p:sp>
      <p:sp>
        <p:nvSpPr>
          <p:cNvPr id="22" name="Text Placeholder 21"/>
          <p:cNvSpPr>
            <a:spLocks noGrp="1"/>
          </p:cNvSpPr>
          <p:nvPr>
            <p:ph type="body" sz="quarter" idx="11" hasCustomPrompt="1"/>
          </p:nvPr>
        </p:nvSpPr>
        <p:spPr>
          <a:xfrm>
            <a:off x="1247775" y="2327276"/>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3" name="Text Placeholder 21"/>
          <p:cNvSpPr>
            <a:spLocks noGrp="1"/>
          </p:cNvSpPr>
          <p:nvPr>
            <p:ph type="body" sz="quarter" idx="12" hasCustomPrompt="1"/>
          </p:nvPr>
        </p:nvSpPr>
        <p:spPr>
          <a:xfrm>
            <a:off x="1247775" y="3128248"/>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5" name="Text Placeholder 21"/>
          <p:cNvSpPr>
            <a:spLocks noGrp="1"/>
          </p:cNvSpPr>
          <p:nvPr>
            <p:ph type="body" sz="quarter" idx="14" hasCustomPrompt="1"/>
          </p:nvPr>
        </p:nvSpPr>
        <p:spPr>
          <a:xfrm>
            <a:off x="1247775" y="3929220"/>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7" name="Text Placeholder 21"/>
          <p:cNvSpPr>
            <a:spLocks noGrp="1"/>
          </p:cNvSpPr>
          <p:nvPr>
            <p:ph type="body" sz="quarter" idx="16" hasCustomPrompt="1"/>
          </p:nvPr>
        </p:nvSpPr>
        <p:spPr>
          <a:xfrm>
            <a:off x="1247775" y="4730192"/>
            <a:ext cx="4006850" cy="446087"/>
          </a:xfrm>
        </p:spPr>
        <p:txBody>
          <a:bodyPr anchor="ctr" anchorCtr="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0" name="Text Placeholder 19"/>
          <p:cNvSpPr>
            <a:spLocks noGrp="1"/>
          </p:cNvSpPr>
          <p:nvPr>
            <p:ph type="body" sz="quarter" idx="10" hasCustomPrompt="1"/>
          </p:nvPr>
        </p:nvSpPr>
        <p:spPr>
          <a:xfrm>
            <a:off x="596899" y="2306638"/>
            <a:ext cx="584523" cy="487362"/>
          </a:xfrm>
        </p:spPr>
        <p:txBody>
          <a:bodyPr>
            <a:noAutofit/>
          </a:bodyPr>
          <a:lstStyle>
            <a:lvl1pPr marL="0" indent="0">
              <a:buNone/>
              <a:defRPr sz="3700" b="1"/>
            </a:lvl1pPr>
          </a:lstStyle>
          <a:p>
            <a:pPr lvl="0"/>
            <a:r>
              <a:rPr lang="en-US" dirty="0"/>
              <a:t>##</a:t>
            </a:r>
          </a:p>
        </p:txBody>
      </p:sp>
      <p:sp>
        <p:nvSpPr>
          <p:cNvPr id="3" name="Title 2"/>
          <p:cNvSpPr>
            <a:spLocks noGrp="1"/>
          </p:cNvSpPr>
          <p:nvPr>
            <p:ph type="title" hasCustomPrompt="1"/>
          </p:nvPr>
        </p:nvSpPr>
        <p:spPr/>
        <p:txBody>
          <a:bodyPr>
            <a:normAutofit/>
          </a:bodyPr>
          <a:lstStyle>
            <a:lvl1pPr>
              <a:defRPr>
                <a:latin typeface="Calibri"/>
                <a:cs typeface="Calibri"/>
              </a:defRPr>
            </a:lvl1pPr>
          </a:lstStyle>
          <a:p>
            <a:r>
              <a:rPr lang="en-US" dirty="0"/>
              <a:t>Agenda</a:t>
            </a:r>
          </a:p>
        </p:txBody>
      </p:sp>
      <p:sp>
        <p:nvSpPr>
          <p:cNvPr id="24" name="Text Placeholder 19"/>
          <p:cNvSpPr>
            <a:spLocks noGrp="1"/>
          </p:cNvSpPr>
          <p:nvPr>
            <p:ph type="body" sz="quarter" idx="13" hasCustomPrompt="1"/>
          </p:nvPr>
        </p:nvSpPr>
        <p:spPr>
          <a:xfrm>
            <a:off x="596899" y="3107610"/>
            <a:ext cx="584523" cy="487362"/>
          </a:xfrm>
        </p:spPr>
        <p:txBody>
          <a:bodyPr>
            <a:noAutofit/>
          </a:bodyPr>
          <a:lstStyle>
            <a:lvl1pPr marL="0" indent="0">
              <a:buNone/>
              <a:defRPr sz="3700" b="1"/>
            </a:lvl1pPr>
          </a:lstStyle>
          <a:p>
            <a:pPr lvl="0"/>
            <a:r>
              <a:rPr lang="en-US" dirty="0"/>
              <a:t>##</a:t>
            </a:r>
          </a:p>
        </p:txBody>
      </p:sp>
      <p:sp>
        <p:nvSpPr>
          <p:cNvPr id="26" name="Text Placeholder 19"/>
          <p:cNvSpPr>
            <a:spLocks noGrp="1"/>
          </p:cNvSpPr>
          <p:nvPr>
            <p:ph type="body" sz="quarter" idx="15" hasCustomPrompt="1"/>
          </p:nvPr>
        </p:nvSpPr>
        <p:spPr>
          <a:xfrm>
            <a:off x="596899" y="3908582"/>
            <a:ext cx="584523" cy="487362"/>
          </a:xfrm>
        </p:spPr>
        <p:txBody>
          <a:bodyPr>
            <a:noAutofit/>
          </a:bodyPr>
          <a:lstStyle>
            <a:lvl1pPr marL="0" indent="0">
              <a:buNone/>
              <a:defRPr sz="3700" b="1"/>
            </a:lvl1pPr>
          </a:lstStyle>
          <a:p>
            <a:pPr lvl="0"/>
            <a:r>
              <a:rPr lang="en-US" dirty="0"/>
              <a:t>##</a:t>
            </a:r>
          </a:p>
        </p:txBody>
      </p:sp>
      <p:sp>
        <p:nvSpPr>
          <p:cNvPr id="28" name="Text Placeholder 19"/>
          <p:cNvSpPr>
            <a:spLocks noGrp="1"/>
          </p:cNvSpPr>
          <p:nvPr>
            <p:ph type="body" sz="quarter" idx="17" hasCustomPrompt="1"/>
          </p:nvPr>
        </p:nvSpPr>
        <p:spPr>
          <a:xfrm>
            <a:off x="596899" y="4709554"/>
            <a:ext cx="584523" cy="487362"/>
          </a:xfrm>
        </p:spPr>
        <p:txBody>
          <a:bodyPr>
            <a:noAutofit/>
          </a:bodyPr>
          <a:lstStyle>
            <a:lvl1pPr marL="0" indent="0">
              <a:buNone/>
              <a:defRPr sz="3700" b="1"/>
            </a:lvl1pPr>
          </a:lstStyle>
          <a:p>
            <a:pPr lvl="0"/>
            <a:r>
              <a:rPr lang="en-US" dirty="0"/>
              <a:t>##</a:t>
            </a:r>
          </a:p>
        </p:txBody>
      </p:sp>
    </p:spTree>
    <p:extLst>
      <p:ext uri="{BB962C8B-B14F-4D97-AF65-F5344CB8AC3E}">
        <p14:creationId xmlns:p14="http://schemas.microsoft.com/office/powerpoint/2010/main" val="13183992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ite Agenda">
    <p:spTree>
      <p:nvGrpSpPr>
        <p:cNvPr id="1" name=""/>
        <p:cNvGrpSpPr/>
        <p:nvPr/>
      </p:nvGrpSpPr>
      <p:grpSpPr>
        <a:xfrm>
          <a:off x="0" y="0"/>
          <a:ext cx="0" cy="0"/>
          <a:chOff x="0" y="0"/>
          <a:chExt cx="0" cy="0"/>
        </a:xfrm>
      </p:grpSpPr>
      <p:sp>
        <p:nvSpPr>
          <p:cNvPr id="29" name="Text Placeholder 21"/>
          <p:cNvSpPr>
            <a:spLocks noGrp="1"/>
          </p:cNvSpPr>
          <p:nvPr>
            <p:ph type="body" sz="quarter" idx="18" hasCustomPrompt="1"/>
          </p:nvPr>
        </p:nvSpPr>
        <p:spPr>
          <a:xfrm>
            <a:off x="6726807" y="2327276"/>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0" name="Text Placeholder 21"/>
          <p:cNvSpPr>
            <a:spLocks noGrp="1"/>
          </p:cNvSpPr>
          <p:nvPr>
            <p:ph type="body" sz="quarter" idx="19" hasCustomPrompt="1"/>
          </p:nvPr>
        </p:nvSpPr>
        <p:spPr>
          <a:xfrm>
            <a:off x="6726807" y="3128248"/>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1" name="Text Placeholder 21"/>
          <p:cNvSpPr>
            <a:spLocks noGrp="1"/>
          </p:cNvSpPr>
          <p:nvPr>
            <p:ph type="body" sz="quarter" idx="20" hasCustomPrompt="1"/>
          </p:nvPr>
        </p:nvSpPr>
        <p:spPr>
          <a:xfrm>
            <a:off x="6726807" y="3929220"/>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2" name="Text Placeholder 21"/>
          <p:cNvSpPr>
            <a:spLocks noGrp="1"/>
          </p:cNvSpPr>
          <p:nvPr>
            <p:ph type="body" sz="quarter" idx="21" hasCustomPrompt="1"/>
          </p:nvPr>
        </p:nvSpPr>
        <p:spPr>
          <a:xfrm>
            <a:off x="6726807" y="4730192"/>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33" name="Text Placeholder 19"/>
          <p:cNvSpPr>
            <a:spLocks noGrp="1"/>
          </p:cNvSpPr>
          <p:nvPr>
            <p:ph type="body" sz="quarter" idx="22" hasCustomPrompt="1"/>
          </p:nvPr>
        </p:nvSpPr>
        <p:spPr>
          <a:xfrm>
            <a:off x="6075931" y="2306638"/>
            <a:ext cx="584523" cy="487362"/>
          </a:xfrm>
        </p:spPr>
        <p:txBody>
          <a:bodyPr>
            <a:noAutofit/>
          </a:bodyPr>
          <a:lstStyle>
            <a:lvl1pPr marL="0" indent="0">
              <a:buNone/>
              <a:defRPr sz="3700" b="1"/>
            </a:lvl1pPr>
          </a:lstStyle>
          <a:p>
            <a:pPr lvl="0"/>
            <a:r>
              <a:rPr lang="en-US" dirty="0"/>
              <a:t>##</a:t>
            </a:r>
          </a:p>
        </p:txBody>
      </p:sp>
      <p:sp>
        <p:nvSpPr>
          <p:cNvPr id="34" name="Text Placeholder 19"/>
          <p:cNvSpPr>
            <a:spLocks noGrp="1"/>
          </p:cNvSpPr>
          <p:nvPr>
            <p:ph type="body" sz="quarter" idx="23" hasCustomPrompt="1"/>
          </p:nvPr>
        </p:nvSpPr>
        <p:spPr>
          <a:xfrm>
            <a:off x="6075931" y="3107610"/>
            <a:ext cx="584523" cy="487362"/>
          </a:xfrm>
        </p:spPr>
        <p:txBody>
          <a:bodyPr>
            <a:noAutofit/>
          </a:bodyPr>
          <a:lstStyle>
            <a:lvl1pPr marL="0" indent="0">
              <a:buNone/>
              <a:defRPr sz="3700" b="1"/>
            </a:lvl1pPr>
          </a:lstStyle>
          <a:p>
            <a:pPr lvl="0"/>
            <a:r>
              <a:rPr lang="en-US" dirty="0"/>
              <a:t>##</a:t>
            </a:r>
          </a:p>
        </p:txBody>
      </p:sp>
      <p:sp>
        <p:nvSpPr>
          <p:cNvPr id="35" name="Text Placeholder 19"/>
          <p:cNvSpPr>
            <a:spLocks noGrp="1"/>
          </p:cNvSpPr>
          <p:nvPr>
            <p:ph type="body" sz="quarter" idx="24" hasCustomPrompt="1"/>
          </p:nvPr>
        </p:nvSpPr>
        <p:spPr>
          <a:xfrm>
            <a:off x="6075931" y="3908582"/>
            <a:ext cx="584523" cy="487362"/>
          </a:xfrm>
        </p:spPr>
        <p:txBody>
          <a:bodyPr>
            <a:noAutofit/>
          </a:bodyPr>
          <a:lstStyle>
            <a:lvl1pPr marL="0" indent="0">
              <a:buNone/>
              <a:defRPr sz="3700" b="1"/>
            </a:lvl1pPr>
          </a:lstStyle>
          <a:p>
            <a:pPr lvl="0"/>
            <a:r>
              <a:rPr lang="en-US" dirty="0"/>
              <a:t>##</a:t>
            </a:r>
          </a:p>
        </p:txBody>
      </p:sp>
      <p:sp>
        <p:nvSpPr>
          <p:cNvPr id="36" name="Text Placeholder 19"/>
          <p:cNvSpPr>
            <a:spLocks noGrp="1"/>
          </p:cNvSpPr>
          <p:nvPr>
            <p:ph type="body" sz="quarter" idx="25" hasCustomPrompt="1"/>
          </p:nvPr>
        </p:nvSpPr>
        <p:spPr>
          <a:xfrm>
            <a:off x="6075931" y="4709554"/>
            <a:ext cx="584523" cy="487362"/>
          </a:xfrm>
        </p:spPr>
        <p:txBody>
          <a:bodyPr>
            <a:noAutofit/>
          </a:bodyPr>
          <a:lstStyle>
            <a:lvl1pPr marL="0" indent="0">
              <a:buNone/>
              <a:defRPr sz="3700" b="1"/>
            </a:lvl1pPr>
          </a:lstStyle>
          <a:p>
            <a:pPr lvl="0"/>
            <a:r>
              <a:rPr lang="en-US" dirty="0"/>
              <a:t>##</a:t>
            </a:r>
          </a:p>
        </p:txBody>
      </p:sp>
      <p:sp>
        <p:nvSpPr>
          <p:cNvPr id="22" name="Text Placeholder 21"/>
          <p:cNvSpPr>
            <a:spLocks noGrp="1"/>
          </p:cNvSpPr>
          <p:nvPr>
            <p:ph type="body" sz="quarter" idx="11" hasCustomPrompt="1"/>
          </p:nvPr>
        </p:nvSpPr>
        <p:spPr>
          <a:xfrm>
            <a:off x="1247775" y="2327276"/>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3" name="Text Placeholder 21"/>
          <p:cNvSpPr>
            <a:spLocks noGrp="1"/>
          </p:cNvSpPr>
          <p:nvPr>
            <p:ph type="body" sz="quarter" idx="12" hasCustomPrompt="1"/>
          </p:nvPr>
        </p:nvSpPr>
        <p:spPr>
          <a:xfrm>
            <a:off x="1247775" y="3128248"/>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5" name="Text Placeholder 21"/>
          <p:cNvSpPr>
            <a:spLocks noGrp="1"/>
          </p:cNvSpPr>
          <p:nvPr>
            <p:ph type="body" sz="quarter" idx="14" hasCustomPrompt="1"/>
          </p:nvPr>
        </p:nvSpPr>
        <p:spPr>
          <a:xfrm>
            <a:off x="1247775" y="3929220"/>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7" name="Text Placeholder 21"/>
          <p:cNvSpPr>
            <a:spLocks noGrp="1"/>
          </p:cNvSpPr>
          <p:nvPr>
            <p:ph type="body" sz="quarter" idx="16" hasCustomPrompt="1"/>
          </p:nvPr>
        </p:nvSpPr>
        <p:spPr>
          <a:xfrm>
            <a:off x="1247775" y="4730192"/>
            <a:ext cx="4006850" cy="446087"/>
          </a:xfrm>
        </p:spPr>
        <p:txBody>
          <a:bodyPr anchor="ctr" anchorCtr="0"/>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agenda item</a:t>
            </a:r>
          </a:p>
        </p:txBody>
      </p:sp>
      <p:sp>
        <p:nvSpPr>
          <p:cNvPr id="20" name="Text Placeholder 19"/>
          <p:cNvSpPr>
            <a:spLocks noGrp="1"/>
          </p:cNvSpPr>
          <p:nvPr>
            <p:ph type="body" sz="quarter" idx="10" hasCustomPrompt="1"/>
          </p:nvPr>
        </p:nvSpPr>
        <p:spPr>
          <a:xfrm>
            <a:off x="596899" y="2306638"/>
            <a:ext cx="584523" cy="487362"/>
          </a:xfrm>
        </p:spPr>
        <p:txBody>
          <a:bodyPr>
            <a:noAutofit/>
          </a:bodyPr>
          <a:lstStyle>
            <a:lvl1pPr marL="0" indent="0">
              <a:buNone/>
              <a:defRPr sz="3700" b="1">
                <a:solidFill>
                  <a:schemeClr val="accent1"/>
                </a:solidFill>
              </a:defRPr>
            </a:lvl1pPr>
          </a:lstStyle>
          <a:p>
            <a:pPr lvl="0"/>
            <a:r>
              <a:rPr lang="en-US" dirty="0"/>
              <a:t>##</a:t>
            </a:r>
          </a:p>
        </p:txBody>
      </p:sp>
      <p:sp>
        <p:nvSpPr>
          <p:cNvPr id="3" name="Title 2"/>
          <p:cNvSpPr>
            <a:spLocks noGrp="1"/>
          </p:cNvSpPr>
          <p:nvPr>
            <p:ph type="title" hasCustomPrompt="1"/>
          </p:nvPr>
        </p:nvSpPr>
        <p:spPr/>
        <p:txBody>
          <a:bodyPr/>
          <a:lstStyle>
            <a:lvl1pPr>
              <a:defRPr/>
            </a:lvl1pPr>
          </a:lstStyle>
          <a:p>
            <a:r>
              <a:rPr lang="en-US" dirty="0"/>
              <a:t>Agenda</a:t>
            </a:r>
          </a:p>
        </p:txBody>
      </p:sp>
      <p:sp>
        <p:nvSpPr>
          <p:cNvPr id="24" name="Text Placeholder 19"/>
          <p:cNvSpPr>
            <a:spLocks noGrp="1"/>
          </p:cNvSpPr>
          <p:nvPr>
            <p:ph type="body" sz="quarter" idx="13" hasCustomPrompt="1"/>
          </p:nvPr>
        </p:nvSpPr>
        <p:spPr>
          <a:xfrm>
            <a:off x="596899" y="3107610"/>
            <a:ext cx="584523" cy="487362"/>
          </a:xfrm>
        </p:spPr>
        <p:txBody>
          <a:bodyPr>
            <a:noAutofit/>
          </a:bodyPr>
          <a:lstStyle>
            <a:lvl1pPr marL="0" indent="0">
              <a:buNone/>
              <a:defRPr sz="3700" b="1"/>
            </a:lvl1pPr>
          </a:lstStyle>
          <a:p>
            <a:pPr lvl="0"/>
            <a:r>
              <a:rPr lang="en-US" dirty="0"/>
              <a:t>##</a:t>
            </a:r>
          </a:p>
        </p:txBody>
      </p:sp>
      <p:sp>
        <p:nvSpPr>
          <p:cNvPr id="26" name="Text Placeholder 19"/>
          <p:cNvSpPr>
            <a:spLocks noGrp="1"/>
          </p:cNvSpPr>
          <p:nvPr>
            <p:ph type="body" sz="quarter" idx="15" hasCustomPrompt="1"/>
          </p:nvPr>
        </p:nvSpPr>
        <p:spPr>
          <a:xfrm>
            <a:off x="596899" y="3908582"/>
            <a:ext cx="584523" cy="487362"/>
          </a:xfrm>
        </p:spPr>
        <p:txBody>
          <a:bodyPr>
            <a:noAutofit/>
          </a:bodyPr>
          <a:lstStyle>
            <a:lvl1pPr marL="0" indent="0">
              <a:buNone/>
              <a:defRPr sz="3700" b="1"/>
            </a:lvl1pPr>
          </a:lstStyle>
          <a:p>
            <a:pPr lvl="0"/>
            <a:r>
              <a:rPr lang="en-US" dirty="0"/>
              <a:t>##</a:t>
            </a:r>
          </a:p>
        </p:txBody>
      </p:sp>
      <p:sp>
        <p:nvSpPr>
          <p:cNvPr id="28" name="Text Placeholder 19"/>
          <p:cNvSpPr>
            <a:spLocks noGrp="1"/>
          </p:cNvSpPr>
          <p:nvPr>
            <p:ph type="body" sz="quarter" idx="17" hasCustomPrompt="1"/>
          </p:nvPr>
        </p:nvSpPr>
        <p:spPr>
          <a:xfrm>
            <a:off x="596899" y="4709554"/>
            <a:ext cx="584523" cy="487362"/>
          </a:xfrm>
        </p:spPr>
        <p:txBody>
          <a:bodyPr>
            <a:noAutofit/>
          </a:bodyPr>
          <a:lstStyle>
            <a:lvl1pPr marL="0" indent="0">
              <a:buNone/>
              <a:defRPr sz="3700" b="1"/>
            </a:lvl1pPr>
          </a:lstStyle>
          <a:p>
            <a:pPr lvl="0"/>
            <a:r>
              <a:rPr lang="en-US" dirty="0"/>
              <a:t>##</a:t>
            </a:r>
          </a:p>
        </p:txBody>
      </p:sp>
    </p:spTree>
    <p:extLst>
      <p:ext uri="{BB962C8B-B14F-4D97-AF65-F5344CB8AC3E}">
        <p14:creationId xmlns:p14="http://schemas.microsoft.com/office/powerpoint/2010/main" val="40082524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tx1"/>
                </a:solidFill>
              </a:defRPr>
            </a:lvl1pPr>
          </a:lstStyle>
          <a:p>
            <a:r>
              <a:rPr lang="en-US" dirty="0"/>
              <a:t>Title only</a:t>
            </a:r>
          </a:p>
        </p:txBody>
      </p:sp>
    </p:spTree>
    <p:extLst>
      <p:ext uri="{BB962C8B-B14F-4D97-AF65-F5344CB8AC3E}">
        <p14:creationId xmlns:p14="http://schemas.microsoft.com/office/powerpoint/2010/main" val="1190237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Title and Subtitle Only">
    <p:bg>
      <p:bgPr>
        <a:solidFill>
          <a:schemeClr val="bg1"/>
        </a:solidFill>
        <a:effectLst/>
      </p:bgPr>
    </p:bg>
    <p:spTree>
      <p:nvGrpSpPr>
        <p:cNvPr id="1" name=""/>
        <p:cNvGrpSpPr/>
        <p:nvPr/>
      </p:nvGrpSpPr>
      <p:grpSpPr>
        <a:xfrm>
          <a:off x="0" y="0"/>
          <a:ext cx="0" cy="0"/>
          <a:chOff x="0" y="0"/>
          <a:chExt cx="0" cy="0"/>
        </a:xfrm>
      </p:grpSpPr>
      <p:grpSp>
        <p:nvGrpSpPr>
          <p:cNvPr id="25" name="Group 24" hidden="1"/>
          <p:cNvGrpSpPr/>
          <p:nvPr userDrawn="1">
            <p:custDataLst>
              <p:tags r:id="rId1"/>
            </p:custDataLst>
          </p:nvPr>
        </p:nvGrpSpPr>
        <p:grpSpPr>
          <a:xfrm>
            <a:off x="-282027" y="-714736"/>
            <a:ext cx="12740305" cy="8287473"/>
            <a:chOff x="-282027" y="-714736"/>
            <a:chExt cx="12740305" cy="8287473"/>
          </a:xfrm>
        </p:grpSpPr>
        <p:cxnSp>
          <p:nvCxnSpPr>
            <p:cNvPr id="26" name="Straight Connector 25"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hidden="1"/>
            <p:cNvGrpSpPr/>
            <p:nvPr userDrawn="1"/>
          </p:nvGrpSpPr>
          <p:grpSpPr>
            <a:xfrm>
              <a:off x="11640116" y="-714736"/>
              <a:ext cx="551884" cy="8287473"/>
              <a:chOff x="11640116" y="-714736"/>
              <a:chExt cx="551884" cy="8287473"/>
            </a:xfrm>
          </p:grpSpPr>
          <p:cxnSp>
            <p:nvCxnSpPr>
              <p:cNvPr id="43" name="Straight Connector 42"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hidden="1"/>
            <p:cNvGrpSpPr/>
            <p:nvPr userDrawn="1"/>
          </p:nvGrpSpPr>
          <p:grpSpPr>
            <a:xfrm>
              <a:off x="-282027" y="-714736"/>
              <a:ext cx="12740305" cy="8287473"/>
              <a:chOff x="-282026" y="-714736"/>
              <a:chExt cx="12740305" cy="8287473"/>
            </a:xfrm>
          </p:grpSpPr>
          <p:grpSp>
            <p:nvGrpSpPr>
              <p:cNvPr id="31" name="Group 30" hidden="1"/>
              <p:cNvGrpSpPr/>
              <p:nvPr userDrawn="1"/>
            </p:nvGrpSpPr>
            <p:grpSpPr>
              <a:xfrm>
                <a:off x="-282026" y="0"/>
                <a:ext cx="12740305" cy="246887"/>
                <a:chOff x="-282026" y="0"/>
                <a:chExt cx="12740305" cy="246887"/>
              </a:xfrm>
            </p:grpSpPr>
            <p:cxnSp>
              <p:nvCxnSpPr>
                <p:cNvPr id="41" name="Straight Connector 40"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hidden="1"/>
              <p:cNvGrpSpPr/>
              <p:nvPr userDrawn="1"/>
            </p:nvGrpSpPr>
            <p:grpSpPr>
              <a:xfrm>
                <a:off x="-282026" y="1280053"/>
                <a:ext cx="12740305" cy="442593"/>
                <a:chOff x="-282026" y="1280053"/>
                <a:chExt cx="12740305" cy="442593"/>
              </a:xfrm>
            </p:grpSpPr>
            <p:cxnSp>
              <p:nvCxnSpPr>
                <p:cNvPr id="39" name="Straight Connector 38"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hidden="1"/>
              <p:cNvGrpSpPr/>
              <p:nvPr userDrawn="1"/>
            </p:nvGrpSpPr>
            <p:grpSpPr>
              <a:xfrm>
                <a:off x="0" y="-714736"/>
                <a:ext cx="551884" cy="8287473"/>
                <a:chOff x="11640116" y="-714736"/>
                <a:chExt cx="551884" cy="8287473"/>
              </a:xfrm>
            </p:grpSpPr>
            <p:cxnSp>
              <p:nvCxnSpPr>
                <p:cNvPr id="37" name="Straight Connector 36"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hidden="1"/>
              <p:cNvGrpSpPr/>
              <p:nvPr userDrawn="1"/>
            </p:nvGrpSpPr>
            <p:grpSpPr>
              <a:xfrm>
                <a:off x="-282026" y="6584314"/>
                <a:ext cx="12740305" cy="273686"/>
                <a:chOff x="-282026" y="0"/>
                <a:chExt cx="12740305" cy="273686"/>
              </a:xfrm>
            </p:grpSpPr>
            <p:cxnSp>
              <p:nvCxnSpPr>
                <p:cNvPr id="35" name="Straight Connector 34"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 name="Title 2"/>
          <p:cNvSpPr>
            <a:spLocks noGrp="1"/>
          </p:cNvSpPr>
          <p:nvPr>
            <p:ph type="title" hasCustomPrompt="1"/>
          </p:nvPr>
        </p:nvSpPr>
        <p:spPr>
          <a:xfrm>
            <a:off x="530352" y="885907"/>
            <a:ext cx="11109960" cy="691290"/>
          </a:xfrm>
        </p:spPr>
        <p:txBody>
          <a:bodyPr>
            <a:normAutofit/>
          </a:bodyPr>
          <a:lstStyle>
            <a:lvl1pPr>
              <a:defRPr>
                <a:solidFill>
                  <a:schemeClr val="tx1"/>
                </a:solidFill>
              </a:defRPr>
            </a:lvl1pPr>
          </a:lstStyle>
          <a:p>
            <a:r>
              <a:rPr lang="en-US" dirty="0"/>
              <a:t>Title and subtitle</a:t>
            </a:r>
          </a:p>
        </p:txBody>
      </p:sp>
      <p:sp>
        <p:nvSpPr>
          <p:cNvPr id="45" name="Subtitle 2"/>
          <p:cNvSpPr>
            <a:spLocks noGrp="1"/>
          </p:cNvSpPr>
          <p:nvPr>
            <p:ph type="subTitle" idx="1" hasCustomPrompt="1"/>
          </p:nvPr>
        </p:nvSpPr>
        <p:spPr>
          <a:xfrm>
            <a:off x="529576" y="1577197"/>
            <a:ext cx="11110736" cy="355824"/>
          </a:xfrm>
        </p:spPr>
        <p:txBody>
          <a:bodyPr anchor="t">
            <a:normAutofit/>
          </a:bodyPr>
          <a:lstStyle>
            <a:lvl1pPr marL="0" indent="0" algn="l">
              <a:buNone/>
              <a:defRPr lang="en-US" sz="1600" b="0" i="0" kern="1200" dirty="0">
                <a:solidFill>
                  <a:srgbClr val="19233C"/>
                </a:solidFill>
                <a:latin typeface="Calibri"/>
                <a:ea typeface="+mn-ea"/>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0"/>
              </a:spcBef>
              <a:buFont typeface="Arial" panose="020B0604020202020204" pitchFamily="34" charset="0"/>
              <a:buNone/>
            </a:pPr>
            <a:r>
              <a:rPr lang="en-US" dirty="0"/>
              <a:t>Click to add subtitle</a:t>
            </a:r>
          </a:p>
        </p:txBody>
      </p:sp>
    </p:spTree>
    <p:extLst>
      <p:ext uri="{BB962C8B-B14F-4D97-AF65-F5344CB8AC3E}">
        <p14:creationId xmlns:p14="http://schemas.microsoft.com/office/powerpoint/2010/main" val="22703070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84">
          <p15:clr>
            <a:srgbClr val="FBAE40"/>
          </p15:clr>
        </p15:guide>
        <p15:guide id="2" orient="horz" pos="12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Title and Content">
    <p:bg>
      <p:bgPr>
        <a:solidFill>
          <a:schemeClr val="bg1"/>
        </a:solidFill>
        <a:effectLst/>
      </p:bgPr>
    </p:bg>
    <p:spTree>
      <p:nvGrpSpPr>
        <p:cNvPr id="1" name=""/>
        <p:cNvGrpSpPr/>
        <p:nvPr/>
      </p:nvGrpSpPr>
      <p:grpSpPr>
        <a:xfrm>
          <a:off x="0" y="0"/>
          <a:ext cx="0" cy="0"/>
          <a:chOff x="0" y="0"/>
          <a:chExt cx="0" cy="0"/>
        </a:xfrm>
      </p:grpSpPr>
      <p:sp>
        <p:nvSpPr>
          <p:cNvPr id="10" name="Content Placeholder 2"/>
          <p:cNvSpPr>
            <a:spLocks noGrp="1"/>
          </p:cNvSpPr>
          <p:nvPr>
            <p:ph idx="1"/>
          </p:nvPr>
        </p:nvSpPr>
        <p:spPr>
          <a:xfrm>
            <a:off x="530352" y="2029100"/>
            <a:ext cx="11109960" cy="4352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p:txBody>
          <a:bodyPr/>
          <a:lstStyle>
            <a:lvl1pPr>
              <a:defRPr>
                <a:solidFill>
                  <a:schemeClr val="tx1"/>
                </a:solidFill>
              </a:defRPr>
            </a:lvl1pPr>
          </a:lstStyle>
          <a:p>
            <a:r>
              <a:rPr lang="en-US" dirty="0"/>
              <a:t>Title and content layout</a:t>
            </a:r>
          </a:p>
        </p:txBody>
      </p:sp>
    </p:spTree>
    <p:extLst>
      <p:ext uri="{BB962C8B-B14F-4D97-AF65-F5344CB8AC3E}">
        <p14:creationId xmlns:p14="http://schemas.microsoft.com/office/powerpoint/2010/main" val="26438746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hidden="1"/>
          <p:cNvGrpSpPr/>
          <p:nvPr>
            <p:custDataLst>
              <p:tags r:id="rId41"/>
            </p:custDataLst>
          </p:nvPr>
        </p:nvGrpSpPr>
        <p:grpSpPr>
          <a:xfrm>
            <a:off x="-282027" y="-714736"/>
            <a:ext cx="12740305" cy="8287473"/>
            <a:chOff x="-282027" y="-714736"/>
            <a:chExt cx="12740305" cy="8287473"/>
          </a:xfrm>
        </p:grpSpPr>
        <p:cxnSp>
          <p:nvCxnSpPr>
            <p:cNvPr id="28" name="Straight Connector 27" hidden="1"/>
            <p:cNvCxnSpPr/>
            <p:nvPr/>
          </p:nvCxnSpPr>
          <p:spPr>
            <a:xfrm>
              <a:off x="331213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121"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2" name="Group 51" hidden="1"/>
            <p:cNvGrpSpPr/>
            <p:nvPr userDrawn="1"/>
          </p:nvGrpSpPr>
          <p:grpSpPr>
            <a:xfrm>
              <a:off x="11640116" y="-714736"/>
              <a:ext cx="551884" cy="8287473"/>
              <a:chOff x="11640116" y="-714736"/>
              <a:chExt cx="551884" cy="8287473"/>
            </a:xfrm>
          </p:grpSpPr>
          <p:cxnSp>
            <p:nvCxnSpPr>
              <p:cNvPr id="53" name="Straight Connector 52"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hidden="1"/>
            <p:cNvGrpSpPr/>
            <p:nvPr userDrawn="1"/>
          </p:nvGrpSpPr>
          <p:grpSpPr>
            <a:xfrm>
              <a:off x="-282027" y="-714736"/>
              <a:ext cx="12740305" cy="8287473"/>
              <a:chOff x="-282026" y="-714736"/>
              <a:chExt cx="12740305" cy="8287473"/>
            </a:xfrm>
          </p:grpSpPr>
          <p:grpSp>
            <p:nvGrpSpPr>
              <p:cNvPr id="55" name="Group 54" hidden="1"/>
              <p:cNvGrpSpPr/>
              <p:nvPr userDrawn="1"/>
            </p:nvGrpSpPr>
            <p:grpSpPr>
              <a:xfrm>
                <a:off x="-282026" y="0"/>
                <a:ext cx="12740305" cy="246887"/>
                <a:chOff x="-282026" y="0"/>
                <a:chExt cx="12740305" cy="246887"/>
              </a:xfrm>
            </p:grpSpPr>
            <p:cxnSp>
              <p:nvCxnSpPr>
                <p:cNvPr id="38" name="Straight Connector 37"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p:nvCxnSpPr>
              <p:spPr>
                <a:xfrm flipH="1">
                  <a:off x="-282026" y="246887"/>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hidden="1"/>
              <p:cNvGrpSpPr/>
              <p:nvPr userDrawn="1"/>
            </p:nvGrpSpPr>
            <p:grpSpPr>
              <a:xfrm>
                <a:off x="-282026" y="1280053"/>
                <a:ext cx="12740305" cy="442593"/>
                <a:chOff x="-282026" y="1280053"/>
                <a:chExt cx="12740305" cy="442593"/>
              </a:xfrm>
            </p:grpSpPr>
            <p:cxnSp>
              <p:nvCxnSpPr>
                <p:cNvPr id="32" name="Straight Connector 31" hidden="1"/>
                <p:cNvCxnSpPr/>
                <p:nvPr/>
              </p:nvCxnSpPr>
              <p:spPr>
                <a:xfrm flipH="1">
                  <a:off x="-282026" y="128005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p:nvCxnSpPr>
              <p:spPr>
                <a:xfrm flipH="1">
                  <a:off x="-282026" y="172264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 41" hidden="1"/>
              <p:cNvGrpSpPr/>
              <p:nvPr userDrawn="1"/>
            </p:nvGrpSpPr>
            <p:grpSpPr>
              <a:xfrm>
                <a:off x="0" y="-714736"/>
                <a:ext cx="551884" cy="8287473"/>
                <a:chOff x="11640116" y="-714736"/>
                <a:chExt cx="551884" cy="8287473"/>
              </a:xfrm>
            </p:grpSpPr>
            <p:cxnSp>
              <p:nvCxnSpPr>
                <p:cNvPr id="43" name="Straight Connector 42" hidden="1"/>
                <p:cNvCxnSpPr/>
                <p:nvPr/>
              </p:nvCxnSpPr>
              <p:spPr>
                <a:xfrm>
                  <a:off x="1164011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12192000"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hidden="1"/>
              <p:cNvGrpSpPr/>
              <p:nvPr userDrawn="1"/>
            </p:nvGrpSpPr>
            <p:grpSpPr>
              <a:xfrm>
                <a:off x="-282026" y="6584314"/>
                <a:ext cx="12740305" cy="273686"/>
                <a:chOff x="-282026" y="0"/>
                <a:chExt cx="12740305" cy="273686"/>
              </a:xfrm>
            </p:grpSpPr>
            <p:cxnSp>
              <p:nvCxnSpPr>
                <p:cNvPr id="60" name="Straight Connector 59" hidden="1"/>
                <p:cNvCxnSpPr/>
                <p:nvPr/>
              </p:nvCxnSpPr>
              <p:spPr>
                <a:xfrm flipH="1">
                  <a:off x="-282026" y="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p:cNvCxnSpPr/>
                <p:nvPr/>
              </p:nvCxnSpPr>
              <p:spPr>
                <a:xfrm flipH="1">
                  <a:off x="-282026" y="2736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 name="Title Placeholder 1"/>
          <p:cNvSpPr>
            <a:spLocks noGrp="1"/>
          </p:cNvSpPr>
          <p:nvPr>
            <p:ph type="title"/>
          </p:nvPr>
        </p:nvSpPr>
        <p:spPr>
          <a:xfrm>
            <a:off x="530352" y="885904"/>
            <a:ext cx="11109960" cy="941832"/>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530352" y="1759949"/>
            <a:ext cx="11109960" cy="435254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Box 11" hidden="1"/>
          <p:cNvSpPr txBox="1"/>
          <p:nvPr>
            <p:custDataLst>
              <p:tags r:id="rId42"/>
            </p:custDataLst>
          </p:nvPr>
        </p:nvSpPr>
        <p:spPr>
          <a:xfrm>
            <a:off x="6726400" y="6482835"/>
            <a:ext cx="2154436" cy="124650"/>
          </a:xfrm>
          <a:prstGeom prst="rect">
            <a:avLst/>
          </a:prstGeom>
          <a:noFill/>
        </p:spPr>
        <p:txBody>
          <a:bodyPr wrap="none" lIns="0" tIns="0" rIns="0" bIns="0" anchor="b" anchorCtr="0">
            <a:noAutofit/>
          </a:bodyPr>
          <a:lstStyle/>
          <a:p>
            <a:pPr algn="l">
              <a:lnSpc>
                <a:spcPct val="90000"/>
              </a:lnSpc>
              <a:defRPr/>
            </a:pPr>
            <a:r>
              <a:rPr lang="en-US" sz="900" dirty="0">
                <a:solidFill>
                  <a:srgbClr val="878789"/>
                </a:solidFill>
                <a:latin typeface="Symantec Sans" panose="02000503080000020004"/>
              </a:rPr>
              <a:t>Blue Coat Confidential—Internal Use Only</a:t>
            </a:r>
          </a:p>
        </p:txBody>
      </p:sp>
      <p:sp>
        <p:nvSpPr>
          <p:cNvPr id="73" name="TextBox 72"/>
          <p:cNvSpPr txBox="1"/>
          <p:nvPr/>
        </p:nvSpPr>
        <p:spPr>
          <a:xfrm>
            <a:off x="11333442" y="6468986"/>
            <a:ext cx="306870" cy="138499"/>
          </a:xfrm>
          <a:prstGeom prst="rect">
            <a:avLst/>
          </a:prstGeom>
          <a:noFill/>
        </p:spPr>
        <p:txBody>
          <a:bodyPr wrap="square" lIns="0" tIns="0" rIns="0" bIns="0" anchor="b" anchorCtr="0">
            <a:noAutofit/>
          </a:bodyPr>
          <a:lstStyle/>
          <a:p>
            <a:pPr algn="r"/>
            <a:fld id="{4A3059D5-3978-4F52-B1B1-50A7215E55C6}" type="slidenum">
              <a:rPr lang="en-US" sz="1600" b="1" smtClean="0">
                <a:solidFill>
                  <a:schemeClr val="tx1"/>
                </a:solidFill>
                <a:latin typeface="Symantec Sans" panose="02000503080000020004"/>
              </a:rPr>
              <a:pPr algn="r"/>
              <a:t>‹#›</a:t>
            </a:fld>
            <a:endParaRPr lang="en-US" sz="1600" b="1" dirty="0">
              <a:solidFill>
                <a:schemeClr val="tx1"/>
              </a:solidFill>
              <a:latin typeface="Symantec Sans" panose="02000503080000020004"/>
            </a:endParaRPr>
          </a:p>
        </p:txBody>
      </p:sp>
      <p:sp>
        <p:nvSpPr>
          <p:cNvPr id="37" name="TextBox 36"/>
          <p:cNvSpPr txBox="1"/>
          <p:nvPr/>
        </p:nvSpPr>
        <p:spPr>
          <a:xfrm>
            <a:off x="6361861" y="6431125"/>
            <a:ext cx="4583616" cy="176360"/>
          </a:xfrm>
          <a:prstGeom prst="rect">
            <a:avLst/>
          </a:prstGeom>
          <a:noFill/>
        </p:spPr>
        <p:txBody>
          <a:bodyPr wrap="none" lIns="0" tIns="0" rIns="0" bIns="0" anchor="b" anchorCtr="0">
            <a:noAutofit/>
          </a:bodyPr>
          <a:lstStyle/>
          <a:p>
            <a:pPr algn="r">
              <a:lnSpc>
                <a:spcPct val="90000"/>
              </a:lnSpc>
              <a:defRPr/>
            </a:pPr>
            <a:r>
              <a:rPr lang="en-US" sz="900" b="0" i="0" spc="0" dirty="0">
                <a:solidFill>
                  <a:schemeClr val="tx1"/>
                </a:solidFill>
                <a:latin typeface="Symantec Sans" panose="02000503080000020004" pitchFamily="50" charset="0"/>
              </a:rPr>
              <a:t>Copyright © 2017 Symantec Corporation </a:t>
            </a:r>
          </a:p>
        </p:txBody>
      </p:sp>
      <p:pic>
        <p:nvPicPr>
          <p:cNvPr id="31" name="image2.pdf"/>
          <p:cNvPicPr>
            <a:picLocks noChangeAspect="1"/>
          </p:cNvPicPr>
          <p:nvPr userDrawn="1"/>
        </p:nvPicPr>
        <p:blipFill>
          <a:blip r:embed="rId43">
            <a:extLst/>
          </a:blip>
          <a:stretch>
            <a:fillRect/>
          </a:stretch>
        </p:blipFill>
        <p:spPr>
          <a:xfrm>
            <a:off x="10265054" y="123188"/>
            <a:ext cx="1320811" cy="349452"/>
          </a:xfrm>
          <a:prstGeom prst="rect">
            <a:avLst/>
          </a:prstGeom>
          <a:ln w="12700">
            <a:miter lim="400000"/>
          </a:ln>
        </p:spPr>
      </p:pic>
      <p:sp>
        <p:nvSpPr>
          <p:cNvPr id="35" name="Freeform: Shape 34"/>
          <p:cNvSpPr/>
          <p:nvPr userDrawn="1"/>
        </p:nvSpPr>
        <p:spPr>
          <a:xfrm>
            <a:off x="518160" y="636108"/>
            <a:ext cx="11155680" cy="0"/>
          </a:xfrm>
          <a:custGeom>
            <a:avLst/>
            <a:gdLst>
              <a:gd name="connsiteX0" fmla="*/ 0 w 11052313"/>
              <a:gd name="connsiteY0" fmla="*/ 0 h 0"/>
              <a:gd name="connsiteX1" fmla="*/ 11052313 w 11052313"/>
              <a:gd name="connsiteY1" fmla="*/ 0 h 0"/>
            </a:gdLst>
            <a:ahLst/>
            <a:cxnLst>
              <a:cxn ang="0">
                <a:pos x="connsiteX0" y="connsiteY0"/>
              </a:cxn>
              <a:cxn ang="0">
                <a:pos x="connsiteX1" y="connsiteY1"/>
              </a:cxn>
            </a:cxnLst>
            <a:rect l="l" t="t" r="r" b="b"/>
            <a:pathLst>
              <a:path w="11052313">
                <a:moveTo>
                  <a:pt x="0" y="0"/>
                </a:moveTo>
                <a:lnTo>
                  <a:pt x="11052313" y="0"/>
                </a:lnTo>
              </a:path>
            </a:pathLst>
          </a:custGeom>
          <a:noFill/>
          <a:ln w="9525">
            <a:solidFill>
              <a:srgbClr val="213C60"/>
            </a:solidFill>
            <a:miter lim="800000"/>
            <a:headEnd/>
            <a:tailEnd/>
          </a:ln>
        </p:spPr>
        <p:txBody>
          <a:bodyPr rtlCol="0" anchor="ctr"/>
          <a:lstStyle/>
          <a:p>
            <a:pPr algn="ctr"/>
            <a:endParaRPr lang="en-US" dirty="0">
              <a:latin typeface="Symantec Sans" panose="02000503080000020004"/>
            </a:endParaRPr>
          </a:p>
        </p:txBody>
      </p:sp>
    </p:spTree>
    <p:extLst>
      <p:ext uri="{BB962C8B-B14F-4D97-AF65-F5344CB8AC3E}">
        <p14:creationId xmlns:p14="http://schemas.microsoft.com/office/powerpoint/2010/main" val="111950939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20" r:id="rId4"/>
    <p:sldLayoutId id="2147483733" r:id="rId5"/>
    <p:sldLayoutId id="2147483734" r:id="rId6"/>
    <p:sldLayoutId id="2147483707" r:id="rId7"/>
    <p:sldLayoutId id="2147483708" r:id="rId8"/>
    <p:sldLayoutId id="2147483709" r:id="rId9"/>
    <p:sldLayoutId id="2147483710" r:id="rId10"/>
    <p:sldLayoutId id="2147483711" r:id="rId11"/>
    <p:sldLayoutId id="2147483712"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13" r:id="rId21"/>
    <p:sldLayoutId id="2147483719" r:id="rId22"/>
    <p:sldLayoutId id="2147483729" r:id="rId23"/>
    <p:sldLayoutId id="2147483735" r:id="rId24"/>
    <p:sldLayoutId id="2147483736" r:id="rId25"/>
    <p:sldLayoutId id="2147483737" r:id="rId26"/>
    <p:sldLayoutId id="2147483738" r:id="rId27"/>
    <p:sldLayoutId id="2147483739" r:id="rId28"/>
    <p:sldLayoutId id="2147483730" r:id="rId29"/>
    <p:sldLayoutId id="2147483740" r:id="rId30"/>
    <p:sldLayoutId id="2147483741" r:id="rId31"/>
    <p:sldLayoutId id="2147483742" r:id="rId32"/>
    <p:sldLayoutId id="2147483743" r:id="rId33"/>
    <p:sldLayoutId id="2147483744" r:id="rId34"/>
    <p:sldLayoutId id="2147483731" r:id="rId35"/>
    <p:sldLayoutId id="2147483715" r:id="rId36"/>
    <p:sldLayoutId id="2147483747" r:id="rId37"/>
    <p:sldLayoutId id="2147483751" r:id="rId38"/>
    <p:sldLayoutId id="2147483752" r:id="rId39"/>
  </p:sldLayoutIdLst>
  <p:timing>
    <p:tnLst>
      <p:par>
        <p:cTn id="1" dur="indefinite" restart="never" nodeType="tmRoot"/>
      </p:par>
    </p:tnLst>
  </p:timing>
  <p:txStyles>
    <p:titleStyle>
      <a:lvl1pPr algn="l" defTabSz="914400" rtl="0" eaLnBrk="1" latinLnBrk="0" hangingPunct="1">
        <a:lnSpc>
          <a:spcPct val="80000"/>
        </a:lnSpc>
        <a:spcBef>
          <a:spcPct val="0"/>
        </a:spcBef>
        <a:buNone/>
        <a:defRPr sz="5400" b="1" i="0" kern="1200" cap="none" spc="0" baseline="0">
          <a:solidFill>
            <a:schemeClr val="tx1"/>
          </a:solidFill>
          <a:latin typeface="Calibri"/>
          <a:ea typeface="+mj-ea"/>
          <a:cs typeface="Calibri"/>
        </a:defRPr>
      </a:lvl1pPr>
    </p:titleStyle>
    <p:bodyStyle>
      <a:lvl1pPr marL="292100" indent="-292100" algn="l" defTabSz="914400" rtl="0" eaLnBrk="1" latinLnBrk="0" hangingPunct="1">
        <a:lnSpc>
          <a:spcPct val="90000"/>
        </a:lnSpc>
        <a:spcBef>
          <a:spcPts val="1000"/>
        </a:spcBef>
        <a:buFont typeface="Courier New" panose="02070309020205020404" pitchFamily="49" charset="0"/>
        <a:buChar char="o"/>
        <a:defRPr sz="2800" b="0" i="0" kern="1200">
          <a:solidFill>
            <a:schemeClr val="tx1"/>
          </a:solidFill>
          <a:latin typeface="Calibri"/>
          <a:ea typeface="+mn-ea"/>
          <a:cs typeface="Calibri"/>
        </a:defRPr>
      </a:lvl1pPr>
      <a:lvl2pPr marL="741363" indent="-284163" algn="l" defTabSz="914400" rtl="0" eaLnBrk="1" latinLnBrk="0" hangingPunct="1">
        <a:lnSpc>
          <a:spcPct val="90000"/>
        </a:lnSpc>
        <a:spcBef>
          <a:spcPts val="500"/>
        </a:spcBef>
        <a:buFont typeface="Courier New" panose="02070309020205020404" pitchFamily="49" charset="0"/>
        <a:buChar char="o"/>
        <a:defRPr sz="2400" b="0" i="0" kern="1200">
          <a:solidFill>
            <a:schemeClr val="tx1"/>
          </a:solidFill>
          <a:latin typeface="Calibri"/>
          <a:ea typeface="+mn-ea"/>
          <a:cs typeface="Calibri"/>
        </a:defRPr>
      </a:lvl2pPr>
      <a:lvl3pPr marL="1206500" indent="-292100" algn="l" defTabSz="914400"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Calibri"/>
          <a:ea typeface="+mn-ea"/>
          <a:cs typeface="Calibri"/>
        </a:defRPr>
      </a:lvl3pPr>
      <a:lvl4pPr marL="1655763" indent="-284163" algn="l" defTabSz="914400" rtl="0" eaLnBrk="1" latinLnBrk="0" hangingPunct="1">
        <a:lnSpc>
          <a:spcPct val="90000"/>
        </a:lnSpc>
        <a:spcBef>
          <a:spcPts val="500"/>
        </a:spcBef>
        <a:buFont typeface="Courier New" panose="02070309020205020404" pitchFamily="49" charset="0"/>
        <a:buChar char="o"/>
        <a:defRPr sz="1800" b="0" i="0" kern="1200">
          <a:solidFill>
            <a:schemeClr val="tx1"/>
          </a:solidFill>
          <a:latin typeface="Calibri"/>
          <a:ea typeface="+mn-ea"/>
          <a:cs typeface="Calibri"/>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b="0" i="0" kern="1200" baseline="0">
          <a:solidFill>
            <a:schemeClr val="bg1"/>
          </a:solidFill>
          <a:latin typeface="Symantec Sans" panose="0200050308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5">
              <a:lumMod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accent5">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7.xml"/><Relationship Id="rId5" Type="http://schemas.openxmlformats.org/officeDocument/2006/relationships/image" Target="../media/image26.png"/><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38.xml"/><Relationship Id="rId5" Type="http://schemas.openxmlformats.org/officeDocument/2006/relationships/image" Target="../media/image28.jpe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40.xml"/></Relationships>
</file>

<file path=ppt/slides/_rels/slide6.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png"/><Relationship Id="rId3" Type="http://schemas.openxmlformats.org/officeDocument/2006/relationships/notesSlide" Target="../notesSlides/notesSlide5.xml"/><Relationship Id="rId7" Type="http://schemas.openxmlformats.org/officeDocument/2006/relationships/image" Target="../media/image33.emf"/><Relationship Id="rId12" Type="http://schemas.openxmlformats.org/officeDocument/2006/relationships/image" Target="../media/image38.png"/><Relationship Id="rId2" Type="http://schemas.openxmlformats.org/officeDocument/2006/relationships/slideLayout" Target="../slideLayouts/slideLayout37.xml"/><Relationship Id="rId1" Type="http://schemas.openxmlformats.org/officeDocument/2006/relationships/tags" Target="../tags/tag41.xml"/><Relationship Id="rId6" Type="http://schemas.openxmlformats.org/officeDocument/2006/relationships/image" Target="../media/image32.emf"/><Relationship Id="rId11" Type="http://schemas.openxmlformats.org/officeDocument/2006/relationships/image" Target="../media/image37.png"/><Relationship Id="rId5" Type="http://schemas.openxmlformats.org/officeDocument/2006/relationships/image" Target="../media/image3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png"/><Relationship Id="rId2" Type="http://schemas.openxmlformats.org/officeDocument/2006/relationships/slideLayout" Target="../slideLayouts/slideLayout37.xml"/><Relationship Id="rId1" Type="http://schemas.openxmlformats.org/officeDocument/2006/relationships/tags" Target="../tags/tag42.xml"/><Relationship Id="rId6" Type="http://schemas.openxmlformats.org/officeDocument/2006/relationships/image" Target="../media/image43.emf"/><Relationship Id="rId5" Type="http://schemas.openxmlformats.org/officeDocument/2006/relationships/image" Target="../media/image42.png"/><Relationship Id="rId4" Type="http://schemas.openxmlformats.org/officeDocument/2006/relationships/image" Target="../media/image41.emf"/><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7.xml"/><Relationship Id="rId1" Type="http://schemas.openxmlformats.org/officeDocument/2006/relationships/tags" Target="../tags/tag43.xml"/><Relationship Id="rId6" Type="http://schemas.openxmlformats.org/officeDocument/2006/relationships/image" Target="../media/image49.jpeg"/><Relationship Id="rId5" Type="http://schemas.openxmlformats.org/officeDocument/2006/relationships/image" Target="../media/image48.emf"/><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63" y="1906819"/>
            <a:ext cx="10205524" cy="1407882"/>
          </a:xfrm>
        </p:spPr>
        <p:txBody>
          <a:bodyPr>
            <a:noAutofit/>
          </a:bodyPr>
          <a:lstStyle/>
          <a:p>
            <a:r>
              <a:rPr lang="en-US" sz="4800" dirty="0" smtClean="0">
                <a:solidFill>
                  <a:schemeClr val="bg2">
                    <a:lumMod val="75000"/>
                  </a:schemeClr>
                </a:solidFill>
              </a:rPr>
              <a:t>Symantec and </a:t>
            </a:r>
            <a:r>
              <a:rPr lang="en-US" sz="4800" dirty="0" err="1" smtClean="0">
                <a:solidFill>
                  <a:schemeClr val="bg2">
                    <a:lumMod val="75000"/>
                  </a:schemeClr>
                </a:solidFill>
              </a:rPr>
              <a:t>Fireglass</a:t>
            </a:r>
            <a:r>
              <a:rPr lang="en-US" sz="4800" dirty="0" smtClean="0">
                <a:solidFill>
                  <a:schemeClr val="bg2">
                    <a:lumMod val="75000"/>
                  </a:schemeClr>
                </a:solidFill>
              </a:rPr>
              <a:t>:</a:t>
            </a:r>
            <a:br>
              <a:rPr lang="en-US" sz="4800" dirty="0" smtClean="0">
                <a:solidFill>
                  <a:schemeClr val="bg2">
                    <a:lumMod val="75000"/>
                  </a:schemeClr>
                </a:solidFill>
              </a:rPr>
            </a:br>
            <a:r>
              <a:rPr lang="en-US" sz="4800" dirty="0" smtClean="0"/>
              <a:t>A Generational </a:t>
            </a:r>
            <a:r>
              <a:rPr lang="en-US" sz="4800" dirty="0"/>
              <a:t>Leap Forward in </a:t>
            </a:r>
            <a:r>
              <a:rPr lang="en-US" sz="4800" dirty="0" smtClean="0"/>
              <a:t/>
            </a:r>
            <a:br>
              <a:rPr lang="en-US" sz="4800" dirty="0" smtClean="0"/>
            </a:br>
            <a:r>
              <a:rPr lang="en-US" sz="4800" dirty="0" smtClean="0"/>
              <a:t>User </a:t>
            </a:r>
            <a:r>
              <a:rPr lang="en-US" sz="4800" dirty="0"/>
              <a:t>Protection</a:t>
            </a:r>
            <a:br>
              <a:rPr lang="en-US" sz="4800" dirty="0"/>
            </a:br>
            <a:r>
              <a:rPr lang="en-US" sz="4800" dirty="0" smtClean="0">
                <a:solidFill>
                  <a:schemeClr val="bg2">
                    <a:lumMod val="75000"/>
                  </a:schemeClr>
                </a:solidFill>
              </a:rPr>
              <a:t/>
            </a:r>
            <a:br>
              <a:rPr lang="en-US" sz="4800" dirty="0" smtClean="0">
                <a:solidFill>
                  <a:schemeClr val="bg2">
                    <a:lumMod val="75000"/>
                  </a:schemeClr>
                </a:solidFill>
              </a:rPr>
            </a:br>
            <a:endParaRPr lang="en-US" sz="4800" dirty="0">
              <a:solidFill>
                <a:schemeClr val="bg2">
                  <a:lumMod val="75000"/>
                </a:schemeClr>
              </a:solidFill>
            </a:endParaRPr>
          </a:p>
        </p:txBody>
      </p:sp>
      <p:sp>
        <p:nvSpPr>
          <p:cNvPr id="5" name="Subtitle 4"/>
          <p:cNvSpPr txBox="1">
            <a:spLocks/>
          </p:cNvSpPr>
          <p:nvPr/>
        </p:nvSpPr>
        <p:spPr bwMode="gray">
          <a:xfrm>
            <a:off x="584394" y="3059721"/>
            <a:ext cx="9751063" cy="1040795"/>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Courier New" panose="02070309020205020404" pitchFamily="49" charset="0"/>
              <a:buNone/>
              <a:defRPr sz="2700" b="1" i="0" kern="1200">
                <a:solidFill>
                  <a:schemeClr val="tx1"/>
                </a:solidFill>
                <a:latin typeface="Symantec Sans" panose="02000503080000020004" pitchFamily="50"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i="0" kern="1200">
                <a:solidFill>
                  <a:schemeClr val="tx1"/>
                </a:solidFill>
                <a:latin typeface="Symantec Sans" panose="02000503080000020004" pitchFamily="50" charset="0"/>
                <a:ea typeface="+mn-ea"/>
                <a:cs typeface="+mn-cs"/>
              </a:defRPr>
            </a:lvl2pPr>
            <a:lvl3pPr marL="914400" indent="0" algn="ctr" defTabSz="914400" rtl="0" eaLnBrk="1" latinLnBrk="0" hangingPunct="1">
              <a:lnSpc>
                <a:spcPct val="90000"/>
              </a:lnSpc>
              <a:spcBef>
                <a:spcPts val="500"/>
              </a:spcBef>
              <a:buFont typeface="Courier New" panose="02070309020205020404" pitchFamily="49" charset="0"/>
              <a:buNone/>
              <a:defRPr sz="1800" b="0" i="0" kern="1200">
                <a:solidFill>
                  <a:schemeClr val="tx1"/>
                </a:solidFill>
                <a:latin typeface="Symantec Sans" panose="02000503080000020004" pitchFamily="50" charset="0"/>
                <a:ea typeface="+mn-ea"/>
                <a:cs typeface="+mn-cs"/>
              </a:defRPr>
            </a:lvl3pPr>
            <a:lvl4pPr marL="1371600" indent="0" algn="ctr" defTabSz="914400" rtl="0" eaLnBrk="1" latinLnBrk="0" hangingPunct="1">
              <a:lnSpc>
                <a:spcPct val="90000"/>
              </a:lnSpc>
              <a:spcBef>
                <a:spcPts val="500"/>
              </a:spcBef>
              <a:buFont typeface="Courier New" panose="02070309020205020404" pitchFamily="49" charset="0"/>
              <a:buNone/>
              <a:defRPr sz="1600" b="0" i="0" kern="1200">
                <a:solidFill>
                  <a:schemeClr val="tx1"/>
                </a:solidFill>
                <a:latin typeface="Symantec Sans" panose="02000503080000020004" pitchFamily="50" charset="0"/>
                <a:ea typeface="+mn-ea"/>
                <a:cs typeface="+mn-cs"/>
              </a:defRPr>
            </a:lvl4pPr>
            <a:lvl5pPr marL="1828800" indent="0" algn="ctr" defTabSz="914400" rtl="0" eaLnBrk="1" latinLnBrk="0" hangingPunct="1">
              <a:lnSpc>
                <a:spcPct val="90000"/>
              </a:lnSpc>
              <a:spcBef>
                <a:spcPts val="500"/>
              </a:spcBef>
              <a:buFont typeface="Courier New" panose="02070309020205020404" pitchFamily="49" charset="0"/>
              <a:buNone/>
              <a:defRPr sz="1600" b="0" i="0" kern="1200" baseline="0">
                <a:solidFill>
                  <a:schemeClr val="bg1"/>
                </a:solidFill>
                <a:latin typeface="Symantec Sans" panose="02000503080000020004"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baseline="0">
                <a:solidFill>
                  <a:schemeClr val="accent5">
                    <a:lumMod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75000"/>
                  </a:schemeClr>
                </a:solidFill>
                <a:latin typeface="+mn-lt"/>
                <a:ea typeface="+mn-ea"/>
                <a:cs typeface="+mn-cs"/>
              </a:defRPr>
            </a:lvl9pPr>
          </a:lstStyle>
          <a:p>
            <a:endParaRPr lang="en-US" sz="3600" dirty="0">
              <a:solidFill>
                <a:schemeClr val="bg2">
                  <a:lumMod val="75000"/>
                </a:schemeClr>
              </a:solidFill>
            </a:endParaRPr>
          </a:p>
        </p:txBody>
      </p:sp>
    </p:spTree>
    <p:custDataLst>
      <p:tags r:id="rId1"/>
    </p:custDataLst>
    <p:extLst>
      <p:ext uri="{BB962C8B-B14F-4D97-AF65-F5344CB8AC3E}">
        <p14:creationId xmlns:p14="http://schemas.microsoft.com/office/powerpoint/2010/main" val="38805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a:bodyPr>
          <a:lstStyle/>
          <a:p>
            <a:r>
              <a:rPr lang="en-US" sz="4400" dirty="0" smtClean="0"/>
              <a:t>Symantec Acquires </a:t>
            </a:r>
            <a:r>
              <a:rPr lang="en-US" sz="4400" dirty="0" err="1" smtClean="0"/>
              <a:t>Fireglass</a:t>
            </a:r>
            <a:endParaRPr lang="en-US" sz="4400" dirty="0"/>
          </a:p>
        </p:txBody>
      </p:sp>
      <p:sp>
        <p:nvSpPr>
          <p:cNvPr id="20" name="Content Placeholder 19"/>
          <p:cNvSpPr>
            <a:spLocks noGrp="1"/>
          </p:cNvSpPr>
          <p:nvPr>
            <p:ph sz="half" idx="1"/>
          </p:nvPr>
        </p:nvSpPr>
        <p:spPr>
          <a:xfrm>
            <a:off x="530351" y="2027354"/>
            <a:ext cx="7242941" cy="4363713"/>
          </a:xfrm>
        </p:spPr>
        <p:txBody>
          <a:bodyPr>
            <a:normAutofit/>
          </a:bodyPr>
          <a:lstStyle/>
          <a:p>
            <a:pPr>
              <a:buFont typeface="Arial" charset="0"/>
              <a:buChar char="•"/>
            </a:pPr>
            <a:r>
              <a:rPr lang="en-US" sz="2000" dirty="0" smtClean="0"/>
              <a:t>Deal will close in next few weeks</a:t>
            </a:r>
            <a:br>
              <a:rPr lang="en-US" sz="2000" dirty="0" smtClean="0"/>
            </a:br>
            <a:endParaRPr lang="en-US" sz="2000" dirty="0" smtClean="0"/>
          </a:p>
          <a:p>
            <a:pPr>
              <a:buFont typeface="Arial" charset="0"/>
              <a:buChar char="•"/>
            </a:pPr>
            <a:r>
              <a:rPr lang="en-US" sz="2000" dirty="0" err="1" smtClean="0"/>
              <a:t>Fireglass</a:t>
            </a:r>
            <a:r>
              <a:rPr lang="en-US" sz="2000" dirty="0"/>
              <a:t> </a:t>
            </a:r>
            <a:r>
              <a:rPr lang="mr-IN" sz="2000" dirty="0" smtClean="0"/>
              <a:t>–</a:t>
            </a:r>
            <a:r>
              <a:rPr lang="en-US" sz="2000" dirty="0" smtClean="0"/>
              <a:t> Innovation in Advanced Threat Protection</a:t>
            </a:r>
          </a:p>
          <a:p>
            <a:pPr lvl="1">
              <a:buFont typeface="Arial" charset="0"/>
              <a:buChar char="•"/>
            </a:pPr>
            <a:r>
              <a:rPr lang="en-US" sz="1800" dirty="0" smtClean="0"/>
              <a:t>Leader in fast growing browser/threat </a:t>
            </a:r>
            <a:r>
              <a:rPr lang="en-US" sz="1800" dirty="0"/>
              <a:t>isolation market </a:t>
            </a:r>
            <a:endParaRPr lang="en-US" sz="1800" dirty="0" smtClean="0"/>
          </a:p>
          <a:p>
            <a:pPr lvl="1">
              <a:buFont typeface="Arial" charset="0"/>
              <a:buChar char="•"/>
            </a:pPr>
            <a:r>
              <a:rPr lang="en-US" sz="1800" dirty="0" smtClean="0"/>
              <a:t>Established </a:t>
            </a:r>
            <a:r>
              <a:rPr lang="en-US" sz="1800" dirty="0"/>
              <a:t>in </a:t>
            </a:r>
            <a:r>
              <a:rPr lang="en-US" sz="1800" dirty="0" smtClean="0"/>
              <a:t>2014</a:t>
            </a:r>
          </a:p>
          <a:p>
            <a:pPr lvl="1">
              <a:buFont typeface="Arial" charset="0"/>
              <a:buChar char="•"/>
            </a:pPr>
            <a:r>
              <a:rPr lang="en-US" sz="1800" dirty="0"/>
              <a:t>~</a:t>
            </a:r>
            <a:r>
              <a:rPr lang="en-US" sz="1800" dirty="0" smtClean="0"/>
              <a:t>50 </a:t>
            </a:r>
            <a:r>
              <a:rPr lang="en-US" sz="1800" dirty="0"/>
              <a:t>employees; R&amp;D in </a:t>
            </a:r>
            <a:r>
              <a:rPr lang="en-US" sz="1800" dirty="0" smtClean="0"/>
              <a:t>Israel</a:t>
            </a:r>
            <a:br>
              <a:rPr lang="en-US" sz="1800" dirty="0" smtClean="0"/>
            </a:br>
            <a:endParaRPr lang="en-US" sz="1800" dirty="0" smtClean="0"/>
          </a:p>
          <a:p>
            <a:pPr>
              <a:buFont typeface="Arial" charset="0"/>
              <a:buChar char="•"/>
            </a:pPr>
            <a:r>
              <a:rPr lang="en-US" sz="2000" dirty="0" smtClean="0"/>
              <a:t>Customer Value </a:t>
            </a:r>
            <a:r>
              <a:rPr lang="mr-IN" sz="2000" dirty="0" smtClean="0"/>
              <a:t>–</a:t>
            </a:r>
            <a:r>
              <a:rPr lang="en-US" sz="2000" dirty="0" smtClean="0"/>
              <a:t> Increased Protection for Web &amp; Mail </a:t>
            </a:r>
          </a:p>
          <a:p>
            <a:pPr lvl="1">
              <a:buFont typeface="Arial" charset="0"/>
              <a:buChar char="•"/>
            </a:pPr>
            <a:r>
              <a:rPr lang="en-US" sz="1800" dirty="0" smtClean="0"/>
              <a:t>Integrate with Secure Web Gateway (ProxySG, ASG, Web Security Service) </a:t>
            </a:r>
            <a:r>
              <a:rPr lang="en-US" sz="1800" dirty="0"/>
              <a:t>to </a:t>
            </a:r>
            <a:r>
              <a:rPr lang="en-US" sz="1800" dirty="0" smtClean="0"/>
              <a:t>allow </a:t>
            </a:r>
            <a:r>
              <a:rPr lang="en-US" sz="1800" dirty="0"/>
              <a:t>safe access to </a:t>
            </a:r>
            <a:r>
              <a:rPr lang="en-US" sz="1800" dirty="0" smtClean="0"/>
              <a:t>uncategorized/risky sites</a:t>
            </a:r>
          </a:p>
          <a:p>
            <a:pPr lvl="1">
              <a:buFont typeface="Arial" charset="0"/>
              <a:buChar char="•"/>
            </a:pPr>
            <a:r>
              <a:rPr lang="en-US" sz="1800" dirty="0" smtClean="0"/>
              <a:t>Integrate with Email Security (SMG &amp; </a:t>
            </a:r>
            <a:r>
              <a:rPr lang="en-US" sz="1800" dirty="0" err="1" smtClean="0"/>
              <a:t>Email.Cloud</a:t>
            </a:r>
            <a:r>
              <a:rPr lang="en-US" sz="1800" dirty="0" smtClean="0"/>
              <a:t> Security) to eliminate the risk </a:t>
            </a:r>
            <a:r>
              <a:rPr lang="en-US" sz="1800" dirty="0"/>
              <a:t>of malicious email</a:t>
            </a:r>
          </a:p>
          <a:p>
            <a:pPr lvl="1">
              <a:buFont typeface="Arial" charset="0"/>
              <a:buChar char="•"/>
            </a:pPr>
            <a:endParaRPr lang="en-US" sz="1800" dirty="0"/>
          </a:p>
        </p:txBody>
      </p:sp>
      <p:grpSp>
        <p:nvGrpSpPr>
          <p:cNvPr id="3" name="Group 2"/>
          <p:cNvGrpSpPr/>
          <p:nvPr/>
        </p:nvGrpSpPr>
        <p:grpSpPr>
          <a:xfrm rot="20206613">
            <a:off x="8122213" y="1884325"/>
            <a:ext cx="3371287" cy="3540429"/>
            <a:chOff x="8111939" y="1596649"/>
            <a:chExt cx="3371287" cy="3540429"/>
          </a:xfrm>
        </p:grpSpPr>
        <p:pic>
          <p:nvPicPr>
            <p:cNvPr id="22" name="Picture 21"/>
            <p:cNvPicPr>
              <a:picLocks noChangeAspect="1"/>
            </p:cNvPicPr>
            <p:nvPr/>
          </p:nvPicPr>
          <p:blipFill>
            <a:blip r:embed="rId4"/>
            <a:stretch>
              <a:fillRect/>
            </a:stretch>
          </p:blipFill>
          <p:spPr>
            <a:xfrm>
              <a:off x="8111939" y="1596649"/>
              <a:ext cx="3371287" cy="3540429"/>
            </a:xfrm>
            <a:prstGeom prst="rect">
              <a:avLst/>
            </a:prstGeom>
            <a:ln>
              <a:solidFill>
                <a:schemeClr val="tx1">
                  <a:lumMod val="75000"/>
                  <a:lumOff val="25000"/>
                </a:schemeClr>
              </a:solidFill>
            </a:ln>
          </p:spPr>
        </p:pic>
        <p:pic>
          <p:nvPicPr>
            <p:cNvPr id="2" name="Picture 1"/>
            <p:cNvPicPr>
              <a:picLocks noChangeAspect="1"/>
            </p:cNvPicPr>
            <p:nvPr/>
          </p:nvPicPr>
          <p:blipFill>
            <a:blip r:embed="rId5"/>
            <a:stretch>
              <a:fillRect/>
            </a:stretch>
          </p:blipFill>
          <p:spPr>
            <a:xfrm>
              <a:off x="8304951" y="1991052"/>
              <a:ext cx="2985261" cy="3046288"/>
            </a:xfrm>
            <a:prstGeom prst="rect">
              <a:avLst/>
            </a:prstGeom>
          </p:spPr>
        </p:pic>
      </p:grpSp>
    </p:spTree>
    <p:custDataLst>
      <p:tags r:id="rId1"/>
    </p:custDataLst>
    <p:extLst>
      <p:ext uri="{BB962C8B-B14F-4D97-AF65-F5344CB8AC3E}">
        <p14:creationId xmlns:p14="http://schemas.microsoft.com/office/powerpoint/2010/main" val="10180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27975" y="2706420"/>
            <a:ext cx="1894090" cy="2364048"/>
          </a:xfrm>
          <a:prstGeom prst="rect">
            <a:avLst/>
          </a:prstGeom>
          <a:ln>
            <a:solidFill>
              <a:schemeClr val="bg2">
                <a:lumMod val="75000"/>
              </a:schemeClr>
            </a:solidFill>
          </a:ln>
        </p:spPr>
      </p:pic>
      <p:sp>
        <p:nvSpPr>
          <p:cNvPr id="5" name="Rectangular Callout 4"/>
          <p:cNvSpPr/>
          <p:nvPr/>
        </p:nvSpPr>
        <p:spPr>
          <a:xfrm>
            <a:off x="9323828" y="2951006"/>
            <a:ext cx="2651448" cy="1918945"/>
          </a:xfrm>
          <a:prstGeom prst="wedgeRectCallout">
            <a:avLst>
              <a:gd name="adj1" fmla="val -64515"/>
              <a:gd name="adj2" fmla="val -51388"/>
            </a:avLst>
          </a:prstGeom>
          <a:solidFill>
            <a:schemeClr val="bg1"/>
          </a:solidFill>
          <a:ln w="9525">
            <a:solidFill>
              <a:schemeClr val="bg2"/>
            </a:solidFill>
            <a:miter lim="800000"/>
            <a:headEnd/>
            <a:tailEnd/>
          </a:ln>
        </p:spPr>
        <p:txBody>
          <a:bodyPr wrap="square" lIns="182880" rIns="182880" rtlCol="0" anchor="ctr"/>
          <a:lstStyle/>
          <a:p>
            <a:pPr algn="just"/>
            <a:r>
              <a:rPr lang="en-US" sz="1400" dirty="0">
                <a:latin typeface="Calibri"/>
                <a:cs typeface="Calibri"/>
              </a:rPr>
              <a:t>“Evaluate and pilot a remote browser solution in 2017 as one of the most significant ways an enterprise can reduce the ability of web-based attacks on users to cause damage”</a:t>
            </a:r>
          </a:p>
        </p:txBody>
      </p:sp>
      <p:sp>
        <p:nvSpPr>
          <p:cNvPr id="8" name="Title 2"/>
          <p:cNvSpPr txBox="1">
            <a:spLocks/>
          </p:cNvSpPr>
          <p:nvPr/>
        </p:nvSpPr>
        <p:spPr>
          <a:xfrm>
            <a:off x="530352" y="1530101"/>
            <a:ext cx="11661648" cy="1495889"/>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5400" b="1" i="0" kern="1200" cap="none" spc="0" baseline="0">
                <a:solidFill>
                  <a:schemeClr val="tx1"/>
                </a:solidFill>
                <a:latin typeface="Symantec Sans" panose="02000503080000020004" pitchFamily="50" charset="0"/>
                <a:ea typeface="+mj-ea"/>
                <a:cs typeface="Arial" panose="020B0604020202020204" pitchFamily="34" charset="0"/>
              </a:defRPr>
            </a:lvl1pPr>
          </a:lstStyle>
          <a:p>
            <a:endParaRPr lang="en-US" sz="1000" dirty="0" smtClean="0">
              <a:solidFill>
                <a:schemeClr val="tx1">
                  <a:lumMod val="75000"/>
                  <a:lumOff val="25000"/>
                </a:schemeClr>
              </a:solidFill>
            </a:endParaRPr>
          </a:p>
        </p:txBody>
      </p:sp>
      <p:grpSp>
        <p:nvGrpSpPr>
          <p:cNvPr id="11" name="Group 10"/>
          <p:cNvGrpSpPr/>
          <p:nvPr/>
        </p:nvGrpSpPr>
        <p:grpSpPr>
          <a:xfrm>
            <a:off x="672830" y="2653371"/>
            <a:ext cx="11622932" cy="641057"/>
            <a:chOff x="672830" y="3148675"/>
            <a:chExt cx="11622932" cy="641057"/>
          </a:xfrm>
        </p:grpSpPr>
        <p:sp>
          <p:nvSpPr>
            <p:cNvPr id="12" name="Rectangle 11"/>
            <p:cNvSpPr/>
            <p:nvPr/>
          </p:nvSpPr>
          <p:spPr>
            <a:xfrm>
              <a:off x="672830" y="3148675"/>
              <a:ext cx="11622932" cy="461665"/>
            </a:xfrm>
            <a:prstGeom prst="rect">
              <a:avLst/>
            </a:prstGeom>
          </p:spPr>
          <p:txBody>
            <a:bodyPr wrap="square">
              <a:spAutoFit/>
            </a:bodyPr>
            <a:lstStyle/>
            <a:p>
              <a:pPr>
                <a:spcAft>
                  <a:spcPts val="2400"/>
                </a:spcAft>
                <a:defRPr/>
              </a:pPr>
              <a:endParaRPr lang="en-US" sz="2400" kern="0" dirty="0">
                <a:solidFill>
                  <a:srgbClr val="404040"/>
                </a:solidFill>
                <a:latin typeface="Symantec Sans" panose="02000503080000020004" pitchFamily="50" charset="0"/>
              </a:endParaRPr>
            </a:p>
          </p:txBody>
        </p:sp>
        <p:sp>
          <p:nvSpPr>
            <p:cNvPr id="13" name="TextBox 12"/>
            <p:cNvSpPr txBox="1"/>
            <p:nvPr/>
          </p:nvSpPr>
          <p:spPr>
            <a:xfrm>
              <a:off x="3161005" y="3543511"/>
              <a:ext cx="184731" cy="246221"/>
            </a:xfrm>
            <a:prstGeom prst="rect">
              <a:avLst/>
            </a:prstGeom>
            <a:noFill/>
          </p:spPr>
          <p:txBody>
            <a:bodyPr wrap="none" rtlCol="0">
              <a:spAutoFit/>
            </a:bodyPr>
            <a:lstStyle/>
            <a:p>
              <a:endParaRPr lang="en-US" sz="1000" dirty="0" smtClean="0">
                <a:solidFill>
                  <a:schemeClr val="tx1">
                    <a:lumMod val="75000"/>
                    <a:lumOff val="25000"/>
                  </a:schemeClr>
                </a:solidFill>
                <a:latin typeface="Symantec Sans" panose="02000503080000020004" pitchFamily="50" charset="0"/>
              </a:endParaRPr>
            </a:p>
          </p:txBody>
        </p:sp>
      </p:grpSp>
      <p:sp>
        <p:nvSpPr>
          <p:cNvPr id="14" name="Content Placeholder 13"/>
          <p:cNvSpPr>
            <a:spLocks noGrp="1"/>
          </p:cNvSpPr>
          <p:nvPr>
            <p:ph idx="1"/>
          </p:nvPr>
        </p:nvSpPr>
        <p:spPr>
          <a:xfrm>
            <a:off x="530352" y="2029100"/>
            <a:ext cx="6384372" cy="4352544"/>
          </a:xfrm>
        </p:spPr>
        <p:txBody>
          <a:bodyPr>
            <a:normAutofit/>
          </a:bodyPr>
          <a:lstStyle/>
          <a:p>
            <a:r>
              <a:rPr lang="en-US" sz="2000" dirty="0" smtClean="0"/>
              <a:t>Customer pain: Threats from New/Uncategorized Websites</a:t>
            </a:r>
          </a:p>
          <a:p>
            <a:pPr lvl="1"/>
            <a:r>
              <a:rPr lang="en-US" sz="1800" dirty="0" smtClean="0"/>
              <a:t>Millions of new hosts created every day on the web</a:t>
            </a:r>
          </a:p>
          <a:p>
            <a:pPr lvl="1"/>
            <a:r>
              <a:rPr lang="en-US" sz="1800" dirty="0" smtClean="0"/>
              <a:t>Majority with &lt;24 hour lifespans</a:t>
            </a:r>
            <a:br>
              <a:rPr lang="en-US" sz="1800" dirty="0" smtClean="0"/>
            </a:br>
            <a:endParaRPr lang="en-US" sz="1800" dirty="0" smtClean="0"/>
          </a:p>
          <a:p>
            <a:r>
              <a:rPr lang="en-US" sz="2000" dirty="0" smtClean="0"/>
              <a:t>Threat Isolation</a:t>
            </a:r>
          </a:p>
          <a:p>
            <a:pPr lvl="1"/>
            <a:r>
              <a:rPr lang="en-US" sz="1800" dirty="0" smtClean="0"/>
              <a:t>Allows safe access without blocking</a:t>
            </a:r>
          </a:p>
          <a:p>
            <a:pPr lvl="1"/>
            <a:r>
              <a:rPr lang="en-US" sz="1800" dirty="0" smtClean="0"/>
              <a:t>Also referred to as “remote browsing”</a:t>
            </a:r>
          </a:p>
          <a:p>
            <a:pPr lvl="1"/>
            <a:r>
              <a:rPr lang="en-US" sz="1800" dirty="0" smtClean="0"/>
              <a:t>Identified as “Top security technology for 2017”</a:t>
            </a:r>
          </a:p>
          <a:p>
            <a:pPr lvl="1"/>
            <a:endParaRPr lang="en-US" sz="1800" dirty="0" smtClean="0"/>
          </a:p>
          <a:p>
            <a:endParaRPr lang="en-US" sz="2000" dirty="0" smtClean="0"/>
          </a:p>
          <a:p>
            <a:pPr lvl="0"/>
            <a:endParaRPr lang="en-US" sz="2000" dirty="0"/>
          </a:p>
        </p:txBody>
      </p:sp>
      <p:sp>
        <p:nvSpPr>
          <p:cNvPr id="6" name="Title 5"/>
          <p:cNvSpPr>
            <a:spLocks noGrp="1"/>
          </p:cNvSpPr>
          <p:nvPr>
            <p:ph type="title"/>
          </p:nvPr>
        </p:nvSpPr>
        <p:spPr/>
        <p:txBody>
          <a:bodyPr>
            <a:normAutofit/>
          </a:bodyPr>
          <a:lstStyle/>
          <a:p>
            <a:r>
              <a:rPr lang="en-US" sz="4000" smtClean="0"/>
              <a:t>Market Demand For Threat Isolation</a:t>
            </a:r>
            <a:endParaRPr lang="en-US" sz="4000" dirty="0"/>
          </a:p>
        </p:txBody>
      </p:sp>
      <p:pic>
        <p:nvPicPr>
          <p:cNvPr id="20" name="Picture 2" descr="Image result for gartner logo"/>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281168" y="2045890"/>
            <a:ext cx="1787704" cy="520769"/>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350769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nodePh="1">
                                  <p:stCondLst>
                                    <p:cond delay="0"/>
                                  </p:stCondLst>
                                  <p:endCondLst>
                                    <p:cond evt="begin" delay="0">
                                      <p:tn val="5"/>
                                    </p:cond>
                                  </p:end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630462" y="2840542"/>
            <a:ext cx="5454869" cy="2675643"/>
          </a:xfrm>
          <a:prstGeom prst="rightArrow">
            <a:avLst>
              <a:gd name="adj1" fmla="val 71212"/>
              <a:gd name="adj2" fmla="val 50000"/>
            </a:avLst>
          </a:prstGeom>
          <a:solidFill>
            <a:schemeClr val="accent2"/>
          </a:solidFill>
          <a:ln w="9525">
            <a:noFill/>
            <a:miter lim="800000"/>
            <a:headEnd/>
            <a:tailEnd/>
          </a:ln>
        </p:spPr>
        <p:txBody>
          <a:bodyPr wrap="square" rtlCol="0" anchor="ctr"/>
          <a:lstStyle/>
          <a:p>
            <a:pPr algn="ctr"/>
            <a:endParaRPr lang="en-US" kern="0" dirty="0">
              <a:solidFill>
                <a:schemeClr val="bg1"/>
              </a:solidFill>
            </a:endParaRPr>
          </a:p>
        </p:txBody>
      </p:sp>
      <p:pic>
        <p:nvPicPr>
          <p:cNvPr id="4" name="Picture 4" descr="Image result for fireglass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46235" y="1816148"/>
            <a:ext cx="4078193" cy="98408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2"/>
          <p:cNvSpPr txBox="1">
            <a:spLocks/>
          </p:cNvSpPr>
          <p:nvPr/>
        </p:nvSpPr>
        <p:spPr>
          <a:xfrm>
            <a:off x="740559" y="-56436"/>
            <a:ext cx="11109960" cy="941832"/>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5400" b="1" i="0" kern="1200" cap="none" spc="0" baseline="0">
                <a:solidFill>
                  <a:schemeClr val="tx1"/>
                </a:solidFill>
                <a:latin typeface="Symantec Sans" panose="02000503080000020004" pitchFamily="50" charset="0"/>
                <a:ea typeface="+mj-ea"/>
                <a:cs typeface="Arial" panose="020B0604020202020204" pitchFamily="34" charset="0"/>
              </a:defRPr>
            </a:lvl1pPr>
          </a:lstStyle>
          <a:p>
            <a:endParaRPr lang="en-US" sz="3000" dirty="0"/>
          </a:p>
        </p:txBody>
      </p:sp>
      <p:sp>
        <p:nvSpPr>
          <p:cNvPr id="13" name="TextBox 12"/>
          <p:cNvSpPr txBox="1"/>
          <p:nvPr/>
        </p:nvSpPr>
        <p:spPr>
          <a:xfrm>
            <a:off x="3161005" y="3048207"/>
            <a:ext cx="184731" cy="246221"/>
          </a:xfrm>
          <a:prstGeom prst="rect">
            <a:avLst/>
          </a:prstGeom>
          <a:noFill/>
        </p:spPr>
        <p:txBody>
          <a:bodyPr wrap="none" rtlCol="0">
            <a:spAutoFit/>
          </a:bodyPr>
          <a:lstStyle/>
          <a:p>
            <a:endParaRPr lang="en-US" sz="1000" dirty="0">
              <a:solidFill>
                <a:schemeClr val="tx1">
                  <a:lumMod val="75000"/>
                  <a:lumOff val="25000"/>
                </a:schemeClr>
              </a:solidFill>
              <a:latin typeface="Symantec Sans" panose="02000503080000020004" pitchFamily="50" charset="0"/>
            </a:endParaRPr>
          </a:p>
        </p:txBody>
      </p:sp>
      <p:sp>
        <p:nvSpPr>
          <p:cNvPr id="5" name="Title 4"/>
          <p:cNvSpPr>
            <a:spLocks noGrp="1"/>
          </p:cNvSpPr>
          <p:nvPr>
            <p:ph type="title"/>
          </p:nvPr>
        </p:nvSpPr>
        <p:spPr/>
        <p:txBody>
          <a:bodyPr>
            <a:noAutofit/>
          </a:bodyPr>
          <a:lstStyle/>
          <a:p>
            <a:r>
              <a:rPr lang="en-US" sz="3600"/>
              <a:t>Leading Threat Isolation Technology</a:t>
            </a:r>
            <a:br>
              <a:rPr lang="en-US" sz="3600"/>
            </a:br>
            <a:endParaRPr lang="en-US" sz="3600" dirty="0"/>
          </a:p>
        </p:txBody>
      </p:sp>
      <p:sp>
        <p:nvSpPr>
          <p:cNvPr id="14" name="Content Placeholder 1"/>
          <p:cNvSpPr txBox="1">
            <a:spLocks/>
          </p:cNvSpPr>
          <p:nvPr/>
        </p:nvSpPr>
        <p:spPr>
          <a:xfrm>
            <a:off x="740560" y="3470553"/>
            <a:ext cx="4578416" cy="1500691"/>
          </a:xfrm>
          <a:prstGeom prst="rect">
            <a:avLst/>
          </a:prstGeom>
        </p:spPr>
        <p:txBody>
          <a:bodyPr vert="horz" lIns="0" tIns="0" rIns="0" bIns="0" rtlCol="0">
            <a:normAutofit fontScale="85000" lnSpcReduction="20000"/>
          </a:bodyPr>
          <a:lstStyle>
            <a:lvl1pPr marL="292100" indent="-292100" algn="l" defTabSz="914400" rtl="0" eaLnBrk="1" latinLnBrk="0" hangingPunct="1">
              <a:lnSpc>
                <a:spcPct val="90000"/>
              </a:lnSpc>
              <a:spcBef>
                <a:spcPts val="1000"/>
              </a:spcBef>
              <a:buFont typeface="Courier New" panose="02070309020205020404" pitchFamily="49" charset="0"/>
              <a:buChar char="o"/>
              <a:defRPr sz="2800" b="0" i="0" kern="1200">
                <a:solidFill>
                  <a:schemeClr val="tx1"/>
                </a:solidFill>
                <a:latin typeface="Symantec Sans" panose="02000503080000020004" pitchFamily="50" charset="0"/>
                <a:ea typeface="+mn-ea"/>
                <a:cs typeface="+mn-cs"/>
              </a:defRPr>
            </a:lvl1pPr>
            <a:lvl2pPr marL="741363" indent="-284163" algn="l" defTabSz="914400" rtl="0" eaLnBrk="1" latinLnBrk="0" hangingPunct="1">
              <a:lnSpc>
                <a:spcPct val="90000"/>
              </a:lnSpc>
              <a:spcBef>
                <a:spcPts val="500"/>
              </a:spcBef>
              <a:buFont typeface="Courier New" panose="02070309020205020404" pitchFamily="49" charset="0"/>
              <a:buChar char="o"/>
              <a:defRPr sz="2400" b="0" i="0" kern="1200">
                <a:solidFill>
                  <a:schemeClr val="tx1"/>
                </a:solidFill>
                <a:latin typeface="Symantec Sans" panose="02000503080000020004" pitchFamily="50" charset="0"/>
                <a:ea typeface="+mn-ea"/>
                <a:cs typeface="+mn-cs"/>
              </a:defRPr>
            </a:lvl2pPr>
            <a:lvl3pPr marL="1206500" indent="-292100" algn="l" defTabSz="914400"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Symantec Sans" panose="02000503080000020004" pitchFamily="50" charset="0"/>
                <a:ea typeface="+mn-ea"/>
                <a:cs typeface="+mn-cs"/>
              </a:defRPr>
            </a:lvl3pPr>
            <a:lvl4pPr marL="1655763" indent="-284163" algn="l" defTabSz="914400" rtl="0" eaLnBrk="1" latinLnBrk="0" hangingPunct="1">
              <a:lnSpc>
                <a:spcPct val="90000"/>
              </a:lnSpc>
              <a:spcBef>
                <a:spcPts val="500"/>
              </a:spcBef>
              <a:buFont typeface="Courier New" panose="02070309020205020404" pitchFamily="49" charset="0"/>
              <a:buChar char="o"/>
              <a:defRPr sz="1800" b="0" i="0" kern="1200">
                <a:solidFill>
                  <a:schemeClr val="tx1"/>
                </a:solidFill>
                <a:latin typeface="Symantec Sans" panose="02000503080000020004" pitchFamily="50"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b="0" i="0" kern="1200" baseline="0">
                <a:solidFill>
                  <a:schemeClr val="tx1"/>
                </a:solidFill>
                <a:latin typeface="Symantec Sans" panose="0200050308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5">
                    <a:lumMod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accent5">
                    <a:lumMod val="75000"/>
                  </a:schemeClr>
                </a:solidFill>
                <a:latin typeface="+mn-lt"/>
                <a:ea typeface="+mn-ea"/>
                <a:cs typeface="+mn-cs"/>
              </a:defRPr>
            </a:lvl9pPr>
          </a:lstStyle>
          <a:p>
            <a:pPr>
              <a:lnSpc>
                <a:spcPct val="100000"/>
              </a:lnSpc>
            </a:pPr>
            <a:r>
              <a:rPr lang="en-US" sz="2000" dirty="0">
                <a:latin typeface="Calibri"/>
                <a:cs typeface="Calibri"/>
              </a:rPr>
              <a:t>Web requests from browsers and email redirected to isolation environment</a:t>
            </a:r>
          </a:p>
          <a:p>
            <a:pPr>
              <a:lnSpc>
                <a:spcPct val="100000"/>
              </a:lnSpc>
            </a:pPr>
            <a:r>
              <a:rPr lang="en-US" sz="2000" dirty="0">
                <a:latin typeface="Calibri"/>
                <a:cs typeface="Calibri"/>
              </a:rPr>
              <a:t>Web requests executed remotely in a secured environment</a:t>
            </a:r>
          </a:p>
          <a:p>
            <a:pPr>
              <a:lnSpc>
                <a:spcPct val="100000"/>
              </a:lnSpc>
            </a:pPr>
            <a:r>
              <a:rPr lang="en-US" sz="2000" dirty="0">
                <a:latin typeface="Calibri"/>
                <a:cs typeface="Calibri"/>
              </a:rPr>
              <a:t>Environment reset to known good state after each request</a:t>
            </a:r>
          </a:p>
        </p:txBody>
      </p:sp>
      <p:sp>
        <p:nvSpPr>
          <p:cNvPr id="15" name="Content Placeholder 1"/>
          <p:cNvSpPr txBox="1">
            <a:spLocks/>
          </p:cNvSpPr>
          <p:nvPr/>
        </p:nvSpPr>
        <p:spPr>
          <a:xfrm>
            <a:off x="6371607" y="3630564"/>
            <a:ext cx="4913003" cy="1267257"/>
          </a:xfrm>
          <a:prstGeom prst="rect">
            <a:avLst/>
          </a:prstGeom>
        </p:spPr>
        <p:txBody>
          <a:bodyPr vert="horz" lIns="0" tIns="0" rIns="0" bIns="0" rtlCol="0">
            <a:normAutofit/>
          </a:bodyPr>
          <a:lstStyle>
            <a:lvl1pPr marL="292100" indent="-292100" algn="l" defTabSz="914400" rtl="0" eaLnBrk="1" latinLnBrk="0" hangingPunct="1">
              <a:lnSpc>
                <a:spcPct val="90000"/>
              </a:lnSpc>
              <a:spcBef>
                <a:spcPts val="1000"/>
              </a:spcBef>
              <a:buFont typeface="Courier New" panose="02070309020205020404" pitchFamily="49" charset="0"/>
              <a:buChar char="o"/>
              <a:defRPr sz="2800" b="0" i="0" kern="1200">
                <a:solidFill>
                  <a:schemeClr val="tx1"/>
                </a:solidFill>
                <a:latin typeface="Symantec Sans" panose="02000503080000020004" pitchFamily="50" charset="0"/>
                <a:ea typeface="+mn-ea"/>
                <a:cs typeface="+mn-cs"/>
              </a:defRPr>
            </a:lvl1pPr>
            <a:lvl2pPr marL="741363" indent="-284163" algn="l" defTabSz="914400" rtl="0" eaLnBrk="1" latinLnBrk="0" hangingPunct="1">
              <a:lnSpc>
                <a:spcPct val="90000"/>
              </a:lnSpc>
              <a:spcBef>
                <a:spcPts val="500"/>
              </a:spcBef>
              <a:buFont typeface="Courier New" panose="02070309020205020404" pitchFamily="49" charset="0"/>
              <a:buChar char="o"/>
              <a:defRPr sz="2400" b="0" i="0" kern="1200">
                <a:solidFill>
                  <a:schemeClr val="tx1"/>
                </a:solidFill>
                <a:latin typeface="Symantec Sans" panose="02000503080000020004" pitchFamily="50" charset="0"/>
                <a:ea typeface="+mn-ea"/>
                <a:cs typeface="+mn-cs"/>
              </a:defRPr>
            </a:lvl2pPr>
            <a:lvl3pPr marL="1206500" indent="-292100" algn="l" defTabSz="914400"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Symantec Sans" panose="02000503080000020004" pitchFamily="50" charset="0"/>
                <a:ea typeface="+mn-ea"/>
                <a:cs typeface="+mn-cs"/>
              </a:defRPr>
            </a:lvl3pPr>
            <a:lvl4pPr marL="1655763" indent="-284163" algn="l" defTabSz="914400" rtl="0" eaLnBrk="1" latinLnBrk="0" hangingPunct="1">
              <a:lnSpc>
                <a:spcPct val="90000"/>
              </a:lnSpc>
              <a:spcBef>
                <a:spcPts val="500"/>
              </a:spcBef>
              <a:buFont typeface="Courier New" panose="02070309020205020404" pitchFamily="49" charset="0"/>
              <a:buChar char="o"/>
              <a:defRPr sz="1800" b="0" i="0" kern="1200">
                <a:solidFill>
                  <a:schemeClr val="tx1"/>
                </a:solidFill>
                <a:latin typeface="Symantec Sans" panose="02000503080000020004" pitchFamily="50"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b="0" i="0" kern="1200" baseline="0">
                <a:solidFill>
                  <a:schemeClr val="tx1"/>
                </a:solidFill>
                <a:latin typeface="Symantec Sans" panose="0200050308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5">
                    <a:lumMod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accent5">
                    <a:lumMod val="75000"/>
                  </a:schemeClr>
                </a:solidFill>
                <a:latin typeface="+mn-lt"/>
                <a:ea typeface="+mn-ea"/>
                <a:cs typeface="+mn-cs"/>
              </a:defRPr>
            </a:lvl9pPr>
          </a:lstStyle>
          <a:p>
            <a:r>
              <a:rPr lang="en-US" sz="2000" dirty="0">
                <a:latin typeface="Calibri"/>
                <a:cs typeface="Calibri"/>
              </a:rPr>
              <a:t>Eliminates malware from reaching user</a:t>
            </a:r>
          </a:p>
          <a:p>
            <a:r>
              <a:rPr lang="en-US" sz="2000" dirty="0">
                <a:latin typeface="Calibri"/>
                <a:cs typeface="Calibri"/>
              </a:rPr>
              <a:t>Allow safe access to uncategorized sites </a:t>
            </a:r>
          </a:p>
          <a:p>
            <a:pPr marL="292100" lvl="1" indent="-292100">
              <a:spcBef>
                <a:spcPts val="1000"/>
              </a:spcBef>
            </a:pPr>
            <a:r>
              <a:rPr lang="en-US" sz="2000" dirty="0">
                <a:latin typeface="Calibri"/>
                <a:cs typeface="Calibri"/>
              </a:rPr>
              <a:t>Eliminates risks of malicious email links</a:t>
            </a:r>
          </a:p>
        </p:txBody>
      </p:sp>
    </p:spTree>
    <p:custDataLst>
      <p:tags r:id="rId1"/>
    </p:custDataLst>
    <p:extLst>
      <p:ext uri="{BB962C8B-B14F-4D97-AF65-F5344CB8AC3E}">
        <p14:creationId xmlns:p14="http://schemas.microsoft.com/office/powerpoint/2010/main" val="66718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fade">
                                      <p:cBhvr>
                                        <p:cTn id="13" dur="500"/>
                                        <p:tgtEl>
                                          <p:spTgt spid="1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fade">
                                      <p:cBhvr>
                                        <p:cTn id="16" dur="5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animEffect transition="in" filter="fade">
                                      <p:cBhvr>
                                        <p:cTn id="24" dur="500"/>
                                        <p:tgtEl>
                                          <p:spTgt spid="15">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8201" y="2278660"/>
            <a:ext cx="11109960" cy="1152447"/>
          </a:xfrm>
        </p:spPr>
        <p:txBody>
          <a:bodyPr>
            <a:normAutofit fontScale="90000"/>
          </a:bodyPr>
          <a:lstStyle/>
          <a:p>
            <a:r>
              <a:rPr lang="en-US" dirty="0" err="1" smtClean="0"/>
              <a:t>Fireglass</a:t>
            </a:r>
            <a:r>
              <a:rPr lang="en-US" dirty="0" smtClean="0"/>
              <a:t> Threat Isolation </a:t>
            </a:r>
            <a:br>
              <a:rPr lang="en-US" dirty="0" smtClean="0"/>
            </a:br>
            <a:r>
              <a:rPr lang="en-US" dirty="0" smtClean="0"/>
              <a:t>in the Cloud Generation</a:t>
            </a:r>
            <a:endParaRPr lang="en-US" dirty="0"/>
          </a:p>
        </p:txBody>
      </p:sp>
    </p:spTree>
    <p:custDataLst>
      <p:tags r:id="rId1"/>
    </p:custDataLst>
    <p:extLst>
      <p:ext uri="{BB962C8B-B14F-4D97-AF65-F5344CB8AC3E}">
        <p14:creationId xmlns:p14="http://schemas.microsoft.com/office/powerpoint/2010/main" val="322561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452068" y="2386570"/>
            <a:ext cx="4096620" cy="1982216"/>
            <a:chOff x="4450480" y="2348992"/>
            <a:chExt cx="4096620" cy="1982216"/>
          </a:xfrm>
        </p:grpSpPr>
        <p:sp>
          <p:nvSpPr>
            <p:cNvPr id="273" name="Freeform 11"/>
            <p:cNvSpPr>
              <a:spLocks noEditPoints="1"/>
            </p:cNvSpPr>
            <p:nvPr/>
          </p:nvSpPr>
          <p:spPr bwMode="auto">
            <a:xfrm>
              <a:off x="5146432" y="2540001"/>
              <a:ext cx="3400668" cy="1442036"/>
            </a:xfrm>
            <a:custGeom>
              <a:avLst/>
              <a:gdLst>
                <a:gd name="T0" fmla="*/ 0 w 3660"/>
                <a:gd name="T1" fmla="*/ 1465 h 1465"/>
                <a:gd name="T2" fmla="*/ 1313 w 3660"/>
                <a:gd name="T3" fmla="*/ 1220 h 1465"/>
                <a:gd name="T4" fmla="*/ 3660 w 3660"/>
                <a:gd name="T5" fmla="*/ 0 h 1465"/>
                <a:gd name="T6" fmla="*/ 0 w 3660"/>
                <a:gd name="T7" fmla="*/ 1465 h 1465"/>
                <a:gd name="T8" fmla="*/ 0 w 3660"/>
                <a:gd name="T9" fmla="*/ 1465 h 1465"/>
              </a:gdLst>
              <a:ahLst/>
              <a:cxnLst>
                <a:cxn ang="0">
                  <a:pos x="T0" y="T1"/>
                </a:cxn>
                <a:cxn ang="0">
                  <a:pos x="T2" y="T3"/>
                </a:cxn>
                <a:cxn ang="0">
                  <a:pos x="T4" y="T5"/>
                </a:cxn>
                <a:cxn ang="0">
                  <a:pos x="T6" y="T7"/>
                </a:cxn>
                <a:cxn ang="0">
                  <a:pos x="T8" y="T9"/>
                </a:cxn>
              </a:cxnLst>
              <a:rect l="0" t="0" r="r" b="b"/>
              <a:pathLst>
                <a:path w="3660" h="1465">
                  <a:moveTo>
                    <a:pt x="0" y="1465"/>
                  </a:moveTo>
                  <a:cubicBezTo>
                    <a:pt x="6" y="1465"/>
                    <a:pt x="578" y="1422"/>
                    <a:pt x="1313" y="1220"/>
                  </a:cubicBezTo>
                  <a:cubicBezTo>
                    <a:pt x="1989" y="1034"/>
                    <a:pt x="2944" y="672"/>
                    <a:pt x="3660" y="0"/>
                  </a:cubicBezTo>
                  <a:moveTo>
                    <a:pt x="0" y="1465"/>
                  </a:moveTo>
                  <a:cubicBezTo>
                    <a:pt x="0" y="1465"/>
                    <a:pt x="0" y="1465"/>
                    <a:pt x="0" y="1465"/>
                  </a:cubicBezTo>
                </a:path>
              </a:pathLst>
            </a:custGeom>
            <a:noFill/>
            <a:ln w="241300" cap="flat" cmpd="sng" algn="ctr">
              <a:solidFill>
                <a:schemeClr val="bg2">
                  <a:lumMod val="85000"/>
                  <a:lumOff val="15000"/>
                </a:schemeClr>
              </a:solidFill>
              <a:prstDash val="solid"/>
              <a:miter lim="800000"/>
              <a:headEnd type="none" w="med" len="med"/>
              <a:tailEnd type="none" w="med" len="med"/>
            </a:ln>
            <a:effectLst/>
          </p:spPr>
          <p:txBody>
            <a:bodyPr vert="horz" wrap="square" lIns="91416" tIns="45708" rIns="91416" bIns="45708" numCol="1" anchor="t" anchorCtr="0" compatLnSpc="1">
              <a:prstTxWarp prst="textNoShape">
                <a:avLst/>
              </a:prstTxWarp>
            </a:bodyPr>
            <a:lstStyle/>
            <a:p>
              <a:pPr defTabSz="914171">
                <a:defRPr/>
              </a:pPr>
              <a:endParaRPr lang="en-US" sz="1350" kern="0" dirty="0">
                <a:solidFill>
                  <a:srgbClr val="000000"/>
                </a:solidFill>
                <a:latin typeface="Calibri"/>
                <a:cs typeface="Calibri"/>
              </a:endParaRPr>
            </a:p>
          </p:txBody>
        </p:sp>
        <p:sp>
          <p:nvSpPr>
            <p:cNvPr id="277" name="Freeform 11"/>
            <p:cNvSpPr>
              <a:spLocks noEditPoints="1"/>
            </p:cNvSpPr>
            <p:nvPr/>
          </p:nvSpPr>
          <p:spPr bwMode="auto">
            <a:xfrm rot="675952">
              <a:off x="4450480" y="2348992"/>
              <a:ext cx="3710140" cy="1982216"/>
            </a:xfrm>
            <a:custGeom>
              <a:avLst/>
              <a:gdLst>
                <a:gd name="T0" fmla="*/ 0 w 3660"/>
                <a:gd name="T1" fmla="*/ 1465 h 1465"/>
                <a:gd name="T2" fmla="*/ 1313 w 3660"/>
                <a:gd name="T3" fmla="*/ 1220 h 1465"/>
                <a:gd name="T4" fmla="*/ 3660 w 3660"/>
                <a:gd name="T5" fmla="*/ 0 h 1465"/>
                <a:gd name="T6" fmla="*/ 0 w 3660"/>
                <a:gd name="T7" fmla="*/ 1465 h 1465"/>
                <a:gd name="T8" fmla="*/ 0 w 3660"/>
                <a:gd name="T9" fmla="*/ 1465 h 1465"/>
              </a:gdLst>
              <a:ahLst/>
              <a:cxnLst>
                <a:cxn ang="0">
                  <a:pos x="T0" y="T1"/>
                </a:cxn>
                <a:cxn ang="0">
                  <a:pos x="T2" y="T3"/>
                </a:cxn>
                <a:cxn ang="0">
                  <a:pos x="T4" y="T5"/>
                </a:cxn>
                <a:cxn ang="0">
                  <a:pos x="T6" y="T7"/>
                </a:cxn>
                <a:cxn ang="0">
                  <a:pos x="T8" y="T9"/>
                </a:cxn>
              </a:cxnLst>
              <a:rect l="0" t="0" r="r" b="b"/>
              <a:pathLst>
                <a:path w="3660" h="1465">
                  <a:moveTo>
                    <a:pt x="0" y="1465"/>
                  </a:moveTo>
                  <a:cubicBezTo>
                    <a:pt x="6" y="1465"/>
                    <a:pt x="578" y="1422"/>
                    <a:pt x="1313" y="1220"/>
                  </a:cubicBezTo>
                  <a:cubicBezTo>
                    <a:pt x="1989" y="1034"/>
                    <a:pt x="2944" y="672"/>
                    <a:pt x="3660" y="0"/>
                  </a:cubicBezTo>
                  <a:moveTo>
                    <a:pt x="0" y="1465"/>
                  </a:moveTo>
                  <a:cubicBezTo>
                    <a:pt x="0" y="1465"/>
                    <a:pt x="0" y="1465"/>
                    <a:pt x="0" y="1465"/>
                  </a:cubicBezTo>
                </a:path>
              </a:pathLst>
            </a:cu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vert="horz" wrap="square" lIns="91416" tIns="45708" rIns="91416" bIns="45708" numCol="1" anchor="t" anchorCtr="0" compatLnSpc="1">
              <a:prstTxWarp prst="textNoShape">
                <a:avLst/>
              </a:prstTxWarp>
            </a:bodyPr>
            <a:lstStyle/>
            <a:p>
              <a:pPr defTabSz="914171">
                <a:defRPr/>
              </a:pPr>
              <a:endParaRPr lang="en-US" sz="1350" kern="0" dirty="0">
                <a:solidFill>
                  <a:srgbClr val="000000"/>
                </a:solidFill>
                <a:latin typeface="Calibri"/>
                <a:cs typeface="Calibri"/>
              </a:endParaRPr>
            </a:p>
          </p:txBody>
        </p:sp>
      </p:grpSp>
      <p:sp>
        <p:nvSpPr>
          <p:cNvPr id="279" name="Title 1"/>
          <p:cNvSpPr>
            <a:spLocks noGrp="1"/>
          </p:cNvSpPr>
          <p:nvPr>
            <p:ph type="title"/>
          </p:nvPr>
        </p:nvSpPr>
        <p:spPr>
          <a:xfrm>
            <a:off x="530352" y="775064"/>
            <a:ext cx="11109960" cy="941832"/>
          </a:xfrm>
        </p:spPr>
        <p:txBody>
          <a:bodyPr>
            <a:normAutofit/>
          </a:bodyPr>
          <a:lstStyle/>
          <a:p>
            <a:r>
              <a:rPr lang="en-US" sz="3200" dirty="0" smtClean="0"/>
              <a:t>Symantec Secure Web Gateways with </a:t>
            </a:r>
            <a:r>
              <a:rPr lang="en-US" sz="3200" dirty="0" err="1" smtClean="0"/>
              <a:t>Fireglass</a:t>
            </a:r>
            <a:endParaRPr lang="en-US" sz="3200" dirty="0"/>
          </a:p>
        </p:txBody>
      </p:sp>
      <p:sp>
        <p:nvSpPr>
          <p:cNvPr id="227" name="TextBox 226"/>
          <p:cNvSpPr txBox="1"/>
          <p:nvPr/>
        </p:nvSpPr>
        <p:spPr>
          <a:xfrm>
            <a:off x="22034" y="2630334"/>
            <a:ext cx="1353462" cy="461665"/>
          </a:xfrm>
          <a:prstGeom prst="rect">
            <a:avLst/>
          </a:prstGeom>
          <a:noFill/>
        </p:spPr>
        <p:txBody>
          <a:bodyPr wrap="square" rtlCol="0">
            <a:spAutoFit/>
          </a:bodyPr>
          <a:lstStyle/>
          <a:p>
            <a:pPr algn="ctr" defTabSz="914126"/>
            <a:r>
              <a:rPr lang="en-US" sz="1200" kern="0" dirty="0">
                <a:solidFill>
                  <a:srgbClr val="404040"/>
                </a:solidFill>
                <a:latin typeface="Calibri"/>
                <a:cs typeface="Calibri"/>
              </a:rPr>
              <a:t>Headquarters Data Center</a:t>
            </a:r>
          </a:p>
        </p:txBody>
      </p:sp>
      <p:sp>
        <p:nvSpPr>
          <p:cNvPr id="167" name="Freeform 11"/>
          <p:cNvSpPr>
            <a:spLocks noEditPoints="1"/>
          </p:cNvSpPr>
          <p:nvPr/>
        </p:nvSpPr>
        <p:spPr bwMode="auto">
          <a:xfrm>
            <a:off x="1035170" y="2168951"/>
            <a:ext cx="7368449" cy="75658"/>
          </a:xfrm>
          <a:custGeom>
            <a:avLst/>
            <a:gdLst>
              <a:gd name="T0" fmla="*/ 0 w 3660"/>
              <a:gd name="T1" fmla="*/ 1465 h 1465"/>
              <a:gd name="T2" fmla="*/ 1313 w 3660"/>
              <a:gd name="T3" fmla="*/ 1220 h 1465"/>
              <a:gd name="T4" fmla="*/ 3660 w 3660"/>
              <a:gd name="T5" fmla="*/ 0 h 1465"/>
              <a:gd name="T6" fmla="*/ 0 w 3660"/>
              <a:gd name="T7" fmla="*/ 1465 h 1465"/>
              <a:gd name="T8" fmla="*/ 0 w 3660"/>
              <a:gd name="T9" fmla="*/ 1465 h 1465"/>
            </a:gdLst>
            <a:ahLst/>
            <a:cxnLst>
              <a:cxn ang="0">
                <a:pos x="T0" y="T1"/>
              </a:cxn>
              <a:cxn ang="0">
                <a:pos x="T2" y="T3"/>
              </a:cxn>
              <a:cxn ang="0">
                <a:pos x="T4" y="T5"/>
              </a:cxn>
              <a:cxn ang="0">
                <a:pos x="T6" y="T7"/>
              </a:cxn>
              <a:cxn ang="0">
                <a:pos x="T8" y="T9"/>
              </a:cxn>
            </a:cxnLst>
            <a:rect l="0" t="0" r="r" b="b"/>
            <a:pathLst>
              <a:path w="3660" h="1465">
                <a:moveTo>
                  <a:pt x="0" y="1465"/>
                </a:moveTo>
                <a:cubicBezTo>
                  <a:pt x="6" y="1465"/>
                  <a:pt x="578" y="1422"/>
                  <a:pt x="1313" y="1220"/>
                </a:cubicBezTo>
                <a:cubicBezTo>
                  <a:pt x="1989" y="1034"/>
                  <a:pt x="2944" y="672"/>
                  <a:pt x="3660" y="0"/>
                </a:cubicBezTo>
                <a:moveTo>
                  <a:pt x="0" y="1465"/>
                </a:moveTo>
                <a:cubicBezTo>
                  <a:pt x="0" y="1465"/>
                  <a:pt x="0" y="1465"/>
                  <a:pt x="0" y="1465"/>
                </a:cubicBezTo>
              </a:path>
            </a:pathLst>
          </a:custGeom>
          <a:solidFill>
            <a:srgbClr val="F2F2F2"/>
          </a:solidFill>
          <a:ln w="241300" cap="flat" cmpd="sng" algn="ctr">
            <a:solidFill>
              <a:schemeClr val="bg2">
                <a:lumMod val="85000"/>
                <a:lumOff val="15000"/>
              </a:schemeClr>
            </a:solidFill>
            <a:prstDash val="solid"/>
            <a:miter lim="800000"/>
            <a:headEnd type="none" w="med" len="med"/>
            <a:tailEnd type="none" w="med" len="med"/>
          </a:ln>
          <a:effectLst/>
        </p:spPr>
        <p:txBody>
          <a:bodyPr vert="horz" wrap="square" lIns="91416" tIns="45708" rIns="91416" bIns="45708" numCol="1" anchor="t" anchorCtr="0" compatLnSpc="1">
            <a:prstTxWarp prst="textNoShape">
              <a:avLst/>
            </a:prstTxWarp>
          </a:bodyPr>
          <a:lstStyle/>
          <a:p>
            <a:pPr defTabSz="914171">
              <a:defRPr/>
            </a:pPr>
            <a:endParaRPr lang="en-US" sz="1350" kern="0" dirty="0">
              <a:solidFill>
                <a:srgbClr val="000000"/>
              </a:solidFill>
              <a:latin typeface="Calibri"/>
              <a:cs typeface="Calibri"/>
            </a:endParaRPr>
          </a:p>
        </p:txBody>
      </p:sp>
      <p:grpSp>
        <p:nvGrpSpPr>
          <p:cNvPr id="254" name="Group 253"/>
          <p:cNvGrpSpPr/>
          <p:nvPr/>
        </p:nvGrpSpPr>
        <p:grpSpPr>
          <a:xfrm>
            <a:off x="8254918" y="1193279"/>
            <a:ext cx="2909382" cy="1625753"/>
            <a:chOff x="8253330" y="1155700"/>
            <a:chExt cx="2909382" cy="1625753"/>
          </a:xfrm>
        </p:grpSpPr>
        <p:sp>
          <p:nvSpPr>
            <p:cNvPr id="263" name="Freeform 136"/>
            <p:cNvSpPr>
              <a:spLocks/>
            </p:cNvSpPr>
            <p:nvPr/>
          </p:nvSpPr>
          <p:spPr bwMode="auto">
            <a:xfrm>
              <a:off x="8253330" y="1155700"/>
              <a:ext cx="2909382" cy="1625753"/>
            </a:xfrm>
            <a:custGeom>
              <a:avLst/>
              <a:gdLst>
                <a:gd name="T0" fmla="*/ 2421 w 2797"/>
                <a:gd name="T1" fmla="*/ 681 h 1561"/>
                <a:gd name="T2" fmla="*/ 2422 w 2797"/>
                <a:gd name="T3" fmla="*/ 646 h 1561"/>
                <a:gd name="T4" fmla="*/ 1775 w 2797"/>
                <a:gd name="T5" fmla="*/ 0 h 1561"/>
                <a:gd name="T6" fmla="*/ 1208 w 2797"/>
                <a:gd name="T7" fmla="*/ 336 h 1561"/>
                <a:gd name="T8" fmla="*/ 915 w 2797"/>
                <a:gd name="T9" fmla="*/ 224 h 1561"/>
                <a:gd name="T10" fmla="*/ 474 w 2797"/>
                <a:gd name="T11" fmla="*/ 664 h 1561"/>
                <a:gd name="T12" fmla="*/ 475 w 2797"/>
                <a:gd name="T13" fmla="*/ 677 h 1561"/>
                <a:gd name="T14" fmla="*/ 441 w 2797"/>
                <a:gd name="T15" fmla="*/ 676 h 1561"/>
                <a:gd name="T16" fmla="*/ 0 w 2797"/>
                <a:gd name="T17" fmla="*/ 1117 h 1561"/>
                <a:gd name="T18" fmla="*/ 415 w 2797"/>
                <a:gd name="T19" fmla="*/ 1556 h 1561"/>
                <a:gd name="T20" fmla="*/ 415 w 2797"/>
                <a:gd name="T21" fmla="*/ 1561 h 1561"/>
                <a:gd name="T22" fmla="*/ 2332 w 2797"/>
                <a:gd name="T23" fmla="*/ 1561 h 1561"/>
                <a:gd name="T24" fmla="*/ 2332 w 2797"/>
                <a:gd name="T25" fmla="*/ 1556 h 1561"/>
                <a:gd name="T26" fmla="*/ 2357 w 2797"/>
                <a:gd name="T27" fmla="*/ 1557 h 1561"/>
                <a:gd name="T28" fmla="*/ 2797 w 2797"/>
                <a:gd name="T29" fmla="*/ 1117 h 1561"/>
                <a:gd name="T30" fmla="*/ 2421 w 2797"/>
                <a:gd name="T31" fmla="*/ 681 h 1561"/>
                <a:gd name="connsiteX0" fmla="*/ 8656 w 10000"/>
                <a:gd name="connsiteY0" fmla="*/ 4363 h 10000"/>
                <a:gd name="connsiteX1" fmla="*/ 8659 w 10000"/>
                <a:gd name="connsiteY1" fmla="*/ 4138 h 10000"/>
                <a:gd name="connsiteX2" fmla="*/ 6346 w 10000"/>
                <a:gd name="connsiteY2" fmla="*/ 0 h 10000"/>
                <a:gd name="connsiteX3" fmla="*/ 4319 w 10000"/>
                <a:gd name="connsiteY3" fmla="*/ 2152 h 10000"/>
                <a:gd name="connsiteX4" fmla="*/ 3271 w 10000"/>
                <a:gd name="connsiteY4" fmla="*/ 1435 h 10000"/>
                <a:gd name="connsiteX5" fmla="*/ 1695 w 10000"/>
                <a:gd name="connsiteY5" fmla="*/ 4254 h 10000"/>
                <a:gd name="connsiteX6" fmla="*/ 1698 w 10000"/>
                <a:gd name="connsiteY6" fmla="*/ 4337 h 10000"/>
                <a:gd name="connsiteX7" fmla="*/ 1577 w 10000"/>
                <a:gd name="connsiteY7" fmla="*/ 4331 h 10000"/>
                <a:gd name="connsiteX8" fmla="*/ 0 w 10000"/>
                <a:gd name="connsiteY8" fmla="*/ 7156 h 10000"/>
                <a:gd name="connsiteX9" fmla="*/ 1484 w 10000"/>
                <a:gd name="connsiteY9" fmla="*/ 9968 h 10000"/>
                <a:gd name="connsiteX10" fmla="*/ 1484 w 10000"/>
                <a:gd name="connsiteY10" fmla="*/ 10000 h 10000"/>
                <a:gd name="connsiteX11" fmla="*/ 8338 w 10000"/>
                <a:gd name="connsiteY11" fmla="*/ 10000 h 10000"/>
                <a:gd name="connsiteX12" fmla="*/ 8427 w 10000"/>
                <a:gd name="connsiteY12" fmla="*/ 9974 h 10000"/>
                <a:gd name="connsiteX13" fmla="*/ 10000 w 10000"/>
                <a:gd name="connsiteY13" fmla="*/ 7156 h 10000"/>
                <a:gd name="connsiteX14" fmla="*/ 8656 w 10000"/>
                <a:gd name="connsiteY14" fmla="*/ 4363 h 10000"/>
                <a:gd name="connsiteX0" fmla="*/ 8656 w 10000"/>
                <a:gd name="connsiteY0" fmla="*/ 4363 h 10000"/>
                <a:gd name="connsiteX1" fmla="*/ 8659 w 10000"/>
                <a:gd name="connsiteY1" fmla="*/ 4138 h 10000"/>
                <a:gd name="connsiteX2" fmla="*/ 6346 w 10000"/>
                <a:gd name="connsiteY2" fmla="*/ 0 h 10000"/>
                <a:gd name="connsiteX3" fmla="*/ 4319 w 10000"/>
                <a:gd name="connsiteY3" fmla="*/ 2152 h 10000"/>
                <a:gd name="connsiteX4" fmla="*/ 3271 w 10000"/>
                <a:gd name="connsiteY4" fmla="*/ 1435 h 10000"/>
                <a:gd name="connsiteX5" fmla="*/ 1695 w 10000"/>
                <a:gd name="connsiteY5" fmla="*/ 4254 h 10000"/>
                <a:gd name="connsiteX6" fmla="*/ 1698 w 10000"/>
                <a:gd name="connsiteY6" fmla="*/ 4337 h 10000"/>
                <a:gd name="connsiteX7" fmla="*/ 1577 w 10000"/>
                <a:gd name="connsiteY7" fmla="*/ 4331 h 10000"/>
                <a:gd name="connsiteX8" fmla="*/ 0 w 10000"/>
                <a:gd name="connsiteY8" fmla="*/ 7156 h 10000"/>
                <a:gd name="connsiteX9" fmla="*/ 1484 w 10000"/>
                <a:gd name="connsiteY9" fmla="*/ 9968 h 10000"/>
                <a:gd name="connsiteX10" fmla="*/ 1484 w 10000"/>
                <a:gd name="connsiteY10" fmla="*/ 10000 h 10000"/>
                <a:gd name="connsiteX11" fmla="*/ 8427 w 10000"/>
                <a:gd name="connsiteY11" fmla="*/ 9974 h 10000"/>
                <a:gd name="connsiteX12" fmla="*/ 10000 w 10000"/>
                <a:gd name="connsiteY12" fmla="*/ 7156 h 10000"/>
                <a:gd name="connsiteX13" fmla="*/ 8656 w 10000"/>
                <a:gd name="connsiteY13" fmla="*/ 4363 h 10000"/>
                <a:gd name="connsiteX0" fmla="*/ 8656 w 10000"/>
                <a:gd name="connsiteY0" fmla="*/ 4363 h 9974"/>
                <a:gd name="connsiteX1" fmla="*/ 8659 w 10000"/>
                <a:gd name="connsiteY1" fmla="*/ 4138 h 9974"/>
                <a:gd name="connsiteX2" fmla="*/ 6346 w 10000"/>
                <a:gd name="connsiteY2" fmla="*/ 0 h 9974"/>
                <a:gd name="connsiteX3" fmla="*/ 4319 w 10000"/>
                <a:gd name="connsiteY3" fmla="*/ 2152 h 9974"/>
                <a:gd name="connsiteX4" fmla="*/ 3271 w 10000"/>
                <a:gd name="connsiteY4" fmla="*/ 1435 h 9974"/>
                <a:gd name="connsiteX5" fmla="*/ 1695 w 10000"/>
                <a:gd name="connsiteY5" fmla="*/ 4254 h 9974"/>
                <a:gd name="connsiteX6" fmla="*/ 1698 w 10000"/>
                <a:gd name="connsiteY6" fmla="*/ 4337 h 9974"/>
                <a:gd name="connsiteX7" fmla="*/ 1577 w 10000"/>
                <a:gd name="connsiteY7" fmla="*/ 4331 h 9974"/>
                <a:gd name="connsiteX8" fmla="*/ 0 w 10000"/>
                <a:gd name="connsiteY8" fmla="*/ 7156 h 9974"/>
                <a:gd name="connsiteX9" fmla="*/ 1484 w 10000"/>
                <a:gd name="connsiteY9" fmla="*/ 9968 h 9974"/>
                <a:gd name="connsiteX10" fmla="*/ 8427 w 10000"/>
                <a:gd name="connsiteY10" fmla="*/ 9974 h 9974"/>
                <a:gd name="connsiteX11" fmla="*/ 10000 w 10000"/>
                <a:gd name="connsiteY11" fmla="*/ 7156 h 9974"/>
                <a:gd name="connsiteX12" fmla="*/ 8656 w 10000"/>
                <a:gd name="connsiteY12" fmla="*/ 4363 h 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9974">
                  <a:moveTo>
                    <a:pt x="8656" y="4363"/>
                  </a:moveTo>
                  <a:cubicBezTo>
                    <a:pt x="8656" y="4286"/>
                    <a:pt x="8659" y="4209"/>
                    <a:pt x="8659" y="4138"/>
                  </a:cubicBezTo>
                  <a:cubicBezTo>
                    <a:pt x="8659" y="1851"/>
                    <a:pt x="7622" y="0"/>
                    <a:pt x="6346" y="0"/>
                  </a:cubicBezTo>
                  <a:cubicBezTo>
                    <a:pt x="5474" y="0"/>
                    <a:pt x="4712" y="865"/>
                    <a:pt x="4319" y="2152"/>
                  </a:cubicBezTo>
                  <a:cubicBezTo>
                    <a:pt x="4040" y="1704"/>
                    <a:pt x="3675" y="1435"/>
                    <a:pt x="3271" y="1435"/>
                  </a:cubicBezTo>
                  <a:cubicBezTo>
                    <a:pt x="2403" y="1435"/>
                    <a:pt x="1695" y="2697"/>
                    <a:pt x="1695" y="4254"/>
                  </a:cubicBezTo>
                  <a:cubicBezTo>
                    <a:pt x="1695" y="4286"/>
                    <a:pt x="1698" y="4311"/>
                    <a:pt x="1698" y="4337"/>
                  </a:cubicBezTo>
                  <a:cubicBezTo>
                    <a:pt x="1655" y="4337"/>
                    <a:pt x="1616" y="4331"/>
                    <a:pt x="1577" y="4331"/>
                  </a:cubicBezTo>
                  <a:cubicBezTo>
                    <a:pt x="704" y="4331"/>
                    <a:pt x="0" y="5593"/>
                    <a:pt x="0" y="7156"/>
                  </a:cubicBezTo>
                  <a:cubicBezTo>
                    <a:pt x="0" y="8661"/>
                    <a:pt x="658" y="9885"/>
                    <a:pt x="1484" y="9968"/>
                  </a:cubicBezTo>
                  <a:lnTo>
                    <a:pt x="8427" y="9974"/>
                  </a:lnTo>
                  <a:cubicBezTo>
                    <a:pt x="9296" y="9974"/>
                    <a:pt x="10000" y="8712"/>
                    <a:pt x="10000" y="7156"/>
                  </a:cubicBezTo>
                  <a:cubicBezTo>
                    <a:pt x="10000" y="5734"/>
                    <a:pt x="9417" y="4561"/>
                    <a:pt x="8656" y="4363"/>
                  </a:cubicBezTo>
                  <a:close/>
                </a:path>
              </a:pathLst>
            </a:custGeom>
            <a:solidFill>
              <a:schemeClr val="bg1">
                <a:lumMod val="95000"/>
              </a:schemeClr>
            </a:solidFill>
            <a:ln w="38100">
              <a:solidFill>
                <a:schemeClr val="bg1">
                  <a:lumMod val="85000"/>
                </a:schemeClr>
              </a:solidFill>
            </a:ln>
          </p:spPr>
          <p:txBody>
            <a:bodyPr vert="horz" wrap="square" lIns="91416" tIns="45708" rIns="91416" bIns="45708" numCol="1" anchor="t" anchorCtr="0" compatLnSpc="1">
              <a:prstTxWarp prst="textNoShape">
                <a:avLst/>
              </a:prstTxWarp>
            </a:bodyPr>
            <a:lstStyle/>
            <a:p>
              <a:pPr defTabSz="914126"/>
              <a:endParaRPr lang="en-US" sz="1799" kern="0">
                <a:solidFill>
                  <a:sysClr val="windowText" lastClr="000000"/>
                </a:solidFill>
                <a:latin typeface="Calibri"/>
                <a:cs typeface="Calibri"/>
              </a:endParaRPr>
            </a:p>
          </p:txBody>
        </p:sp>
        <p:grpSp>
          <p:nvGrpSpPr>
            <p:cNvPr id="264" name="Group 263"/>
            <p:cNvGrpSpPr>
              <a:grpSpLocks noChangeAspect="1"/>
            </p:cNvGrpSpPr>
            <p:nvPr/>
          </p:nvGrpSpPr>
          <p:grpSpPr bwMode="auto">
            <a:xfrm>
              <a:off x="9816120" y="1384300"/>
              <a:ext cx="670370" cy="152405"/>
              <a:chOff x="2624" y="1797"/>
              <a:chExt cx="3189" cy="725"/>
            </a:xfrm>
          </p:grpSpPr>
          <p:sp>
            <p:nvSpPr>
              <p:cNvPr id="316" name="Freeform 140"/>
              <p:cNvSpPr>
                <a:spLocks/>
              </p:cNvSpPr>
              <p:nvPr/>
            </p:nvSpPr>
            <p:spPr bwMode="auto">
              <a:xfrm>
                <a:off x="2624" y="1955"/>
                <a:ext cx="296" cy="401"/>
              </a:xfrm>
              <a:custGeom>
                <a:avLst/>
                <a:gdLst>
                  <a:gd name="T0" fmla="*/ 1 w 125"/>
                  <a:gd name="T1" fmla="*/ 146 h 168"/>
                  <a:gd name="T2" fmla="*/ 2 w 125"/>
                  <a:gd name="T3" fmla="*/ 150 h 168"/>
                  <a:gd name="T4" fmla="*/ 12 w 125"/>
                  <a:gd name="T5" fmla="*/ 156 h 168"/>
                  <a:gd name="T6" fmla="*/ 66 w 125"/>
                  <a:gd name="T7" fmla="*/ 168 h 168"/>
                  <a:gd name="T8" fmla="*/ 125 w 125"/>
                  <a:gd name="T9" fmla="*/ 118 h 168"/>
                  <a:gd name="T10" fmla="*/ 125 w 125"/>
                  <a:gd name="T11" fmla="*/ 117 h 168"/>
                  <a:gd name="T12" fmla="*/ 75 w 125"/>
                  <a:gd name="T13" fmla="*/ 70 h 168"/>
                  <a:gd name="T14" fmla="*/ 72 w 125"/>
                  <a:gd name="T15" fmla="*/ 69 h 168"/>
                  <a:gd name="T16" fmla="*/ 38 w 125"/>
                  <a:gd name="T17" fmla="*/ 46 h 168"/>
                  <a:gd name="T18" fmla="*/ 38 w 125"/>
                  <a:gd name="T19" fmla="*/ 45 h 168"/>
                  <a:gd name="T20" fmla="*/ 62 w 125"/>
                  <a:gd name="T21" fmla="*/ 28 h 168"/>
                  <a:gd name="T22" fmla="*/ 108 w 125"/>
                  <a:gd name="T23" fmla="*/ 39 h 168"/>
                  <a:gd name="T24" fmla="*/ 113 w 125"/>
                  <a:gd name="T25" fmla="*/ 38 h 168"/>
                  <a:gd name="T26" fmla="*/ 120 w 125"/>
                  <a:gd name="T27" fmla="*/ 18 h 168"/>
                  <a:gd name="T28" fmla="*/ 119 w 125"/>
                  <a:gd name="T29" fmla="*/ 14 h 168"/>
                  <a:gd name="T30" fmla="*/ 66 w 125"/>
                  <a:gd name="T31" fmla="*/ 0 h 168"/>
                  <a:gd name="T32" fmla="*/ 63 w 125"/>
                  <a:gd name="T33" fmla="*/ 0 h 168"/>
                  <a:gd name="T34" fmla="*/ 6 w 125"/>
                  <a:gd name="T35" fmla="*/ 49 h 168"/>
                  <a:gd name="T36" fmla="*/ 6 w 125"/>
                  <a:gd name="T37" fmla="*/ 50 h 168"/>
                  <a:gd name="T38" fmla="*/ 56 w 125"/>
                  <a:gd name="T39" fmla="*/ 97 h 168"/>
                  <a:gd name="T40" fmla="*/ 60 w 125"/>
                  <a:gd name="T41" fmla="*/ 99 h 168"/>
                  <a:gd name="T42" fmla="*/ 92 w 125"/>
                  <a:gd name="T43" fmla="*/ 121 h 168"/>
                  <a:gd name="T44" fmla="*/ 92 w 125"/>
                  <a:gd name="T45" fmla="*/ 122 h 168"/>
                  <a:gd name="T46" fmla="*/ 67 w 125"/>
                  <a:gd name="T47" fmla="*/ 141 h 168"/>
                  <a:gd name="T48" fmla="*/ 19 w 125"/>
                  <a:gd name="T49" fmla="*/ 128 h 168"/>
                  <a:gd name="T50" fmla="*/ 13 w 125"/>
                  <a:gd name="T51" fmla="*/ 124 h 168"/>
                  <a:gd name="T52" fmla="*/ 9 w 125"/>
                  <a:gd name="T53" fmla="*/ 126 h 168"/>
                  <a:gd name="T54" fmla="*/ 1 w 125"/>
                  <a:gd name="T55" fmla="*/ 14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68">
                    <a:moveTo>
                      <a:pt x="1" y="146"/>
                    </a:moveTo>
                    <a:cubicBezTo>
                      <a:pt x="0" y="149"/>
                      <a:pt x="2" y="149"/>
                      <a:pt x="2" y="150"/>
                    </a:cubicBezTo>
                    <a:cubicBezTo>
                      <a:pt x="6" y="152"/>
                      <a:pt x="9" y="154"/>
                      <a:pt x="12" y="156"/>
                    </a:cubicBezTo>
                    <a:cubicBezTo>
                      <a:pt x="31" y="166"/>
                      <a:pt x="48" y="168"/>
                      <a:pt x="66" y="168"/>
                    </a:cubicBezTo>
                    <a:cubicBezTo>
                      <a:pt x="102" y="168"/>
                      <a:pt x="125" y="149"/>
                      <a:pt x="125" y="118"/>
                    </a:cubicBezTo>
                    <a:cubicBezTo>
                      <a:pt x="125" y="117"/>
                      <a:pt x="125" y="117"/>
                      <a:pt x="125" y="117"/>
                    </a:cubicBezTo>
                    <a:cubicBezTo>
                      <a:pt x="125" y="88"/>
                      <a:pt x="99" y="77"/>
                      <a:pt x="75" y="70"/>
                    </a:cubicBezTo>
                    <a:cubicBezTo>
                      <a:pt x="72" y="69"/>
                      <a:pt x="72" y="69"/>
                      <a:pt x="72" y="69"/>
                    </a:cubicBezTo>
                    <a:cubicBezTo>
                      <a:pt x="54" y="63"/>
                      <a:pt x="38" y="58"/>
                      <a:pt x="38" y="46"/>
                    </a:cubicBezTo>
                    <a:cubicBezTo>
                      <a:pt x="38" y="45"/>
                      <a:pt x="38" y="45"/>
                      <a:pt x="38" y="45"/>
                    </a:cubicBezTo>
                    <a:cubicBezTo>
                      <a:pt x="38" y="35"/>
                      <a:pt x="48" y="28"/>
                      <a:pt x="62" y="28"/>
                    </a:cubicBezTo>
                    <a:cubicBezTo>
                      <a:pt x="77" y="28"/>
                      <a:pt x="96" y="33"/>
                      <a:pt x="108" y="39"/>
                    </a:cubicBezTo>
                    <a:cubicBezTo>
                      <a:pt x="108" y="39"/>
                      <a:pt x="112" y="42"/>
                      <a:pt x="113" y="38"/>
                    </a:cubicBezTo>
                    <a:cubicBezTo>
                      <a:pt x="114" y="36"/>
                      <a:pt x="120" y="20"/>
                      <a:pt x="120" y="18"/>
                    </a:cubicBezTo>
                    <a:cubicBezTo>
                      <a:pt x="121" y="16"/>
                      <a:pt x="120" y="15"/>
                      <a:pt x="119" y="14"/>
                    </a:cubicBezTo>
                    <a:cubicBezTo>
                      <a:pt x="105" y="6"/>
                      <a:pt x="86" y="0"/>
                      <a:pt x="66" y="0"/>
                    </a:cubicBezTo>
                    <a:cubicBezTo>
                      <a:pt x="63" y="0"/>
                      <a:pt x="63" y="0"/>
                      <a:pt x="63" y="0"/>
                    </a:cubicBezTo>
                    <a:cubicBezTo>
                      <a:pt x="29" y="0"/>
                      <a:pt x="6" y="20"/>
                      <a:pt x="6" y="49"/>
                    </a:cubicBezTo>
                    <a:cubicBezTo>
                      <a:pt x="6" y="50"/>
                      <a:pt x="6" y="50"/>
                      <a:pt x="6" y="50"/>
                    </a:cubicBezTo>
                    <a:cubicBezTo>
                      <a:pt x="6" y="80"/>
                      <a:pt x="32" y="90"/>
                      <a:pt x="56" y="97"/>
                    </a:cubicBezTo>
                    <a:cubicBezTo>
                      <a:pt x="60" y="99"/>
                      <a:pt x="60" y="99"/>
                      <a:pt x="60" y="99"/>
                    </a:cubicBezTo>
                    <a:cubicBezTo>
                      <a:pt x="77" y="104"/>
                      <a:pt x="92" y="109"/>
                      <a:pt x="92" y="121"/>
                    </a:cubicBezTo>
                    <a:cubicBezTo>
                      <a:pt x="92" y="122"/>
                      <a:pt x="92" y="122"/>
                      <a:pt x="92" y="122"/>
                    </a:cubicBezTo>
                    <a:cubicBezTo>
                      <a:pt x="92" y="133"/>
                      <a:pt x="83" y="141"/>
                      <a:pt x="67" y="141"/>
                    </a:cubicBezTo>
                    <a:cubicBezTo>
                      <a:pt x="60" y="141"/>
                      <a:pt x="41" y="141"/>
                      <a:pt x="19" y="128"/>
                    </a:cubicBezTo>
                    <a:cubicBezTo>
                      <a:pt x="17" y="126"/>
                      <a:pt x="15" y="125"/>
                      <a:pt x="13" y="124"/>
                    </a:cubicBezTo>
                    <a:cubicBezTo>
                      <a:pt x="12" y="123"/>
                      <a:pt x="10" y="122"/>
                      <a:pt x="9" y="126"/>
                    </a:cubicBezTo>
                    <a:lnTo>
                      <a:pt x="1" y="146"/>
                    </a:lnTo>
                    <a:close/>
                  </a:path>
                </a:pathLst>
              </a:custGeom>
              <a:solidFill>
                <a:srgbClr val="139C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kern="0" dirty="0">
                  <a:solidFill>
                    <a:srgbClr val="000000"/>
                  </a:solidFill>
                  <a:latin typeface="Calibri"/>
                  <a:cs typeface="Calibri"/>
                </a:endParaRPr>
              </a:p>
            </p:txBody>
          </p:sp>
          <p:sp>
            <p:nvSpPr>
              <p:cNvPr id="317" name="Freeform 141"/>
              <p:cNvSpPr>
                <a:spLocks/>
              </p:cNvSpPr>
              <p:nvPr/>
            </p:nvSpPr>
            <p:spPr bwMode="auto">
              <a:xfrm>
                <a:off x="3893" y="1955"/>
                <a:ext cx="296" cy="401"/>
              </a:xfrm>
              <a:custGeom>
                <a:avLst/>
                <a:gdLst>
                  <a:gd name="T0" fmla="*/ 1 w 125"/>
                  <a:gd name="T1" fmla="*/ 146 h 168"/>
                  <a:gd name="T2" fmla="*/ 2 w 125"/>
                  <a:gd name="T3" fmla="*/ 150 h 168"/>
                  <a:gd name="T4" fmla="*/ 12 w 125"/>
                  <a:gd name="T5" fmla="*/ 156 h 168"/>
                  <a:gd name="T6" fmla="*/ 65 w 125"/>
                  <a:gd name="T7" fmla="*/ 168 h 168"/>
                  <a:gd name="T8" fmla="*/ 125 w 125"/>
                  <a:gd name="T9" fmla="*/ 118 h 168"/>
                  <a:gd name="T10" fmla="*/ 125 w 125"/>
                  <a:gd name="T11" fmla="*/ 117 h 168"/>
                  <a:gd name="T12" fmla="*/ 75 w 125"/>
                  <a:gd name="T13" fmla="*/ 70 h 168"/>
                  <a:gd name="T14" fmla="*/ 72 w 125"/>
                  <a:gd name="T15" fmla="*/ 69 h 168"/>
                  <a:gd name="T16" fmla="*/ 38 w 125"/>
                  <a:gd name="T17" fmla="*/ 46 h 168"/>
                  <a:gd name="T18" fmla="*/ 38 w 125"/>
                  <a:gd name="T19" fmla="*/ 45 h 168"/>
                  <a:gd name="T20" fmla="*/ 61 w 125"/>
                  <a:gd name="T21" fmla="*/ 28 h 168"/>
                  <a:gd name="T22" fmla="*/ 108 w 125"/>
                  <a:gd name="T23" fmla="*/ 39 h 168"/>
                  <a:gd name="T24" fmla="*/ 113 w 125"/>
                  <a:gd name="T25" fmla="*/ 38 h 168"/>
                  <a:gd name="T26" fmla="*/ 120 w 125"/>
                  <a:gd name="T27" fmla="*/ 18 h 168"/>
                  <a:gd name="T28" fmla="*/ 118 w 125"/>
                  <a:gd name="T29" fmla="*/ 14 h 168"/>
                  <a:gd name="T30" fmla="*/ 66 w 125"/>
                  <a:gd name="T31" fmla="*/ 0 h 168"/>
                  <a:gd name="T32" fmla="*/ 62 w 125"/>
                  <a:gd name="T33" fmla="*/ 0 h 168"/>
                  <a:gd name="T34" fmla="*/ 5 w 125"/>
                  <a:gd name="T35" fmla="*/ 49 h 168"/>
                  <a:gd name="T36" fmla="*/ 5 w 125"/>
                  <a:gd name="T37" fmla="*/ 50 h 168"/>
                  <a:gd name="T38" fmla="*/ 55 w 125"/>
                  <a:gd name="T39" fmla="*/ 97 h 168"/>
                  <a:gd name="T40" fmla="*/ 59 w 125"/>
                  <a:gd name="T41" fmla="*/ 99 h 168"/>
                  <a:gd name="T42" fmla="*/ 92 w 125"/>
                  <a:gd name="T43" fmla="*/ 121 h 168"/>
                  <a:gd name="T44" fmla="*/ 92 w 125"/>
                  <a:gd name="T45" fmla="*/ 122 h 168"/>
                  <a:gd name="T46" fmla="*/ 66 w 125"/>
                  <a:gd name="T47" fmla="*/ 141 h 168"/>
                  <a:gd name="T48" fmla="*/ 19 w 125"/>
                  <a:gd name="T49" fmla="*/ 128 h 168"/>
                  <a:gd name="T50" fmla="*/ 13 w 125"/>
                  <a:gd name="T51" fmla="*/ 124 h 168"/>
                  <a:gd name="T52" fmla="*/ 8 w 125"/>
                  <a:gd name="T53" fmla="*/ 126 h 168"/>
                  <a:gd name="T54" fmla="*/ 1 w 125"/>
                  <a:gd name="T55" fmla="*/ 14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68">
                    <a:moveTo>
                      <a:pt x="1" y="146"/>
                    </a:moveTo>
                    <a:cubicBezTo>
                      <a:pt x="0" y="149"/>
                      <a:pt x="1" y="149"/>
                      <a:pt x="2" y="150"/>
                    </a:cubicBezTo>
                    <a:cubicBezTo>
                      <a:pt x="5" y="152"/>
                      <a:pt x="9" y="154"/>
                      <a:pt x="12" y="156"/>
                    </a:cubicBezTo>
                    <a:cubicBezTo>
                      <a:pt x="30" y="166"/>
                      <a:pt x="47" y="168"/>
                      <a:pt x="65" y="168"/>
                    </a:cubicBezTo>
                    <a:cubicBezTo>
                      <a:pt x="102" y="168"/>
                      <a:pt x="125" y="149"/>
                      <a:pt x="125" y="118"/>
                    </a:cubicBezTo>
                    <a:cubicBezTo>
                      <a:pt x="125" y="117"/>
                      <a:pt x="125" y="117"/>
                      <a:pt x="125" y="117"/>
                    </a:cubicBezTo>
                    <a:cubicBezTo>
                      <a:pt x="125" y="88"/>
                      <a:pt x="99" y="77"/>
                      <a:pt x="75" y="70"/>
                    </a:cubicBezTo>
                    <a:cubicBezTo>
                      <a:pt x="72" y="69"/>
                      <a:pt x="72" y="69"/>
                      <a:pt x="72" y="69"/>
                    </a:cubicBezTo>
                    <a:cubicBezTo>
                      <a:pt x="54" y="63"/>
                      <a:pt x="38" y="58"/>
                      <a:pt x="38" y="46"/>
                    </a:cubicBezTo>
                    <a:cubicBezTo>
                      <a:pt x="38" y="45"/>
                      <a:pt x="38" y="45"/>
                      <a:pt x="38" y="45"/>
                    </a:cubicBezTo>
                    <a:cubicBezTo>
                      <a:pt x="38" y="35"/>
                      <a:pt x="47" y="28"/>
                      <a:pt x="61" y="28"/>
                    </a:cubicBezTo>
                    <a:cubicBezTo>
                      <a:pt x="77" y="28"/>
                      <a:pt x="96" y="33"/>
                      <a:pt x="108" y="39"/>
                    </a:cubicBezTo>
                    <a:cubicBezTo>
                      <a:pt x="108" y="39"/>
                      <a:pt x="111" y="42"/>
                      <a:pt x="113" y="38"/>
                    </a:cubicBezTo>
                    <a:cubicBezTo>
                      <a:pt x="113" y="36"/>
                      <a:pt x="119" y="20"/>
                      <a:pt x="120" y="18"/>
                    </a:cubicBezTo>
                    <a:cubicBezTo>
                      <a:pt x="121" y="16"/>
                      <a:pt x="120" y="15"/>
                      <a:pt x="118" y="14"/>
                    </a:cubicBezTo>
                    <a:cubicBezTo>
                      <a:pt x="105" y="6"/>
                      <a:pt x="86" y="0"/>
                      <a:pt x="66" y="0"/>
                    </a:cubicBezTo>
                    <a:cubicBezTo>
                      <a:pt x="62" y="0"/>
                      <a:pt x="62" y="0"/>
                      <a:pt x="62" y="0"/>
                    </a:cubicBezTo>
                    <a:cubicBezTo>
                      <a:pt x="29" y="0"/>
                      <a:pt x="5" y="20"/>
                      <a:pt x="5" y="49"/>
                    </a:cubicBezTo>
                    <a:cubicBezTo>
                      <a:pt x="5" y="50"/>
                      <a:pt x="5" y="50"/>
                      <a:pt x="5" y="50"/>
                    </a:cubicBezTo>
                    <a:cubicBezTo>
                      <a:pt x="5" y="80"/>
                      <a:pt x="31" y="90"/>
                      <a:pt x="55" y="97"/>
                    </a:cubicBezTo>
                    <a:cubicBezTo>
                      <a:pt x="59" y="99"/>
                      <a:pt x="59" y="99"/>
                      <a:pt x="59" y="99"/>
                    </a:cubicBezTo>
                    <a:cubicBezTo>
                      <a:pt x="77" y="104"/>
                      <a:pt x="92" y="109"/>
                      <a:pt x="92" y="121"/>
                    </a:cubicBezTo>
                    <a:cubicBezTo>
                      <a:pt x="92" y="122"/>
                      <a:pt x="92" y="122"/>
                      <a:pt x="92" y="122"/>
                    </a:cubicBezTo>
                    <a:cubicBezTo>
                      <a:pt x="92" y="133"/>
                      <a:pt x="82" y="141"/>
                      <a:pt x="66" y="141"/>
                    </a:cubicBezTo>
                    <a:cubicBezTo>
                      <a:pt x="60" y="141"/>
                      <a:pt x="40" y="141"/>
                      <a:pt x="19" y="128"/>
                    </a:cubicBezTo>
                    <a:cubicBezTo>
                      <a:pt x="17" y="126"/>
                      <a:pt x="15" y="125"/>
                      <a:pt x="13" y="124"/>
                    </a:cubicBezTo>
                    <a:cubicBezTo>
                      <a:pt x="12" y="124"/>
                      <a:pt x="9" y="122"/>
                      <a:pt x="8" y="126"/>
                    </a:cubicBezTo>
                    <a:lnTo>
                      <a:pt x="1" y="146"/>
                    </a:lnTo>
                    <a:close/>
                  </a:path>
                </a:pathLst>
              </a:custGeom>
              <a:solidFill>
                <a:srgbClr val="139C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kern="0" dirty="0">
                  <a:solidFill>
                    <a:srgbClr val="000000"/>
                  </a:solidFill>
                  <a:latin typeface="Calibri"/>
                  <a:cs typeface="Calibri"/>
                </a:endParaRPr>
              </a:p>
            </p:txBody>
          </p:sp>
          <p:sp>
            <p:nvSpPr>
              <p:cNvPr id="318" name="Freeform 142"/>
              <p:cNvSpPr>
                <a:spLocks noEditPoints="1"/>
              </p:cNvSpPr>
              <p:nvPr/>
            </p:nvSpPr>
            <p:spPr bwMode="auto">
              <a:xfrm>
                <a:off x="4492" y="1957"/>
                <a:ext cx="352" cy="399"/>
              </a:xfrm>
              <a:custGeom>
                <a:avLst/>
                <a:gdLst>
                  <a:gd name="T0" fmla="*/ 144 w 149"/>
                  <a:gd name="T1" fmla="*/ 50 h 167"/>
                  <a:gd name="T2" fmla="*/ 130 w 149"/>
                  <a:gd name="T3" fmla="*/ 24 h 167"/>
                  <a:gd name="T4" fmla="*/ 107 w 149"/>
                  <a:gd name="T5" fmla="*/ 6 h 167"/>
                  <a:gd name="T6" fmla="*/ 74 w 149"/>
                  <a:gd name="T7" fmla="*/ 0 h 167"/>
                  <a:gd name="T8" fmla="*/ 41 w 149"/>
                  <a:gd name="T9" fmla="*/ 6 h 167"/>
                  <a:gd name="T10" fmla="*/ 18 w 149"/>
                  <a:gd name="T11" fmla="*/ 24 h 167"/>
                  <a:gd name="T12" fmla="*/ 4 w 149"/>
                  <a:gd name="T13" fmla="*/ 50 h 167"/>
                  <a:gd name="T14" fmla="*/ 0 w 149"/>
                  <a:gd name="T15" fmla="*/ 83 h 167"/>
                  <a:gd name="T16" fmla="*/ 4 w 149"/>
                  <a:gd name="T17" fmla="*/ 116 h 167"/>
                  <a:gd name="T18" fmla="*/ 18 w 149"/>
                  <a:gd name="T19" fmla="*/ 143 h 167"/>
                  <a:gd name="T20" fmla="*/ 41 w 149"/>
                  <a:gd name="T21" fmla="*/ 160 h 167"/>
                  <a:gd name="T22" fmla="*/ 74 w 149"/>
                  <a:gd name="T23" fmla="*/ 167 h 167"/>
                  <a:gd name="T24" fmla="*/ 107 w 149"/>
                  <a:gd name="T25" fmla="*/ 160 h 167"/>
                  <a:gd name="T26" fmla="*/ 130 w 149"/>
                  <a:gd name="T27" fmla="*/ 143 h 167"/>
                  <a:gd name="T28" fmla="*/ 144 w 149"/>
                  <a:gd name="T29" fmla="*/ 116 h 167"/>
                  <a:gd name="T30" fmla="*/ 149 w 149"/>
                  <a:gd name="T31" fmla="*/ 83 h 167"/>
                  <a:gd name="T32" fmla="*/ 144 w 149"/>
                  <a:gd name="T33" fmla="*/ 50 h 167"/>
                  <a:gd name="T34" fmla="*/ 114 w 149"/>
                  <a:gd name="T35" fmla="*/ 83 h 167"/>
                  <a:gd name="T36" fmla="*/ 104 w 149"/>
                  <a:gd name="T37" fmla="*/ 125 h 167"/>
                  <a:gd name="T38" fmla="*/ 74 w 149"/>
                  <a:gd name="T39" fmla="*/ 139 h 167"/>
                  <a:gd name="T40" fmla="*/ 45 w 149"/>
                  <a:gd name="T41" fmla="*/ 125 h 167"/>
                  <a:gd name="T42" fmla="*/ 35 w 149"/>
                  <a:gd name="T43" fmla="*/ 83 h 167"/>
                  <a:gd name="T44" fmla="*/ 45 w 149"/>
                  <a:gd name="T45" fmla="*/ 42 h 167"/>
                  <a:gd name="T46" fmla="*/ 74 w 149"/>
                  <a:gd name="T47" fmla="*/ 28 h 167"/>
                  <a:gd name="T48" fmla="*/ 104 w 149"/>
                  <a:gd name="T49" fmla="*/ 42 h 167"/>
                  <a:gd name="T50" fmla="*/ 114 w 149"/>
                  <a:gd name="T51"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9" h="167">
                    <a:moveTo>
                      <a:pt x="144" y="50"/>
                    </a:moveTo>
                    <a:cubicBezTo>
                      <a:pt x="141" y="40"/>
                      <a:pt x="137" y="31"/>
                      <a:pt x="130" y="24"/>
                    </a:cubicBezTo>
                    <a:cubicBezTo>
                      <a:pt x="124" y="16"/>
                      <a:pt x="116" y="10"/>
                      <a:pt x="107" y="6"/>
                    </a:cubicBezTo>
                    <a:cubicBezTo>
                      <a:pt x="98" y="2"/>
                      <a:pt x="87" y="0"/>
                      <a:pt x="74" y="0"/>
                    </a:cubicBezTo>
                    <a:cubicBezTo>
                      <a:pt x="62" y="0"/>
                      <a:pt x="51" y="2"/>
                      <a:pt x="41" y="6"/>
                    </a:cubicBezTo>
                    <a:cubicBezTo>
                      <a:pt x="32" y="10"/>
                      <a:pt x="24" y="16"/>
                      <a:pt x="18" y="24"/>
                    </a:cubicBezTo>
                    <a:cubicBezTo>
                      <a:pt x="12" y="31"/>
                      <a:pt x="7" y="40"/>
                      <a:pt x="4" y="50"/>
                    </a:cubicBezTo>
                    <a:cubicBezTo>
                      <a:pt x="1" y="61"/>
                      <a:pt x="0" y="72"/>
                      <a:pt x="0" y="83"/>
                    </a:cubicBezTo>
                    <a:cubicBezTo>
                      <a:pt x="0" y="95"/>
                      <a:pt x="1" y="106"/>
                      <a:pt x="4" y="116"/>
                    </a:cubicBezTo>
                    <a:cubicBezTo>
                      <a:pt x="7" y="126"/>
                      <a:pt x="12" y="135"/>
                      <a:pt x="18" y="143"/>
                    </a:cubicBezTo>
                    <a:cubicBezTo>
                      <a:pt x="24" y="150"/>
                      <a:pt x="32" y="156"/>
                      <a:pt x="41" y="160"/>
                    </a:cubicBezTo>
                    <a:cubicBezTo>
                      <a:pt x="51" y="165"/>
                      <a:pt x="62" y="167"/>
                      <a:pt x="74" y="167"/>
                    </a:cubicBezTo>
                    <a:cubicBezTo>
                      <a:pt x="87" y="167"/>
                      <a:pt x="98" y="165"/>
                      <a:pt x="107" y="160"/>
                    </a:cubicBezTo>
                    <a:cubicBezTo>
                      <a:pt x="116" y="156"/>
                      <a:pt x="124" y="150"/>
                      <a:pt x="130" y="143"/>
                    </a:cubicBezTo>
                    <a:cubicBezTo>
                      <a:pt x="137" y="135"/>
                      <a:pt x="141" y="126"/>
                      <a:pt x="144" y="116"/>
                    </a:cubicBezTo>
                    <a:cubicBezTo>
                      <a:pt x="147" y="106"/>
                      <a:pt x="149" y="95"/>
                      <a:pt x="149" y="83"/>
                    </a:cubicBezTo>
                    <a:cubicBezTo>
                      <a:pt x="149" y="72"/>
                      <a:pt x="147" y="61"/>
                      <a:pt x="144" y="50"/>
                    </a:cubicBezTo>
                    <a:moveTo>
                      <a:pt x="114" y="83"/>
                    </a:moveTo>
                    <a:cubicBezTo>
                      <a:pt x="114" y="101"/>
                      <a:pt x="110" y="115"/>
                      <a:pt x="104" y="125"/>
                    </a:cubicBezTo>
                    <a:cubicBezTo>
                      <a:pt x="97" y="135"/>
                      <a:pt x="88" y="139"/>
                      <a:pt x="74" y="139"/>
                    </a:cubicBezTo>
                    <a:cubicBezTo>
                      <a:pt x="61" y="139"/>
                      <a:pt x="51" y="135"/>
                      <a:pt x="45" y="125"/>
                    </a:cubicBezTo>
                    <a:cubicBezTo>
                      <a:pt x="38" y="115"/>
                      <a:pt x="35" y="101"/>
                      <a:pt x="35" y="83"/>
                    </a:cubicBezTo>
                    <a:cubicBezTo>
                      <a:pt x="35" y="66"/>
                      <a:pt x="38" y="52"/>
                      <a:pt x="45" y="42"/>
                    </a:cubicBezTo>
                    <a:cubicBezTo>
                      <a:pt x="51" y="32"/>
                      <a:pt x="61" y="28"/>
                      <a:pt x="74" y="28"/>
                    </a:cubicBezTo>
                    <a:cubicBezTo>
                      <a:pt x="88" y="28"/>
                      <a:pt x="97" y="32"/>
                      <a:pt x="104" y="42"/>
                    </a:cubicBezTo>
                    <a:cubicBezTo>
                      <a:pt x="110" y="52"/>
                      <a:pt x="114" y="66"/>
                      <a:pt x="114" y="83"/>
                    </a:cubicBezTo>
                  </a:path>
                </a:pathLst>
              </a:custGeom>
              <a:solidFill>
                <a:srgbClr val="139C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kern="0" dirty="0">
                  <a:solidFill>
                    <a:srgbClr val="000000"/>
                  </a:solidFill>
                  <a:latin typeface="Calibri"/>
                  <a:cs typeface="Calibri"/>
                </a:endParaRPr>
              </a:p>
            </p:txBody>
          </p:sp>
          <p:sp>
            <p:nvSpPr>
              <p:cNvPr id="319" name="Freeform 143"/>
              <p:cNvSpPr>
                <a:spLocks/>
              </p:cNvSpPr>
              <p:nvPr/>
            </p:nvSpPr>
            <p:spPr bwMode="auto">
              <a:xfrm>
                <a:off x="5147" y="1955"/>
                <a:ext cx="301" cy="401"/>
              </a:xfrm>
              <a:custGeom>
                <a:avLst/>
                <a:gdLst>
                  <a:gd name="T0" fmla="*/ 118 w 127"/>
                  <a:gd name="T1" fmla="*/ 136 h 168"/>
                  <a:gd name="T2" fmla="*/ 114 w 127"/>
                  <a:gd name="T3" fmla="*/ 134 h 168"/>
                  <a:gd name="T4" fmla="*/ 100 w 127"/>
                  <a:gd name="T5" fmla="*/ 138 h 168"/>
                  <a:gd name="T6" fmla="*/ 83 w 127"/>
                  <a:gd name="T7" fmla="*/ 139 h 168"/>
                  <a:gd name="T8" fmla="*/ 48 w 127"/>
                  <a:gd name="T9" fmla="*/ 126 h 168"/>
                  <a:gd name="T10" fmla="*/ 35 w 127"/>
                  <a:gd name="T11" fmla="*/ 84 h 168"/>
                  <a:gd name="T12" fmla="*/ 47 w 127"/>
                  <a:gd name="T13" fmla="*/ 44 h 168"/>
                  <a:gd name="T14" fmla="*/ 81 w 127"/>
                  <a:gd name="T15" fmla="*/ 29 h 168"/>
                  <a:gd name="T16" fmla="*/ 113 w 127"/>
                  <a:gd name="T17" fmla="*/ 34 h 168"/>
                  <a:gd name="T18" fmla="*/ 117 w 127"/>
                  <a:gd name="T19" fmla="*/ 32 h 168"/>
                  <a:gd name="T20" fmla="*/ 124 w 127"/>
                  <a:gd name="T21" fmla="*/ 11 h 168"/>
                  <a:gd name="T22" fmla="*/ 122 w 127"/>
                  <a:gd name="T23" fmla="*/ 7 h 168"/>
                  <a:gd name="T24" fmla="*/ 102 w 127"/>
                  <a:gd name="T25" fmla="*/ 2 h 168"/>
                  <a:gd name="T26" fmla="*/ 79 w 127"/>
                  <a:gd name="T27" fmla="*/ 0 h 168"/>
                  <a:gd name="T28" fmla="*/ 45 w 127"/>
                  <a:gd name="T29" fmla="*/ 7 h 168"/>
                  <a:gd name="T30" fmla="*/ 20 w 127"/>
                  <a:gd name="T31" fmla="*/ 25 h 168"/>
                  <a:gd name="T32" fmla="*/ 5 w 127"/>
                  <a:gd name="T33" fmla="*/ 51 h 168"/>
                  <a:gd name="T34" fmla="*/ 0 w 127"/>
                  <a:gd name="T35" fmla="*/ 84 h 168"/>
                  <a:gd name="T36" fmla="*/ 21 w 127"/>
                  <a:gd name="T37" fmla="*/ 145 h 168"/>
                  <a:gd name="T38" fmla="*/ 81 w 127"/>
                  <a:gd name="T39" fmla="*/ 168 h 168"/>
                  <a:gd name="T40" fmla="*/ 124 w 127"/>
                  <a:gd name="T41" fmla="*/ 160 h 168"/>
                  <a:gd name="T42" fmla="*/ 126 w 127"/>
                  <a:gd name="T43" fmla="*/ 156 h 168"/>
                  <a:gd name="T44" fmla="*/ 118 w 127"/>
                  <a:gd name="T45" fmla="*/ 13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68">
                    <a:moveTo>
                      <a:pt x="118" y="136"/>
                    </a:moveTo>
                    <a:cubicBezTo>
                      <a:pt x="117" y="133"/>
                      <a:pt x="114" y="134"/>
                      <a:pt x="114" y="134"/>
                    </a:cubicBezTo>
                    <a:cubicBezTo>
                      <a:pt x="110" y="135"/>
                      <a:pt x="105" y="137"/>
                      <a:pt x="100" y="138"/>
                    </a:cubicBezTo>
                    <a:cubicBezTo>
                      <a:pt x="95" y="139"/>
                      <a:pt x="89" y="139"/>
                      <a:pt x="83" y="139"/>
                    </a:cubicBezTo>
                    <a:cubicBezTo>
                      <a:pt x="68" y="139"/>
                      <a:pt x="57" y="135"/>
                      <a:pt x="48" y="126"/>
                    </a:cubicBezTo>
                    <a:cubicBezTo>
                      <a:pt x="40" y="117"/>
                      <a:pt x="35" y="103"/>
                      <a:pt x="35" y="84"/>
                    </a:cubicBezTo>
                    <a:cubicBezTo>
                      <a:pt x="35" y="67"/>
                      <a:pt x="39" y="54"/>
                      <a:pt x="47" y="44"/>
                    </a:cubicBezTo>
                    <a:cubicBezTo>
                      <a:pt x="54" y="34"/>
                      <a:pt x="66" y="29"/>
                      <a:pt x="81" y="29"/>
                    </a:cubicBezTo>
                    <a:cubicBezTo>
                      <a:pt x="93" y="29"/>
                      <a:pt x="103" y="31"/>
                      <a:pt x="113" y="34"/>
                    </a:cubicBezTo>
                    <a:cubicBezTo>
                      <a:pt x="113" y="34"/>
                      <a:pt x="115" y="35"/>
                      <a:pt x="117" y="32"/>
                    </a:cubicBezTo>
                    <a:cubicBezTo>
                      <a:pt x="119" y="24"/>
                      <a:pt x="121" y="19"/>
                      <a:pt x="124" y="11"/>
                    </a:cubicBezTo>
                    <a:cubicBezTo>
                      <a:pt x="125" y="8"/>
                      <a:pt x="123" y="7"/>
                      <a:pt x="122" y="7"/>
                    </a:cubicBezTo>
                    <a:cubicBezTo>
                      <a:pt x="118" y="6"/>
                      <a:pt x="109" y="3"/>
                      <a:pt x="102" y="2"/>
                    </a:cubicBezTo>
                    <a:cubicBezTo>
                      <a:pt x="95" y="1"/>
                      <a:pt x="88" y="0"/>
                      <a:pt x="79" y="0"/>
                    </a:cubicBezTo>
                    <a:cubicBezTo>
                      <a:pt x="66" y="0"/>
                      <a:pt x="55" y="3"/>
                      <a:pt x="45" y="7"/>
                    </a:cubicBezTo>
                    <a:cubicBezTo>
                      <a:pt x="35" y="11"/>
                      <a:pt x="27" y="17"/>
                      <a:pt x="20" y="25"/>
                    </a:cubicBezTo>
                    <a:cubicBezTo>
                      <a:pt x="14" y="32"/>
                      <a:pt x="9" y="41"/>
                      <a:pt x="5" y="51"/>
                    </a:cubicBezTo>
                    <a:cubicBezTo>
                      <a:pt x="2" y="61"/>
                      <a:pt x="0" y="72"/>
                      <a:pt x="0" y="84"/>
                    </a:cubicBezTo>
                    <a:cubicBezTo>
                      <a:pt x="0" y="110"/>
                      <a:pt x="7" y="130"/>
                      <a:pt x="21" y="145"/>
                    </a:cubicBezTo>
                    <a:cubicBezTo>
                      <a:pt x="34" y="160"/>
                      <a:pt x="55" y="168"/>
                      <a:pt x="81" y="168"/>
                    </a:cubicBezTo>
                    <a:cubicBezTo>
                      <a:pt x="97" y="168"/>
                      <a:pt x="113" y="164"/>
                      <a:pt x="124" y="160"/>
                    </a:cubicBezTo>
                    <a:cubicBezTo>
                      <a:pt x="124" y="160"/>
                      <a:pt x="127" y="159"/>
                      <a:pt x="126" y="156"/>
                    </a:cubicBezTo>
                    <a:lnTo>
                      <a:pt x="118" y="136"/>
                    </a:lnTo>
                    <a:close/>
                  </a:path>
                </a:pathLst>
              </a:custGeom>
              <a:solidFill>
                <a:srgbClr val="139C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kern="0" dirty="0">
                  <a:solidFill>
                    <a:srgbClr val="000000"/>
                  </a:solidFill>
                  <a:latin typeface="Calibri"/>
                  <a:cs typeface="Calibri"/>
                </a:endParaRPr>
              </a:p>
            </p:txBody>
          </p:sp>
          <p:sp>
            <p:nvSpPr>
              <p:cNvPr id="320" name="Freeform 144"/>
              <p:cNvSpPr>
                <a:spLocks noEditPoints="1"/>
              </p:cNvSpPr>
              <p:nvPr/>
            </p:nvSpPr>
            <p:spPr bwMode="auto">
              <a:xfrm>
                <a:off x="5467" y="1957"/>
                <a:ext cx="346" cy="399"/>
              </a:xfrm>
              <a:custGeom>
                <a:avLst/>
                <a:gdLst>
                  <a:gd name="T0" fmla="*/ 139 w 146"/>
                  <a:gd name="T1" fmla="*/ 45 h 167"/>
                  <a:gd name="T2" fmla="*/ 126 w 146"/>
                  <a:gd name="T3" fmla="*/ 21 h 167"/>
                  <a:gd name="T4" fmla="*/ 106 w 146"/>
                  <a:gd name="T5" fmla="*/ 6 h 167"/>
                  <a:gd name="T6" fmla="*/ 77 w 146"/>
                  <a:gd name="T7" fmla="*/ 0 h 167"/>
                  <a:gd name="T8" fmla="*/ 43 w 146"/>
                  <a:gd name="T9" fmla="*/ 6 h 167"/>
                  <a:gd name="T10" fmla="*/ 19 w 146"/>
                  <a:gd name="T11" fmla="*/ 24 h 167"/>
                  <a:gd name="T12" fmla="*/ 5 w 146"/>
                  <a:gd name="T13" fmla="*/ 51 h 167"/>
                  <a:gd name="T14" fmla="*/ 0 w 146"/>
                  <a:gd name="T15" fmla="*/ 84 h 167"/>
                  <a:gd name="T16" fmla="*/ 5 w 146"/>
                  <a:gd name="T17" fmla="*/ 117 h 167"/>
                  <a:gd name="T18" fmla="*/ 20 w 146"/>
                  <a:gd name="T19" fmla="*/ 143 h 167"/>
                  <a:gd name="T20" fmla="*/ 46 w 146"/>
                  <a:gd name="T21" fmla="*/ 161 h 167"/>
                  <a:gd name="T22" fmla="*/ 84 w 146"/>
                  <a:gd name="T23" fmla="*/ 167 h 167"/>
                  <a:gd name="T24" fmla="*/ 136 w 146"/>
                  <a:gd name="T25" fmla="*/ 156 h 167"/>
                  <a:gd name="T26" fmla="*/ 137 w 146"/>
                  <a:gd name="T27" fmla="*/ 151 h 167"/>
                  <a:gd name="T28" fmla="*/ 130 w 146"/>
                  <a:gd name="T29" fmla="*/ 133 h 167"/>
                  <a:gd name="T30" fmla="*/ 126 w 146"/>
                  <a:gd name="T31" fmla="*/ 131 h 167"/>
                  <a:gd name="T32" fmla="*/ 83 w 146"/>
                  <a:gd name="T33" fmla="*/ 138 h 167"/>
                  <a:gd name="T34" fmla="*/ 48 w 146"/>
                  <a:gd name="T35" fmla="*/ 126 h 167"/>
                  <a:gd name="T36" fmla="*/ 36 w 146"/>
                  <a:gd name="T37" fmla="*/ 92 h 167"/>
                  <a:gd name="T38" fmla="*/ 139 w 146"/>
                  <a:gd name="T39" fmla="*/ 92 h 167"/>
                  <a:gd name="T40" fmla="*/ 142 w 146"/>
                  <a:gd name="T41" fmla="*/ 89 h 167"/>
                  <a:gd name="T42" fmla="*/ 139 w 146"/>
                  <a:gd name="T43" fmla="*/ 45 h 167"/>
                  <a:gd name="T44" fmla="*/ 37 w 146"/>
                  <a:gd name="T45" fmla="*/ 66 h 167"/>
                  <a:gd name="T46" fmla="*/ 45 w 146"/>
                  <a:gd name="T47" fmla="*/ 42 h 167"/>
                  <a:gd name="T48" fmla="*/ 74 w 146"/>
                  <a:gd name="T49" fmla="*/ 27 h 167"/>
                  <a:gd name="T50" fmla="*/ 103 w 146"/>
                  <a:gd name="T51" fmla="*/ 42 h 167"/>
                  <a:gd name="T52" fmla="*/ 110 w 146"/>
                  <a:gd name="T53" fmla="*/ 66 h 167"/>
                  <a:gd name="T54" fmla="*/ 37 w 146"/>
                  <a:gd name="T55" fmla="*/ 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 h="167">
                    <a:moveTo>
                      <a:pt x="139" y="45"/>
                    </a:moveTo>
                    <a:cubicBezTo>
                      <a:pt x="137" y="35"/>
                      <a:pt x="130" y="25"/>
                      <a:pt x="126" y="21"/>
                    </a:cubicBezTo>
                    <a:cubicBezTo>
                      <a:pt x="119" y="13"/>
                      <a:pt x="113" y="8"/>
                      <a:pt x="106" y="6"/>
                    </a:cubicBezTo>
                    <a:cubicBezTo>
                      <a:pt x="98" y="2"/>
                      <a:pt x="88" y="0"/>
                      <a:pt x="77" y="0"/>
                    </a:cubicBezTo>
                    <a:cubicBezTo>
                      <a:pt x="64" y="0"/>
                      <a:pt x="52" y="2"/>
                      <a:pt x="43" y="6"/>
                    </a:cubicBezTo>
                    <a:cubicBezTo>
                      <a:pt x="33" y="11"/>
                      <a:pt x="25" y="17"/>
                      <a:pt x="19" y="24"/>
                    </a:cubicBezTo>
                    <a:cubicBezTo>
                      <a:pt x="13" y="32"/>
                      <a:pt x="8" y="41"/>
                      <a:pt x="5" y="51"/>
                    </a:cubicBezTo>
                    <a:cubicBezTo>
                      <a:pt x="2" y="61"/>
                      <a:pt x="0" y="72"/>
                      <a:pt x="0" y="84"/>
                    </a:cubicBezTo>
                    <a:cubicBezTo>
                      <a:pt x="0" y="96"/>
                      <a:pt x="2" y="107"/>
                      <a:pt x="5" y="117"/>
                    </a:cubicBezTo>
                    <a:cubicBezTo>
                      <a:pt x="8" y="127"/>
                      <a:pt x="13" y="136"/>
                      <a:pt x="20" y="143"/>
                    </a:cubicBezTo>
                    <a:cubicBezTo>
                      <a:pt x="27" y="151"/>
                      <a:pt x="36" y="157"/>
                      <a:pt x="46" y="161"/>
                    </a:cubicBezTo>
                    <a:cubicBezTo>
                      <a:pt x="56" y="165"/>
                      <a:pt x="69" y="167"/>
                      <a:pt x="84" y="167"/>
                    </a:cubicBezTo>
                    <a:cubicBezTo>
                      <a:pt x="113" y="167"/>
                      <a:pt x="129" y="160"/>
                      <a:pt x="136" y="156"/>
                    </a:cubicBezTo>
                    <a:cubicBezTo>
                      <a:pt x="137" y="156"/>
                      <a:pt x="138" y="155"/>
                      <a:pt x="137" y="151"/>
                    </a:cubicBezTo>
                    <a:cubicBezTo>
                      <a:pt x="130" y="133"/>
                      <a:pt x="130" y="133"/>
                      <a:pt x="130" y="133"/>
                    </a:cubicBezTo>
                    <a:cubicBezTo>
                      <a:pt x="129" y="130"/>
                      <a:pt x="126" y="131"/>
                      <a:pt x="126" y="131"/>
                    </a:cubicBezTo>
                    <a:cubicBezTo>
                      <a:pt x="118" y="134"/>
                      <a:pt x="108" y="138"/>
                      <a:pt x="83" y="138"/>
                    </a:cubicBezTo>
                    <a:cubicBezTo>
                      <a:pt x="67" y="138"/>
                      <a:pt x="56" y="134"/>
                      <a:pt x="48" y="126"/>
                    </a:cubicBezTo>
                    <a:cubicBezTo>
                      <a:pt x="40" y="119"/>
                      <a:pt x="37" y="108"/>
                      <a:pt x="36" y="92"/>
                    </a:cubicBezTo>
                    <a:cubicBezTo>
                      <a:pt x="139" y="92"/>
                      <a:pt x="139" y="92"/>
                      <a:pt x="139" y="92"/>
                    </a:cubicBezTo>
                    <a:cubicBezTo>
                      <a:pt x="139" y="92"/>
                      <a:pt x="142" y="92"/>
                      <a:pt x="142" y="89"/>
                    </a:cubicBezTo>
                    <a:cubicBezTo>
                      <a:pt x="143" y="88"/>
                      <a:pt x="146" y="68"/>
                      <a:pt x="139" y="45"/>
                    </a:cubicBezTo>
                    <a:moveTo>
                      <a:pt x="37" y="66"/>
                    </a:moveTo>
                    <a:cubicBezTo>
                      <a:pt x="38" y="57"/>
                      <a:pt x="41" y="48"/>
                      <a:pt x="45" y="42"/>
                    </a:cubicBezTo>
                    <a:cubicBezTo>
                      <a:pt x="51" y="32"/>
                      <a:pt x="61" y="27"/>
                      <a:pt x="74" y="27"/>
                    </a:cubicBezTo>
                    <a:cubicBezTo>
                      <a:pt x="88" y="27"/>
                      <a:pt x="97" y="32"/>
                      <a:pt x="103" y="42"/>
                    </a:cubicBezTo>
                    <a:cubicBezTo>
                      <a:pt x="108" y="48"/>
                      <a:pt x="110" y="57"/>
                      <a:pt x="110" y="66"/>
                    </a:cubicBezTo>
                    <a:lnTo>
                      <a:pt x="37" y="66"/>
                    </a:lnTo>
                    <a:close/>
                  </a:path>
                </a:pathLst>
              </a:custGeom>
              <a:solidFill>
                <a:srgbClr val="139C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kern="0" dirty="0">
                  <a:solidFill>
                    <a:srgbClr val="000000"/>
                  </a:solidFill>
                  <a:latin typeface="Calibri"/>
                  <a:cs typeface="Calibri"/>
                </a:endParaRPr>
              </a:p>
            </p:txBody>
          </p:sp>
          <p:sp>
            <p:nvSpPr>
              <p:cNvPr id="321" name="Freeform 145"/>
              <p:cNvSpPr>
                <a:spLocks noEditPoints="1"/>
              </p:cNvSpPr>
              <p:nvPr/>
            </p:nvSpPr>
            <p:spPr bwMode="auto">
              <a:xfrm>
                <a:off x="3507" y="1957"/>
                <a:ext cx="345" cy="399"/>
              </a:xfrm>
              <a:custGeom>
                <a:avLst/>
                <a:gdLst>
                  <a:gd name="T0" fmla="*/ 139 w 146"/>
                  <a:gd name="T1" fmla="*/ 45 h 167"/>
                  <a:gd name="T2" fmla="*/ 126 w 146"/>
                  <a:gd name="T3" fmla="*/ 21 h 167"/>
                  <a:gd name="T4" fmla="*/ 106 w 146"/>
                  <a:gd name="T5" fmla="*/ 6 h 167"/>
                  <a:gd name="T6" fmla="*/ 77 w 146"/>
                  <a:gd name="T7" fmla="*/ 0 h 167"/>
                  <a:gd name="T8" fmla="*/ 43 w 146"/>
                  <a:gd name="T9" fmla="*/ 6 h 167"/>
                  <a:gd name="T10" fmla="*/ 19 w 146"/>
                  <a:gd name="T11" fmla="*/ 24 h 167"/>
                  <a:gd name="T12" fmla="*/ 5 w 146"/>
                  <a:gd name="T13" fmla="*/ 51 h 167"/>
                  <a:gd name="T14" fmla="*/ 0 w 146"/>
                  <a:gd name="T15" fmla="*/ 84 h 167"/>
                  <a:gd name="T16" fmla="*/ 5 w 146"/>
                  <a:gd name="T17" fmla="*/ 117 h 167"/>
                  <a:gd name="T18" fmla="*/ 20 w 146"/>
                  <a:gd name="T19" fmla="*/ 143 h 167"/>
                  <a:gd name="T20" fmla="*/ 46 w 146"/>
                  <a:gd name="T21" fmla="*/ 161 h 167"/>
                  <a:gd name="T22" fmla="*/ 84 w 146"/>
                  <a:gd name="T23" fmla="*/ 167 h 167"/>
                  <a:gd name="T24" fmla="*/ 136 w 146"/>
                  <a:gd name="T25" fmla="*/ 156 h 167"/>
                  <a:gd name="T26" fmla="*/ 137 w 146"/>
                  <a:gd name="T27" fmla="*/ 151 h 167"/>
                  <a:gd name="T28" fmla="*/ 130 w 146"/>
                  <a:gd name="T29" fmla="*/ 133 h 167"/>
                  <a:gd name="T30" fmla="*/ 126 w 146"/>
                  <a:gd name="T31" fmla="*/ 131 h 167"/>
                  <a:gd name="T32" fmla="*/ 83 w 146"/>
                  <a:gd name="T33" fmla="*/ 138 h 167"/>
                  <a:gd name="T34" fmla="*/ 48 w 146"/>
                  <a:gd name="T35" fmla="*/ 126 h 167"/>
                  <a:gd name="T36" fmla="*/ 36 w 146"/>
                  <a:gd name="T37" fmla="*/ 92 h 167"/>
                  <a:gd name="T38" fmla="*/ 139 w 146"/>
                  <a:gd name="T39" fmla="*/ 92 h 167"/>
                  <a:gd name="T40" fmla="*/ 142 w 146"/>
                  <a:gd name="T41" fmla="*/ 89 h 167"/>
                  <a:gd name="T42" fmla="*/ 139 w 146"/>
                  <a:gd name="T43" fmla="*/ 45 h 167"/>
                  <a:gd name="T44" fmla="*/ 37 w 146"/>
                  <a:gd name="T45" fmla="*/ 66 h 167"/>
                  <a:gd name="T46" fmla="*/ 45 w 146"/>
                  <a:gd name="T47" fmla="*/ 42 h 167"/>
                  <a:gd name="T48" fmla="*/ 74 w 146"/>
                  <a:gd name="T49" fmla="*/ 27 h 167"/>
                  <a:gd name="T50" fmla="*/ 103 w 146"/>
                  <a:gd name="T51" fmla="*/ 42 h 167"/>
                  <a:gd name="T52" fmla="*/ 110 w 146"/>
                  <a:gd name="T53" fmla="*/ 66 h 167"/>
                  <a:gd name="T54" fmla="*/ 37 w 146"/>
                  <a:gd name="T55" fmla="*/ 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 h="167">
                    <a:moveTo>
                      <a:pt x="139" y="45"/>
                    </a:moveTo>
                    <a:cubicBezTo>
                      <a:pt x="137" y="35"/>
                      <a:pt x="130" y="25"/>
                      <a:pt x="126" y="21"/>
                    </a:cubicBezTo>
                    <a:cubicBezTo>
                      <a:pt x="119" y="13"/>
                      <a:pt x="113" y="8"/>
                      <a:pt x="106" y="6"/>
                    </a:cubicBezTo>
                    <a:cubicBezTo>
                      <a:pt x="98" y="2"/>
                      <a:pt x="88" y="0"/>
                      <a:pt x="77" y="0"/>
                    </a:cubicBezTo>
                    <a:cubicBezTo>
                      <a:pt x="64" y="0"/>
                      <a:pt x="52" y="2"/>
                      <a:pt x="43" y="6"/>
                    </a:cubicBezTo>
                    <a:cubicBezTo>
                      <a:pt x="33" y="11"/>
                      <a:pt x="25" y="17"/>
                      <a:pt x="19" y="24"/>
                    </a:cubicBezTo>
                    <a:cubicBezTo>
                      <a:pt x="13" y="32"/>
                      <a:pt x="8" y="41"/>
                      <a:pt x="5" y="51"/>
                    </a:cubicBezTo>
                    <a:cubicBezTo>
                      <a:pt x="2" y="61"/>
                      <a:pt x="0" y="72"/>
                      <a:pt x="0" y="84"/>
                    </a:cubicBezTo>
                    <a:cubicBezTo>
                      <a:pt x="0" y="96"/>
                      <a:pt x="2" y="107"/>
                      <a:pt x="5" y="117"/>
                    </a:cubicBezTo>
                    <a:cubicBezTo>
                      <a:pt x="8" y="127"/>
                      <a:pt x="13" y="136"/>
                      <a:pt x="20" y="143"/>
                    </a:cubicBezTo>
                    <a:cubicBezTo>
                      <a:pt x="27" y="151"/>
                      <a:pt x="36" y="157"/>
                      <a:pt x="46" y="161"/>
                    </a:cubicBezTo>
                    <a:cubicBezTo>
                      <a:pt x="56" y="165"/>
                      <a:pt x="69" y="167"/>
                      <a:pt x="84" y="167"/>
                    </a:cubicBezTo>
                    <a:cubicBezTo>
                      <a:pt x="113" y="167"/>
                      <a:pt x="129" y="160"/>
                      <a:pt x="136" y="156"/>
                    </a:cubicBezTo>
                    <a:cubicBezTo>
                      <a:pt x="137" y="156"/>
                      <a:pt x="138" y="155"/>
                      <a:pt x="137" y="151"/>
                    </a:cubicBezTo>
                    <a:cubicBezTo>
                      <a:pt x="130" y="133"/>
                      <a:pt x="130" y="133"/>
                      <a:pt x="130" y="133"/>
                    </a:cubicBezTo>
                    <a:cubicBezTo>
                      <a:pt x="129" y="130"/>
                      <a:pt x="126" y="131"/>
                      <a:pt x="126" y="131"/>
                    </a:cubicBezTo>
                    <a:cubicBezTo>
                      <a:pt x="118" y="134"/>
                      <a:pt x="108" y="138"/>
                      <a:pt x="83" y="138"/>
                    </a:cubicBezTo>
                    <a:cubicBezTo>
                      <a:pt x="67" y="138"/>
                      <a:pt x="56" y="134"/>
                      <a:pt x="48" y="126"/>
                    </a:cubicBezTo>
                    <a:cubicBezTo>
                      <a:pt x="40" y="119"/>
                      <a:pt x="37" y="108"/>
                      <a:pt x="36" y="92"/>
                    </a:cubicBezTo>
                    <a:cubicBezTo>
                      <a:pt x="139" y="92"/>
                      <a:pt x="139" y="92"/>
                      <a:pt x="139" y="92"/>
                    </a:cubicBezTo>
                    <a:cubicBezTo>
                      <a:pt x="139" y="92"/>
                      <a:pt x="142" y="92"/>
                      <a:pt x="142" y="89"/>
                    </a:cubicBezTo>
                    <a:cubicBezTo>
                      <a:pt x="143" y="88"/>
                      <a:pt x="146" y="68"/>
                      <a:pt x="139" y="45"/>
                    </a:cubicBezTo>
                    <a:moveTo>
                      <a:pt x="37" y="66"/>
                    </a:moveTo>
                    <a:cubicBezTo>
                      <a:pt x="38" y="57"/>
                      <a:pt x="41" y="48"/>
                      <a:pt x="45" y="42"/>
                    </a:cubicBezTo>
                    <a:cubicBezTo>
                      <a:pt x="51" y="32"/>
                      <a:pt x="61" y="27"/>
                      <a:pt x="74" y="27"/>
                    </a:cubicBezTo>
                    <a:cubicBezTo>
                      <a:pt x="88" y="27"/>
                      <a:pt x="97" y="32"/>
                      <a:pt x="103" y="42"/>
                    </a:cubicBezTo>
                    <a:cubicBezTo>
                      <a:pt x="108" y="48"/>
                      <a:pt x="110" y="57"/>
                      <a:pt x="110" y="66"/>
                    </a:cubicBezTo>
                    <a:lnTo>
                      <a:pt x="37" y="66"/>
                    </a:lnTo>
                    <a:close/>
                  </a:path>
                </a:pathLst>
              </a:custGeom>
              <a:solidFill>
                <a:srgbClr val="139C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kern="0" dirty="0">
                  <a:solidFill>
                    <a:srgbClr val="000000"/>
                  </a:solidFill>
                  <a:latin typeface="Calibri"/>
                  <a:cs typeface="Calibri"/>
                </a:endParaRPr>
              </a:p>
            </p:txBody>
          </p:sp>
          <p:sp>
            <p:nvSpPr>
              <p:cNvPr id="322" name="Freeform 146"/>
              <p:cNvSpPr>
                <a:spLocks noEditPoints="1"/>
              </p:cNvSpPr>
              <p:nvPr/>
            </p:nvSpPr>
            <p:spPr bwMode="auto">
              <a:xfrm>
                <a:off x="2962" y="1955"/>
                <a:ext cx="317" cy="401"/>
              </a:xfrm>
              <a:custGeom>
                <a:avLst/>
                <a:gdLst>
                  <a:gd name="T0" fmla="*/ 84 w 134"/>
                  <a:gd name="T1" fmla="*/ 62 h 168"/>
                  <a:gd name="T2" fmla="*/ 68 w 134"/>
                  <a:gd name="T3" fmla="*/ 62 h 168"/>
                  <a:gd name="T4" fmla="*/ 43 w 134"/>
                  <a:gd name="T5" fmla="*/ 65 h 168"/>
                  <a:gd name="T6" fmla="*/ 21 w 134"/>
                  <a:gd name="T7" fmla="*/ 75 h 168"/>
                  <a:gd name="T8" fmla="*/ 6 w 134"/>
                  <a:gd name="T9" fmla="*/ 92 h 168"/>
                  <a:gd name="T10" fmla="*/ 0 w 134"/>
                  <a:gd name="T11" fmla="*/ 116 h 168"/>
                  <a:gd name="T12" fmla="*/ 5 w 134"/>
                  <a:gd name="T13" fmla="*/ 140 h 168"/>
                  <a:gd name="T14" fmla="*/ 19 w 134"/>
                  <a:gd name="T15" fmla="*/ 156 h 168"/>
                  <a:gd name="T16" fmla="*/ 40 w 134"/>
                  <a:gd name="T17" fmla="*/ 165 h 168"/>
                  <a:gd name="T18" fmla="*/ 67 w 134"/>
                  <a:gd name="T19" fmla="*/ 168 h 168"/>
                  <a:gd name="T20" fmla="*/ 99 w 134"/>
                  <a:gd name="T21" fmla="*/ 165 h 168"/>
                  <a:gd name="T22" fmla="*/ 125 w 134"/>
                  <a:gd name="T23" fmla="*/ 160 h 168"/>
                  <a:gd name="T24" fmla="*/ 132 w 134"/>
                  <a:gd name="T25" fmla="*/ 158 h 168"/>
                  <a:gd name="T26" fmla="*/ 134 w 134"/>
                  <a:gd name="T27" fmla="*/ 155 h 168"/>
                  <a:gd name="T28" fmla="*/ 134 w 134"/>
                  <a:gd name="T29" fmla="*/ 60 h 168"/>
                  <a:gd name="T30" fmla="*/ 118 w 134"/>
                  <a:gd name="T31" fmla="*/ 15 h 168"/>
                  <a:gd name="T32" fmla="*/ 70 w 134"/>
                  <a:gd name="T33" fmla="*/ 0 h 168"/>
                  <a:gd name="T34" fmla="*/ 43 w 134"/>
                  <a:gd name="T35" fmla="*/ 3 h 168"/>
                  <a:gd name="T36" fmla="*/ 11 w 134"/>
                  <a:gd name="T37" fmla="*/ 15 h 168"/>
                  <a:gd name="T38" fmla="*/ 10 w 134"/>
                  <a:gd name="T39" fmla="*/ 19 h 168"/>
                  <a:gd name="T40" fmla="*/ 17 w 134"/>
                  <a:gd name="T41" fmla="*/ 38 h 168"/>
                  <a:gd name="T42" fmla="*/ 20 w 134"/>
                  <a:gd name="T43" fmla="*/ 40 h 168"/>
                  <a:gd name="T44" fmla="*/ 22 w 134"/>
                  <a:gd name="T45" fmla="*/ 39 h 168"/>
                  <a:gd name="T46" fmla="*/ 67 w 134"/>
                  <a:gd name="T47" fmla="*/ 29 h 168"/>
                  <a:gd name="T48" fmla="*/ 93 w 134"/>
                  <a:gd name="T49" fmla="*/ 35 h 168"/>
                  <a:gd name="T50" fmla="*/ 101 w 134"/>
                  <a:gd name="T51" fmla="*/ 60 h 168"/>
                  <a:gd name="T52" fmla="*/ 101 w 134"/>
                  <a:gd name="T53" fmla="*/ 64 h 168"/>
                  <a:gd name="T54" fmla="*/ 84 w 134"/>
                  <a:gd name="T55" fmla="*/ 62 h 168"/>
                  <a:gd name="T56" fmla="*/ 43 w 134"/>
                  <a:gd name="T57" fmla="*/ 135 h 168"/>
                  <a:gd name="T58" fmla="*/ 37 w 134"/>
                  <a:gd name="T59" fmla="*/ 129 h 168"/>
                  <a:gd name="T60" fmla="*/ 34 w 134"/>
                  <a:gd name="T61" fmla="*/ 115 h 168"/>
                  <a:gd name="T62" fmla="*/ 43 w 134"/>
                  <a:gd name="T63" fmla="*/ 95 h 168"/>
                  <a:gd name="T64" fmla="*/ 73 w 134"/>
                  <a:gd name="T65" fmla="*/ 88 h 168"/>
                  <a:gd name="T66" fmla="*/ 101 w 134"/>
                  <a:gd name="T67" fmla="*/ 90 h 168"/>
                  <a:gd name="T68" fmla="*/ 101 w 134"/>
                  <a:gd name="T69" fmla="*/ 137 h 168"/>
                  <a:gd name="T70" fmla="*/ 73 w 134"/>
                  <a:gd name="T71" fmla="*/ 141 h 168"/>
                  <a:gd name="T72" fmla="*/ 43 w 134"/>
                  <a:gd name="T73" fmla="*/ 13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 h="168">
                    <a:moveTo>
                      <a:pt x="84" y="62"/>
                    </a:moveTo>
                    <a:cubicBezTo>
                      <a:pt x="80" y="62"/>
                      <a:pt x="75" y="62"/>
                      <a:pt x="68" y="62"/>
                    </a:cubicBezTo>
                    <a:cubicBezTo>
                      <a:pt x="59" y="62"/>
                      <a:pt x="51" y="63"/>
                      <a:pt x="43" y="65"/>
                    </a:cubicBezTo>
                    <a:cubicBezTo>
                      <a:pt x="35" y="67"/>
                      <a:pt x="27" y="71"/>
                      <a:pt x="21" y="75"/>
                    </a:cubicBezTo>
                    <a:cubicBezTo>
                      <a:pt x="15" y="80"/>
                      <a:pt x="10" y="85"/>
                      <a:pt x="6" y="92"/>
                    </a:cubicBezTo>
                    <a:cubicBezTo>
                      <a:pt x="2" y="99"/>
                      <a:pt x="0" y="107"/>
                      <a:pt x="0" y="116"/>
                    </a:cubicBezTo>
                    <a:cubicBezTo>
                      <a:pt x="0" y="125"/>
                      <a:pt x="2" y="133"/>
                      <a:pt x="5" y="140"/>
                    </a:cubicBezTo>
                    <a:cubicBezTo>
                      <a:pt x="8" y="146"/>
                      <a:pt x="13" y="152"/>
                      <a:pt x="19" y="156"/>
                    </a:cubicBezTo>
                    <a:cubicBezTo>
                      <a:pt x="24" y="160"/>
                      <a:pt x="32" y="163"/>
                      <a:pt x="40" y="165"/>
                    </a:cubicBezTo>
                    <a:cubicBezTo>
                      <a:pt x="48" y="167"/>
                      <a:pt x="57" y="168"/>
                      <a:pt x="67" y="168"/>
                    </a:cubicBezTo>
                    <a:cubicBezTo>
                      <a:pt x="78" y="168"/>
                      <a:pt x="88" y="167"/>
                      <a:pt x="99" y="165"/>
                    </a:cubicBezTo>
                    <a:cubicBezTo>
                      <a:pt x="109" y="163"/>
                      <a:pt x="121" y="161"/>
                      <a:pt x="125" y="160"/>
                    </a:cubicBezTo>
                    <a:cubicBezTo>
                      <a:pt x="128" y="159"/>
                      <a:pt x="132" y="158"/>
                      <a:pt x="132" y="158"/>
                    </a:cubicBezTo>
                    <a:cubicBezTo>
                      <a:pt x="134" y="158"/>
                      <a:pt x="134" y="155"/>
                      <a:pt x="134" y="155"/>
                    </a:cubicBezTo>
                    <a:cubicBezTo>
                      <a:pt x="134" y="60"/>
                      <a:pt x="134" y="60"/>
                      <a:pt x="134" y="60"/>
                    </a:cubicBezTo>
                    <a:cubicBezTo>
                      <a:pt x="134" y="40"/>
                      <a:pt x="129" y="24"/>
                      <a:pt x="118" y="15"/>
                    </a:cubicBezTo>
                    <a:cubicBezTo>
                      <a:pt x="107" y="5"/>
                      <a:pt x="91" y="0"/>
                      <a:pt x="70" y="0"/>
                    </a:cubicBezTo>
                    <a:cubicBezTo>
                      <a:pt x="62" y="0"/>
                      <a:pt x="50" y="1"/>
                      <a:pt x="43" y="3"/>
                    </a:cubicBezTo>
                    <a:cubicBezTo>
                      <a:pt x="43" y="3"/>
                      <a:pt x="20" y="7"/>
                      <a:pt x="11" y="15"/>
                    </a:cubicBezTo>
                    <a:cubicBezTo>
                      <a:pt x="11" y="15"/>
                      <a:pt x="9" y="16"/>
                      <a:pt x="10" y="19"/>
                    </a:cubicBezTo>
                    <a:cubicBezTo>
                      <a:pt x="17" y="38"/>
                      <a:pt x="17" y="38"/>
                      <a:pt x="17" y="38"/>
                    </a:cubicBezTo>
                    <a:cubicBezTo>
                      <a:pt x="18" y="41"/>
                      <a:pt x="20" y="40"/>
                      <a:pt x="20" y="40"/>
                    </a:cubicBezTo>
                    <a:cubicBezTo>
                      <a:pt x="20" y="40"/>
                      <a:pt x="21" y="40"/>
                      <a:pt x="22" y="39"/>
                    </a:cubicBezTo>
                    <a:cubicBezTo>
                      <a:pt x="42" y="28"/>
                      <a:pt x="67" y="29"/>
                      <a:pt x="67" y="29"/>
                    </a:cubicBezTo>
                    <a:cubicBezTo>
                      <a:pt x="78" y="29"/>
                      <a:pt x="87" y="31"/>
                      <a:pt x="93" y="35"/>
                    </a:cubicBezTo>
                    <a:cubicBezTo>
                      <a:pt x="98" y="40"/>
                      <a:pt x="101" y="46"/>
                      <a:pt x="101" y="60"/>
                    </a:cubicBezTo>
                    <a:cubicBezTo>
                      <a:pt x="101" y="64"/>
                      <a:pt x="101" y="64"/>
                      <a:pt x="101" y="64"/>
                    </a:cubicBezTo>
                    <a:cubicBezTo>
                      <a:pt x="92" y="63"/>
                      <a:pt x="84" y="62"/>
                      <a:pt x="84" y="62"/>
                    </a:cubicBezTo>
                    <a:moveTo>
                      <a:pt x="43" y="135"/>
                    </a:moveTo>
                    <a:cubicBezTo>
                      <a:pt x="39" y="132"/>
                      <a:pt x="38" y="131"/>
                      <a:pt x="37" y="129"/>
                    </a:cubicBezTo>
                    <a:cubicBezTo>
                      <a:pt x="35" y="126"/>
                      <a:pt x="34" y="121"/>
                      <a:pt x="34" y="115"/>
                    </a:cubicBezTo>
                    <a:cubicBezTo>
                      <a:pt x="34" y="106"/>
                      <a:pt x="37" y="100"/>
                      <a:pt x="43" y="95"/>
                    </a:cubicBezTo>
                    <a:cubicBezTo>
                      <a:pt x="43" y="95"/>
                      <a:pt x="52" y="88"/>
                      <a:pt x="73" y="88"/>
                    </a:cubicBezTo>
                    <a:cubicBezTo>
                      <a:pt x="88" y="88"/>
                      <a:pt x="101" y="90"/>
                      <a:pt x="101" y="90"/>
                    </a:cubicBezTo>
                    <a:cubicBezTo>
                      <a:pt x="101" y="137"/>
                      <a:pt x="101" y="137"/>
                      <a:pt x="101" y="137"/>
                    </a:cubicBezTo>
                    <a:cubicBezTo>
                      <a:pt x="101" y="137"/>
                      <a:pt x="88" y="140"/>
                      <a:pt x="73" y="141"/>
                    </a:cubicBezTo>
                    <a:cubicBezTo>
                      <a:pt x="52" y="142"/>
                      <a:pt x="43" y="135"/>
                      <a:pt x="43" y="135"/>
                    </a:cubicBezTo>
                  </a:path>
                </a:pathLst>
              </a:custGeom>
              <a:solidFill>
                <a:srgbClr val="139C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kern="0" dirty="0">
                  <a:solidFill>
                    <a:srgbClr val="000000"/>
                  </a:solidFill>
                  <a:latin typeface="Calibri"/>
                  <a:cs typeface="Calibri"/>
                </a:endParaRPr>
              </a:p>
            </p:txBody>
          </p:sp>
          <p:sp>
            <p:nvSpPr>
              <p:cNvPr id="323" name="Freeform 147"/>
              <p:cNvSpPr>
                <a:spLocks/>
              </p:cNvSpPr>
              <p:nvPr/>
            </p:nvSpPr>
            <p:spPr bwMode="auto">
              <a:xfrm>
                <a:off x="4911" y="1960"/>
                <a:ext cx="227" cy="386"/>
              </a:xfrm>
              <a:custGeom>
                <a:avLst/>
                <a:gdLst>
                  <a:gd name="T0" fmla="*/ 95 w 96"/>
                  <a:gd name="T1" fmla="*/ 7 h 162"/>
                  <a:gd name="T2" fmla="*/ 94 w 96"/>
                  <a:gd name="T3" fmla="*/ 3 h 162"/>
                  <a:gd name="T4" fmla="*/ 76 w 96"/>
                  <a:gd name="T5" fmla="*/ 0 h 162"/>
                  <a:gd name="T6" fmla="*/ 50 w 96"/>
                  <a:gd name="T7" fmla="*/ 5 h 162"/>
                  <a:gd name="T8" fmla="*/ 32 w 96"/>
                  <a:gd name="T9" fmla="*/ 18 h 162"/>
                  <a:gd name="T10" fmla="*/ 32 w 96"/>
                  <a:gd name="T11" fmla="*/ 5 h 162"/>
                  <a:gd name="T12" fmla="*/ 29 w 96"/>
                  <a:gd name="T13" fmla="*/ 2 h 162"/>
                  <a:gd name="T14" fmla="*/ 3 w 96"/>
                  <a:gd name="T15" fmla="*/ 2 h 162"/>
                  <a:gd name="T16" fmla="*/ 0 w 96"/>
                  <a:gd name="T17" fmla="*/ 5 h 162"/>
                  <a:gd name="T18" fmla="*/ 0 w 96"/>
                  <a:gd name="T19" fmla="*/ 159 h 162"/>
                  <a:gd name="T20" fmla="*/ 3 w 96"/>
                  <a:gd name="T21" fmla="*/ 162 h 162"/>
                  <a:gd name="T22" fmla="*/ 30 w 96"/>
                  <a:gd name="T23" fmla="*/ 162 h 162"/>
                  <a:gd name="T24" fmla="*/ 33 w 96"/>
                  <a:gd name="T25" fmla="*/ 159 h 162"/>
                  <a:gd name="T26" fmla="*/ 33 w 96"/>
                  <a:gd name="T27" fmla="*/ 82 h 162"/>
                  <a:gd name="T28" fmla="*/ 36 w 96"/>
                  <a:gd name="T29" fmla="*/ 55 h 162"/>
                  <a:gd name="T30" fmla="*/ 46 w 96"/>
                  <a:gd name="T31" fmla="*/ 40 h 162"/>
                  <a:gd name="T32" fmla="*/ 58 w 96"/>
                  <a:gd name="T33" fmla="*/ 32 h 162"/>
                  <a:gd name="T34" fmla="*/ 72 w 96"/>
                  <a:gd name="T35" fmla="*/ 30 h 162"/>
                  <a:gd name="T36" fmla="*/ 83 w 96"/>
                  <a:gd name="T37" fmla="*/ 32 h 162"/>
                  <a:gd name="T38" fmla="*/ 87 w 96"/>
                  <a:gd name="T39" fmla="*/ 29 h 162"/>
                  <a:gd name="T40" fmla="*/ 95 w 96"/>
                  <a:gd name="T41" fmla="*/ 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62">
                    <a:moveTo>
                      <a:pt x="95" y="7"/>
                    </a:moveTo>
                    <a:cubicBezTo>
                      <a:pt x="96" y="5"/>
                      <a:pt x="94" y="4"/>
                      <a:pt x="94" y="3"/>
                    </a:cubicBezTo>
                    <a:cubicBezTo>
                      <a:pt x="92" y="3"/>
                      <a:pt x="83" y="1"/>
                      <a:pt x="76" y="0"/>
                    </a:cubicBezTo>
                    <a:cubicBezTo>
                      <a:pt x="63" y="0"/>
                      <a:pt x="56" y="2"/>
                      <a:pt x="50" y="5"/>
                    </a:cubicBezTo>
                    <a:cubicBezTo>
                      <a:pt x="43" y="8"/>
                      <a:pt x="36" y="12"/>
                      <a:pt x="32" y="18"/>
                    </a:cubicBezTo>
                    <a:cubicBezTo>
                      <a:pt x="32" y="5"/>
                      <a:pt x="32" y="5"/>
                      <a:pt x="32" y="5"/>
                    </a:cubicBezTo>
                    <a:cubicBezTo>
                      <a:pt x="32" y="3"/>
                      <a:pt x="31" y="2"/>
                      <a:pt x="29" y="2"/>
                    </a:cubicBezTo>
                    <a:cubicBezTo>
                      <a:pt x="3" y="2"/>
                      <a:pt x="3" y="2"/>
                      <a:pt x="3" y="2"/>
                    </a:cubicBezTo>
                    <a:cubicBezTo>
                      <a:pt x="1" y="2"/>
                      <a:pt x="0" y="3"/>
                      <a:pt x="0" y="5"/>
                    </a:cubicBezTo>
                    <a:cubicBezTo>
                      <a:pt x="0" y="159"/>
                      <a:pt x="0" y="159"/>
                      <a:pt x="0" y="159"/>
                    </a:cubicBezTo>
                    <a:cubicBezTo>
                      <a:pt x="0" y="161"/>
                      <a:pt x="1" y="162"/>
                      <a:pt x="3" y="162"/>
                    </a:cubicBezTo>
                    <a:cubicBezTo>
                      <a:pt x="30" y="162"/>
                      <a:pt x="30" y="162"/>
                      <a:pt x="30" y="162"/>
                    </a:cubicBezTo>
                    <a:cubicBezTo>
                      <a:pt x="32" y="162"/>
                      <a:pt x="33" y="161"/>
                      <a:pt x="33" y="159"/>
                    </a:cubicBezTo>
                    <a:cubicBezTo>
                      <a:pt x="33" y="82"/>
                      <a:pt x="33" y="82"/>
                      <a:pt x="33" y="82"/>
                    </a:cubicBezTo>
                    <a:cubicBezTo>
                      <a:pt x="33" y="72"/>
                      <a:pt x="34" y="62"/>
                      <a:pt x="36" y="55"/>
                    </a:cubicBezTo>
                    <a:cubicBezTo>
                      <a:pt x="39" y="49"/>
                      <a:pt x="42" y="44"/>
                      <a:pt x="46" y="40"/>
                    </a:cubicBezTo>
                    <a:cubicBezTo>
                      <a:pt x="49" y="36"/>
                      <a:pt x="54" y="34"/>
                      <a:pt x="58" y="32"/>
                    </a:cubicBezTo>
                    <a:cubicBezTo>
                      <a:pt x="63" y="31"/>
                      <a:pt x="68" y="30"/>
                      <a:pt x="72" y="30"/>
                    </a:cubicBezTo>
                    <a:cubicBezTo>
                      <a:pt x="78" y="30"/>
                      <a:pt x="83" y="32"/>
                      <a:pt x="83" y="32"/>
                    </a:cubicBezTo>
                    <a:cubicBezTo>
                      <a:pt x="86" y="32"/>
                      <a:pt x="87" y="31"/>
                      <a:pt x="87" y="29"/>
                    </a:cubicBezTo>
                    <a:cubicBezTo>
                      <a:pt x="89" y="24"/>
                      <a:pt x="94" y="10"/>
                      <a:pt x="95" y="7"/>
                    </a:cubicBezTo>
                  </a:path>
                </a:pathLst>
              </a:custGeom>
              <a:solidFill>
                <a:srgbClr val="139C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kern="0" dirty="0">
                  <a:solidFill>
                    <a:srgbClr val="000000"/>
                  </a:solidFill>
                  <a:latin typeface="Calibri"/>
                  <a:cs typeface="Calibri"/>
                </a:endParaRPr>
              </a:p>
            </p:txBody>
          </p:sp>
          <p:sp>
            <p:nvSpPr>
              <p:cNvPr id="324" name="Freeform 148"/>
              <p:cNvSpPr>
                <a:spLocks/>
              </p:cNvSpPr>
              <p:nvPr/>
            </p:nvSpPr>
            <p:spPr bwMode="auto">
              <a:xfrm>
                <a:off x="4108" y="1797"/>
                <a:ext cx="431" cy="725"/>
              </a:xfrm>
              <a:custGeom>
                <a:avLst/>
                <a:gdLst>
                  <a:gd name="T0" fmla="*/ 179 w 182"/>
                  <a:gd name="T1" fmla="*/ 4 h 304"/>
                  <a:gd name="T2" fmla="*/ 169 w 182"/>
                  <a:gd name="T3" fmla="*/ 1 h 304"/>
                  <a:gd name="T4" fmla="*/ 155 w 182"/>
                  <a:gd name="T5" fmla="*/ 0 h 304"/>
                  <a:gd name="T6" fmla="*/ 111 w 182"/>
                  <a:gd name="T7" fmla="*/ 16 h 304"/>
                  <a:gd name="T8" fmla="*/ 90 w 182"/>
                  <a:gd name="T9" fmla="*/ 63 h 304"/>
                  <a:gd name="T10" fmla="*/ 89 w 182"/>
                  <a:gd name="T11" fmla="*/ 70 h 304"/>
                  <a:gd name="T12" fmla="*/ 66 w 182"/>
                  <a:gd name="T13" fmla="*/ 70 h 304"/>
                  <a:gd name="T14" fmla="*/ 62 w 182"/>
                  <a:gd name="T15" fmla="*/ 73 h 304"/>
                  <a:gd name="T16" fmla="*/ 58 w 182"/>
                  <a:gd name="T17" fmla="*/ 94 h 304"/>
                  <a:gd name="T18" fmla="*/ 62 w 182"/>
                  <a:gd name="T19" fmla="*/ 98 h 304"/>
                  <a:gd name="T20" fmla="*/ 84 w 182"/>
                  <a:gd name="T21" fmla="*/ 98 h 304"/>
                  <a:gd name="T22" fmla="*/ 61 w 182"/>
                  <a:gd name="T23" fmla="*/ 227 h 304"/>
                  <a:gd name="T24" fmla="*/ 55 w 182"/>
                  <a:gd name="T25" fmla="*/ 252 h 304"/>
                  <a:gd name="T26" fmla="*/ 48 w 182"/>
                  <a:gd name="T27" fmla="*/ 267 h 304"/>
                  <a:gd name="T28" fmla="*/ 38 w 182"/>
                  <a:gd name="T29" fmla="*/ 274 h 304"/>
                  <a:gd name="T30" fmla="*/ 26 w 182"/>
                  <a:gd name="T31" fmla="*/ 276 h 304"/>
                  <a:gd name="T32" fmla="*/ 18 w 182"/>
                  <a:gd name="T33" fmla="*/ 275 h 304"/>
                  <a:gd name="T34" fmla="*/ 12 w 182"/>
                  <a:gd name="T35" fmla="*/ 274 h 304"/>
                  <a:gd name="T36" fmla="*/ 9 w 182"/>
                  <a:gd name="T37" fmla="*/ 275 h 304"/>
                  <a:gd name="T38" fmla="*/ 1 w 182"/>
                  <a:gd name="T39" fmla="*/ 296 h 304"/>
                  <a:gd name="T40" fmla="*/ 3 w 182"/>
                  <a:gd name="T41" fmla="*/ 300 h 304"/>
                  <a:gd name="T42" fmla="*/ 12 w 182"/>
                  <a:gd name="T43" fmla="*/ 303 h 304"/>
                  <a:gd name="T44" fmla="*/ 27 w 182"/>
                  <a:gd name="T45" fmla="*/ 304 h 304"/>
                  <a:gd name="T46" fmla="*/ 53 w 182"/>
                  <a:gd name="T47" fmla="*/ 301 h 304"/>
                  <a:gd name="T48" fmla="*/ 72 w 182"/>
                  <a:gd name="T49" fmla="*/ 287 h 304"/>
                  <a:gd name="T50" fmla="*/ 85 w 182"/>
                  <a:gd name="T51" fmla="*/ 264 h 304"/>
                  <a:gd name="T52" fmla="*/ 94 w 182"/>
                  <a:gd name="T53" fmla="*/ 229 h 304"/>
                  <a:gd name="T54" fmla="*/ 117 w 182"/>
                  <a:gd name="T55" fmla="*/ 98 h 304"/>
                  <a:gd name="T56" fmla="*/ 151 w 182"/>
                  <a:gd name="T57" fmla="*/ 98 h 304"/>
                  <a:gd name="T58" fmla="*/ 155 w 182"/>
                  <a:gd name="T59" fmla="*/ 95 h 304"/>
                  <a:gd name="T60" fmla="*/ 159 w 182"/>
                  <a:gd name="T61" fmla="*/ 73 h 304"/>
                  <a:gd name="T62" fmla="*/ 155 w 182"/>
                  <a:gd name="T63" fmla="*/ 70 h 304"/>
                  <a:gd name="T64" fmla="*/ 122 w 182"/>
                  <a:gd name="T65" fmla="*/ 70 h 304"/>
                  <a:gd name="T66" fmla="*/ 128 w 182"/>
                  <a:gd name="T67" fmla="*/ 46 h 304"/>
                  <a:gd name="T68" fmla="*/ 135 w 182"/>
                  <a:gd name="T69" fmla="*/ 35 h 304"/>
                  <a:gd name="T70" fmla="*/ 144 w 182"/>
                  <a:gd name="T71" fmla="*/ 30 h 304"/>
                  <a:gd name="T72" fmla="*/ 155 w 182"/>
                  <a:gd name="T73" fmla="*/ 28 h 304"/>
                  <a:gd name="T74" fmla="*/ 163 w 182"/>
                  <a:gd name="T75" fmla="*/ 29 h 304"/>
                  <a:gd name="T76" fmla="*/ 169 w 182"/>
                  <a:gd name="T77" fmla="*/ 31 h 304"/>
                  <a:gd name="T78" fmla="*/ 173 w 182"/>
                  <a:gd name="T79" fmla="*/ 29 h 304"/>
                  <a:gd name="T80" fmla="*/ 181 w 182"/>
                  <a:gd name="T81" fmla="*/ 7 h 304"/>
                  <a:gd name="T82" fmla="*/ 179 w 182"/>
                  <a:gd name="T83"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304">
                    <a:moveTo>
                      <a:pt x="179" y="4"/>
                    </a:moveTo>
                    <a:cubicBezTo>
                      <a:pt x="176" y="3"/>
                      <a:pt x="173" y="2"/>
                      <a:pt x="169" y="1"/>
                    </a:cubicBezTo>
                    <a:cubicBezTo>
                      <a:pt x="165" y="1"/>
                      <a:pt x="160" y="0"/>
                      <a:pt x="155" y="0"/>
                    </a:cubicBezTo>
                    <a:cubicBezTo>
                      <a:pt x="136" y="0"/>
                      <a:pt x="121" y="5"/>
                      <a:pt x="111" y="16"/>
                    </a:cubicBezTo>
                    <a:cubicBezTo>
                      <a:pt x="101" y="26"/>
                      <a:pt x="94" y="42"/>
                      <a:pt x="90" y="63"/>
                    </a:cubicBezTo>
                    <a:cubicBezTo>
                      <a:pt x="89" y="70"/>
                      <a:pt x="89" y="70"/>
                      <a:pt x="89" y="70"/>
                    </a:cubicBezTo>
                    <a:cubicBezTo>
                      <a:pt x="66" y="70"/>
                      <a:pt x="66" y="70"/>
                      <a:pt x="66" y="70"/>
                    </a:cubicBezTo>
                    <a:cubicBezTo>
                      <a:pt x="66" y="70"/>
                      <a:pt x="63" y="70"/>
                      <a:pt x="62" y="73"/>
                    </a:cubicBezTo>
                    <a:cubicBezTo>
                      <a:pt x="58" y="94"/>
                      <a:pt x="58" y="94"/>
                      <a:pt x="58" y="94"/>
                    </a:cubicBezTo>
                    <a:cubicBezTo>
                      <a:pt x="58" y="96"/>
                      <a:pt x="59" y="98"/>
                      <a:pt x="62" y="98"/>
                    </a:cubicBezTo>
                    <a:cubicBezTo>
                      <a:pt x="84" y="98"/>
                      <a:pt x="84" y="98"/>
                      <a:pt x="84" y="98"/>
                    </a:cubicBezTo>
                    <a:cubicBezTo>
                      <a:pt x="61" y="227"/>
                      <a:pt x="61" y="227"/>
                      <a:pt x="61" y="227"/>
                    </a:cubicBezTo>
                    <a:cubicBezTo>
                      <a:pt x="59" y="237"/>
                      <a:pt x="57" y="246"/>
                      <a:pt x="55" y="252"/>
                    </a:cubicBezTo>
                    <a:cubicBezTo>
                      <a:pt x="53" y="259"/>
                      <a:pt x="51" y="264"/>
                      <a:pt x="48" y="267"/>
                    </a:cubicBezTo>
                    <a:cubicBezTo>
                      <a:pt x="45" y="271"/>
                      <a:pt x="43" y="273"/>
                      <a:pt x="38" y="274"/>
                    </a:cubicBezTo>
                    <a:cubicBezTo>
                      <a:pt x="35" y="276"/>
                      <a:pt x="31" y="276"/>
                      <a:pt x="26" y="276"/>
                    </a:cubicBezTo>
                    <a:cubicBezTo>
                      <a:pt x="24" y="276"/>
                      <a:pt x="20" y="276"/>
                      <a:pt x="18" y="275"/>
                    </a:cubicBezTo>
                    <a:cubicBezTo>
                      <a:pt x="15" y="275"/>
                      <a:pt x="14" y="274"/>
                      <a:pt x="12" y="274"/>
                    </a:cubicBezTo>
                    <a:cubicBezTo>
                      <a:pt x="12" y="274"/>
                      <a:pt x="10" y="272"/>
                      <a:pt x="9" y="275"/>
                    </a:cubicBezTo>
                    <a:cubicBezTo>
                      <a:pt x="8" y="277"/>
                      <a:pt x="2" y="294"/>
                      <a:pt x="1" y="296"/>
                    </a:cubicBezTo>
                    <a:cubicBezTo>
                      <a:pt x="0" y="298"/>
                      <a:pt x="1" y="300"/>
                      <a:pt x="3" y="300"/>
                    </a:cubicBezTo>
                    <a:cubicBezTo>
                      <a:pt x="6" y="301"/>
                      <a:pt x="8" y="302"/>
                      <a:pt x="12" y="303"/>
                    </a:cubicBezTo>
                    <a:cubicBezTo>
                      <a:pt x="18" y="304"/>
                      <a:pt x="23" y="304"/>
                      <a:pt x="27" y="304"/>
                    </a:cubicBezTo>
                    <a:cubicBezTo>
                      <a:pt x="37" y="304"/>
                      <a:pt x="45" y="303"/>
                      <a:pt x="53" y="301"/>
                    </a:cubicBezTo>
                    <a:cubicBezTo>
                      <a:pt x="60" y="298"/>
                      <a:pt x="66" y="293"/>
                      <a:pt x="72" y="287"/>
                    </a:cubicBezTo>
                    <a:cubicBezTo>
                      <a:pt x="78" y="281"/>
                      <a:pt x="81" y="274"/>
                      <a:pt x="85" y="264"/>
                    </a:cubicBezTo>
                    <a:cubicBezTo>
                      <a:pt x="89" y="255"/>
                      <a:pt x="92" y="243"/>
                      <a:pt x="94" y="229"/>
                    </a:cubicBezTo>
                    <a:cubicBezTo>
                      <a:pt x="117" y="98"/>
                      <a:pt x="117" y="98"/>
                      <a:pt x="117" y="98"/>
                    </a:cubicBezTo>
                    <a:cubicBezTo>
                      <a:pt x="151" y="98"/>
                      <a:pt x="151" y="98"/>
                      <a:pt x="151" y="98"/>
                    </a:cubicBezTo>
                    <a:cubicBezTo>
                      <a:pt x="151" y="98"/>
                      <a:pt x="154" y="98"/>
                      <a:pt x="155" y="95"/>
                    </a:cubicBezTo>
                    <a:cubicBezTo>
                      <a:pt x="159" y="73"/>
                      <a:pt x="159" y="73"/>
                      <a:pt x="159" y="73"/>
                    </a:cubicBezTo>
                    <a:cubicBezTo>
                      <a:pt x="159" y="71"/>
                      <a:pt x="158" y="70"/>
                      <a:pt x="155" y="70"/>
                    </a:cubicBezTo>
                    <a:cubicBezTo>
                      <a:pt x="122" y="70"/>
                      <a:pt x="122" y="70"/>
                      <a:pt x="122" y="70"/>
                    </a:cubicBezTo>
                    <a:cubicBezTo>
                      <a:pt x="123" y="69"/>
                      <a:pt x="124" y="57"/>
                      <a:pt x="128" y="46"/>
                    </a:cubicBezTo>
                    <a:cubicBezTo>
                      <a:pt x="129" y="42"/>
                      <a:pt x="132" y="38"/>
                      <a:pt x="135" y="35"/>
                    </a:cubicBezTo>
                    <a:cubicBezTo>
                      <a:pt x="138" y="33"/>
                      <a:pt x="141" y="31"/>
                      <a:pt x="144" y="30"/>
                    </a:cubicBezTo>
                    <a:cubicBezTo>
                      <a:pt x="147" y="29"/>
                      <a:pt x="151" y="28"/>
                      <a:pt x="155" y="28"/>
                    </a:cubicBezTo>
                    <a:cubicBezTo>
                      <a:pt x="158" y="28"/>
                      <a:pt x="161" y="29"/>
                      <a:pt x="163" y="29"/>
                    </a:cubicBezTo>
                    <a:cubicBezTo>
                      <a:pt x="167" y="30"/>
                      <a:pt x="168" y="30"/>
                      <a:pt x="169" y="31"/>
                    </a:cubicBezTo>
                    <a:cubicBezTo>
                      <a:pt x="172" y="32"/>
                      <a:pt x="172" y="31"/>
                      <a:pt x="173" y="29"/>
                    </a:cubicBezTo>
                    <a:cubicBezTo>
                      <a:pt x="181" y="7"/>
                      <a:pt x="181" y="7"/>
                      <a:pt x="181" y="7"/>
                    </a:cubicBezTo>
                    <a:cubicBezTo>
                      <a:pt x="182" y="5"/>
                      <a:pt x="180" y="4"/>
                      <a:pt x="179" y="4"/>
                    </a:cubicBezTo>
                  </a:path>
                </a:pathLst>
              </a:custGeom>
              <a:solidFill>
                <a:srgbClr val="139C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kern="0" dirty="0">
                  <a:solidFill>
                    <a:srgbClr val="000000"/>
                  </a:solidFill>
                  <a:latin typeface="Calibri"/>
                  <a:cs typeface="Calibri"/>
                </a:endParaRPr>
              </a:p>
            </p:txBody>
          </p:sp>
          <p:sp>
            <p:nvSpPr>
              <p:cNvPr id="325" name="Freeform 149"/>
              <p:cNvSpPr>
                <a:spLocks/>
              </p:cNvSpPr>
              <p:nvPr/>
            </p:nvSpPr>
            <p:spPr bwMode="auto">
              <a:xfrm>
                <a:off x="3360" y="1805"/>
                <a:ext cx="78" cy="541"/>
              </a:xfrm>
              <a:custGeom>
                <a:avLst/>
                <a:gdLst>
                  <a:gd name="T0" fmla="*/ 33 w 33"/>
                  <a:gd name="T1" fmla="*/ 224 h 227"/>
                  <a:gd name="T2" fmla="*/ 30 w 33"/>
                  <a:gd name="T3" fmla="*/ 227 h 227"/>
                  <a:gd name="T4" fmla="*/ 3 w 33"/>
                  <a:gd name="T5" fmla="*/ 227 h 227"/>
                  <a:gd name="T6" fmla="*/ 0 w 33"/>
                  <a:gd name="T7" fmla="*/ 224 h 227"/>
                  <a:gd name="T8" fmla="*/ 0 w 33"/>
                  <a:gd name="T9" fmla="*/ 4 h 227"/>
                  <a:gd name="T10" fmla="*/ 3 w 33"/>
                  <a:gd name="T11" fmla="*/ 0 h 227"/>
                  <a:gd name="T12" fmla="*/ 30 w 33"/>
                  <a:gd name="T13" fmla="*/ 0 h 227"/>
                  <a:gd name="T14" fmla="*/ 33 w 33"/>
                  <a:gd name="T15" fmla="*/ 4 h 227"/>
                  <a:gd name="T16" fmla="*/ 33 w 33"/>
                  <a:gd name="T17" fmla="*/ 22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27">
                    <a:moveTo>
                      <a:pt x="33" y="224"/>
                    </a:moveTo>
                    <a:cubicBezTo>
                      <a:pt x="33" y="226"/>
                      <a:pt x="32" y="227"/>
                      <a:pt x="30" y="227"/>
                    </a:cubicBezTo>
                    <a:cubicBezTo>
                      <a:pt x="3" y="227"/>
                      <a:pt x="3" y="227"/>
                      <a:pt x="3" y="227"/>
                    </a:cubicBezTo>
                    <a:cubicBezTo>
                      <a:pt x="1" y="227"/>
                      <a:pt x="0" y="226"/>
                      <a:pt x="0" y="224"/>
                    </a:cubicBezTo>
                    <a:cubicBezTo>
                      <a:pt x="0" y="4"/>
                      <a:pt x="0" y="4"/>
                      <a:pt x="0" y="4"/>
                    </a:cubicBezTo>
                    <a:cubicBezTo>
                      <a:pt x="0" y="2"/>
                      <a:pt x="1" y="0"/>
                      <a:pt x="3" y="0"/>
                    </a:cubicBezTo>
                    <a:cubicBezTo>
                      <a:pt x="30" y="0"/>
                      <a:pt x="30" y="0"/>
                      <a:pt x="30" y="0"/>
                    </a:cubicBezTo>
                    <a:cubicBezTo>
                      <a:pt x="32" y="0"/>
                      <a:pt x="33" y="2"/>
                      <a:pt x="33" y="4"/>
                    </a:cubicBezTo>
                    <a:lnTo>
                      <a:pt x="33" y="224"/>
                    </a:lnTo>
                    <a:close/>
                  </a:path>
                </a:pathLst>
              </a:custGeom>
              <a:solidFill>
                <a:srgbClr val="139C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kern="0" dirty="0">
                  <a:solidFill>
                    <a:srgbClr val="000000"/>
                  </a:solidFill>
                  <a:latin typeface="Calibri"/>
                  <a:cs typeface="Calibri"/>
                </a:endParaRPr>
              </a:p>
            </p:txBody>
          </p:sp>
        </p:grpSp>
        <p:grpSp>
          <p:nvGrpSpPr>
            <p:cNvPr id="270" name="Group 269"/>
            <p:cNvGrpSpPr/>
            <p:nvPr/>
          </p:nvGrpSpPr>
          <p:grpSpPr>
            <a:xfrm>
              <a:off x="8950652" y="1639282"/>
              <a:ext cx="742388" cy="164117"/>
              <a:chOff x="1549400" y="4437063"/>
              <a:chExt cx="8394700" cy="1855787"/>
            </a:xfrm>
          </p:grpSpPr>
          <p:sp>
            <p:nvSpPr>
              <p:cNvPr id="306" name="Freeform 9"/>
              <p:cNvSpPr>
                <a:spLocks noEditPoints="1"/>
              </p:cNvSpPr>
              <p:nvPr/>
            </p:nvSpPr>
            <p:spPr bwMode="auto">
              <a:xfrm>
                <a:off x="3649663" y="4789488"/>
                <a:ext cx="1046163" cy="1149350"/>
              </a:xfrm>
              <a:custGeom>
                <a:avLst/>
                <a:gdLst>
                  <a:gd name="T0" fmla="*/ 280 w 280"/>
                  <a:gd name="T1" fmla="*/ 149 h 306"/>
                  <a:gd name="T2" fmla="*/ 263 w 280"/>
                  <a:gd name="T3" fmla="*/ 232 h 306"/>
                  <a:gd name="T4" fmla="*/ 213 w 280"/>
                  <a:gd name="T5" fmla="*/ 287 h 306"/>
                  <a:gd name="T6" fmla="*/ 139 w 280"/>
                  <a:gd name="T7" fmla="*/ 306 h 306"/>
                  <a:gd name="T8" fmla="*/ 67 w 280"/>
                  <a:gd name="T9" fmla="*/ 288 h 306"/>
                  <a:gd name="T10" fmla="*/ 17 w 280"/>
                  <a:gd name="T11" fmla="*/ 235 h 306"/>
                  <a:gd name="T12" fmla="*/ 0 w 280"/>
                  <a:gd name="T13" fmla="*/ 157 h 306"/>
                  <a:gd name="T14" fmla="*/ 18 w 280"/>
                  <a:gd name="T15" fmla="*/ 74 h 306"/>
                  <a:gd name="T16" fmla="*/ 68 w 280"/>
                  <a:gd name="T17" fmla="*/ 19 h 306"/>
                  <a:gd name="T18" fmla="*/ 144 w 280"/>
                  <a:gd name="T19" fmla="*/ 0 h 306"/>
                  <a:gd name="T20" fmla="*/ 215 w 280"/>
                  <a:gd name="T21" fmla="*/ 19 h 306"/>
                  <a:gd name="T22" fmla="*/ 263 w 280"/>
                  <a:gd name="T23" fmla="*/ 72 h 306"/>
                  <a:gd name="T24" fmla="*/ 280 w 280"/>
                  <a:gd name="T25" fmla="*/ 149 h 306"/>
                  <a:gd name="T26" fmla="*/ 244 w 280"/>
                  <a:gd name="T27" fmla="*/ 154 h 306"/>
                  <a:gd name="T28" fmla="*/ 217 w 280"/>
                  <a:gd name="T29" fmla="*/ 64 h 306"/>
                  <a:gd name="T30" fmla="*/ 141 w 280"/>
                  <a:gd name="T31" fmla="*/ 31 h 306"/>
                  <a:gd name="T32" fmla="*/ 87 w 280"/>
                  <a:gd name="T33" fmla="*/ 47 h 306"/>
                  <a:gd name="T34" fmla="*/ 50 w 280"/>
                  <a:gd name="T35" fmla="*/ 90 h 306"/>
                  <a:gd name="T36" fmla="*/ 36 w 280"/>
                  <a:gd name="T37" fmla="*/ 153 h 306"/>
                  <a:gd name="T38" fmla="*/ 49 w 280"/>
                  <a:gd name="T39" fmla="*/ 217 h 306"/>
                  <a:gd name="T40" fmla="*/ 85 w 280"/>
                  <a:gd name="T41" fmla="*/ 260 h 306"/>
                  <a:gd name="T42" fmla="*/ 139 w 280"/>
                  <a:gd name="T43" fmla="*/ 275 h 306"/>
                  <a:gd name="T44" fmla="*/ 216 w 280"/>
                  <a:gd name="T45" fmla="*/ 243 h 306"/>
                  <a:gd name="T46" fmla="*/ 244 w 280"/>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306">
                    <a:moveTo>
                      <a:pt x="280" y="149"/>
                    </a:moveTo>
                    <a:cubicBezTo>
                      <a:pt x="280" y="181"/>
                      <a:pt x="275" y="209"/>
                      <a:pt x="263" y="232"/>
                    </a:cubicBezTo>
                    <a:cubicBezTo>
                      <a:pt x="252" y="256"/>
                      <a:pt x="235" y="274"/>
                      <a:pt x="213" y="287"/>
                    </a:cubicBezTo>
                    <a:cubicBezTo>
                      <a:pt x="192" y="300"/>
                      <a:pt x="167" y="306"/>
                      <a:pt x="139" y="306"/>
                    </a:cubicBezTo>
                    <a:cubicBezTo>
                      <a:pt x="112" y="306"/>
                      <a:pt x="88" y="300"/>
                      <a:pt x="67" y="288"/>
                    </a:cubicBezTo>
                    <a:cubicBezTo>
                      <a:pt x="45" y="275"/>
                      <a:pt x="29" y="258"/>
                      <a:pt x="17" y="235"/>
                    </a:cubicBezTo>
                    <a:cubicBezTo>
                      <a:pt x="6" y="212"/>
                      <a:pt x="0" y="186"/>
                      <a:pt x="0" y="157"/>
                    </a:cubicBezTo>
                    <a:cubicBezTo>
                      <a:pt x="0" y="125"/>
                      <a:pt x="6" y="98"/>
                      <a:pt x="18" y="74"/>
                    </a:cubicBezTo>
                    <a:cubicBezTo>
                      <a:pt x="29" y="50"/>
                      <a:pt x="46" y="32"/>
                      <a:pt x="68" y="19"/>
                    </a:cubicBezTo>
                    <a:cubicBezTo>
                      <a:pt x="90" y="6"/>
                      <a:pt x="115" y="0"/>
                      <a:pt x="144" y="0"/>
                    </a:cubicBezTo>
                    <a:cubicBezTo>
                      <a:pt x="170" y="0"/>
                      <a:pt x="194" y="6"/>
                      <a:pt x="215" y="19"/>
                    </a:cubicBezTo>
                    <a:cubicBezTo>
                      <a:pt x="236" y="31"/>
                      <a:pt x="252" y="49"/>
                      <a:pt x="263" y="72"/>
                    </a:cubicBezTo>
                    <a:cubicBezTo>
                      <a:pt x="275" y="94"/>
                      <a:pt x="280" y="120"/>
                      <a:pt x="280" y="149"/>
                    </a:cubicBezTo>
                    <a:moveTo>
                      <a:pt x="244" y="154"/>
                    </a:moveTo>
                    <a:cubicBezTo>
                      <a:pt x="244" y="115"/>
                      <a:pt x="235" y="85"/>
                      <a:pt x="217" y="64"/>
                    </a:cubicBezTo>
                    <a:cubicBezTo>
                      <a:pt x="199" y="42"/>
                      <a:pt x="174" y="31"/>
                      <a:pt x="141" y="31"/>
                    </a:cubicBezTo>
                    <a:cubicBezTo>
                      <a:pt x="121" y="31"/>
                      <a:pt x="103" y="36"/>
                      <a:pt x="87" y="47"/>
                    </a:cubicBezTo>
                    <a:cubicBezTo>
                      <a:pt x="71" y="57"/>
                      <a:pt x="59" y="71"/>
                      <a:pt x="50" y="90"/>
                    </a:cubicBezTo>
                    <a:cubicBezTo>
                      <a:pt x="41" y="109"/>
                      <a:pt x="36" y="130"/>
                      <a:pt x="36" y="153"/>
                    </a:cubicBezTo>
                    <a:cubicBezTo>
                      <a:pt x="36" y="177"/>
                      <a:pt x="41" y="198"/>
                      <a:pt x="49" y="217"/>
                    </a:cubicBezTo>
                    <a:cubicBezTo>
                      <a:pt x="58" y="235"/>
                      <a:pt x="70" y="250"/>
                      <a:pt x="85" y="260"/>
                    </a:cubicBezTo>
                    <a:cubicBezTo>
                      <a:pt x="101" y="270"/>
                      <a:pt x="119" y="275"/>
                      <a:pt x="139" y="275"/>
                    </a:cubicBezTo>
                    <a:cubicBezTo>
                      <a:pt x="172" y="275"/>
                      <a:pt x="197" y="264"/>
                      <a:pt x="216" y="243"/>
                    </a:cubicBezTo>
                    <a:cubicBezTo>
                      <a:pt x="235" y="221"/>
                      <a:pt x="244" y="192"/>
                      <a:pt x="244" y="154"/>
                    </a:cubicBezTo>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endParaRPr lang="en-US" sz="1799" kern="0">
                  <a:solidFill>
                    <a:sysClr val="windowText" lastClr="000000"/>
                  </a:solidFill>
                  <a:latin typeface="Calibri"/>
                  <a:cs typeface="Calibri"/>
                </a:endParaRPr>
              </a:p>
            </p:txBody>
          </p:sp>
          <p:sp>
            <p:nvSpPr>
              <p:cNvPr id="307" name="Freeform 10"/>
              <p:cNvSpPr>
                <a:spLocks/>
              </p:cNvSpPr>
              <p:nvPr/>
            </p:nvSpPr>
            <p:spPr bwMode="auto">
              <a:xfrm>
                <a:off x="4773613" y="4725988"/>
                <a:ext cx="477838" cy="1193800"/>
              </a:xfrm>
              <a:custGeom>
                <a:avLst/>
                <a:gdLst>
                  <a:gd name="T0" fmla="*/ 128 w 128"/>
                  <a:gd name="T1" fmla="*/ 35 h 318"/>
                  <a:gd name="T2" fmla="*/ 106 w 128"/>
                  <a:gd name="T3" fmla="*/ 29 h 318"/>
                  <a:gd name="T4" fmla="*/ 70 w 128"/>
                  <a:gd name="T5" fmla="*/ 74 h 318"/>
                  <a:gd name="T6" fmla="*/ 70 w 128"/>
                  <a:gd name="T7" fmla="*/ 107 h 318"/>
                  <a:gd name="T8" fmla="*/ 120 w 128"/>
                  <a:gd name="T9" fmla="*/ 107 h 318"/>
                  <a:gd name="T10" fmla="*/ 120 w 128"/>
                  <a:gd name="T11" fmla="*/ 135 h 318"/>
                  <a:gd name="T12" fmla="*/ 70 w 128"/>
                  <a:gd name="T13" fmla="*/ 135 h 318"/>
                  <a:gd name="T14" fmla="*/ 70 w 128"/>
                  <a:gd name="T15" fmla="*/ 318 h 318"/>
                  <a:gd name="T16" fmla="*/ 36 w 128"/>
                  <a:gd name="T17" fmla="*/ 318 h 318"/>
                  <a:gd name="T18" fmla="*/ 36 w 128"/>
                  <a:gd name="T19" fmla="*/ 135 h 318"/>
                  <a:gd name="T20" fmla="*/ 0 w 128"/>
                  <a:gd name="T21" fmla="*/ 135 h 318"/>
                  <a:gd name="T22" fmla="*/ 0 w 128"/>
                  <a:gd name="T23" fmla="*/ 107 h 318"/>
                  <a:gd name="T24" fmla="*/ 36 w 128"/>
                  <a:gd name="T25" fmla="*/ 107 h 318"/>
                  <a:gd name="T26" fmla="*/ 36 w 128"/>
                  <a:gd name="T27" fmla="*/ 72 h 318"/>
                  <a:gd name="T28" fmla="*/ 55 w 128"/>
                  <a:gd name="T29" fmla="*/ 20 h 318"/>
                  <a:gd name="T30" fmla="*/ 104 w 128"/>
                  <a:gd name="T31" fmla="*/ 0 h 318"/>
                  <a:gd name="T32" fmla="*/ 128 w 128"/>
                  <a:gd name="T33" fmla="*/ 4 h 318"/>
                  <a:gd name="T34" fmla="*/ 128 w 128"/>
                  <a:gd name="T35" fmla="*/ 3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318">
                    <a:moveTo>
                      <a:pt x="128" y="35"/>
                    </a:moveTo>
                    <a:cubicBezTo>
                      <a:pt x="122" y="31"/>
                      <a:pt x="114" y="29"/>
                      <a:pt x="106" y="29"/>
                    </a:cubicBezTo>
                    <a:cubicBezTo>
                      <a:pt x="82" y="29"/>
                      <a:pt x="70" y="44"/>
                      <a:pt x="70" y="74"/>
                    </a:cubicBezTo>
                    <a:cubicBezTo>
                      <a:pt x="70" y="107"/>
                      <a:pt x="70" y="107"/>
                      <a:pt x="70" y="107"/>
                    </a:cubicBezTo>
                    <a:cubicBezTo>
                      <a:pt x="120" y="107"/>
                      <a:pt x="120" y="107"/>
                      <a:pt x="120" y="107"/>
                    </a:cubicBezTo>
                    <a:cubicBezTo>
                      <a:pt x="120" y="135"/>
                      <a:pt x="120" y="135"/>
                      <a:pt x="120" y="135"/>
                    </a:cubicBezTo>
                    <a:cubicBezTo>
                      <a:pt x="70" y="135"/>
                      <a:pt x="70" y="135"/>
                      <a:pt x="70" y="135"/>
                    </a:cubicBezTo>
                    <a:cubicBezTo>
                      <a:pt x="70" y="318"/>
                      <a:pt x="70" y="318"/>
                      <a:pt x="70" y="318"/>
                    </a:cubicBezTo>
                    <a:cubicBezTo>
                      <a:pt x="36" y="318"/>
                      <a:pt x="36" y="318"/>
                      <a:pt x="36" y="318"/>
                    </a:cubicBezTo>
                    <a:cubicBezTo>
                      <a:pt x="36" y="135"/>
                      <a:pt x="36" y="135"/>
                      <a:pt x="36" y="135"/>
                    </a:cubicBezTo>
                    <a:cubicBezTo>
                      <a:pt x="0" y="135"/>
                      <a:pt x="0" y="135"/>
                      <a:pt x="0" y="135"/>
                    </a:cubicBezTo>
                    <a:cubicBezTo>
                      <a:pt x="0" y="107"/>
                      <a:pt x="0" y="107"/>
                      <a:pt x="0" y="107"/>
                    </a:cubicBezTo>
                    <a:cubicBezTo>
                      <a:pt x="36" y="107"/>
                      <a:pt x="36" y="107"/>
                      <a:pt x="36" y="107"/>
                    </a:cubicBezTo>
                    <a:cubicBezTo>
                      <a:pt x="36" y="72"/>
                      <a:pt x="36" y="72"/>
                      <a:pt x="36" y="72"/>
                    </a:cubicBezTo>
                    <a:cubicBezTo>
                      <a:pt x="36" y="51"/>
                      <a:pt x="43" y="33"/>
                      <a:pt x="55" y="20"/>
                    </a:cubicBezTo>
                    <a:cubicBezTo>
                      <a:pt x="68" y="7"/>
                      <a:pt x="84" y="0"/>
                      <a:pt x="104" y="0"/>
                    </a:cubicBezTo>
                    <a:cubicBezTo>
                      <a:pt x="114" y="0"/>
                      <a:pt x="122" y="2"/>
                      <a:pt x="128" y="4"/>
                    </a:cubicBezTo>
                    <a:lnTo>
                      <a:pt x="128" y="35"/>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endParaRPr lang="en-US" sz="1799" kern="0">
                  <a:solidFill>
                    <a:sysClr val="windowText" lastClr="000000"/>
                  </a:solidFill>
                  <a:latin typeface="Calibri"/>
                  <a:cs typeface="Calibri"/>
                </a:endParaRPr>
              </a:p>
            </p:txBody>
          </p:sp>
          <p:sp>
            <p:nvSpPr>
              <p:cNvPr id="308" name="Freeform 11"/>
              <p:cNvSpPr>
                <a:spLocks/>
              </p:cNvSpPr>
              <p:nvPr/>
            </p:nvSpPr>
            <p:spPr bwMode="auto">
              <a:xfrm>
                <a:off x="5211763" y="4725988"/>
                <a:ext cx="477838" cy="1193800"/>
              </a:xfrm>
              <a:custGeom>
                <a:avLst/>
                <a:gdLst>
                  <a:gd name="T0" fmla="*/ 128 w 128"/>
                  <a:gd name="T1" fmla="*/ 35 h 318"/>
                  <a:gd name="T2" fmla="*/ 106 w 128"/>
                  <a:gd name="T3" fmla="*/ 29 h 318"/>
                  <a:gd name="T4" fmla="*/ 70 w 128"/>
                  <a:gd name="T5" fmla="*/ 74 h 318"/>
                  <a:gd name="T6" fmla="*/ 70 w 128"/>
                  <a:gd name="T7" fmla="*/ 107 h 318"/>
                  <a:gd name="T8" fmla="*/ 120 w 128"/>
                  <a:gd name="T9" fmla="*/ 107 h 318"/>
                  <a:gd name="T10" fmla="*/ 120 w 128"/>
                  <a:gd name="T11" fmla="*/ 135 h 318"/>
                  <a:gd name="T12" fmla="*/ 70 w 128"/>
                  <a:gd name="T13" fmla="*/ 135 h 318"/>
                  <a:gd name="T14" fmla="*/ 70 w 128"/>
                  <a:gd name="T15" fmla="*/ 318 h 318"/>
                  <a:gd name="T16" fmla="*/ 36 w 128"/>
                  <a:gd name="T17" fmla="*/ 318 h 318"/>
                  <a:gd name="T18" fmla="*/ 36 w 128"/>
                  <a:gd name="T19" fmla="*/ 135 h 318"/>
                  <a:gd name="T20" fmla="*/ 0 w 128"/>
                  <a:gd name="T21" fmla="*/ 135 h 318"/>
                  <a:gd name="T22" fmla="*/ 0 w 128"/>
                  <a:gd name="T23" fmla="*/ 107 h 318"/>
                  <a:gd name="T24" fmla="*/ 36 w 128"/>
                  <a:gd name="T25" fmla="*/ 107 h 318"/>
                  <a:gd name="T26" fmla="*/ 36 w 128"/>
                  <a:gd name="T27" fmla="*/ 72 h 318"/>
                  <a:gd name="T28" fmla="*/ 55 w 128"/>
                  <a:gd name="T29" fmla="*/ 20 h 318"/>
                  <a:gd name="T30" fmla="*/ 104 w 128"/>
                  <a:gd name="T31" fmla="*/ 0 h 318"/>
                  <a:gd name="T32" fmla="*/ 128 w 128"/>
                  <a:gd name="T33" fmla="*/ 4 h 318"/>
                  <a:gd name="T34" fmla="*/ 128 w 128"/>
                  <a:gd name="T35" fmla="*/ 3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318">
                    <a:moveTo>
                      <a:pt x="128" y="35"/>
                    </a:moveTo>
                    <a:cubicBezTo>
                      <a:pt x="122" y="31"/>
                      <a:pt x="114" y="29"/>
                      <a:pt x="106" y="29"/>
                    </a:cubicBezTo>
                    <a:cubicBezTo>
                      <a:pt x="82" y="29"/>
                      <a:pt x="70" y="44"/>
                      <a:pt x="70" y="74"/>
                    </a:cubicBezTo>
                    <a:cubicBezTo>
                      <a:pt x="70" y="107"/>
                      <a:pt x="70" y="107"/>
                      <a:pt x="70" y="107"/>
                    </a:cubicBezTo>
                    <a:cubicBezTo>
                      <a:pt x="120" y="107"/>
                      <a:pt x="120" y="107"/>
                      <a:pt x="120" y="107"/>
                    </a:cubicBezTo>
                    <a:cubicBezTo>
                      <a:pt x="120" y="135"/>
                      <a:pt x="120" y="135"/>
                      <a:pt x="120" y="135"/>
                    </a:cubicBezTo>
                    <a:cubicBezTo>
                      <a:pt x="70" y="135"/>
                      <a:pt x="70" y="135"/>
                      <a:pt x="70" y="135"/>
                    </a:cubicBezTo>
                    <a:cubicBezTo>
                      <a:pt x="70" y="318"/>
                      <a:pt x="70" y="318"/>
                      <a:pt x="70" y="318"/>
                    </a:cubicBezTo>
                    <a:cubicBezTo>
                      <a:pt x="36" y="318"/>
                      <a:pt x="36" y="318"/>
                      <a:pt x="36" y="318"/>
                    </a:cubicBezTo>
                    <a:cubicBezTo>
                      <a:pt x="36" y="135"/>
                      <a:pt x="36" y="135"/>
                      <a:pt x="36" y="135"/>
                    </a:cubicBezTo>
                    <a:cubicBezTo>
                      <a:pt x="0" y="135"/>
                      <a:pt x="0" y="135"/>
                      <a:pt x="0" y="135"/>
                    </a:cubicBezTo>
                    <a:cubicBezTo>
                      <a:pt x="0" y="107"/>
                      <a:pt x="0" y="107"/>
                      <a:pt x="0" y="107"/>
                    </a:cubicBezTo>
                    <a:cubicBezTo>
                      <a:pt x="36" y="107"/>
                      <a:pt x="36" y="107"/>
                      <a:pt x="36" y="107"/>
                    </a:cubicBezTo>
                    <a:cubicBezTo>
                      <a:pt x="36" y="72"/>
                      <a:pt x="36" y="72"/>
                      <a:pt x="36" y="72"/>
                    </a:cubicBezTo>
                    <a:cubicBezTo>
                      <a:pt x="36" y="51"/>
                      <a:pt x="43" y="33"/>
                      <a:pt x="55" y="20"/>
                    </a:cubicBezTo>
                    <a:cubicBezTo>
                      <a:pt x="68" y="7"/>
                      <a:pt x="84" y="0"/>
                      <a:pt x="104" y="0"/>
                    </a:cubicBezTo>
                    <a:cubicBezTo>
                      <a:pt x="114" y="0"/>
                      <a:pt x="122" y="2"/>
                      <a:pt x="128" y="4"/>
                    </a:cubicBezTo>
                    <a:lnTo>
                      <a:pt x="128" y="35"/>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endParaRPr lang="en-US" sz="1799" kern="0">
                  <a:solidFill>
                    <a:sysClr val="windowText" lastClr="000000"/>
                  </a:solidFill>
                  <a:latin typeface="Calibri"/>
                  <a:cs typeface="Calibri"/>
                </a:endParaRPr>
              </a:p>
            </p:txBody>
          </p:sp>
          <p:sp>
            <p:nvSpPr>
              <p:cNvPr id="309" name="Freeform 12"/>
              <p:cNvSpPr>
                <a:spLocks noEditPoints="1"/>
              </p:cNvSpPr>
              <p:nvPr/>
            </p:nvSpPr>
            <p:spPr bwMode="auto">
              <a:xfrm>
                <a:off x="5756275" y="4759325"/>
                <a:ext cx="168275" cy="1160462"/>
              </a:xfrm>
              <a:custGeom>
                <a:avLst/>
                <a:gdLst>
                  <a:gd name="T0" fmla="*/ 45 w 45"/>
                  <a:gd name="T1" fmla="*/ 22 h 309"/>
                  <a:gd name="T2" fmla="*/ 38 w 45"/>
                  <a:gd name="T3" fmla="*/ 38 h 309"/>
                  <a:gd name="T4" fmla="*/ 22 w 45"/>
                  <a:gd name="T5" fmla="*/ 44 h 309"/>
                  <a:gd name="T6" fmla="*/ 7 w 45"/>
                  <a:gd name="T7" fmla="*/ 38 h 309"/>
                  <a:gd name="T8" fmla="*/ 0 w 45"/>
                  <a:gd name="T9" fmla="*/ 22 h 309"/>
                  <a:gd name="T10" fmla="*/ 7 w 45"/>
                  <a:gd name="T11" fmla="*/ 6 h 309"/>
                  <a:gd name="T12" fmla="*/ 22 w 45"/>
                  <a:gd name="T13" fmla="*/ 0 h 309"/>
                  <a:gd name="T14" fmla="*/ 38 w 45"/>
                  <a:gd name="T15" fmla="*/ 6 h 309"/>
                  <a:gd name="T16" fmla="*/ 45 w 45"/>
                  <a:gd name="T17" fmla="*/ 22 h 309"/>
                  <a:gd name="T18" fmla="*/ 39 w 45"/>
                  <a:gd name="T19" fmla="*/ 309 h 309"/>
                  <a:gd name="T20" fmla="*/ 5 w 45"/>
                  <a:gd name="T21" fmla="*/ 309 h 309"/>
                  <a:gd name="T22" fmla="*/ 5 w 45"/>
                  <a:gd name="T23" fmla="*/ 98 h 309"/>
                  <a:gd name="T24" fmla="*/ 39 w 45"/>
                  <a:gd name="T25" fmla="*/ 98 h 309"/>
                  <a:gd name="T26" fmla="*/ 39 w 45"/>
                  <a:gd name="T27"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309">
                    <a:moveTo>
                      <a:pt x="45" y="22"/>
                    </a:moveTo>
                    <a:cubicBezTo>
                      <a:pt x="45" y="28"/>
                      <a:pt x="42" y="33"/>
                      <a:pt x="38" y="38"/>
                    </a:cubicBezTo>
                    <a:cubicBezTo>
                      <a:pt x="34" y="42"/>
                      <a:pt x="28" y="44"/>
                      <a:pt x="22" y="44"/>
                    </a:cubicBezTo>
                    <a:cubicBezTo>
                      <a:pt x="16" y="44"/>
                      <a:pt x="11" y="42"/>
                      <a:pt x="7" y="38"/>
                    </a:cubicBezTo>
                    <a:cubicBezTo>
                      <a:pt x="2" y="34"/>
                      <a:pt x="0" y="28"/>
                      <a:pt x="0" y="22"/>
                    </a:cubicBezTo>
                    <a:cubicBezTo>
                      <a:pt x="0" y="16"/>
                      <a:pt x="2" y="11"/>
                      <a:pt x="7" y="6"/>
                    </a:cubicBezTo>
                    <a:cubicBezTo>
                      <a:pt x="11" y="2"/>
                      <a:pt x="16" y="0"/>
                      <a:pt x="22" y="0"/>
                    </a:cubicBezTo>
                    <a:cubicBezTo>
                      <a:pt x="29" y="0"/>
                      <a:pt x="34" y="2"/>
                      <a:pt x="38" y="6"/>
                    </a:cubicBezTo>
                    <a:cubicBezTo>
                      <a:pt x="43" y="11"/>
                      <a:pt x="45" y="16"/>
                      <a:pt x="45" y="22"/>
                    </a:cubicBezTo>
                    <a:moveTo>
                      <a:pt x="39" y="309"/>
                    </a:moveTo>
                    <a:cubicBezTo>
                      <a:pt x="5" y="309"/>
                      <a:pt x="5" y="309"/>
                      <a:pt x="5" y="309"/>
                    </a:cubicBezTo>
                    <a:cubicBezTo>
                      <a:pt x="5" y="98"/>
                      <a:pt x="5" y="98"/>
                      <a:pt x="5" y="98"/>
                    </a:cubicBezTo>
                    <a:cubicBezTo>
                      <a:pt x="39" y="98"/>
                      <a:pt x="39" y="98"/>
                      <a:pt x="39" y="98"/>
                    </a:cubicBezTo>
                    <a:lnTo>
                      <a:pt x="39" y="309"/>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endParaRPr lang="en-US" sz="1799" kern="0">
                  <a:solidFill>
                    <a:sysClr val="windowText" lastClr="000000"/>
                  </a:solidFill>
                  <a:latin typeface="Calibri"/>
                  <a:cs typeface="Calibri"/>
                </a:endParaRPr>
              </a:p>
            </p:txBody>
          </p:sp>
          <p:sp>
            <p:nvSpPr>
              <p:cNvPr id="310" name="Freeform 13"/>
              <p:cNvSpPr>
                <a:spLocks/>
              </p:cNvSpPr>
              <p:nvPr/>
            </p:nvSpPr>
            <p:spPr bwMode="auto">
              <a:xfrm>
                <a:off x="6032500" y="5105400"/>
                <a:ext cx="593725" cy="833437"/>
              </a:xfrm>
              <a:custGeom>
                <a:avLst/>
                <a:gdLst>
                  <a:gd name="T0" fmla="*/ 158 w 159"/>
                  <a:gd name="T1" fmla="*/ 208 h 222"/>
                  <a:gd name="T2" fmla="*/ 100 w 159"/>
                  <a:gd name="T3" fmla="*/ 222 h 222"/>
                  <a:gd name="T4" fmla="*/ 48 w 159"/>
                  <a:gd name="T5" fmla="*/ 209 h 222"/>
                  <a:gd name="T6" fmla="*/ 12 w 159"/>
                  <a:gd name="T7" fmla="*/ 171 h 222"/>
                  <a:gd name="T8" fmla="*/ 0 w 159"/>
                  <a:gd name="T9" fmla="*/ 117 h 222"/>
                  <a:gd name="T10" fmla="*/ 30 w 159"/>
                  <a:gd name="T11" fmla="*/ 32 h 222"/>
                  <a:gd name="T12" fmla="*/ 110 w 159"/>
                  <a:gd name="T13" fmla="*/ 0 h 222"/>
                  <a:gd name="T14" fmla="*/ 159 w 159"/>
                  <a:gd name="T15" fmla="*/ 11 h 222"/>
                  <a:gd name="T16" fmla="*/ 159 w 159"/>
                  <a:gd name="T17" fmla="*/ 46 h 222"/>
                  <a:gd name="T18" fmla="*/ 108 w 159"/>
                  <a:gd name="T19" fmla="*/ 29 h 222"/>
                  <a:gd name="T20" fmla="*/ 55 w 159"/>
                  <a:gd name="T21" fmla="*/ 53 h 222"/>
                  <a:gd name="T22" fmla="*/ 34 w 159"/>
                  <a:gd name="T23" fmla="*/ 114 h 222"/>
                  <a:gd name="T24" fmla="*/ 54 w 159"/>
                  <a:gd name="T25" fmla="*/ 172 h 222"/>
                  <a:gd name="T26" fmla="*/ 106 w 159"/>
                  <a:gd name="T27" fmla="*/ 193 h 222"/>
                  <a:gd name="T28" fmla="*/ 158 w 159"/>
                  <a:gd name="T29" fmla="*/ 175 h 222"/>
                  <a:gd name="T30" fmla="*/ 158 w 159"/>
                  <a:gd name="T31" fmla="*/ 20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222">
                    <a:moveTo>
                      <a:pt x="158" y="208"/>
                    </a:moveTo>
                    <a:cubicBezTo>
                      <a:pt x="142" y="217"/>
                      <a:pt x="123" y="222"/>
                      <a:pt x="100" y="222"/>
                    </a:cubicBezTo>
                    <a:cubicBezTo>
                      <a:pt x="81" y="222"/>
                      <a:pt x="64" y="218"/>
                      <a:pt x="48" y="209"/>
                    </a:cubicBezTo>
                    <a:cubicBezTo>
                      <a:pt x="33" y="200"/>
                      <a:pt x="21" y="188"/>
                      <a:pt x="12" y="171"/>
                    </a:cubicBezTo>
                    <a:cubicBezTo>
                      <a:pt x="4" y="155"/>
                      <a:pt x="0" y="137"/>
                      <a:pt x="0" y="117"/>
                    </a:cubicBezTo>
                    <a:cubicBezTo>
                      <a:pt x="0" y="82"/>
                      <a:pt x="10" y="54"/>
                      <a:pt x="30" y="32"/>
                    </a:cubicBezTo>
                    <a:cubicBezTo>
                      <a:pt x="50" y="11"/>
                      <a:pt x="76" y="0"/>
                      <a:pt x="110" y="0"/>
                    </a:cubicBezTo>
                    <a:cubicBezTo>
                      <a:pt x="128" y="0"/>
                      <a:pt x="145" y="4"/>
                      <a:pt x="159" y="11"/>
                    </a:cubicBezTo>
                    <a:cubicBezTo>
                      <a:pt x="159" y="46"/>
                      <a:pt x="159" y="46"/>
                      <a:pt x="159" y="46"/>
                    </a:cubicBezTo>
                    <a:cubicBezTo>
                      <a:pt x="143" y="35"/>
                      <a:pt x="126" y="29"/>
                      <a:pt x="108" y="29"/>
                    </a:cubicBezTo>
                    <a:cubicBezTo>
                      <a:pt x="86" y="29"/>
                      <a:pt x="69" y="37"/>
                      <a:pt x="55" y="53"/>
                    </a:cubicBezTo>
                    <a:cubicBezTo>
                      <a:pt x="41" y="69"/>
                      <a:pt x="34" y="89"/>
                      <a:pt x="34" y="114"/>
                    </a:cubicBezTo>
                    <a:cubicBezTo>
                      <a:pt x="34" y="138"/>
                      <a:pt x="41" y="158"/>
                      <a:pt x="54" y="172"/>
                    </a:cubicBezTo>
                    <a:cubicBezTo>
                      <a:pt x="67" y="186"/>
                      <a:pt x="84" y="193"/>
                      <a:pt x="106" y="193"/>
                    </a:cubicBezTo>
                    <a:cubicBezTo>
                      <a:pt x="125" y="193"/>
                      <a:pt x="142" y="187"/>
                      <a:pt x="158" y="175"/>
                    </a:cubicBezTo>
                    <a:lnTo>
                      <a:pt x="158" y="208"/>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endParaRPr lang="en-US" sz="1799" kern="0">
                  <a:solidFill>
                    <a:sysClr val="windowText" lastClr="000000"/>
                  </a:solidFill>
                  <a:latin typeface="Calibri"/>
                  <a:cs typeface="Calibri"/>
                </a:endParaRPr>
              </a:p>
            </p:txBody>
          </p:sp>
          <p:sp>
            <p:nvSpPr>
              <p:cNvPr id="311" name="Freeform 14"/>
              <p:cNvSpPr>
                <a:spLocks noEditPoints="1"/>
              </p:cNvSpPr>
              <p:nvPr/>
            </p:nvSpPr>
            <p:spPr bwMode="auto">
              <a:xfrm>
                <a:off x="6713538" y="5105400"/>
                <a:ext cx="690563" cy="833437"/>
              </a:xfrm>
              <a:custGeom>
                <a:avLst/>
                <a:gdLst>
                  <a:gd name="T0" fmla="*/ 185 w 185"/>
                  <a:gd name="T1" fmla="*/ 120 h 222"/>
                  <a:gd name="T2" fmla="*/ 35 w 185"/>
                  <a:gd name="T3" fmla="*/ 120 h 222"/>
                  <a:gd name="T4" fmla="*/ 54 w 185"/>
                  <a:gd name="T5" fmla="*/ 175 h 222"/>
                  <a:gd name="T6" fmla="*/ 104 w 185"/>
                  <a:gd name="T7" fmla="*/ 193 h 222"/>
                  <a:gd name="T8" fmla="*/ 170 w 185"/>
                  <a:gd name="T9" fmla="*/ 170 h 222"/>
                  <a:gd name="T10" fmla="*/ 170 w 185"/>
                  <a:gd name="T11" fmla="*/ 202 h 222"/>
                  <a:gd name="T12" fmla="*/ 96 w 185"/>
                  <a:gd name="T13" fmla="*/ 222 h 222"/>
                  <a:gd name="T14" fmla="*/ 25 w 185"/>
                  <a:gd name="T15" fmla="*/ 193 h 222"/>
                  <a:gd name="T16" fmla="*/ 0 w 185"/>
                  <a:gd name="T17" fmla="*/ 112 h 222"/>
                  <a:gd name="T18" fmla="*/ 13 w 185"/>
                  <a:gd name="T19" fmla="*/ 55 h 222"/>
                  <a:gd name="T20" fmla="*/ 48 w 185"/>
                  <a:gd name="T21" fmla="*/ 15 h 222"/>
                  <a:gd name="T22" fmla="*/ 97 w 185"/>
                  <a:gd name="T23" fmla="*/ 0 h 222"/>
                  <a:gd name="T24" fmla="*/ 162 w 185"/>
                  <a:gd name="T25" fmla="*/ 27 h 222"/>
                  <a:gd name="T26" fmla="*/ 185 w 185"/>
                  <a:gd name="T27" fmla="*/ 102 h 222"/>
                  <a:gd name="T28" fmla="*/ 185 w 185"/>
                  <a:gd name="T29" fmla="*/ 120 h 222"/>
                  <a:gd name="T30" fmla="*/ 150 w 185"/>
                  <a:gd name="T31" fmla="*/ 91 h 222"/>
                  <a:gd name="T32" fmla="*/ 136 w 185"/>
                  <a:gd name="T33" fmla="*/ 46 h 222"/>
                  <a:gd name="T34" fmla="*/ 97 w 185"/>
                  <a:gd name="T35" fmla="*/ 29 h 222"/>
                  <a:gd name="T36" fmla="*/ 57 w 185"/>
                  <a:gd name="T37" fmla="*/ 46 h 222"/>
                  <a:gd name="T38" fmla="*/ 36 w 185"/>
                  <a:gd name="T39" fmla="*/ 91 h 222"/>
                  <a:gd name="T40" fmla="*/ 150 w 185"/>
                  <a:gd name="T41" fmla="*/ 9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222">
                    <a:moveTo>
                      <a:pt x="185" y="120"/>
                    </a:moveTo>
                    <a:cubicBezTo>
                      <a:pt x="35" y="120"/>
                      <a:pt x="35" y="120"/>
                      <a:pt x="35" y="120"/>
                    </a:cubicBezTo>
                    <a:cubicBezTo>
                      <a:pt x="36" y="144"/>
                      <a:pt x="42" y="162"/>
                      <a:pt x="54" y="175"/>
                    </a:cubicBezTo>
                    <a:cubicBezTo>
                      <a:pt x="66" y="187"/>
                      <a:pt x="83" y="193"/>
                      <a:pt x="104" y="193"/>
                    </a:cubicBezTo>
                    <a:cubicBezTo>
                      <a:pt x="128" y="193"/>
                      <a:pt x="150" y="186"/>
                      <a:pt x="170" y="170"/>
                    </a:cubicBezTo>
                    <a:cubicBezTo>
                      <a:pt x="170" y="202"/>
                      <a:pt x="170" y="202"/>
                      <a:pt x="170" y="202"/>
                    </a:cubicBezTo>
                    <a:cubicBezTo>
                      <a:pt x="151" y="216"/>
                      <a:pt x="127" y="222"/>
                      <a:pt x="96" y="222"/>
                    </a:cubicBezTo>
                    <a:cubicBezTo>
                      <a:pt x="66" y="222"/>
                      <a:pt x="42" y="213"/>
                      <a:pt x="25" y="193"/>
                    </a:cubicBezTo>
                    <a:cubicBezTo>
                      <a:pt x="9" y="174"/>
                      <a:pt x="0" y="147"/>
                      <a:pt x="0" y="112"/>
                    </a:cubicBezTo>
                    <a:cubicBezTo>
                      <a:pt x="0" y="91"/>
                      <a:pt x="4" y="72"/>
                      <a:pt x="13" y="55"/>
                    </a:cubicBezTo>
                    <a:cubicBezTo>
                      <a:pt x="21" y="38"/>
                      <a:pt x="33" y="24"/>
                      <a:pt x="48" y="15"/>
                    </a:cubicBezTo>
                    <a:cubicBezTo>
                      <a:pt x="63" y="5"/>
                      <a:pt x="79" y="0"/>
                      <a:pt x="97" y="0"/>
                    </a:cubicBezTo>
                    <a:cubicBezTo>
                      <a:pt x="125" y="0"/>
                      <a:pt x="146" y="9"/>
                      <a:pt x="162" y="27"/>
                    </a:cubicBezTo>
                    <a:cubicBezTo>
                      <a:pt x="177" y="45"/>
                      <a:pt x="185" y="70"/>
                      <a:pt x="185" y="102"/>
                    </a:cubicBezTo>
                    <a:lnTo>
                      <a:pt x="185" y="120"/>
                    </a:lnTo>
                    <a:close/>
                    <a:moveTo>
                      <a:pt x="150" y="91"/>
                    </a:moveTo>
                    <a:cubicBezTo>
                      <a:pt x="150" y="72"/>
                      <a:pt x="145" y="56"/>
                      <a:pt x="136" y="46"/>
                    </a:cubicBezTo>
                    <a:cubicBezTo>
                      <a:pt x="127" y="35"/>
                      <a:pt x="114" y="29"/>
                      <a:pt x="97" y="29"/>
                    </a:cubicBezTo>
                    <a:cubicBezTo>
                      <a:pt x="81" y="29"/>
                      <a:pt x="68" y="35"/>
                      <a:pt x="57" y="46"/>
                    </a:cubicBezTo>
                    <a:cubicBezTo>
                      <a:pt x="46" y="58"/>
                      <a:pt x="38" y="73"/>
                      <a:pt x="36" y="91"/>
                    </a:cubicBezTo>
                    <a:lnTo>
                      <a:pt x="150" y="91"/>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endParaRPr lang="en-US" sz="1799" kern="0">
                  <a:solidFill>
                    <a:sysClr val="windowText" lastClr="000000"/>
                  </a:solidFill>
                  <a:latin typeface="Calibri"/>
                  <a:cs typeface="Calibri"/>
                </a:endParaRPr>
              </a:p>
            </p:txBody>
          </p:sp>
          <p:sp>
            <p:nvSpPr>
              <p:cNvPr id="312" name="Freeform 15"/>
              <p:cNvSpPr>
                <a:spLocks/>
              </p:cNvSpPr>
              <p:nvPr/>
            </p:nvSpPr>
            <p:spPr bwMode="auto">
              <a:xfrm>
                <a:off x="7724775" y="4789488"/>
                <a:ext cx="642938" cy="1149350"/>
              </a:xfrm>
              <a:custGeom>
                <a:avLst/>
                <a:gdLst>
                  <a:gd name="T0" fmla="*/ 172 w 172"/>
                  <a:gd name="T1" fmla="*/ 217 h 306"/>
                  <a:gd name="T2" fmla="*/ 143 w 172"/>
                  <a:gd name="T3" fmla="*/ 282 h 306"/>
                  <a:gd name="T4" fmla="*/ 67 w 172"/>
                  <a:gd name="T5" fmla="*/ 306 h 306"/>
                  <a:gd name="T6" fmla="*/ 0 w 172"/>
                  <a:gd name="T7" fmla="*/ 290 h 306"/>
                  <a:gd name="T8" fmla="*/ 0 w 172"/>
                  <a:gd name="T9" fmla="*/ 254 h 306"/>
                  <a:gd name="T10" fmla="*/ 69 w 172"/>
                  <a:gd name="T11" fmla="*/ 277 h 306"/>
                  <a:gd name="T12" fmla="*/ 118 w 172"/>
                  <a:gd name="T13" fmla="*/ 262 h 306"/>
                  <a:gd name="T14" fmla="*/ 137 w 172"/>
                  <a:gd name="T15" fmla="*/ 220 h 306"/>
                  <a:gd name="T16" fmla="*/ 54 w 172"/>
                  <a:gd name="T17" fmla="*/ 162 h 306"/>
                  <a:gd name="T18" fmla="*/ 30 w 172"/>
                  <a:gd name="T19" fmla="*/ 162 h 306"/>
                  <a:gd name="T20" fmla="*/ 30 w 172"/>
                  <a:gd name="T21" fmla="*/ 134 h 306"/>
                  <a:gd name="T22" fmla="*/ 53 w 172"/>
                  <a:gd name="T23" fmla="*/ 134 h 306"/>
                  <a:gd name="T24" fmla="*/ 126 w 172"/>
                  <a:gd name="T25" fmla="*/ 79 h 306"/>
                  <a:gd name="T26" fmla="*/ 70 w 172"/>
                  <a:gd name="T27" fmla="*/ 29 h 306"/>
                  <a:gd name="T28" fmla="*/ 11 w 172"/>
                  <a:gd name="T29" fmla="*/ 50 h 306"/>
                  <a:gd name="T30" fmla="*/ 11 w 172"/>
                  <a:gd name="T31" fmla="*/ 17 h 306"/>
                  <a:gd name="T32" fmla="*/ 79 w 172"/>
                  <a:gd name="T33" fmla="*/ 0 h 306"/>
                  <a:gd name="T34" fmla="*/ 138 w 172"/>
                  <a:gd name="T35" fmla="*/ 19 h 306"/>
                  <a:gd name="T36" fmla="*/ 161 w 172"/>
                  <a:gd name="T37" fmla="*/ 71 h 306"/>
                  <a:gd name="T38" fmla="*/ 102 w 172"/>
                  <a:gd name="T39" fmla="*/ 146 h 306"/>
                  <a:gd name="T40" fmla="*/ 102 w 172"/>
                  <a:gd name="T41" fmla="*/ 147 h 306"/>
                  <a:gd name="T42" fmla="*/ 152 w 172"/>
                  <a:gd name="T43" fmla="*/ 169 h 306"/>
                  <a:gd name="T44" fmla="*/ 172 w 172"/>
                  <a:gd name="T45" fmla="*/ 21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306">
                    <a:moveTo>
                      <a:pt x="172" y="217"/>
                    </a:moveTo>
                    <a:cubicBezTo>
                      <a:pt x="172" y="244"/>
                      <a:pt x="162" y="266"/>
                      <a:pt x="143" y="282"/>
                    </a:cubicBezTo>
                    <a:cubicBezTo>
                      <a:pt x="124" y="298"/>
                      <a:pt x="98" y="306"/>
                      <a:pt x="67" y="306"/>
                    </a:cubicBezTo>
                    <a:cubicBezTo>
                      <a:pt x="39" y="306"/>
                      <a:pt x="17" y="301"/>
                      <a:pt x="0" y="290"/>
                    </a:cubicBezTo>
                    <a:cubicBezTo>
                      <a:pt x="0" y="254"/>
                      <a:pt x="0" y="254"/>
                      <a:pt x="0" y="254"/>
                    </a:cubicBezTo>
                    <a:cubicBezTo>
                      <a:pt x="20" y="270"/>
                      <a:pt x="43" y="277"/>
                      <a:pt x="69" y="277"/>
                    </a:cubicBezTo>
                    <a:cubicBezTo>
                      <a:pt x="89" y="277"/>
                      <a:pt x="106" y="272"/>
                      <a:pt x="118" y="262"/>
                    </a:cubicBezTo>
                    <a:cubicBezTo>
                      <a:pt x="131" y="252"/>
                      <a:pt x="137" y="238"/>
                      <a:pt x="137" y="220"/>
                    </a:cubicBezTo>
                    <a:cubicBezTo>
                      <a:pt x="137" y="182"/>
                      <a:pt x="109" y="162"/>
                      <a:pt x="54" y="162"/>
                    </a:cubicBezTo>
                    <a:cubicBezTo>
                      <a:pt x="30" y="162"/>
                      <a:pt x="30" y="162"/>
                      <a:pt x="30" y="162"/>
                    </a:cubicBezTo>
                    <a:cubicBezTo>
                      <a:pt x="30" y="134"/>
                      <a:pt x="30" y="134"/>
                      <a:pt x="30" y="134"/>
                    </a:cubicBezTo>
                    <a:cubicBezTo>
                      <a:pt x="53" y="134"/>
                      <a:pt x="53" y="134"/>
                      <a:pt x="53" y="134"/>
                    </a:cubicBezTo>
                    <a:cubicBezTo>
                      <a:pt x="102" y="134"/>
                      <a:pt x="126" y="115"/>
                      <a:pt x="126" y="79"/>
                    </a:cubicBezTo>
                    <a:cubicBezTo>
                      <a:pt x="126" y="45"/>
                      <a:pt x="107" y="29"/>
                      <a:pt x="70" y="29"/>
                    </a:cubicBezTo>
                    <a:cubicBezTo>
                      <a:pt x="49" y="29"/>
                      <a:pt x="30" y="36"/>
                      <a:pt x="11" y="50"/>
                    </a:cubicBezTo>
                    <a:cubicBezTo>
                      <a:pt x="11" y="17"/>
                      <a:pt x="11" y="17"/>
                      <a:pt x="11" y="17"/>
                    </a:cubicBezTo>
                    <a:cubicBezTo>
                      <a:pt x="30" y="6"/>
                      <a:pt x="53" y="0"/>
                      <a:pt x="79" y="0"/>
                    </a:cubicBezTo>
                    <a:cubicBezTo>
                      <a:pt x="103" y="0"/>
                      <a:pt x="123" y="6"/>
                      <a:pt x="138" y="19"/>
                    </a:cubicBezTo>
                    <a:cubicBezTo>
                      <a:pt x="153" y="32"/>
                      <a:pt x="161" y="50"/>
                      <a:pt x="161" y="71"/>
                    </a:cubicBezTo>
                    <a:cubicBezTo>
                      <a:pt x="161" y="110"/>
                      <a:pt x="141" y="135"/>
                      <a:pt x="102" y="146"/>
                    </a:cubicBezTo>
                    <a:cubicBezTo>
                      <a:pt x="102" y="147"/>
                      <a:pt x="102" y="147"/>
                      <a:pt x="102" y="147"/>
                    </a:cubicBezTo>
                    <a:cubicBezTo>
                      <a:pt x="123" y="149"/>
                      <a:pt x="139" y="157"/>
                      <a:pt x="152" y="169"/>
                    </a:cubicBezTo>
                    <a:cubicBezTo>
                      <a:pt x="165" y="182"/>
                      <a:pt x="172" y="198"/>
                      <a:pt x="172" y="217"/>
                    </a:cubicBezTo>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endParaRPr lang="en-US" sz="1799" kern="0">
                  <a:solidFill>
                    <a:sysClr val="windowText" lastClr="000000"/>
                  </a:solidFill>
                  <a:latin typeface="Calibri"/>
                  <a:cs typeface="Calibri"/>
                </a:endParaRPr>
              </a:p>
            </p:txBody>
          </p:sp>
          <p:sp>
            <p:nvSpPr>
              <p:cNvPr id="313" name="Freeform 16"/>
              <p:cNvSpPr>
                <a:spLocks noEditPoints="1"/>
              </p:cNvSpPr>
              <p:nvPr/>
            </p:nvSpPr>
            <p:spPr bwMode="auto">
              <a:xfrm>
                <a:off x="8494713" y="4789488"/>
                <a:ext cx="703263" cy="1149350"/>
              </a:xfrm>
              <a:custGeom>
                <a:avLst/>
                <a:gdLst>
                  <a:gd name="T0" fmla="*/ 188 w 188"/>
                  <a:gd name="T1" fmla="*/ 207 h 306"/>
                  <a:gd name="T2" fmla="*/ 176 w 188"/>
                  <a:gd name="T3" fmla="*/ 258 h 306"/>
                  <a:gd name="T4" fmla="*/ 143 w 188"/>
                  <a:gd name="T5" fmla="*/ 294 h 306"/>
                  <a:gd name="T6" fmla="*/ 95 w 188"/>
                  <a:gd name="T7" fmla="*/ 306 h 306"/>
                  <a:gd name="T8" fmla="*/ 26 w 188"/>
                  <a:gd name="T9" fmla="*/ 271 h 306"/>
                  <a:gd name="T10" fmla="*/ 0 w 188"/>
                  <a:gd name="T11" fmla="*/ 171 h 306"/>
                  <a:gd name="T12" fmla="*/ 15 w 188"/>
                  <a:gd name="T13" fmla="*/ 81 h 306"/>
                  <a:gd name="T14" fmla="*/ 58 w 188"/>
                  <a:gd name="T15" fmla="*/ 21 h 306"/>
                  <a:gd name="T16" fmla="*/ 121 w 188"/>
                  <a:gd name="T17" fmla="*/ 0 h 306"/>
                  <a:gd name="T18" fmla="*/ 170 w 188"/>
                  <a:gd name="T19" fmla="*/ 8 h 306"/>
                  <a:gd name="T20" fmla="*/ 170 w 188"/>
                  <a:gd name="T21" fmla="*/ 40 h 306"/>
                  <a:gd name="T22" fmla="*/ 122 w 188"/>
                  <a:gd name="T23" fmla="*/ 29 h 306"/>
                  <a:gd name="T24" fmla="*/ 59 w 188"/>
                  <a:gd name="T25" fmla="*/ 64 h 306"/>
                  <a:gd name="T26" fmla="*/ 35 w 188"/>
                  <a:gd name="T27" fmla="*/ 158 h 306"/>
                  <a:gd name="T28" fmla="*/ 36 w 188"/>
                  <a:gd name="T29" fmla="*/ 158 h 306"/>
                  <a:gd name="T30" fmla="*/ 104 w 188"/>
                  <a:gd name="T31" fmla="*/ 116 h 306"/>
                  <a:gd name="T32" fmla="*/ 165 w 188"/>
                  <a:gd name="T33" fmla="*/ 141 h 306"/>
                  <a:gd name="T34" fmla="*/ 188 w 188"/>
                  <a:gd name="T35" fmla="*/ 207 h 306"/>
                  <a:gd name="T36" fmla="*/ 154 w 188"/>
                  <a:gd name="T37" fmla="*/ 212 h 306"/>
                  <a:gd name="T38" fmla="*/ 139 w 188"/>
                  <a:gd name="T39" fmla="*/ 163 h 306"/>
                  <a:gd name="T40" fmla="*/ 96 w 188"/>
                  <a:gd name="T41" fmla="*/ 145 h 306"/>
                  <a:gd name="T42" fmla="*/ 54 w 188"/>
                  <a:gd name="T43" fmla="*/ 162 h 306"/>
                  <a:gd name="T44" fmla="*/ 37 w 188"/>
                  <a:gd name="T45" fmla="*/ 204 h 306"/>
                  <a:gd name="T46" fmla="*/ 54 w 188"/>
                  <a:gd name="T47" fmla="*/ 257 h 306"/>
                  <a:gd name="T48" fmla="*/ 97 w 188"/>
                  <a:gd name="T49" fmla="*/ 277 h 306"/>
                  <a:gd name="T50" fmla="*/ 138 w 188"/>
                  <a:gd name="T51" fmla="*/ 259 h 306"/>
                  <a:gd name="T52" fmla="*/ 154 w 188"/>
                  <a:gd name="T53" fmla="*/ 21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 h="306">
                    <a:moveTo>
                      <a:pt x="188" y="207"/>
                    </a:moveTo>
                    <a:cubicBezTo>
                      <a:pt x="188" y="226"/>
                      <a:pt x="184" y="243"/>
                      <a:pt x="176" y="258"/>
                    </a:cubicBezTo>
                    <a:cubicBezTo>
                      <a:pt x="168" y="274"/>
                      <a:pt x="157" y="285"/>
                      <a:pt x="143" y="294"/>
                    </a:cubicBezTo>
                    <a:cubicBezTo>
                      <a:pt x="129" y="302"/>
                      <a:pt x="113" y="306"/>
                      <a:pt x="95" y="306"/>
                    </a:cubicBezTo>
                    <a:cubicBezTo>
                      <a:pt x="66" y="306"/>
                      <a:pt x="42" y="295"/>
                      <a:pt x="26" y="271"/>
                    </a:cubicBezTo>
                    <a:cubicBezTo>
                      <a:pt x="9" y="247"/>
                      <a:pt x="0" y="214"/>
                      <a:pt x="0" y="171"/>
                    </a:cubicBezTo>
                    <a:cubicBezTo>
                      <a:pt x="0" y="137"/>
                      <a:pt x="5" y="107"/>
                      <a:pt x="15" y="81"/>
                    </a:cubicBezTo>
                    <a:cubicBezTo>
                      <a:pt x="25" y="55"/>
                      <a:pt x="39" y="35"/>
                      <a:pt x="58" y="21"/>
                    </a:cubicBezTo>
                    <a:cubicBezTo>
                      <a:pt x="76" y="7"/>
                      <a:pt x="97" y="0"/>
                      <a:pt x="121" y="0"/>
                    </a:cubicBezTo>
                    <a:cubicBezTo>
                      <a:pt x="142" y="0"/>
                      <a:pt x="158" y="3"/>
                      <a:pt x="170" y="8"/>
                    </a:cubicBezTo>
                    <a:cubicBezTo>
                      <a:pt x="170" y="40"/>
                      <a:pt x="170" y="40"/>
                      <a:pt x="170" y="40"/>
                    </a:cubicBezTo>
                    <a:cubicBezTo>
                      <a:pt x="155" y="33"/>
                      <a:pt x="139" y="29"/>
                      <a:pt x="122" y="29"/>
                    </a:cubicBezTo>
                    <a:cubicBezTo>
                      <a:pt x="96" y="29"/>
                      <a:pt x="75" y="40"/>
                      <a:pt x="59" y="64"/>
                    </a:cubicBezTo>
                    <a:cubicBezTo>
                      <a:pt x="43" y="87"/>
                      <a:pt x="35" y="119"/>
                      <a:pt x="35" y="158"/>
                    </a:cubicBezTo>
                    <a:cubicBezTo>
                      <a:pt x="36" y="158"/>
                      <a:pt x="36" y="158"/>
                      <a:pt x="36" y="158"/>
                    </a:cubicBezTo>
                    <a:cubicBezTo>
                      <a:pt x="50" y="130"/>
                      <a:pt x="72" y="116"/>
                      <a:pt x="104" y="116"/>
                    </a:cubicBezTo>
                    <a:cubicBezTo>
                      <a:pt x="129" y="116"/>
                      <a:pt x="150" y="124"/>
                      <a:pt x="165" y="141"/>
                    </a:cubicBezTo>
                    <a:cubicBezTo>
                      <a:pt x="181" y="158"/>
                      <a:pt x="188" y="180"/>
                      <a:pt x="188" y="207"/>
                    </a:cubicBezTo>
                    <a:moveTo>
                      <a:pt x="154" y="212"/>
                    </a:moveTo>
                    <a:cubicBezTo>
                      <a:pt x="154" y="191"/>
                      <a:pt x="149" y="175"/>
                      <a:pt x="139" y="163"/>
                    </a:cubicBezTo>
                    <a:cubicBezTo>
                      <a:pt x="128" y="151"/>
                      <a:pt x="114" y="145"/>
                      <a:pt x="96" y="145"/>
                    </a:cubicBezTo>
                    <a:cubicBezTo>
                      <a:pt x="80" y="145"/>
                      <a:pt x="66" y="150"/>
                      <a:pt x="54" y="162"/>
                    </a:cubicBezTo>
                    <a:cubicBezTo>
                      <a:pt x="43" y="174"/>
                      <a:pt x="37" y="188"/>
                      <a:pt x="37" y="204"/>
                    </a:cubicBezTo>
                    <a:cubicBezTo>
                      <a:pt x="37" y="225"/>
                      <a:pt x="43" y="243"/>
                      <a:pt x="54" y="257"/>
                    </a:cubicBezTo>
                    <a:cubicBezTo>
                      <a:pt x="65" y="271"/>
                      <a:pt x="80" y="277"/>
                      <a:pt x="97" y="277"/>
                    </a:cubicBezTo>
                    <a:cubicBezTo>
                      <a:pt x="114" y="277"/>
                      <a:pt x="127" y="271"/>
                      <a:pt x="138" y="259"/>
                    </a:cubicBezTo>
                    <a:cubicBezTo>
                      <a:pt x="149" y="247"/>
                      <a:pt x="154" y="231"/>
                      <a:pt x="154" y="212"/>
                    </a:cubicBezTo>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endParaRPr lang="en-US" sz="1799" kern="0">
                  <a:solidFill>
                    <a:sysClr val="windowText" lastClr="000000"/>
                  </a:solidFill>
                  <a:latin typeface="Calibri"/>
                  <a:cs typeface="Calibri"/>
                </a:endParaRPr>
              </a:p>
            </p:txBody>
          </p:sp>
          <p:sp>
            <p:nvSpPr>
              <p:cNvPr id="314" name="Freeform 17"/>
              <p:cNvSpPr>
                <a:spLocks/>
              </p:cNvSpPr>
              <p:nvPr/>
            </p:nvSpPr>
            <p:spPr bwMode="auto">
              <a:xfrm>
                <a:off x="9324975" y="4808538"/>
                <a:ext cx="619125" cy="1130300"/>
              </a:xfrm>
              <a:custGeom>
                <a:avLst/>
                <a:gdLst>
                  <a:gd name="T0" fmla="*/ 166 w 166"/>
                  <a:gd name="T1" fmla="*/ 206 h 301"/>
                  <a:gd name="T2" fmla="*/ 137 w 166"/>
                  <a:gd name="T3" fmla="*/ 275 h 301"/>
                  <a:gd name="T4" fmla="*/ 61 w 166"/>
                  <a:gd name="T5" fmla="*/ 301 h 301"/>
                  <a:gd name="T6" fmla="*/ 0 w 166"/>
                  <a:gd name="T7" fmla="*/ 289 h 301"/>
                  <a:gd name="T8" fmla="*/ 0 w 166"/>
                  <a:gd name="T9" fmla="*/ 253 h 301"/>
                  <a:gd name="T10" fmla="*/ 61 w 166"/>
                  <a:gd name="T11" fmla="*/ 273 h 301"/>
                  <a:gd name="T12" fmla="*/ 112 w 166"/>
                  <a:gd name="T13" fmla="*/ 255 h 301"/>
                  <a:gd name="T14" fmla="*/ 131 w 166"/>
                  <a:gd name="T15" fmla="*/ 208 h 301"/>
                  <a:gd name="T16" fmla="*/ 112 w 166"/>
                  <a:gd name="T17" fmla="*/ 162 h 301"/>
                  <a:gd name="T18" fmla="*/ 55 w 166"/>
                  <a:gd name="T19" fmla="*/ 146 h 301"/>
                  <a:gd name="T20" fmla="*/ 5 w 166"/>
                  <a:gd name="T21" fmla="*/ 148 h 301"/>
                  <a:gd name="T22" fmla="*/ 15 w 166"/>
                  <a:gd name="T23" fmla="*/ 0 h 301"/>
                  <a:gd name="T24" fmla="*/ 152 w 166"/>
                  <a:gd name="T25" fmla="*/ 0 h 301"/>
                  <a:gd name="T26" fmla="*/ 152 w 166"/>
                  <a:gd name="T27" fmla="*/ 30 h 301"/>
                  <a:gd name="T28" fmla="*/ 45 w 166"/>
                  <a:gd name="T29" fmla="*/ 30 h 301"/>
                  <a:gd name="T30" fmla="*/ 39 w 166"/>
                  <a:gd name="T31" fmla="*/ 117 h 301"/>
                  <a:gd name="T32" fmla="*/ 66 w 166"/>
                  <a:gd name="T33" fmla="*/ 116 h 301"/>
                  <a:gd name="T34" fmla="*/ 139 w 166"/>
                  <a:gd name="T35" fmla="*/ 140 h 301"/>
                  <a:gd name="T36" fmla="*/ 166 w 166"/>
                  <a:gd name="T37" fmla="*/ 20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1">
                    <a:moveTo>
                      <a:pt x="166" y="206"/>
                    </a:moveTo>
                    <a:cubicBezTo>
                      <a:pt x="166" y="235"/>
                      <a:pt x="156" y="258"/>
                      <a:pt x="137" y="275"/>
                    </a:cubicBezTo>
                    <a:cubicBezTo>
                      <a:pt x="118" y="293"/>
                      <a:pt x="93" y="301"/>
                      <a:pt x="61" y="301"/>
                    </a:cubicBezTo>
                    <a:cubicBezTo>
                      <a:pt x="33" y="301"/>
                      <a:pt x="13" y="297"/>
                      <a:pt x="0" y="289"/>
                    </a:cubicBezTo>
                    <a:cubicBezTo>
                      <a:pt x="0" y="253"/>
                      <a:pt x="0" y="253"/>
                      <a:pt x="0" y="253"/>
                    </a:cubicBezTo>
                    <a:cubicBezTo>
                      <a:pt x="20" y="266"/>
                      <a:pt x="40" y="273"/>
                      <a:pt x="61" y="273"/>
                    </a:cubicBezTo>
                    <a:cubicBezTo>
                      <a:pt x="82" y="273"/>
                      <a:pt x="99" y="267"/>
                      <a:pt x="112" y="255"/>
                    </a:cubicBezTo>
                    <a:cubicBezTo>
                      <a:pt x="125" y="243"/>
                      <a:pt x="131" y="228"/>
                      <a:pt x="131" y="208"/>
                    </a:cubicBezTo>
                    <a:cubicBezTo>
                      <a:pt x="131" y="189"/>
                      <a:pt x="125" y="173"/>
                      <a:pt x="112" y="162"/>
                    </a:cubicBezTo>
                    <a:cubicBezTo>
                      <a:pt x="99" y="151"/>
                      <a:pt x="80" y="146"/>
                      <a:pt x="55" y="146"/>
                    </a:cubicBezTo>
                    <a:cubicBezTo>
                      <a:pt x="36" y="146"/>
                      <a:pt x="19" y="147"/>
                      <a:pt x="5" y="148"/>
                    </a:cubicBezTo>
                    <a:cubicBezTo>
                      <a:pt x="15" y="0"/>
                      <a:pt x="15" y="0"/>
                      <a:pt x="15" y="0"/>
                    </a:cubicBezTo>
                    <a:cubicBezTo>
                      <a:pt x="152" y="0"/>
                      <a:pt x="152" y="0"/>
                      <a:pt x="152" y="0"/>
                    </a:cubicBezTo>
                    <a:cubicBezTo>
                      <a:pt x="152" y="30"/>
                      <a:pt x="152" y="30"/>
                      <a:pt x="152" y="30"/>
                    </a:cubicBezTo>
                    <a:cubicBezTo>
                      <a:pt x="45" y="30"/>
                      <a:pt x="45" y="30"/>
                      <a:pt x="45" y="30"/>
                    </a:cubicBezTo>
                    <a:cubicBezTo>
                      <a:pt x="39" y="117"/>
                      <a:pt x="39" y="117"/>
                      <a:pt x="39" y="117"/>
                    </a:cubicBezTo>
                    <a:cubicBezTo>
                      <a:pt x="66" y="116"/>
                      <a:pt x="66" y="116"/>
                      <a:pt x="66" y="116"/>
                    </a:cubicBezTo>
                    <a:cubicBezTo>
                      <a:pt x="97" y="116"/>
                      <a:pt x="121" y="124"/>
                      <a:pt x="139" y="140"/>
                    </a:cubicBezTo>
                    <a:cubicBezTo>
                      <a:pt x="157" y="155"/>
                      <a:pt x="166" y="177"/>
                      <a:pt x="166" y="206"/>
                    </a:cubicBezTo>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endParaRPr lang="en-US" sz="1799" kern="0">
                  <a:solidFill>
                    <a:sysClr val="windowText" lastClr="000000"/>
                  </a:solidFill>
                  <a:latin typeface="Calibri"/>
                  <a:cs typeface="Calibri"/>
                </a:endParaRPr>
              </a:p>
            </p:txBody>
          </p:sp>
          <p:sp>
            <p:nvSpPr>
              <p:cNvPr id="315" name="Freeform 18"/>
              <p:cNvSpPr>
                <a:spLocks/>
              </p:cNvSpPr>
              <p:nvPr/>
            </p:nvSpPr>
            <p:spPr bwMode="auto">
              <a:xfrm>
                <a:off x="1549400" y="4437063"/>
                <a:ext cx="1543050" cy="1855787"/>
              </a:xfrm>
              <a:custGeom>
                <a:avLst/>
                <a:gdLst>
                  <a:gd name="T0" fmla="*/ 972 w 972"/>
                  <a:gd name="T1" fmla="*/ 1072 h 1169"/>
                  <a:gd name="T2" fmla="*/ 972 w 972"/>
                  <a:gd name="T3" fmla="*/ 1072 h 1169"/>
                  <a:gd name="T4" fmla="*/ 972 w 972"/>
                  <a:gd name="T5" fmla="*/ 99 h 1169"/>
                  <a:gd name="T6" fmla="*/ 624 w 972"/>
                  <a:gd name="T7" fmla="*/ 0 h 1169"/>
                  <a:gd name="T8" fmla="*/ 3 w 972"/>
                  <a:gd name="T9" fmla="*/ 234 h 1169"/>
                  <a:gd name="T10" fmla="*/ 0 w 972"/>
                  <a:gd name="T11" fmla="*/ 234 h 1169"/>
                  <a:gd name="T12" fmla="*/ 0 w 972"/>
                  <a:gd name="T13" fmla="*/ 937 h 1169"/>
                  <a:gd name="T14" fmla="*/ 212 w 972"/>
                  <a:gd name="T15" fmla="*/ 854 h 1169"/>
                  <a:gd name="T16" fmla="*/ 212 w 972"/>
                  <a:gd name="T17" fmla="*/ 282 h 1169"/>
                  <a:gd name="T18" fmla="*/ 624 w 972"/>
                  <a:gd name="T19" fmla="*/ 182 h 1169"/>
                  <a:gd name="T20" fmla="*/ 624 w 972"/>
                  <a:gd name="T21" fmla="*/ 1022 h 1169"/>
                  <a:gd name="T22" fmla="*/ 0 w 972"/>
                  <a:gd name="T23" fmla="*/ 937 h 1169"/>
                  <a:gd name="T24" fmla="*/ 624 w 972"/>
                  <a:gd name="T25" fmla="*/ 1169 h 1169"/>
                  <a:gd name="T26" fmla="*/ 624 w 972"/>
                  <a:gd name="T27" fmla="*/ 1169 h 1169"/>
                  <a:gd name="T28" fmla="*/ 972 w 972"/>
                  <a:gd name="T29" fmla="*/ 1072 h 1169"/>
                  <a:gd name="T30" fmla="*/ 972 w 972"/>
                  <a:gd name="T31" fmla="*/ 1072 h 1169"/>
                  <a:gd name="T32" fmla="*/ 972 w 972"/>
                  <a:gd name="T33" fmla="*/ 1072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2" h="1169">
                    <a:moveTo>
                      <a:pt x="972" y="1072"/>
                    </a:moveTo>
                    <a:lnTo>
                      <a:pt x="972" y="1072"/>
                    </a:lnTo>
                    <a:lnTo>
                      <a:pt x="972" y="99"/>
                    </a:lnTo>
                    <a:lnTo>
                      <a:pt x="624" y="0"/>
                    </a:lnTo>
                    <a:lnTo>
                      <a:pt x="3" y="234"/>
                    </a:lnTo>
                    <a:lnTo>
                      <a:pt x="0" y="234"/>
                    </a:lnTo>
                    <a:lnTo>
                      <a:pt x="0" y="937"/>
                    </a:lnTo>
                    <a:lnTo>
                      <a:pt x="212" y="854"/>
                    </a:lnTo>
                    <a:lnTo>
                      <a:pt x="212" y="282"/>
                    </a:lnTo>
                    <a:lnTo>
                      <a:pt x="624" y="182"/>
                    </a:lnTo>
                    <a:lnTo>
                      <a:pt x="624" y="1022"/>
                    </a:lnTo>
                    <a:lnTo>
                      <a:pt x="0" y="937"/>
                    </a:lnTo>
                    <a:lnTo>
                      <a:pt x="624" y="1169"/>
                    </a:lnTo>
                    <a:lnTo>
                      <a:pt x="624" y="1169"/>
                    </a:lnTo>
                    <a:lnTo>
                      <a:pt x="972" y="1072"/>
                    </a:lnTo>
                    <a:lnTo>
                      <a:pt x="972" y="1072"/>
                    </a:lnTo>
                    <a:lnTo>
                      <a:pt x="972" y="1072"/>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endParaRPr lang="en-US" sz="1799" kern="0" dirty="0">
                  <a:solidFill>
                    <a:sysClr val="windowText" lastClr="000000"/>
                  </a:solidFill>
                  <a:latin typeface="Calibri"/>
                  <a:cs typeface="Calibri"/>
                </a:endParaRPr>
              </a:p>
            </p:txBody>
          </p:sp>
        </p:grpSp>
        <p:pic>
          <p:nvPicPr>
            <p:cNvPr id="278" name="Picture 27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59963" y="1687416"/>
              <a:ext cx="698888" cy="88554"/>
            </a:xfrm>
            <a:prstGeom prst="rect">
              <a:avLst/>
            </a:prstGeom>
          </p:spPr>
        </p:pic>
        <p:pic>
          <p:nvPicPr>
            <p:cNvPr id="280" name="Picture 279"/>
            <p:cNvPicPr>
              <a:picLocks noChangeAspect="1"/>
            </p:cNvPicPr>
            <p:nvPr/>
          </p:nvPicPr>
          <p:blipFill>
            <a:blip r:embed="rId5"/>
            <a:stretch>
              <a:fillRect/>
            </a:stretch>
          </p:blipFill>
          <p:spPr>
            <a:xfrm>
              <a:off x="8492667" y="2116583"/>
              <a:ext cx="619338" cy="254348"/>
            </a:xfrm>
            <a:prstGeom prst="rect">
              <a:avLst/>
            </a:prstGeom>
          </p:spPr>
        </p:pic>
        <p:pic>
          <p:nvPicPr>
            <p:cNvPr id="281" name="Picture 28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970381" y="2516744"/>
              <a:ext cx="769090" cy="87549"/>
            </a:xfrm>
            <a:prstGeom prst="rect">
              <a:avLst/>
            </a:prstGeom>
          </p:spPr>
        </p:pic>
        <p:pic>
          <p:nvPicPr>
            <p:cNvPr id="282" name="Picture 28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970355" y="2478255"/>
              <a:ext cx="747684" cy="204619"/>
            </a:xfrm>
            <a:prstGeom prst="rect">
              <a:avLst/>
            </a:prstGeom>
          </p:spPr>
        </p:pic>
        <p:pic>
          <p:nvPicPr>
            <p:cNvPr id="284" name="Picture 28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89006" y="1915319"/>
              <a:ext cx="1171382" cy="127879"/>
            </a:xfrm>
            <a:prstGeom prst="rect">
              <a:avLst/>
            </a:prstGeom>
          </p:spPr>
        </p:pic>
        <p:pic>
          <p:nvPicPr>
            <p:cNvPr id="285" name="Picture 28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80098" y="2151857"/>
              <a:ext cx="610833" cy="275150"/>
            </a:xfrm>
            <a:prstGeom prst="rect">
              <a:avLst/>
            </a:prstGeom>
          </p:spPr>
        </p:pic>
        <p:grpSp>
          <p:nvGrpSpPr>
            <p:cNvPr id="286" name="Group 4"/>
            <p:cNvGrpSpPr>
              <a:grpSpLocks noChangeAspect="1"/>
            </p:cNvGrpSpPr>
            <p:nvPr/>
          </p:nvGrpSpPr>
          <p:grpSpPr bwMode="auto">
            <a:xfrm>
              <a:off x="10284513" y="2194082"/>
              <a:ext cx="662165" cy="175547"/>
              <a:chOff x="1287" y="2378"/>
              <a:chExt cx="3772" cy="1000"/>
            </a:xfrm>
          </p:grpSpPr>
          <p:sp>
            <p:nvSpPr>
              <p:cNvPr id="296" name="Freeform 5"/>
              <p:cNvSpPr>
                <a:spLocks/>
              </p:cNvSpPr>
              <p:nvPr/>
            </p:nvSpPr>
            <p:spPr bwMode="auto">
              <a:xfrm>
                <a:off x="4067" y="2378"/>
                <a:ext cx="992" cy="1000"/>
              </a:xfrm>
              <a:custGeom>
                <a:avLst/>
                <a:gdLst>
                  <a:gd name="T0" fmla="*/ 0 w 606"/>
                  <a:gd name="T1" fmla="*/ 43 h 610"/>
                  <a:gd name="T2" fmla="*/ 44 w 606"/>
                  <a:gd name="T3" fmla="*/ 0 h 610"/>
                  <a:gd name="T4" fmla="*/ 561 w 606"/>
                  <a:gd name="T5" fmla="*/ 0 h 610"/>
                  <a:gd name="T6" fmla="*/ 606 w 606"/>
                  <a:gd name="T7" fmla="*/ 43 h 610"/>
                  <a:gd name="T8" fmla="*/ 606 w 606"/>
                  <a:gd name="T9" fmla="*/ 566 h 610"/>
                  <a:gd name="T10" fmla="*/ 561 w 606"/>
                  <a:gd name="T11" fmla="*/ 610 h 610"/>
                  <a:gd name="T12" fmla="*/ 44 w 606"/>
                  <a:gd name="T13" fmla="*/ 610 h 610"/>
                  <a:gd name="T14" fmla="*/ 0 w 606"/>
                  <a:gd name="T15" fmla="*/ 566 h 610"/>
                  <a:gd name="T16" fmla="*/ 0 w 606"/>
                  <a:gd name="T17" fmla="*/ 4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6" h="610">
                    <a:moveTo>
                      <a:pt x="0" y="43"/>
                    </a:moveTo>
                    <a:cubicBezTo>
                      <a:pt x="0" y="19"/>
                      <a:pt x="20" y="0"/>
                      <a:pt x="44" y="0"/>
                    </a:cubicBezTo>
                    <a:cubicBezTo>
                      <a:pt x="561" y="0"/>
                      <a:pt x="561" y="0"/>
                      <a:pt x="561" y="0"/>
                    </a:cubicBezTo>
                    <a:cubicBezTo>
                      <a:pt x="586" y="0"/>
                      <a:pt x="606" y="19"/>
                      <a:pt x="606" y="43"/>
                    </a:cubicBezTo>
                    <a:cubicBezTo>
                      <a:pt x="606" y="566"/>
                      <a:pt x="606" y="566"/>
                      <a:pt x="606" y="566"/>
                    </a:cubicBezTo>
                    <a:cubicBezTo>
                      <a:pt x="606" y="590"/>
                      <a:pt x="586" y="610"/>
                      <a:pt x="561" y="610"/>
                    </a:cubicBezTo>
                    <a:cubicBezTo>
                      <a:pt x="44" y="610"/>
                      <a:pt x="44" y="610"/>
                      <a:pt x="44" y="610"/>
                    </a:cubicBezTo>
                    <a:cubicBezTo>
                      <a:pt x="20" y="610"/>
                      <a:pt x="0" y="590"/>
                      <a:pt x="0" y="566"/>
                    </a:cubicBezTo>
                    <a:cubicBezTo>
                      <a:pt x="0" y="43"/>
                      <a:pt x="0" y="43"/>
                      <a:pt x="0" y="43"/>
                    </a:cubicBezTo>
                    <a:close/>
                  </a:path>
                </a:pathLst>
              </a:custGeom>
              <a:solidFill>
                <a:srgbClr val="0166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Calibri"/>
                  <a:cs typeface="Calibri"/>
                </a:endParaRPr>
              </a:p>
            </p:txBody>
          </p:sp>
          <p:sp>
            <p:nvSpPr>
              <p:cNvPr id="298" name="Freeform 6"/>
              <p:cNvSpPr>
                <a:spLocks/>
              </p:cNvSpPr>
              <p:nvPr/>
            </p:nvSpPr>
            <p:spPr bwMode="auto">
              <a:xfrm>
                <a:off x="1287" y="2560"/>
                <a:ext cx="415" cy="656"/>
              </a:xfrm>
              <a:custGeom>
                <a:avLst/>
                <a:gdLst>
                  <a:gd name="T0" fmla="*/ 0 w 415"/>
                  <a:gd name="T1" fmla="*/ 656 h 656"/>
                  <a:gd name="T2" fmla="*/ 415 w 415"/>
                  <a:gd name="T3" fmla="*/ 656 h 656"/>
                  <a:gd name="T4" fmla="*/ 415 w 415"/>
                  <a:gd name="T5" fmla="*/ 520 h 656"/>
                  <a:gd name="T6" fmla="*/ 151 w 415"/>
                  <a:gd name="T7" fmla="*/ 520 h 656"/>
                  <a:gd name="T8" fmla="*/ 151 w 415"/>
                  <a:gd name="T9" fmla="*/ 0 h 656"/>
                  <a:gd name="T10" fmla="*/ 0 w 415"/>
                  <a:gd name="T11" fmla="*/ 0 h 656"/>
                  <a:gd name="T12" fmla="*/ 0 w 415"/>
                  <a:gd name="T13" fmla="*/ 656 h 656"/>
                  <a:gd name="T14" fmla="*/ 0 w 41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656">
                    <a:moveTo>
                      <a:pt x="0" y="656"/>
                    </a:moveTo>
                    <a:lnTo>
                      <a:pt x="415" y="656"/>
                    </a:lnTo>
                    <a:lnTo>
                      <a:pt x="415" y="520"/>
                    </a:lnTo>
                    <a:lnTo>
                      <a:pt x="151" y="520"/>
                    </a:lnTo>
                    <a:lnTo>
                      <a:pt x="151" y="0"/>
                    </a:lnTo>
                    <a:lnTo>
                      <a:pt x="0" y="0"/>
                    </a:lnTo>
                    <a:lnTo>
                      <a:pt x="0" y="656"/>
                    </a:lnTo>
                    <a:lnTo>
                      <a:pt x="0" y="6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Calibri"/>
                  <a:cs typeface="Calibri"/>
                </a:endParaRPr>
              </a:p>
            </p:txBody>
          </p:sp>
          <p:sp>
            <p:nvSpPr>
              <p:cNvPr id="299" name="Freeform 7"/>
              <p:cNvSpPr>
                <a:spLocks noEditPoints="1"/>
              </p:cNvSpPr>
              <p:nvPr/>
            </p:nvSpPr>
            <p:spPr bwMode="auto">
              <a:xfrm>
                <a:off x="1752" y="2546"/>
                <a:ext cx="169" cy="670"/>
              </a:xfrm>
              <a:custGeom>
                <a:avLst/>
                <a:gdLst>
                  <a:gd name="T0" fmla="*/ 97 w 103"/>
                  <a:gd name="T1" fmla="*/ 409 h 409"/>
                  <a:gd name="T2" fmla="*/ 97 w 103"/>
                  <a:gd name="T3" fmla="*/ 133 h 409"/>
                  <a:gd name="T4" fmla="*/ 6 w 103"/>
                  <a:gd name="T5" fmla="*/ 133 h 409"/>
                  <a:gd name="T6" fmla="*/ 6 w 103"/>
                  <a:gd name="T7" fmla="*/ 409 h 409"/>
                  <a:gd name="T8" fmla="*/ 97 w 103"/>
                  <a:gd name="T9" fmla="*/ 409 h 409"/>
                  <a:gd name="T10" fmla="*/ 52 w 103"/>
                  <a:gd name="T11" fmla="*/ 96 h 409"/>
                  <a:gd name="T12" fmla="*/ 103 w 103"/>
                  <a:gd name="T13" fmla="*/ 48 h 409"/>
                  <a:gd name="T14" fmla="*/ 52 w 103"/>
                  <a:gd name="T15" fmla="*/ 0 h 409"/>
                  <a:gd name="T16" fmla="*/ 0 w 103"/>
                  <a:gd name="T17" fmla="*/ 48 h 409"/>
                  <a:gd name="T18" fmla="*/ 51 w 103"/>
                  <a:gd name="T19" fmla="*/ 96 h 409"/>
                  <a:gd name="T20" fmla="*/ 52 w 103"/>
                  <a:gd name="T21" fmla="*/ 9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409">
                    <a:moveTo>
                      <a:pt x="97" y="409"/>
                    </a:moveTo>
                    <a:cubicBezTo>
                      <a:pt x="97" y="133"/>
                      <a:pt x="97" y="133"/>
                      <a:pt x="97" y="133"/>
                    </a:cubicBezTo>
                    <a:cubicBezTo>
                      <a:pt x="6" y="133"/>
                      <a:pt x="6" y="133"/>
                      <a:pt x="6" y="133"/>
                    </a:cubicBezTo>
                    <a:cubicBezTo>
                      <a:pt x="6" y="409"/>
                      <a:pt x="6" y="409"/>
                      <a:pt x="6" y="409"/>
                    </a:cubicBezTo>
                    <a:lnTo>
                      <a:pt x="97" y="409"/>
                    </a:lnTo>
                    <a:close/>
                    <a:moveTo>
                      <a:pt x="52" y="96"/>
                    </a:moveTo>
                    <a:cubicBezTo>
                      <a:pt x="83" y="96"/>
                      <a:pt x="103" y="74"/>
                      <a:pt x="103" y="48"/>
                    </a:cubicBezTo>
                    <a:cubicBezTo>
                      <a:pt x="103" y="21"/>
                      <a:pt x="83" y="0"/>
                      <a:pt x="52" y="0"/>
                    </a:cubicBezTo>
                    <a:cubicBezTo>
                      <a:pt x="21" y="0"/>
                      <a:pt x="0" y="21"/>
                      <a:pt x="0" y="48"/>
                    </a:cubicBezTo>
                    <a:cubicBezTo>
                      <a:pt x="0" y="74"/>
                      <a:pt x="20" y="96"/>
                      <a:pt x="51" y="96"/>
                    </a:cubicBezTo>
                    <a:cubicBezTo>
                      <a:pt x="52" y="96"/>
                      <a:pt x="52" y="96"/>
                      <a:pt x="52" y="9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Calibri"/>
                  <a:cs typeface="Calibri"/>
                </a:endParaRPr>
              </a:p>
            </p:txBody>
          </p:sp>
          <p:sp>
            <p:nvSpPr>
              <p:cNvPr id="300" name="Freeform 8"/>
              <p:cNvSpPr>
                <a:spLocks/>
              </p:cNvSpPr>
              <p:nvPr/>
            </p:nvSpPr>
            <p:spPr bwMode="auto">
              <a:xfrm>
                <a:off x="1982" y="2754"/>
                <a:ext cx="456" cy="462"/>
              </a:xfrm>
              <a:custGeom>
                <a:avLst/>
                <a:gdLst>
                  <a:gd name="T0" fmla="*/ 0 w 279"/>
                  <a:gd name="T1" fmla="*/ 282 h 282"/>
                  <a:gd name="T2" fmla="*/ 91 w 279"/>
                  <a:gd name="T3" fmla="*/ 282 h 282"/>
                  <a:gd name="T4" fmla="*/ 91 w 279"/>
                  <a:gd name="T5" fmla="*/ 128 h 282"/>
                  <a:gd name="T6" fmla="*/ 94 w 279"/>
                  <a:gd name="T7" fmla="*/ 105 h 282"/>
                  <a:gd name="T8" fmla="*/ 141 w 279"/>
                  <a:gd name="T9" fmla="*/ 72 h 282"/>
                  <a:gd name="T10" fmla="*/ 188 w 279"/>
                  <a:gd name="T11" fmla="*/ 134 h 282"/>
                  <a:gd name="T12" fmla="*/ 188 w 279"/>
                  <a:gd name="T13" fmla="*/ 282 h 282"/>
                  <a:gd name="T14" fmla="*/ 279 w 279"/>
                  <a:gd name="T15" fmla="*/ 282 h 282"/>
                  <a:gd name="T16" fmla="*/ 279 w 279"/>
                  <a:gd name="T17" fmla="*/ 124 h 282"/>
                  <a:gd name="T18" fmla="*/ 174 w 279"/>
                  <a:gd name="T19" fmla="*/ 0 h 282"/>
                  <a:gd name="T20" fmla="*/ 91 w 279"/>
                  <a:gd name="T21" fmla="*/ 46 h 282"/>
                  <a:gd name="T22" fmla="*/ 91 w 279"/>
                  <a:gd name="T23" fmla="*/ 46 h 282"/>
                  <a:gd name="T24" fmla="*/ 91 w 279"/>
                  <a:gd name="T25" fmla="*/ 6 h 282"/>
                  <a:gd name="T26" fmla="*/ 0 w 279"/>
                  <a:gd name="T27" fmla="*/ 6 h 282"/>
                  <a:gd name="T28" fmla="*/ 0 w 279"/>
                  <a:gd name="T2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 h="282">
                    <a:moveTo>
                      <a:pt x="0" y="282"/>
                    </a:moveTo>
                    <a:cubicBezTo>
                      <a:pt x="91" y="282"/>
                      <a:pt x="91" y="282"/>
                      <a:pt x="91" y="282"/>
                    </a:cubicBezTo>
                    <a:cubicBezTo>
                      <a:pt x="91" y="128"/>
                      <a:pt x="91" y="128"/>
                      <a:pt x="91" y="128"/>
                    </a:cubicBezTo>
                    <a:cubicBezTo>
                      <a:pt x="91" y="120"/>
                      <a:pt x="92" y="111"/>
                      <a:pt x="94" y="105"/>
                    </a:cubicBezTo>
                    <a:cubicBezTo>
                      <a:pt x="101" y="89"/>
                      <a:pt x="116" y="72"/>
                      <a:pt x="141" y="72"/>
                    </a:cubicBezTo>
                    <a:cubicBezTo>
                      <a:pt x="175" y="72"/>
                      <a:pt x="188" y="97"/>
                      <a:pt x="188" y="134"/>
                    </a:cubicBezTo>
                    <a:cubicBezTo>
                      <a:pt x="188" y="282"/>
                      <a:pt x="188" y="282"/>
                      <a:pt x="188" y="282"/>
                    </a:cubicBezTo>
                    <a:cubicBezTo>
                      <a:pt x="279" y="282"/>
                      <a:pt x="279" y="282"/>
                      <a:pt x="279" y="282"/>
                    </a:cubicBezTo>
                    <a:cubicBezTo>
                      <a:pt x="279" y="124"/>
                      <a:pt x="279" y="124"/>
                      <a:pt x="279" y="124"/>
                    </a:cubicBezTo>
                    <a:cubicBezTo>
                      <a:pt x="279" y="39"/>
                      <a:pt x="234" y="0"/>
                      <a:pt x="174" y="0"/>
                    </a:cubicBezTo>
                    <a:cubicBezTo>
                      <a:pt x="125" y="0"/>
                      <a:pt x="103" y="27"/>
                      <a:pt x="91" y="46"/>
                    </a:cubicBezTo>
                    <a:cubicBezTo>
                      <a:pt x="91" y="46"/>
                      <a:pt x="91" y="46"/>
                      <a:pt x="91" y="46"/>
                    </a:cubicBezTo>
                    <a:cubicBezTo>
                      <a:pt x="91" y="6"/>
                      <a:pt x="91" y="6"/>
                      <a:pt x="91" y="6"/>
                    </a:cubicBezTo>
                    <a:cubicBezTo>
                      <a:pt x="0" y="6"/>
                      <a:pt x="0" y="6"/>
                      <a:pt x="0" y="6"/>
                    </a:cubicBezTo>
                    <a:cubicBezTo>
                      <a:pt x="1" y="32"/>
                      <a:pt x="0" y="282"/>
                      <a:pt x="0" y="28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Calibri"/>
                  <a:cs typeface="Calibri"/>
                </a:endParaRPr>
              </a:p>
            </p:txBody>
          </p:sp>
          <p:sp>
            <p:nvSpPr>
              <p:cNvPr id="301" name="Freeform 9"/>
              <p:cNvSpPr>
                <a:spLocks/>
              </p:cNvSpPr>
              <p:nvPr/>
            </p:nvSpPr>
            <p:spPr bwMode="auto">
              <a:xfrm>
                <a:off x="2501" y="2560"/>
                <a:ext cx="489" cy="656"/>
              </a:xfrm>
              <a:custGeom>
                <a:avLst/>
                <a:gdLst>
                  <a:gd name="T0" fmla="*/ 92 w 299"/>
                  <a:gd name="T1" fmla="*/ 0 h 400"/>
                  <a:gd name="T2" fmla="*/ 0 w 299"/>
                  <a:gd name="T3" fmla="*/ 0 h 400"/>
                  <a:gd name="T4" fmla="*/ 0 w 299"/>
                  <a:gd name="T5" fmla="*/ 400 h 400"/>
                  <a:gd name="T6" fmla="*/ 92 w 299"/>
                  <a:gd name="T7" fmla="*/ 400 h 400"/>
                  <a:gd name="T8" fmla="*/ 92 w 299"/>
                  <a:gd name="T9" fmla="*/ 310 h 400"/>
                  <a:gd name="T10" fmla="*/ 115 w 299"/>
                  <a:gd name="T11" fmla="*/ 282 h 400"/>
                  <a:gd name="T12" fmla="*/ 186 w 299"/>
                  <a:gd name="T13" fmla="*/ 400 h 400"/>
                  <a:gd name="T14" fmla="*/ 299 w 299"/>
                  <a:gd name="T15" fmla="*/ 400 h 400"/>
                  <a:gd name="T16" fmla="*/ 178 w 299"/>
                  <a:gd name="T17" fmla="*/ 229 h 400"/>
                  <a:gd name="T18" fmla="*/ 284 w 299"/>
                  <a:gd name="T19" fmla="*/ 112 h 400"/>
                  <a:gd name="T20" fmla="*/ 174 w 299"/>
                  <a:gd name="T21" fmla="*/ 112 h 400"/>
                  <a:gd name="T22" fmla="*/ 92 w 299"/>
                  <a:gd name="T23" fmla="*/ 229 h 400"/>
                  <a:gd name="T24" fmla="*/ 92 w 299"/>
                  <a:gd name="T2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400">
                    <a:moveTo>
                      <a:pt x="92" y="0"/>
                    </a:moveTo>
                    <a:cubicBezTo>
                      <a:pt x="0" y="0"/>
                      <a:pt x="0" y="0"/>
                      <a:pt x="0" y="0"/>
                    </a:cubicBezTo>
                    <a:cubicBezTo>
                      <a:pt x="0" y="400"/>
                      <a:pt x="0" y="400"/>
                      <a:pt x="0" y="400"/>
                    </a:cubicBezTo>
                    <a:cubicBezTo>
                      <a:pt x="92" y="400"/>
                      <a:pt x="92" y="400"/>
                      <a:pt x="92" y="400"/>
                    </a:cubicBezTo>
                    <a:cubicBezTo>
                      <a:pt x="92" y="310"/>
                      <a:pt x="92" y="310"/>
                      <a:pt x="92" y="310"/>
                    </a:cubicBezTo>
                    <a:cubicBezTo>
                      <a:pt x="115" y="282"/>
                      <a:pt x="115" y="282"/>
                      <a:pt x="115" y="282"/>
                    </a:cubicBezTo>
                    <a:cubicBezTo>
                      <a:pt x="186" y="400"/>
                      <a:pt x="186" y="400"/>
                      <a:pt x="186" y="400"/>
                    </a:cubicBezTo>
                    <a:cubicBezTo>
                      <a:pt x="299" y="400"/>
                      <a:pt x="299" y="400"/>
                      <a:pt x="299" y="400"/>
                    </a:cubicBezTo>
                    <a:cubicBezTo>
                      <a:pt x="178" y="229"/>
                      <a:pt x="178" y="229"/>
                      <a:pt x="178" y="229"/>
                    </a:cubicBezTo>
                    <a:cubicBezTo>
                      <a:pt x="284" y="112"/>
                      <a:pt x="284" y="112"/>
                      <a:pt x="284" y="112"/>
                    </a:cubicBezTo>
                    <a:cubicBezTo>
                      <a:pt x="174" y="112"/>
                      <a:pt x="174" y="112"/>
                      <a:pt x="174" y="112"/>
                    </a:cubicBezTo>
                    <a:cubicBezTo>
                      <a:pt x="174" y="112"/>
                      <a:pt x="98" y="216"/>
                      <a:pt x="92" y="229"/>
                    </a:cubicBezTo>
                    <a:lnTo>
                      <a:pt x="9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Calibri"/>
                  <a:cs typeface="Calibri"/>
                </a:endParaRPr>
              </a:p>
            </p:txBody>
          </p:sp>
          <p:sp>
            <p:nvSpPr>
              <p:cNvPr id="302" name="Freeform 10"/>
              <p:cNvSpPr>
                <a:spLocks noEditPoints="1"/>
              </p:cNvSpPr>
              <p:nvPr/>
            </p:nvSpPr>
            <p:spPr bwMode="auto">
              <a:xfrm>
                <a:off x="2938" y="2732"/>
                <a:ext cx="458" cy="494"/>
              </a:xfrm>
              <a:custGeom>
                <a:avLst/>
                <a:gdLst>
                  <a:gd name="T0" fmla="*/ 277 w 280"/>
                  <a:gd name="T1" fmla="*/ 180 h 301"/>
                  <a:gd name="T2" fmla="*/ 280 w 280"/>
                  <a:gd name="T3" fmla="*/ 144 h 301"/>
                  <a:gd name="T4" fmla="*/ 149 w 280"/>
                  <a:gd name="T5" fmla="*/ 0 h 301"/>
                  <a:gd name="T6" fmla="*/ 0 w 280"/>
                  <a:gd name="T7" fmla="*/ 154 h 301"/>
                  <a:gd name="T8" fmla="*/ 157 w 280"/>
                  <a:gd name="T9" fmla="*/ 301 h 301"/>
                  <a:gd name="T10" fmla="*/ 264 w 280"/>
                  <a:gd name="T11" fmla="*/ 282 h 301"/>
                  <a:gd name="T12" fmla="*/ 252 w 280"/>
                  <a:gd name="T13" fmla="*/ 222 h 301"/>
                  <a:gd name="T14" fmla="*/ 170 w 280"/>
                  <a:gd name="T15" fmla="*/ 234 h 301"/>
                  <a:gd name="T16" fmla="*/ 87 w 280"/>
                  <a:gd name="T17" fmla="*/ 179 h 301"/>
                  <a:gd name="T18" fmla="*/ 277 w 280"/>
                  <a:gd name="T19" fmla="*/ 180 h 301"/>
                  <a:gd name="T20" fmla="*/ 277 w 280"/>
                  <a:gd name="T21" fmla="*/ 180 h 301"/>
                  <a:gd name="T22" fmla="*/ 86 w 280"/>
                  <a:gd name="T23" fmla="*/ 118 h 301"/>
                  <a:gd name="T24" fmla="*/ 144 w 280"/>
                  <a:gd name="T25" fmla="*/ 60 h 301"/>
                  <a:gd name="T26" fmla="*/ 195 w 280"/>
                  <a:gd name="T27" fmla="*/ 118 h 301"/>
                  <a:gd name="T28" fmla="*/ 86 w 280"/>
                  <a:gd name="T29" fmla="*/ 11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301">
                    <a:moveTo>
                      <a:pt x="277" y="180"/>
                    </a:moveTo>
                    <a:cubicBezTo>
                      <a:pt x="278" y="173"/>
                      <a:pt x="280" y="159"/>
                      <a:pt x="280" y="144"/>
                    </a:cubicBezTo>
                    <a:cubicBezTo>
                      <a:pt x="280" y="73"/>
                      <a:pt x="244" y="0"/>
                      <a:pt x="149" y="0"/>
                    </a:cubicBezTo>
                    <a:cubicBezTo>
                      <a:pt x="47" y="0"/>
                      <a:pt x="0" y="81"/>
                      <a:pt x="0" y="154"/>
                    </a:cubicBezTo>
                    <a:cubicBezTo>
                      <a:pt x="0" y="244"/>
                      <a:pt x="57" y="301"/>
                      <a:pt x="157" y="301"/>
                    </a:cubicBezTo>
                    <a:cubicBezTo>
                      <a:pt x="197" y="301"/>
                      <a:pt x="233" y="295"/>
                      <a:pt x="264" y="282"/>
                    </a:cubicBezTo>
                    <a:cubicBezTo>
                      <a:pt x="252" y="222"/>
                      <a:pt x="252" y="222"/>
                      <a:pt x="252" y="222"/>
                    </a:cubicBezTo>
                    <a:cubicBezTo>
                      <a:pt x="227" y="230"/>
                      <a:pt x="202" y="234"/>
                      <a:pt x="170" y="234"/>
                    </a:cubicBezTo>
                    <a:cubicBezTo>
                      <a:pt x="127" y="234"/>
                      <a:pt x="90" y="217"/>
                      <a:pt x="87" y="179"/>
                    </a:cubicBezTo>
                    <a:cubicBezTo>
                      <a:pt x="277" y="180"/>
                      <a:pt x="277" y="180"/>
                      <a:pt x="277" y="180"/>
                    </a:cubicBezTo>
                    <a:cubicBezTo>
                      <a:pt x="277" y="180"/>
                      <a:pt x="277" y="180"/>
                      <a:pt x="277" y="180"/>
                    </a:cubicBezTo>
                    <a:close/>
                    <a:moveTo>
                      <a:pt x="86" y="118"/>
                    </a:moveTo>
                    <a:cubicBezTo>
                      <a:pt x="89" y="94"/>
                      <a:pt x="105" y="60"/>
                      <a:pt x="144" y="60"/>
                    </a:cubicBezTo>
                    <a:cubicBezTo>
                      <a:pt x="185" y="60"/>
                      <a:pt x="195" y="97"/>
                      <a:pt x="195" y="118"/>
                    </a:cubicBezTo>
                    <a:lnTo>
                      <a:pt x="86" y="1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Calibri"/>
                  <a:cs typeface="Calibri"/>
                </a:endParaRPr>
              </a:p>
            </p:txBody>
          </p:sp>
          <p:sp>
            <p:nvSpPr>
              <p:cNvPr id="303" name="Freeform 11"/>
              <p:cNvSpPr>
                <a:spLocks noEditPoints="1"/>
              </p:cNvSpPr>
              <p:nvPr/>
            </p:nvSpPr>
            <p:spPr bwMode="auto">
              <a:xfrm>
                <a:off x="3419" y="2560"/>
                <a:ext cx="501" cy="666"/>
              </a:xfrm>
              <a:custGeom>
                <a:avLst/>
                <a:gdLst>
                  <a:gd name="T0" fmla="*/ 212 w 306"/>
                  <a:gd name="T1" fmla="*/ 0 h 406"/>
                  <a:gd name="T2" fmla="*/ 212 w 306"/>
                  <a:gd name="T3" fmla="*/ 138 h 406"/>
                  <a:gd name="T4" fmla="*/ 211 w 306"/>
                  <a:gd name="T5" fmla="*/ 138 h 406"/>
                  <a:gd name="T6" fmla="*/ 133 w 306"/>
                  <a:gd name="T7" fmla="*/ 106 h 406"/>
                  <a:gd name="T8" fmla="*/ 1 w 306"/>
                  <a:gd name="T9" fmla="*/ 259 h 406"/>
                  <a:gd name="T10" fmla="*/ 127 w 306"/>
                  <a:gd name="T11" fmla="*/ 406 h 406"/>
                  <a:gd name="T12" fmla="*/ 219 w 306"/>
                  <a:gd name="T13" fmla="*/ 358 h 406"/>
                  <a:gd name="T14" fmla="*/ 221 w 306"/>
                  <a:gd name="T15" fmla="*/ 358 h 406"/>
                  <a:gd name="T16" fmla="*/ 225 w 306"/>
                  <a:gd name="T17" fmla="*/ 400 h 406"/>
                  <a:gd name="T18" fmla="*/ 306 w 306"/>
                  <a:gd name="T19" fmla="*/ 400 h 406"/>
                  <a:gd name="T20" fmla="*/ 304 w 306"/>
                  <a:gd name="T21" fmla="*/ 314 h 406"/>
                  <a:gd name="T22" fmla="*/ 304 w 306"/>
                  <a:gd name="T23" fmla="*/ 0 h 406"/>
                  <a:gd name="T24" fmla="*/ 212 w 306"/>
                  <a:gd name="T25" fmla="*/ 0 h 406"/>
                  <a:gd name="T26" fmla="*/ 212 w 306"/>
                  <a:gd name="T27" fmla="*/ 272 h 406"/>
                  <a:gd name="T28" fmla="*/ 210 w 306"/>
                  <a:gd name="T29" fmla="*/ 292 h 406"/>
                  <a:gd name="T30" fmla="*/ 157 w 306"/>
                  <a:gd name="T31" fmla="*/ 335 h 406"/>
                  <a:gd name="T32" fmla="*/ 94 w 306"/>
                  <a:gd name="T33" fmla="*/ 256 h 406"/>
                  <a:gd name="T34" fmla="*/ 157 w 306"/>
                  <a:gd name="T35" fmla="*/ 175 h 406"/>
                  <a:gd name="T36" fmla="*/ 211 w 306"/>
                  <a:gd name="T37" fmla="*/ 218 h 406"/>
                  <a:gd name="T38" fmla="*/ 212 w 306"/>
                  <a:gd name="T39" fmla="*/ 235 h 406"/>
                  <a:gd name="T40" fmla="*/ 212 w 306"/>
                  <a:gd name="T41" fmla="*/ 27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6" h="406">
                    <a:moveTo>
                      <a:pt x="212" y="0"/>
                    </a:moveTo>
                    <a:cubicBezTo>
                      <a:pt x="212" y="138"/>
                      <a:pt x="212" y="138"/>
                      <a:pt x="212" y="138"/>
                    </a:cubicBezTo>
                    <a:cubicBezTo>
                      <a:pt x="211" y="138"/>
                      <a:pt x="211" y="138"/>
                      <a:pt x="211" y="138"/>
                    </a:cubicBezTo>
                    <a:cubicBezTo>
                      <a:pt x="197" y="119"/>
                      <a:pt x="170" y="106"/>
                      <a:pt x="133" y="106"/>
                    </a:cubicBezTo>
                    <a:cubicBezTo>
                      <a:pt x="63" y="106"/>
                      <a:pt x="0" y="162"/>
                      <a:pt x="1" y="259"/>
                    </a:cubicBezTo>
                    <a:cubicBezTo>
                      <a:pt x="1" y="348"/>
                      <a:pt x="57" y="406"/>
                      <a:pt x="127" y="406"/>
                    </a:cubicBezTo>
                    <a:cubicBezTo>
                      <a:pt x="165" y="406"/>
                      <a:pt x="201" y="390"/>
                      <a:pt x="219" y="358"/>
                    </a:cubicBezTo>
                    <a:cubicBezTo>
                      <a:pt x="221" y="358"/>
                      <a:pt x="221" y="358"/>
                      <a:pt x="221" y="358"/>
                    </a:cubicBezTo>
                    <a:cubicBezTo>
                      <a:pt x="225" y="400"/>
                      <a:pt x="225" y="400"/>
                      <a:pt x="225" y="400"/>
                    </a:cubicBezTo>
                    <a:cubicBezTo>
                      <a:pt x="306" y="400"/>
                      <a:pt x="306" y="400"/>
                      <a:pt x="306" y="400"/>
                    </a:cubicBezTo>
                    <a:cubicBezTo>
                      <a:pt x="305" y="380"/>
                      <a:pt x="304" y="347"/>
                      <a:pt x="304" y="314"/>
                    </a:cubicBezTo>
                    <a:cubicBezTo>
                      <a:pt x="304" y="0"/>
                      <a:pt x="304" y="0"/>
                      <a:pt x="304" y="0"/>
                    </a:cubicBezTo>
                    <a:cubicBezTo>
                      <a:pt x="212" y="0"/>
                      <a:pt x="212" y="0"/>
                      <a:pt x="212" y="0"/>
                    </a:cubicBezTo>
                    <a:close/>
                    <a:moveTo>
                      <a:pt x="212" y="272"/>
                    </a:moveTo>
                    <a:cubicBezTo>
                      <a:pt x="212" y="279"/>
                      <a:pt x="211" y="286"/>
                      <a:pt x="210" y="292"/>
                    </a:cubicBezTo>
                    <a:cubicBezTo>
                      <a:pt x="205" y="317"/>
                      <a:pt x="183" y="335"/>
                      <a:pt x="157" y="335"/>
                    </a:cubicBezTo>
                    <a:cubicBezTo>
                      <a:pt x="119" y="335"/>
                      <a:pt x="94" y="304"/>
                      <a:pt x="94" y="256"/>
                    </a:cubicBezTo>
                    <a:cubicBezTo>
                      <a:pt x="94" y="211"/>
                      <a:pt x="115" y="175"/>
                      <a:pt x="157" y="175"/>
                    </a:cubicBezTo>
                    <a:cubicBezTo>
                      <a:pt x="185" y="175"/>
                      <a:pt x="205" y="194"/>
                      <a:pt x="211" y="218"/>
                    </a:cubicBezTo>
                    <a:cubicBezTo>
                      <a:pt x="212" y="223"/>
                      <a:pt x="212" y="229"/>
                      <a:pt x="212" y="235"/>
                    </a:cubicBezTo>
                    <a:cubicBezTo>
                      <a:pt x="212" y="272"/>
                      <a:pt x="212" y="272"/>
                      <a:pt x="212" y="2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Calibri"/>
                  <a:cs typeface="Calibri"/>
                </a:endParaRPr>
              </a:p>
            </p:txBody>
          </p:sp>
          <p:sp>
            <p:nvSpPr>
              <p:cNvPr id="304" name="Freeform 12"/>
              <p:cNvSpPr>
                <a:spLocks noEditPoints="1"/>
              </p:cNvSpPr>
              <p:nvPr/>
            </p:nvSpPr>
            <p:spPr bwMode="auto">
              <a:xfrm>
                <a:off x="4208" y="2546"/>
                <a:ext cx="170" cy="668"/>
              </a:xfrm>
              <a:custGeom>
                <a:avLst/>
                <a:gdLst>
                  <a:gd name="T0" fmla="*/ 98 w 104"/>
                  <a:gd name="T1" fmla="*/ 408 h 408"/>
                  <a:gd name="T2" fmla="*/ 98 w 104"/>
                  <a:gd name="T3" fmla="*/ 133 h 408"/>
                  <a:gd name="T4" fmla="*/ 6 w 104"/>
                  <a:gd name="T5" fmla="*/ 133 h 408"/>
                  <a:gd name="T6" fmla="*/ 6 w 104"/>
                  <a:gd name="T7" fmla="*/ 408 h 408"/>
                  <a:gd name="T8" fmla="*/ 98 w 104"/>
                  <a:gd name="T9" fmla="*/ 408 h 408"/>
                  <a:gd name="T10" fmla="*/ 52 w 104"/>
                  <a:gd name="T11" fmla="*/ 95 h 408"/>
                  <a:gd name="T12" fmla="*/ 104 w 104"/>
                  <a:gd name="T13" fmla="*/ 48 h 408"/>
                  <a:gd name="T14" fmla="*/ 52 w 104"/>
                  <a:gd name="T15" fmla="*/ 0 h 408"/>
                  <a:gd name="T16" fmla="*/ 0 w 104"/>
                  <a:gd name="T17" fmla="*/ 48 h 408"/>
                  <a:gd name="T18" fmla="*/ 51 w 104"/>
                  <a:gd name="T19" fmla="*/ 95 h 408"/>
                  <a:gd name="T20" fmla="*/ 52 w 104"/>
                  <a:gd name="T21" fmla="*/ 9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08">
                    <a:moveTo>
                      <a:pt x="98" y="408"/>
                    </a:moveTo>
                    <a:cubicBezTo>
                      <a:pt x="98" y="133"/>
                      <a:pt x="98" y="133"/>
                      <a:pt x="98" y="133"/>
                    </a:cubicBezTo>
                    <a:cubicBezTo>
                      <a:pt x="6" y="133"/>
                      <a:pt x="6" y="133"/>
                      <a:pt x="6" y="133"/>
                    </a:cubicBezTo>
                    <a:cubicBezTo>
                      <a:pt x="6" y="408"/>
                      <a:pt x="6" y="408"/>
                      <a:pt x="6" y="408"/>
                    </a:cubicBezTo>
                    <a:lnTo>
                      <a:pt x="98" y="408"/>
                    </a:lnTo>
                    <a:close/>
                    <a:moveTo>
                      <a:pt x="52" y="95"/>
                    </a:moveTo>
                    <a:cubicBezTo>
                      <a:pt x="84" y="95"/>
                      <a:pt x="104" y="74"/>
                      <a:pt x="104" y="48"/>
                    </a:cubicBezTo>
                    <a:cubicBezTo>
                      <a:pt x="103" y="21"/>
                      <a:pt x="84" y="0"/>
                      <a:pt x="52" y="0"/>
                    </a:cubicBezTo>
                    <a:cubicBezTo>
                      <a:pt x="21" y="0"/>
                      <a:pt x="0" y="21"/>
                      <a:pt x="0" y="48"/>
                    </a:cubicBezTo>
                    <a:cubicBezTo>
                      <a:pt x="0" y="74"/>
                      <a:pt x="20" y="95"/>
                      <a:pt x="51" y="95"/>
                    </a:cubicBezTo>
                    <a:cubicBezTo>
                      <a:pt x="52" y="95"/>
                      <a:pt x="52" y="95"/>
                      <a:pt x="52" y="9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Calibri"/>
                  <a:cs typeface="Calibri"/>
                </a:endParaRPr>
              </a:p>
            </p:txBody>
          </p:sp>
          <p:sp>
            <p:nvSpPr>
              <p:cNvPr id="305" name="Freeform 13"/>
              <p:cNvSpPr>
                <a:spLocks/>
              </p:cNvSpPr>
              <p:nvPr/>
            </p:nvSpPr>
            <p:spPr bwMode="auto">
              <a:xfrm>
                <a:off x="4450" y="2752"/>
                <a:ext cx="459" cy="462"/>
              </a:xfrm>
              <a:custGeom>
                <a:avLst/>
                <a:gdLst>
                  <a:gd name="T0" fmla="*/ 0 w 280"/>
                  <a:gd name="T1" fmla="*/ 282 h 282"/>
                  <a:gd name="T2" fmla="*/ 92 w 280"/>
                  <a:gd name="T3" fmla="*/ 282 h 282"/>
                  <a:gd name="T4" fmla="*/ 92 w 280"/>
                  <a:gd name="T5" fmla="*/ 128 h 282"/>
                  <a:gd name="T6" fmla="*/ 95 w 280"/>
                  <a:gd name="T7" fmla="*/ 106 h 282"/>
                  <a:gd name="T8" fmla="*/ 142 w 280"/>
                  <a:gd name="T9" fmla="*/ 73 h 282"/>
                  <a:gd name="T10" fmla="*/ 188 w 280"/>
                  <a:gd name="T11" fmla="*/ 135 h 282"/>
                  <a:gd name="T12" fmla="*/ 188 w 280"/>
                  <a:gd name="T13" fmla="*/ 282 h 282"/>
                  <a:gd name="T14" fmla="*/ 280 w 280"/>
                  <a:gd name="T15" fmla="*/ 282 h 282"/>
                  <a:gd name="T16" fmla="*/ 280 w 280"/>
                  <a:gd name="T17" fmla="*/ 124 h 282"/>
                  <a:gd name="T18" fmla="*/ 174 w 280"/>
                  <a:gd name="T19" fmla="*/ 0 h 282"/>
                  <a:gd name="T20" fmla="*/ 91 w 280"/>
                  <a:gd name="T21" fmla="*/ 47 h 282"/>
                  <a:gd name="T22" fmla="*/ 92 w 280"/>
                  <a:gd name="T23" fmla="*/ 47 h 282"/>
                  <a:gd name="T24" fmla="*/ 92 w 280"/>
                  <a:gd name="T25" fmla="*/ 7 h 282"/>
                  <a:gd name="T26" fmla="*/ 0 w 280"/>
                  <a:gd name="T27" fmla="*/ 7 h 282"/>
                  <a:gd name="T28" fmla="*/ 0 w 280"/>
                  <a:gd name="T2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82">
                    <a:moveTo>
                      <a:pt x="0" y="282"/>
                    </a:moveTo>
                    <a:cubicBezTo>
                      <a:pt x="92" y="282"/>
                      <a:pt x="92" y="282"/>
                      <a:pt x="92" y="282"/>
                    </a:cubicBezTo>
                    <a:cubicBezTo>
                      <a:pt x="92" y="128"/>
                      <a:pt x="92" y="128"/>
                      <a:pt x="92" y="128"/>
                    </a:cubicBezTo>
                    <a:cubicBezTo>
                      <a:pt x="92" y="120"/>
                      <a:pt x="92" y="112"/>
                      <a:pt x="95" y="106"/>
                    </a:cubicBezTo>
                    <a:cubicBezTo>
                      <a:pt x="101" y="90"/>
                      <a:pt x="116" y="73"/>
                      <a:pt x="142" y="73"/>
                    </a:cubicBezTo>
                    <a:cubicBezTo>
                      <a:pt x="175" y="73"/>
                      <a:pt x="188" y="98"/>
                      <a:pt x="188" y="135"/>
                    </a:cubicBezTo>
                    <a:cubicBezTo>
                      <a:pt x="188" y="282"/>
                      <a:pt x="188" y="282"/>
                      <a:pt x="188" y="282"/>
                    </a:cubicBezTo>
                    <a:cubicBezTo>
                      <a:pt x="280" y="282"/>
                      <a:pt x="280" y="282"/>
                      <a:pt x="280" y="282"/>
                    </a:cubicBezTo>
                    <a:cubicBezTo>
                      <a:pt x="280" y="124"/>
                      <a:pt x="280" y="124"/>
                      <a:pt x="280" y="124"/>
                    </a:cubicBezTo>
                    <a:cubicBezTo>
                      <a:pt x="280" y="40"/>
                      <a:pt x="235" y="0"/>
                      <a:pt x="174" y="0"/>
                    </a:cubicBezTo>
                    <a:cubicBezTo>
                      <a:pt x="125" y="0"/>
                      <a:pt x="103" y="28"/>
                      <a:pt x="91" y="47"/>
                    </a:cubicBezTo>
                    <a:cubicBezTo>
                      <a:pt x="92" y="47"/>
                      <a:pt x="92" y="47"/>
                      <a:pt x="92" y="47"/>
                    </a:cubicBezTo>
                    <a:cubicBezTo>
                      <a:pt x="92" y="7"/>
                      <a:pt x="92" y="7"/>
                      <a:pt x="92" y="7"/>
                    </a:cubicBezTo>
                    <a:cubicBezTo>
                      <a:pt x="0" y="7"/>
                      <a:pt x="0" y="7"/>
                      <a:pt x="0" y="7"/>
                    </a:cubicBezTo>
                    <a:cubicBezTo>
                      <a:pt x="1" y="33"/>
                      <a:pt x="0" y="282"/>
                      <a:pt x="0" y="28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Calibri"/>
                  <a:cs typeface="Calibri"/>
                </a:endParaRPr>
              </a:p>
            </p:txBody>
          </p:sp>
        </p:grpSp>
      </p:grpSp>
      <p:grpSp>
        <p:nvGrpSpPr>
          <p:cNvPr id="274" name="Group 273"/>
          <p:cNvGrpSpPr/>
          <p:nvPr/>
        </p:nvGrpSpPr>
        <p:grpSpPr>
          <a:xfrm>
            <a:off x="8996465" y="1148795"/>
            <a:ext cx="450850" cy="495026"/>
            <a:chOff x="5803900" y="1228999"/>
            <a:chExt cx="450850" cy="495026"/>
          </a:xfrm>
        </p:grpSpPr>
        <p:sp>
          <p:nvSpPr>
            <p:cNvPr id="275" name="Oval 274"/>
            <p:cNvSpPr/>
            <p:nvPr/>
          </p:nvSpPr>
          <p:spPr bwMode="gray">
            <a:xfrm>
              <a:off x="5803900" y="1273175"/>
              <a:ext cx="450850" cy="450850"/>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latin typeface="Calibri"/>
                <a:cs typeface="Calibri"/>
              </a:endParaRPr>
            </a:p>
          </p:txBody>
        </p:sp>
        <p:pic>
          <p:nvPicPr>
            <p:cNvPr id="276" name="Picture 275" descr="SYM_Horiz_PMSC_rev.eps"/>
            <p:cNvPicPr>
              <a:picLocks noChangeAspect="1"/>
            </p:cNvPicPr>
            <p:nvPr/>
          </p:nvPicPr>
          <p:blipFill rotWithShape="1">
            <a:blip r:embed="rId10" cstate="email">
              <a:extLst>
                <a:ext uri="{28A0092B-C50C-407E-A947-70E740481C1C}">
                  <a14:useLocalDpi xmlns:a14="http://schemas.microsoft.com/office/drawing/2010/main"/>
                </a:ext>
              </a:extLst>
            </a:blip>
            <a:srcRect r="76103"/>
            <a:stretch/>
          </p:blipFill>
          <p:spPr>
            <a:xfrm>
              <a:off x="5823699" y="1228999"/>
              <a:ext cx="427695" cy="473521"/>
            </a:xfrm>
            <a:prstGeom prst="rect">
              <a:avLst/>
            </a:prstGeom>
            <a:effectLst>
              <a:glow rad="25400">
                <a:schemeClr val="bg1">
                  <a:alpha val="17000"/>
                </a:schemeClr>
              </a:glow>
            </a:effectLst>
          </p:spPr>
        </p:pic>
      </p:grpSp>
      <p:cxnSp>
        <p:nvCxnSpPr>
          <p:cNvPr id="168" name="Straight Connector 167"/>
          <p:cNvCxnSpPr>
            <a:stCxn id="236" idx="3"/>
          </p:cNvCxnSpPr>
          <p:nvPr/>
        </p:nvCxnSpPr>
        <p:spPr>
          <a:xfrm flipV="1">
            <a:off x="1092222" y="2173555"/>
            <a:ext cx="6993044" cy="35435"/>
          </a:xfrm>
          <a:prstGeom prst="line">
            <a:avLst/>
          </a:pr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93876" y="3841228"/>
            <a:ext cx="3534445" cy="232611"/>
            <a:chOff x="992288" y="3803649"/>
            <a:chExt cx="3534445" cy="232611"/>
          </a:xfrm>
        </p:grpSpPr>
        <p:sp>
          <p:nvSpPr>
            <p:cNvPr id="259" name="Rectangle 258"/>
            <p:cNvSpPr/>
            <p:nvPr/>
          </p:nvSpPr>
          <p:spPr>
            <a:xfrm>
              <a:off x="1047750" y="3803649"/>
              <a:ext cx="3478983" cy="232611"/>
            </a:xfrm>
            <a:prstGeom prst="rect">
              <a:avLst/>
            </a:prstGeom>
            <a:solidFill>
              <a:schemeClr val="bg2">
                <a:lumMod val="85000"/>
                <a:lumOff val="15000"/>
              </a:schemeClr>
            </a:solidFill>
            <a:ln w="9525">
              <a:noFill/>
              <a:miter lim="800000"/>
              <a:headEnd/>
              <a:tailEnd/>
            </a:ln>
          </p:spPr>
          <p:txBody>
            <a:bodyPr wrap="square" rtlCol="0" anchor="ctr"/>
            <a:lstStyle/>
            <a:p>
              <a:pPr defTabSz="914171">
                <a:defRPr/>
              </a:pPr>
              <a:endParaRPr lang="en-US" sz="1350" kern="0" dirty="0">
                <a:solidFill>
                  <a:prstClr val="white"/>
                </a:solidFill>
                <a:latin typeface="Calibri"/>
                <a:cs typeface="Calibri"/>
              </a:endParaRPr>
            </a:p>
          </p:txBody>
        </p:sp>
        <p:cxnSp>
          <p:nvCxnSpPr>
            <p:cNvPr id="260" name="Straight Connector 259"/>
            <p:cNvCxnSpPr>
              <a:stCxn id="232" idx="51"/>
            </p:cNvCxnSpPr>
            <p:nvPr/>
          </p:nvCxnSpPr>
          <p:spPr>
            <a:xfrm>
              <a:off x="992288" y="3898424"/>
              <a:ext cx="3235680" cy="22027"/>
            </a:xfrm>
            <a:prstGeom prst="line">
              <a:avLst/>
            </a:pr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84" name="TextBox 183"/>
          <p:cNvSpPr txBox="1"/>
          <p:nvPr/>
        </p:nvSpPr>
        <p:spPr>
          <a:xfrm>
            <a:off x="4339221" y="4546515"/>
            <a:ext cx="2148719" cy="914400"/>
          </a:xfrm>
          <a:prstGeom prst="rect">
            <a:avLst/>
          </a:prstGeom>
          <a:noFill/>
        </p:spPr>
        <p:txBody>
          <a:bodyPr wrap="none" lIns="0" tIns="0" rIns="0" bIns="0" rtlCol="0">
            <a:noAutofit/>
          </a:bodyPr>
          <a:lstStyle/>
          <a:p>
            <a:pPr algn="ctr">
              <a:lnSpc>
                <a:spcPct val="90000"/>
              </a:lnSpc>
            </a:pPr>
            <a:r>
              <a:rPr lang="en-US" sz="1600" dirty="0">
                <a:latin typeface="Calibri"/>
                <a:cs typeface="Calibri"/>
              </a:rPr>
              <a:t>Symantec </a:t>
            </a:r>
            <a:br>
              <a:rPr lang="en-US" sz="1600" dirty="0">
                <a:latin typeface="Calibri"/>
                <a:cs typeface="Calibri"/>
              </a:rPr>
            </a:br>
            <a:r>
              <a:rPr lang="en-US" sz="1600" dirty="0">
                <a:latin typeface="Calibri"/>
                <a:cs typeface="Calibri"/>
              </a:rPr>
              <a:t>Web Security </a:t>
            </a:r>
            <a:br>
              <a:rPr lang="en-US" sz="1600" dirty="0">
                <a:latin typeface="Calibri"/>
                <a:cs typeface="Calibri"/>
              </a:rPr>
            </a:br>
            <a:r>
              <a:rPr lang="en-US" sz="1600" dirty="0">
                <a:latin typeface="Calibri"/>
                <a:cs typeface="Calibri"/>
              </a:rPr>
              <a:t>Service (WSS)</a:t>
            </a:r>
          </a:p>
        </p:txBody>
      </p:sp>
      <p:sp>
        <p:nvSpPr>
          <p:cNvPr id="181" name="Rectangle 180"/>
          <p:cNvSpPr/>
          <p:nvPr/>
        </p:nvSpPr>
        <p:spPr>
          <a:xfrm>
            <a:off x="7217565" y="3958030"/>
            <a:ext cx="4382734" cy="646331"/>
          </a:xfrm>
          <a:prstGeom prst="rect">
            <a:avLst/>
          </a:prstGeom>
        </p:spPr>
        <p:txBody>
          <a:bodyPr wrap="square">
            <a:spAutoFit/>
          </a:bodyPr>
          <a:lstStyle/>
          <a:p>
            <a:pPr>
              <a:spcAft>
                <a:spcPts val="2400"/>
              </a:spcAft>
              <a:defRPr/>
            </a:pPr>
            <a:r>
              <a:rPr lang="en-US" dirty="0">
                <a:latin typeface="Calibri"/>
                <a:cs typeface="Calibri"/>
              </a:rPr>
              <a:t>Threat Protection, Information Security, &amp; Access Governance </a:t>
            </a:r>
            <a:endParaRPr lang="en-US" kern="0" dirty="0">
              <a:solidFill>
                <a:srgbClr val="404040"/>
              </a:solidFill>
              <a:latin typeface="Calibri"/>
              <a:cs typeface="Calibri"/>
            </a:endParaRPr>
          </a:p>
        </p:txBody>
      </p:sp>
      <p:sp>
        <p:nvSpPr>
          <p:cNvPr id="182" name="Chevron 181"/>
          <p:cNvSpPr/>
          <p:nvPr/>
        </p:nvSpPr>
        <p:spPr bwMode="gray">
          <a:xfrm>
            <a:off x="7086501" y="4080987"/>
            <a:ext cx="133732" cy="222888"/>
          </a:xfrm>
          <a:prstGeom prst="chevron">
            <a:avLst>
              <a:gd name="adj" fmla="val 70111"/>
            </a:avLst>
          </a:prstGeom>
          <a:solidFill>
            <a:srgbClr val="40404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defRPr/>
            </a:pPr>
            <a:endParaRPr lang="en-US" kern="0">
              <a:solidFill>
                <a:srgbClr val="404040"/>
              </a:solidFill>
              <a:latin typeface="Calibri"/>
              <a:cs typeface="Calibri"/>
            </a:endParaRPr>
          </a:p>
        </p:txBody>
      </p:sp>
      <p:sp>
        <p:nvSpPr>
          <p:cNvPr id="186" name="Rectangle 185"/>
          <p:cNvSpPr/>
          <p:nvPr/>
        </p:nvSpPr>
        <p:spPr>
          <a:xfrm>
            <a:off x="7217565" y="4668536"/>
            <a:ext cx="4974435" cy="646331"/>
          </a:xfrm>
          <a:prstGeom prst="rect">
            <a:avLst/>
          </a:prstGeom>
        </p:spPr>
        <p:txBody>
          <a:bodyPr wrap="square">
            <a:spAutoFit/>
          </a:bodyPr>
          <a:lstStyle/>
          <a:p>
            <a:pPr>
              <a:spcAft>
                <a:spcPts val="2400"/>
              </a:spcAft>
              <a:defRPr/>
            </a:pPr>
            <a:r>
              <a:rPr lang="en-US" dirty="0" err="1" smtClean="0">
                <a:latin typeface="Calibri"/>
                <a:cs typeface="Calibri"/>
              </a:rPr>
              <a:t>Fireglass</a:t>
            </a:r>
            <a:r>
              <a:rPr lang="en-US" dirty="0" smtClean="0">
                <a:latin typeface="Calibri"/>
                <a:cs typeface="Calibri"/>
              </a:rPr>
              <a:t> adds threat isolation for risky and uncategorized sites</a:t>
            </a:r>
            <a:endParaRPr lang="en-US" kern="0" dirty="0">
              <a:solidFill>
                <a:srgbClr val="404040"/>
              </a:solidFill>
              <a:latin typeface="Calibri"/>
              <a:cs typeface="Calibri"/>
            </a:endParaRPr>
          </a:p>
        </p:txBody>
      </p:sp>
      <p:sp>
        <p:nvSpPr>
          <p:cNvPr id="187" name="Chevron 186"/>
          <p:cNvSpPr/>
          <p:nvPr/>
        </p:nvSpPr>
        <p:spPr bwMode="gray">
          <a:xfrm>
            <a:off x="7075086" y="4741061"/>
            <a:ext cx="133732" cy="222888"/>
          </a:xfrm>
          <a:prstGeom prst="chevron">
            <a:avLst>
              <a:gd name="adj" fmla="val 70111"/>
            </a:avLst>
          </a:prstGeom>
          <a:solidFill>
            <a:srgbClr val="40404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defRPr/>
            </a:pPr>
            <a:endParaRPr lang="en-US" kern="0">
              <a:solidFill>
                <a:srgbClr val="404040"/>
              </a:solidFill>
              <a:latin typeface="Calibri"/>
              <a:cs typeface="Calibri"/>
            </a:endParaRPr>
          </a:p>
        </p:txBody>
      </p:sp>
      <p:sp>
        <p:nvSpPr>
          <p:cNvPr id="225" name="TextBox 224"/>
          <p:cNvSpPr txBox="1"/>
          <p:nvPr/>
        </p:nvSpPr>
        <p:spPr>
          <a:xfrm>
            <a:off x="228852" y="4237127"/>
            <a:ext cx="948198" cy="461665"/>
          </a:xfrm>
          <a:prstGeom prst="rect">
            <a:avLst/>
          </a:prstGeom>
          <a:noFill/>
        </p:spPr>
        <p:txBody>
          <a:bodyPr wrap="square" rtlCol="0">
            <a:spAutoFit/>
          </a:bodyPr>
          <a:lstStyle/>
          <a:p>
            <a:pPr algn="ctr" defTabSz="914126"/>
            <a:r>
              <a:rPr lang="en-US" sz="1200" kern="0" dirty="0">
                <a:solidFill>
                  <a:srgbClr val="404040"/>
                </a:solidFill>
                <a:latin typeface="Calibri"/>
                <a:cs typeface="Calibri"/>
              </a:rPr>
              <a:t>Regional</a:t>
            </a:r>
            <a:br>
              <a:rPr lang="en-US" sz="1200" kern="0" dirty="0">
                <a:solidFill>
                  <a:srgbClr val="404040"/>
                </a:solidFill>
                <a:latin typeface="Calibri"/>
                <a:cs typeface="Calibri"/>
              </a:rPr>
            </a:br>
            <a:r>
              <a:rPr lang="en-US" sz="1200" kern="0" dirty="0">
                <a:solidFill>
                  <a:srgbClr val="404040"/>
                </a:solidFill>
                <a:latin typeface="Calibri"/>
                <a:cs typeface="Calibri"/>
              </a:rPr>
              <a:t>Office</a:t>
            </a:r>
          </a:p>
        </p:txBody>
      </p:sp>
      <p:grpSp>
        <p:nvGrpSpPr>
          <p:cNvPr id="228" name="Group 227"/>
          <p:cNvGrpSpPr/>
          <p:nvPr/>
        </p:nvGrpSpPr>
        <p:grpSpPr>
          <a:xfrm>
            <a:off x="390512" y="3665892"/>
            <a:ext cx="737542" cy="574422"/>
            <a:chOff x="529577" y="4937045"/>
            <a:chExt cx="476392" cy="371030"/>
          </a:xfrm>
          <a:effectLst>
            <a:outerShdw blurRad="88900" sx="102000" sy="102000" algn="ctr" rotWithShape="0">
              <a:prstClr val="black">
                <a:alpha val="67000"/>
              </a:prstClr>
            </a:outerShdw>
          </a:effectLst>
        </p:grpSpPr>
        <p:sp>
          <p:nvSpPr>
            <p:cNvPr id="229" name="Rectangle 228"/>
            <p:cNvSpPr/>
            <p:nvPr/>
          </p:nvSpPr>
          <p:spPr>
            <a:xfrm>
              <a:off x="834121" y="5031076"/>
              <a:ext cx="156995" cy="156995"/>
            </a:xfrm>
            <a:prstGeom prst="rect">
              <a:avLst/>
            </a:prstGeom>
            <a:solidFill>
              <a:sysClr val="window" lastClr="FFFFFF"/>
            </a:solidFill>
            <a:ln w="9525">
              <a:noFill/>
              <a:miter lim="800000"/>
              <a:headEnd/>
              <a:tailEnd/>
            </a:ln>
          </p:spPr>
          <p:txBody>
            <a:bodyPr wrap="none" rtlCol="0" anchor="ctr"/>
            <a:lstStyle/>
            <a:p>
              <a:pPr algn="ctr">
                <a:defRPr/>
              </a:pPr>
              <a:endParaRPr lang="en-US" kern="0" dirty="0">
                <a:solidFill>
                  <a:srgbClr val="09ADFF"/>
                </a:solidFill>
                <a:latin typeface="Calibri"/>
                <a:cs typeface="Calibri"/>
              </a:endParaRPr>
            </a:p>
          </p:txBody>
        </p:sp>
        <p:sp>
          <p:nvSpPr>
            <p:cNvPr id="230" name="Rectangle 229"/>
            <p:cNvSpPr/>
            <p:nvPr/>
          </p:nvSpPr>
          <p:spPr>
            <a:xfrm>
              <a:off x="541658" y="5031076"/>
              <a:ext cx="239392" cy="156995"/>
            </a:xfrm>
            <a:prstGeom prst="rect">
              <a:avLst/>
            </a:prstGeom>
            <a:solidFill>
              <a:sysClr val="window" lastClr="FFFFFF"/>
            </a:solidFill>
            <a:ln w="9525">
              <a:noFill/>
              <a:miter lim="800000"/>
              <a:headEnd/>
              <a:tailEnd/>
            </a:ln>
          </p:spPr>
          <p:txBody>
            <a:bodyPr wrap="none" rtlCol="0" anchor="ctr"/>
            <a:lstStyle/>
            <a:p>
              <a:pPr algn="ctr">
                <a:defRPr/>
              </a:pPr>
              <a:endParaRPr lang="en-US" kern="0" dirty="0">
                <a:solidFill>
                  <a:srgbClr val="09ADFF"/>
                </a:solidFill>
                <a:latin typeface="Calibri"/>
                <a:cs typeface="Calibri"/>
              </a:endParaRPr>
            </a:p>
          </p:txBody>
        </p:sp>
        <p:grpSp>
          <p:nvGrpSpPr>
            <p:cNvPr id="231" name="Group 230"/>
            <p:cNvGrpSpPr/>
            <p:nvPr/>
          </p:nvGrpSpPr>
          <p:grpSpPr>
            <a:xfrm>
              <a:off x="529577" y="4937045"/>
              <a:ext cx="476392" cy="371030"/>
              <a:chOff x="5987864" y="2180986"/>
              <a:chExt cx="2670175" cy="2079626"/>
            </a:xfrm>
          </p:grpSpPr>
          <p:sp>
            <p:nvSpPr>
              <p:cNvPr id="232" name="Freeform 5"/>
              <p:cNvSpPr>
                <a:spLocks noEditPoints="1"/>
              </p:cNvSpPr>
              <p:nvPr/>
            </p:nvSpPr>
            <p:spPr bwMode="auto">
              <a:xfrm>
                <a:off x="5987864" y="2585799"/>
                <a:ext cx="2670175" cy="1674813"/>
              </a:xfrm>
              <a:custGeom>
                <a:avLst/>
                <a:gdLst>
                  <a:gd name="T0" fmla="*/ 0 w 1682"/>
                  <a:gd name="T1" fmla="*/ 0 h 1055"/>
                  <a:gd name="T2" fmla="*/ 0 w 1682"/>
                  <a:gd name="T3" fmla="*/ 1055 h 1055"/>
                  <a:gd name="T4" fmla="*/ 610 w 1682"/>
                  <a:gd name="T5" fmla="*/ 1055 h 1055"/>
                  <a:gd name="T6" fmla="*/ 610 w 1682"/>
                  <a:gd name="T7" fmla="*/ 670 h 1055"/>
                  <a:gd name="T8" fmla="*/ 994 w 1682"/>
                  <a:gd name="T9" fmla="*/ 670 h 1055"/>
                  <a:gd name="T10" fmla="*/ 994 w 1682"/>
                  <a:gd name="T11" fmla="*/ 1055 h 1055"/>
                  <a:gd name="T12" fmla="*/ 1682 w 1682"/>
                  <a:gd name="T13" fmla="*/ 1055 h 1055"/>
                  <a:gd name="T14" fmla="*/ 1682 w 1682"/>
                  <a:gd name="T15" fmla="*/ 0 h 1055"/>
                  <a:gd name="T16" fmla="*/ 0 w 1682"/>
                  <a:gd name="T17" fmla="*/ 0 h 1055"/>
                  <a:gd name="T18" fmla="*/ 303 w 1682"/>
                  <a:gd name="T19" fmla="*/ 572 h 1055"/>
                  <a:gd name="T20" fmla="*/ 90 w 1682"/>
                  <a:gd name="T21" fmla="*/ 572 h 1055"/>
                  <a:gd name="T22" fmla="*/ 90 w 1682"/>
                  <a:gd name="T23" fmla="*/ 361 h 1055"/>
                  <a:gd name="T24" fmla="*/ 303 w 1682"/>
                  <a:gd name="T25" fmla="*/ 361 h 1055"/>
                  <a:gd name="T26" fmla="*/ 303 w 1682"/>
                  <a:gd name="T27" fmla="*/ 572 h 1055"/>
                  <a:gd name="T28" fmla="*/ 303 w 1682"/>
                  <a:gd name="T29" fmla="*/ 313 h 1055"/>
                  <a:gd name="T30" fmla="*/ 90 w 1682"/>
                  <a:gd name="T31" fmla="*/ 313 h 1055"/>
                  <a:gd name="T32" fmla="*/ 90 w 1682"/>
                  <a:gd name="T33" fmla="*/ 100 h 1055"/>
                  <a:gd name="T34" fmla="*/ 303 w 1682"/>
                  <a:gd name="T35" fmla="*/ 100 h 1055"/>
                  <a:gd name="T36" fmla="*/ 303 w 1682"/>
                  <a:gd name="T37" fmla="*/ 313 h 1055"/>
                  <a:gd name="T38" fmla="*/ 553 w 1682"/>
                  <a:gd name="T39" fmla="*/ 572 h 1055"/>
                  <a:gd name="T40" fmla="*/ 341 w 1682"/>
                  <a:gd name="T41" fmla="*/ 572 h 1055"/>
                  <a:gd name="T42" fmla="*/ 341 w 1682"/>
                  <a:gd name="T43" fmla="*/ 361 h 1055"/>
                  <a:gd name="T44" fmla="*/ 553 w 1682"/>
                  <a:gd name="T45" fmla="*/ 361 h 1055"/>
                  <a:gd name="T46" fmla="*/ 553 w 1682"/>
                  <a:gd name="T47" fmla="*/ 572 h 1055"/>
                  <a:gd name="T48" fmla="*/ 553 w 1682"/>
                  <a:gd name="T49" fmla="*/ 313 h 1055"/>
                  <a:gd name="T50" fmla="*/ 341 w 1682"/>
                  <a:gd name="T51" fmla="*/ 313 h 1055"/>
                  <a:gd name="T52" fmla="*/ 341 w 1682"/>
                  <a:gd name="T53" fmla="*/ 100 h 1055"/>
                  <a:gd name="T54" fmla="*/ 553 w 1682"/>
                  <a:gd name="T55" fmla="*/ 100 h 1055"/>
                  <a:gd name="T56" fmla="*/ 553 w 1682"/>
                  <a:gd name="T57" fmla="*/ 313 h 1055"/>
                  <a:gd name="T58" fmla="*/ 802 w 1682"/>
                  <a:gd name="T59" fmla="*/ 572 h 1055"/>
                  <a:gd name="T60" fmla="*/ 591 w 1682"/>
                  <a:gd name="T61" fmla="*/ 572 h 1055"/>
                  <a:gd name="T62" fmla="*/ 591 w 1682"/>
                  <a:gd name="T63" fmla="*/ 361 h 1055"/>
                  <a:gd name="T64" fmla="*/ 802 w 1682"/>
                  <a:gd name="T65" fmla="*/ 361 h 1055"/>
                  <a:gd name="T66" fmla="*/ 802 w 1682"/>
                  <a:gd name="T67" fmla="*/ 572 h 1055"/>
                  <a:gd name="T68" fmla="*/ 802 w 1682"/>
                  <a:gd name="T69" fmla="*/ 313 h 1055"/>
                  <a:gd name="T70" fmla="*/ 591 w 1682"/>
                  <a:gd name="T71" fmla="*/ 313 h 1055"/>
                  <a:gd name="T72" fmla="*/ 591 w 1682"/>
                  <a:gd name="T73" fmla="*/ 100 h 1055"/>
                  <a:gd name="T74" fmla="*/ 802 w 1682"/>
                  <a:gd name="T75" fmla="*/ 100 h 1055"/>
                  <a:gd name="T76" fmla="*/ 802 w 1682"/>
                  <a:gd name="T77" fmla="*/ 313 h 1055"/>
                  <a:gd name="T78" fmla="*/ 1338 w 1682"/>
                  <a:gd name="T79" fmla="*/ 572 h 1055"/>
                  <a:gd name="T80" fmla="*/ 1127 w 1682"/>
                  <a:gd name="T81" fmla="*/ 572 h 1055"/>
                  <a:gd name="T82" fmla="*/ 1127 w 1682"/>
                  <a:gd name="T83" fmla="*/ 361 h 1055"/>
                  <a:gd name="T84" fmla="*/ 1338 w 1682"/>
                  <a:gd name="T85" fmla="*/ 361 h 1055"/>
                  <a:gd name="T86" fmla="*/ 1338 w 1682"/>
                  <a:gd name="T87" fmla="*/ 572 h 1055"/>
                  <a:gd name="T88" fmla="*/ 1338 w 1682"/>
                  <a:gd name="T89" fmla="*/ 313 h 1055"/>
                  <a:gd name="T90" fmla="*/ 1127 w 1682"/>
                  <a:gd name="T91" fmla="*/ 313 h 1055"/>
                  <a:gd name="T92" fmla="*/ 1127 w 1682"/>
                  <a:gd name="T93" fmla="*/ 100 h 1055"/>
                  <a:gd name="T94" fmla="*/ 1338 w 1682"/>
                  <a:gd name="T95" fmla="*/ 100 h 1055"/>
                  <a:gd name="T96" fmla="*/ 1338 w 1682"/>
                  <a:gd name="T97" fmla="*/ 313 h 1055"/>
                  <a:gd name="T98" fmla="*/ 1590 w 1682"/>
                  <a:gd name="T99" fmla="*/ 572 h 1055"/>
                  <a:gd name="T100" fmla="*/ 1376 w 1682"/>
                  <a:gd name="T101" fmla="*/ 572 h 1055"/>
                  <a:gd name="T102" fmla="*/ 1376 w 1682"/>
                  <a:gd name="T103" fmla="*/ 361 h 1055"/>
                  <a:gd name="T104" fmla="*/ 1590 w 1682"/>
                  <a:gd name="T105" fmla="*/ 361 h 1055"/>
                  <a:gd name="T106" fmla="*/ 1590 w 1682"/>
                  <a:gd name="T107" fmla="*/ 572 h 1055"/>
                  <a:gd name="T108" fmla="*/ 1590 w 1682"/>
                  <a:gd name="T109" fmla="*/ 313 h 1055"/>
                  <a:gd name="T110" fmla="*/ 1376 w 1682"/>
                  <a:gd name="T111" fmla="*/ 313 h 1055"/>
                  <a:gd name="T112" fmla="*/ 1376 w 1682"/>
                  <a:gd name="T113" fmla="*/ 100 h 1055"/>
                  <a:gd name="T114" fmla="*/ 1590 w 1682"/>
                  <a:gd name="T115" fmla="*/ 100 h 1055"/>
                  <a:gd name="T116" fmla="*/ 1590 w 1682"/>
                  <a:gd name="T117" fmla="*/ 313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2" h="1055">
                    <a:moveTo>
                      <a:pt x="0" y="0"/>
                    </a:moveTo>
                    <a:lnTo>
                      <a:pt x="0" y="1055"/>
                    </a:lnTo>
                    <a:lnTo>
                      <a:pt x="610" y="1055"/>
                    </a:lnTo>
                    <a:lnTo>
                      <a:pt x="610" y="670"/>
                    </a:lnTo>
                    <a:lnTo>
                      <a:pt x="994" y="670"/>
                    </a:lnTo>
                    <a:lnTo>
                      <a:pt x="994" y="1055"/>
                    </a:lnTo>
                    <a:lnTo>
                      <a:pt x="1682" y="1055"/>
                    </a:lnTo>
                    <a:lnTo>
                      <a:pt x="1682" y="0"/>
                    </a:lnTo>
                    <a:lnTo>
                      <a:pt x="0" y="0"/>
                    </a:lnTo>
                    <a:close/>
                    <a:moveTo>
                      <a:pt x="303" y="572"/>
                    </a:moveTo>
                    <a:lnTo>
                      <a:pt x="90" y="572"/>
                    </a:lnTo>
                    <a:lnTo>
                      <a:pt x="90" y="361"/>
                    </a:lnTo>
                    <a:lnTo>
                      <a:pt x="303" y="361"/>
                    </a:lnTo>
                    <a:lnTo>
                      <a:pt x="303" y="572"/>
                    </a:lnTo>
                    <a:close/>
                    <a:moveTo>
                      <a:pt x="303" y="313"/>
                    </a:moveTo>
                    <a:lnTo>
                      <a:pt x="90" y="313"/>
                    </a:lnTo>
                    <a:lnTo>
                      <a:pt x="90" y="100"/>
                    </a:lnTo>
                    <a:lnTo>
                      <a:pt x="303" y="100"/>
                    </a:lnTo>
                    <a:lnTo>
                      <a:pt x="303" y="313"/>
                    </a:lnTo>
                    <a:close/>
                    <a:moveTo>
                      <a:pt x="553" y="572"/>
                    </a:moveTo>
                    <a:lnTo>
                      <a:pt x="341" y="572"/>
                    </a:lnTo>
                    <a:lnTo>
                      <a:pt x="341" y="361"/>
                    </a:lnTo>
                    <a:lnTo>
                      <a:pt x="553" y="361"/>
                    </a:lnTo>
                    <a:lnTo>
                      <a:pt x="553" y="572"/>
                    </a:lnTo>
                    <a:close/>
                    <a:moveTo>
                      <a:pt x="553" y="313"/>
                    </a:moveTo>
                    <a:lnTo>
                      <a:pt x="341" y="313"/>
                    </a:lnTo>
                    <a:lnTo>
                      <a:pt x="341" y="100"/>
                    </a:lnTo>
                    <a:lnTo>
                      <a:pt x="553" y="100"/>
                    </a:lnTo>
                    <a:lnTo>
                      <a:pt x="553" y="313"/>
                    </a:lnTo>
                    <a:close/>
                    <a:moveTo>
                      <a:pt x="802" y="572"/>
                    </a:moveTo>
                    <a:lnTo>
                      <a:pt x="591" y="572"/>
                    </a:lnTo>
                    <a:lnTo>
                      <a:pt x="591" y="361"/>
                    </a:lnTo>
                    <a:lnTo>
                      <a:pt x="802" y="361"/>
                    </a:lnTo>
                    <a:lnTo>
                      <a:pt x="802" y="572"/>
                    </a:lnTo>
                    <a:close/>
                    <a:moveTo>
                      <a:pt x="802" y="313"/>
                    </a:moveTo>
                    <a:lnTo>
                      <a:pt x="591" y="313"/>
                    </a:lnTo>
                    <a:lnTo>
                      <a:pt x="591" y="100"/>
                    </a:lnTo>
                    <a:lnTo>
                      <a:pt x="802" y="100"/>
                    </a:lnTo>
                    <a:lnTo>
                      <a:pt x="802" y="313"/>
                    </a:lnTo>
                    <a:close/>
                    <a:moveTo>
                      <a:pt x="1338" y="572"/>
                    </a:moveTo>
                    <a:lnTo>
                      <a:pt x="1127" y="572"/>
                    </a:lnTo>
                    <a:lnTo>
                      <a:pt x="1127" y="361"/>
                    </a:lnTo>
                    <a:lnTo>
                      <a:pt x="1338" y="361"/>
                    </a:lnTo>
                    <a:lnTo>
                      <a:pt x="1338" y="572"/>
                    </a:lnTo>
                    <a:close/>
                    <a:moveTo>
                      <a:pt x="1338" y="313"/>
                    </a:moveTo>
                    <a:lnTo>
                      <a:pt x="1127" y="313"/>
                    </a:lnTo>
                    <a:lnTo>
                      <a:pt x="1127" y="100"/>
                    </a:lnTo>
                    <a:lnTo>
                      <a:pt x="1338" y="100"/>
                    </a:lnTo>
                    <a:lnTo>
                      <a:pt x="1338" y="313"/>
                    </a:lnTo>
                    <a:close/>
                    <a:moveTo>
                      <a:pt x="1590" y="572"/>
                    </a:moveTo>
                    <a:lnTo>
                      <a:pt x="1376" y="572"/>
                    </a:lnTo>
                    <a:lnTo>
                      <a:pt x="1376" y="361"/>
                    </a:lnTo>
                    <a:lnTo>
                      <a:pt x="1590" y="361"/>
                    </a:lnTo>
                    <a:lnTo>
                      <a:pt x="1590" y="572"/>
                    </a:lnTo>
                    <a:close/>
                    <a:moveTo>
                      <a:pt x="1590" y="313"/>
                    </a:moveTo>
                    <a:lnTo>
                      <a:pt x="1376" y="313"/>
                    </a:lnTo>
                    <a:lnTo>
                      <a:pt x="1376" y="100"/>
                    </a:lnTo>
                    <a:lnTo>
                      <a:pt x="1590" y="100"/>
                    </a:lnTo>
                    <a:lnTo>
                      <a:pt x="1590" y="313"/>
                    </a:lnTo>
                    <a:close/>
                  </a:path>
                </a:pathLst>
              </a:custGeom>
              <a:solidFill>
                <a:srgbClr val="5A6771"/>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000000"/>
                  </a:solidFill>
                  <a:latin typeface="Calibri"/>
                  <a:cs typeface="Calibri"/>
                </a:endParaRPr>
              </a:p>
            </p:txBody>
          </p:sp>
          <p:sp>
            <p:nvSpPr>
              <p:cNvPr id="233" name="Freeform 6"/>
              <p:cNvSpPr>
                <a:spLocks/>
              </p:cNvSpPr>
              <p:nvPr/>
            </p:nvSpPr>
            <p:spPr bwMode="auto">
              <a:xfrm>
                <a:off x="7261039" y="2180986"/>
                <a:ext cx="1393825" cy="404813"/>
              </a:xfrm>
              <a:custGeom>
                <a:avLst/>
                <a:gdLst>
                  <a:gd name="T0" fmla="*/ 0 w 878"/>
                  <a:gd name="T1" fmla="*/ 0 h 255"/>
                  <a:gd name="T2" fmla="*/ 878 w 878"/>
                  <a:gd name="T3" fmla="*/ 255 h 255"/>
                  <a:gd name="T4" fmla="*/ 0 w 878"/>
                  <a:gd name="T5" fmla="*/ 255 h 255"/>
                  <a:gd name="T6" fmla="*/ 0 w 878"/>
                  <a:gd name="T7" fmla="*/ 0 h 255"/>
                </a:gdLst>
                <a:ahLst/>
                <a:cxnLst>
                  <a:cxn ang="0">
                    <a:pos x="T0" y="T1"/>
                  </a:cxn>
                  <a:cxn ang="0">
                    <a:pos x="T2" y="T3"/>
                  </a:cxn>
                  <a:cxn ang="0">
                    <a:pos x="T4" y="T5"/>
                  </a:cxn>
                  <a:cxn ang="0">
                    <a:pos x="T6" y="T7"/>
                  </a:cxn>
                </a:cxnLst>
                <a:rect l="0" t="0" r="r" b="b"/>
                <a:pathLst>
                  <a:path w="878" h="255">
                    <a:moveTo>
                      <a:pt x="0" y="0"/>
                    </a:moveTo>
                    <a:lnTo>
                      <a:pt x="878" y="255"/>
                    </a:lnTo>
                    <a:lnTo>
                      <a:pt x="0" y="255"/>
                    </a:lnTo>
                    <a:lnTo>
                      <a:pt x="0" y="0"/>
                    </a:lnTo>
                    <a:close/>
                  </a:path>
                </a:pathLst>
              </a:custGeom>
              <a:solidFill>
                <a:srgbClr val="5A6771"/>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000000"/>
                  </a:solidFill>
                  <a:latin typeface="Calibri"/>
                  <a:cs typeface="Calibri"/>
                </a:endParaRPr>
              </a:p>
            </p:txBody>
          </p:sp>
        </p:grpSp>
      </p:grpSp>
      <p:grpSp>
        <p:nvGrpSpPr>
          <p:cNvPr id="265" name="Group 264"/>
          <p:cNvGrpSpPr/>
          <p:nvPr/>
        </p:nvGrpSpPr>
        <p:grpSpPr>
          <a:xfrm>
            <a:off x="960438" y="3349377"/>
            <a:ext cx="450850" cy="495026"/>
            <a:chOff x="5803900" y="1228999"/>
            <a:chExt cx="450850" cy="495026"/>
          </a:xfrm>
        </p:grpSpPr>
        <p:sp>
          <p:nvSpPr>
            <p:cNvPr id="266" name="Oval 265"/>
            <p:cNvSpPr/>
            <p:nvPr/>
          </p:nvSpPr>
          <p:spPr bwMode="gray">
            <a:xfrm>
              <a:off x="5803900" y="1273175"/>
              <a:ext cx="450850" cy="450850"/>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latin typeface="Calibri"/>
                <a:cs typeface="Calibri"/>
              </a:endParaRPr>
            </a:p>
          </p:txBody>
        </p:sp>
        <p:pic>
          <p:nvPicPr>
            <p:cNvPr id="267" name="Picture 266" descr="SYM_Horiz_PMSC_rev.eps"/>
            <p:cNvPicPr>
              <a:picLocks noChangeAspect="1"/>
            </p:cNvPicPr>
            <p:nvPr/>
          </p:nvPicPr>
          <p:blipFill rotWithShape="1">
            <a:blip r:embed="rId10" cstate="email">
              <a:extLst>
                <a:ext uri="{28A0092B-C50C-407E-A947-70E740481C1C}">
                  <a14:useLocalDpi xmlns:a14="http://schemas.microsoft.com/office/drawing/2010/main"/>
                </a:ext>
              </a:extLst>
            </a:blip>
            <a:srcRect r="76103"/>
            <a:stretch/>
          </p:blipFill>
          <p:spPr>
            <a:xfrm>
              <a:off x="5823699" y="1228999"/>
              <a:ext cx="427695" cy="473521"/>
            </a:xfrm>
            <a:prstGeom prst="rect">
              <a:avLst/>
            </a:prstGeom>
            <a:effectLst>
              <a:glow rad="25400">
                <a:schemeClr val="bg1">
                  <a:alpha val="17000"/>
                </a:schemeClr>
              </a:glow>
            </a:effectLst>
          </p:spPr>
        </p:pic>
      </p:grpSp>
      <p:grpSp>
        <p:nvGrpSpPr>
          <p:cNvPr id="378" name="Group 377"/>
          <p:cNvGrpSpPr/>
          <p:nvPr/>
        </p:nvGrpSpPr>
        <p:grpSpPr>
          <a:xfrm>
            <a:off x="4339221" y="3035283"/>
            <a:ext cx="2145741" cy="1395011"/>
            <a:chOff x="3188496" y="2765833"/>
            <a:chExt cx="1609725" cy="1046531"/>
          </a:xfrm>
        </p:grpSpPr>
        <p:sp>
          <p:nvSpPr>
            <p:cNvPr id="379" name="Freeform 378"/>
            <p:cNvSpPr/>
            <p:nvPr/>
          </p:nvSpPr>
          <p:spPr>
            <a:xfrm>
              <a:off x="3259940" y="2806378"/>
              <a:ext cx="1486889" cy="989022"/>
            </a:xfrm>
            <a:custGeom>
              <a:avLst/>
              <a:gdLst>
                <a:gd name="connsiteX0" fmla="*/ 1217581 w 1982518"/>
                <a:gd name="connsiteY0" fmla="*/ 0 h 1318695"/>
                <a:gd name="connsiteX1" fmla="*/ 1675523 w 1982518"/>
                <a:gd name="connsiteY1" fmla="*/ 457942 h 1318695"/>
                <a:gd name="connsiteX2" fmla="*/ 1670247 w 1982518"/>
                <a:gd name="connsiteY2" fmla="*/ 527682 h 1318695"/>
                <a:gd name="connsiteX3" fmla="*/ 1661029 w 1982518"/>
                <a:gd name="connsiteY3" fmla="*/ 567679 h 1318695"/>
                <a:gd name="connsiteX4" fmla="*/ 1680399 w 1982518"/>
                <a:gd name="connsiteY4" fmla="*/ 569632 h 1318695"/>
                <a:gd name="connsiteX5" fmla="*/ 1982518 w 1982518"/>
                <a:gd name="connsiteY5" fmla="*/ 940320 h 1318695"/>
                <a:gd name="connsiteX6" fmla="*/ 1604143 w 1982518"/>
                <a:gd name="connsiteY6" fmla="*/ 1318695 h 1318695"/>
                <a:gd name="connsiteX7" fmla="*/ 1392590 w 1982518"/>
                <a:gd name="connsiteY7" fmla="*/ 1254075 h 1318695"/>
                <a:gd name="connsiteX8" fmla="*/ 1377428 w 1982518"/>
                <a:gd name="connsiteY8" fmla="*/ 1241565 h 1318695"/>
                <a:gd name="connsiteX9" fmla="*/ 436545 w 1982518"/>
                <a:gd name="connsiteY9" fmla="*/ 1241565 h 1318695"/>
                <a:gd name="connsiteX10" fmla="*/ 378375 w 1982518"/>
                <a:gd name="connsiteY10" fmla="*/ 1247429 h 1318695"/>
                <a:gd name="connsiteX11" fmla="*/ 0 w 1982518"/>
                <a:gd name="connsiteY11" fmla="*/ 869054 h 1318695"/>
                <a:gd name="connsiteX12" fmla="*/ 302119 w 1982518"/>
                <a:gd name="connsiteY12" fmla="*/ 498366 h 1318695"/>
                <a:gd name="connsiteX13" fmla="*/ 346236 w 1982518"/>
                <a:gd name="connsiteY13" fmla="*/ 493919 h 1318695"/>
                <a:gd name="connsiteX14" fmla="*/ 381095 w 1982518"/>
                <a:gd name="connsiteY14" fmla="*/ 429696 h 1318695"/>
                <a:gd name="connsiteX15" fmla="*/ 694850 w 1982518"/>
                <a:gd name="connsiteY15" fmla="*/ 262874 h 1318695"/>
                <a:gd name="connsiteX16" fmla="*/ 771106 w 1982518"/>
                <a:gd name="connsiteY16" fmla="*/ 270561 h 1318695"/>
                <a:gd name="connsiteX17" fmla="*/ 796332 w 1982518"/>
                <a:gd name="connsiteY17" fmla="*/ 278392 h 1318695"/>
                <a:gd name="connsiteX18" fmla="*/ 837849 w 1982518"/>
                <a:gd name="connsiteY18" fmla="*/ 201902 h 1318695"/>
                <a:gd name="connsiteX19" fmla="*/ 1217581 w 1982518"/>
                <a:gd name="connsiteY19" fmla="*/ 0 h 13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2518" h="1318695">
                  <a:moveTo>
                    <a:pt x="1217581" y="0"/>
                  </a:moveTo>
                  <a:cubicBezTo>
                    <a:pt x="1470495" y="0"/>
                    <a:pt x="1675523" y="205028"/>
                    <a:pt x="1675523" y="457942"/>
                  </a:cubicBezTo>
                  <a:cubicBezTo>
                    <a:pt x="1675523" y="481653"/>
                    <a:pt x="1673721" y="504942"/>
                    <a:pt x="1670247" y="527682"/>
                  </a:cubicBezTo>
                  <a:lnTo>
                    <a:pt x="1661029" y="567679"/>
                  </a:lnTo>
                  <a:lnTo>
                    <a:pt x="1680399" y="569632"/>
                  </a:lnTo>
                  <a:cubicBezTo>
                    <a:pt x="1852818" y="604914"/>
                    <a:pt x="1982518" y="757471"/>
                    <a:pt x="1982518" y="940320"/>
                  </a:cubicBezTo>
                  <a:cubicBezTo>
                    <a:pt x="1982518" y="1149291"/>
                    <a:pt x="1813114" y="1318695"/>
                    <a:pt x="1604143" y="1318695"/>
                  </a:cubicBezTo>
                  <a:cubicBezTo>
                    <a:pt x="1525779" y="1318695"/>
                    <a:pt x="1452979" y="1294873"/>
                    <a:pt x="1392590" y="1254075"/>
                  </a:cubicBezTo>
                  <a:lnTo>
                    <a:pt x="1377428" y="1241565"/>
                  </a:lnTo>
                  <a:lnTo>
                    <a:pt x="436545" y="1241565"/>
                  </a:lnTo>
                  <a:lnTo>
                    <a:pt x="378375" y="1247429"/>
                  </a:lnTo>
                  <a:cubicBezTo>
                    <a:pt x="169404" y="1247429"/>
                    <a:pt x="0" y="1078025"/>
                    <a:pt x="0" y="869054"/>
                  </a:cubicBezTo>
                  <a:cubicBezTo>
                    <a:pt x="0" y="686204"/>
                    <a:pt x="129700" y="533648"/>
                    <a:pt x="302119" y="498366"/>
                  </a:cubicBezTo>
                  <a:lnTo>
                    <a:pt x="346236" y="493919"/>
                  </a:lnTo>
                  <a:lnTo>
                    <a:pt x="381095" y="429696"/>
                  </a:lnTo>
                  <a:cubicBezTo>
                    <a:pt x="449092" y="329047"/>
                    <a:pt x="564243" y="262874"/>
                    <a:pt x="694850" y="262874"/>
                  </a:cubicBezTo>
                  <a:cubicBezTo>
                    <a:pt x="720972" y="262874"/>
                    <a:pt x="746475" y="265521"/>
                    <a:pt x="771106" y="270561"/>
                  </a:cubicBezTo>
                  <a:lnTo>
                    <a:pt x="796332" y="278392"/>
                  </a:lnTo>
                  <a:lnTo>
                    <a:pt x="837849" y="201902"/>
                  </a:lnTo>
                  <a:cubicBezTo>
                    <a:pt x="920144" y="80089"/>
                    <a:pt x="1059510" y="0"/>
                    <a:pt x="1217581" y="0"/>
                  </a:cubicBezTo>
                  <a:close/>
                </a:path>
              </a:pathLst>
            </a:custGeom>
            <a:solidFill>
              <a:sysClr val="window" lastClr="FFFFFF"/>
            </a:solidFill>
            <a:ln w="9525">
              <a:noFill/>
              <a:miter lim="800000"/>
              <a:headEnd/>
              <a:tailEnd/>
            </a:ln>
          </p:spPr>
          <p:txBody>
            <a:bodyPr wrap="square" rtlCol="0" anchor="ctr"/>
            <a:lstStyle/>
            <a:p>
              <a:pPr defTabSz="914171">
                <a:defRPr/>
              </a:pPr>
              <a:endParaRPr lang="en-US" sz="1350" b="1" kern="0" dirty="0">
                <a:solidFill>
                  <a:prstClr val="white"/>
                </a:solidFill>
                <a:latin typeface="Calibri"/>
                <a:cs typeface="Calibri"/>
              </a:endParaRPr>
            </a:p>
          </p:txBody>
        </p:sp>
        <p:sp>
          <p:nvSpPr>
            <p:cNvPr id="380" name="Freeform 5"/>
            <p:cNvSpPr>
              <a:spLocks noEditPoints="1"/>
            </p:cNvSpPr>
            <p:nvPr/>
          </p:nvSpPr>
          <p:spPr bwMode="auto">
            <a:xfrm>
              <a:off x="3188496" y="2765833"/>
              <a:ext cx="1609725" cy="1046531"/>
            </a:xfrm>
            <a:custGeom>
              <a:avLst/>
              <a:gdLst>
                <a:gd name="T0" fmla="*/ 196 w 323"/>
                <a:gd name="T1" fmla="*/ 20 h 209"/>
                <a:gd name="T2" fmla="*/ 213 w 323"/>
                <a:gd name="T3" fmla="*/ 22 h 209"/>
                <a:gd name="T4" fmla="*/ 254 w 323"/>
                <a:gd name="T5" fmla="*/ 53 h 209"/>
                <a:gd name="T6" fmla="*/ 262 w 323"/>
                <a:gd name="T7" fmla="*/ 103 h 209"/>
                <a:gd name="T8" fmla="*/ 262 w 323"/>
                <a:gd name="T9" fmla="*/ 108 h 209"/>
                <a:gd name="T10" fmla="*/ 266 w 323"/>
                <a:gd name="T11" fmla="*/ 110 h 209"/>
                <a:gd name="T12" fmla="*/ 303 w 323"/>
                <a:gd name="T13" fmla="*/ 149 h 209"/>
                <a:gd name="T14" fmla="*/ 263 w 323"/>
                <a:gd name="T15" fmla="*/ 189 h 209"/>
                <a:gd name="T16" fmla="*/ 71 w 323"/>
                <a:gd name="T17" fmla="*/ 189 h 209"/>
                <a:gd name="T18" fmla="*/ 70 w 323"/>
                <a:gd name="T19" fmla="*/ 189 h 209"/>
                <a:gd name="T20" fmla="*/ 35 w 323"/>
                <a:gd name="T21" fmla="*/ 174 h 209"/>
                <a:gd name="T22" fmla="*/ 21 w 323"/>
                <a:gd name="T23" fmla="*/ 138 h 209"/>
                <a:gd name="T24" fmla="*/ 71 w 323"/>
                <a:gd name="T25" fmla="*/ 89 h 209"/>
                <a:gd name="T26" fmla="*/ 72 w 323"/>
                <a:gd name="T27" fmla="*/ 89 h 209"/>
                <a:gd name="T28" fmla="*/ 72 w 323"/>
                <a:gd name="T29" fmla="*/ 89 h 209"/>
                <a:gd name="T30" fmla="*/ 76 w 323"/>
                <a:gd name="T31" fmla="*/ 87 h 209"/>
                <a:gd name="T32" fmla="*/ 77 w 323"/>
                <a:gd name="T33" fmla="*/ 84 h 209"/>
                <a:gd name="T34" fmla="*/ 86 w 323"/>
                <a:gd name="T35" fmla="*/ 63 h 209"/>
                <a:gd name="T36" fmla="*/ 106 w 323"/>
                <a:gd name="T37" fmla="*/ 54 h 209"/>
                <a:gd name="T38" fmla="*/ 126 w 323"/>
                <a:gd name="T39" fmla="*/ 62 h 209"/>
                <a:gd name="T40" fmla="*/ 130 w 323"/>
                <a:gd name="T41" fmla="*/ 64 h 209"/>
                <a:gd name="T42" fmla="*/ 131 w 323"/>
                <a:gd name="T43" fmla="*/ 64 h 209"/>
                <a:gd name="T44" fmla="*/ 135 w 323"/>
                <a:gd name="T45" fmla="*/ 61 h 209"/>
                <a:gd name="T46" fmla="*/ 196 w 323"/>
                <a:gd name="T47" fmla="*/ 20 h 209"/>
                <a:gd name="T48" fmla="*/ 196 w 323"/>
                <a:gd name="T49" fmla="*/ 0 h 209"/>
                <a:gd name="T50" fmla="*/ 125 w 323"/>
                <a:gd name="T51" fmla="*/ 38 h 209"/>
                <a:gd name="T52" fmla="*/ 106 w 323"/>
                <a:gd name="T53" fmla="*/ 34 h 209"/>
                <a:gd name="T54" fmla="*/ 71 w 323"/>
                <a:gd name="T55" fmla="*/ 49 h 209"/>
                <a:gd name="T56" fmla="*/ 59 w 323"/>
                <a:gd name="T57" fmla="*/ 70 h 209"/>
                <a:gd name="T58" fmla="*/ 1 w 323"/>
                <a:gd name="T59" fmla="*/ 137 h 209"/>
                <a:gd name="T60" fmla="*/ 20 w 323"/>
                <a:gd name="T61" fmla="*/ 188 h 209"/>
                <a:gd name="T62" fmla="*/ 69 w 323"/>
                <a:gd name="T63" fmla="*/ 209 h 209"/>
                <a:gd name="T64" fmla="*/ 71 w 323"/>
                <a:gd name="T65" fmla="*/ 209 h 209"/>
                <a:gd name="T66" fmla="*/ 71 w 323"/>
                <a:gd name="T67" fmla="*/ 209 h 209"/>
                <a:gd name="T68" fmla="*/ 263 w 323"/>
                <a:gd name="T69" fmla="*/ 209 h 209"/>
                <a:gd name="T70" fmla="*/ 305 w 323"/>
                <a:gd name="T71" fmla="*/ 192 h 209"/>
                <a:gd name="T72" fmla="*/ 323 w 323"/>
                <a:gd name="T73" fmla="*/ 149 h 209"/>
                <a:gd name="T74" fmla="*/ 283 w 323"/>
                <a:gd name="T75" fmla="*/ 93 h 209"/>
                <a:gd name="T76" fmla="*/ 271 w 323"/>
                <a:gd name="T77" fmla="*/ 42 h 209"/>
                <a:gd name="T78" fmla="*/ 218 w 323"/>
                <a:gd name="T79" fmla="*/ 2 h 209"/>
                <a:gd name="T80" fmla="*/ 196 w 323"/>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209">
                  <a:moveTo>
                    <a:pt x="196" y="20"/>
                  </a:moveTo>
                  <a:cubicBezTo>
                    <a:pt x="202" y="20"/>
                    <a:pt x="207" y="21"/>
                    <a:pt x="213" y="22"/>
                  </a:cubicBezTo>
                  <a:cubicBezTo>
                    <a:pt x="230" y="26"/>
                    <a:pt x="245" y="37"/>
                    <a:pt x="254" y="53"/>
                  </a:cubicBezTo>
                  <a:cubicBezTo>
                    <a:pt x="263" y="68"/>
                    <a:pt x="266" y="86"/>
                    <a:pt x="262" y="103"/>
                  </a:cubicBezTo>
                  <a:cubicBezTo>
                    <a:pt x="261" y="105"/>
                    <a:pt x="262" y="106"/>
                    <a:pt x="262" y="108"/>
                  </a:cubicBezTo>
                  <a:cubicBezTo>
                    <a:pt x="263" y="109"/>
                    <a:pt x="265" y="110"/>
                    <a:pt x="266" y="110"/>
                  </a:cubicBezTo>
                  <a:cubicBezTo>
                    <a:pt x="287" y="112"/>
                    <a:pt x="303" y="129"/>
                    <a:pt x="303" y="149"/>
                  </a:cubicBezTo>
                  <a:cubicBezTo>
                    <a:pt x="303" y="171"/>
                    <a:pt x="285" y="189"/>
                    <a:pt x="263" y="189"/>
                  </a:cubicBezTo>
                  <a:cubicBezTo>
                    <a:pt x="71" y="189"/>
                    <a:pt x="71" y="189"/>
                    <a:pt x="71" y="189"/>
                  </a:cubicBezTo>
                  <a:cubicBezTo>
                    <a:pt x="70" y="189"/>
                    <a:pt x="70" y="189"/>
                    <a:pt x="70" y="189"/>
                  </a:cubicBezTo>
                  <a:cubicBezTo>
                    <a:pt x="56" y="189"/>
                    <a:pt x="44" y="183"/>
                    <a:pt x="35" y="174"/>
                  </a:cubicBezTo>
                  <a:cubicBezTo>
                    <a:pt x="25" y="164"/>
                    <a:pt x="20" y="151"/>
                    <a:pt x="21" y="138"/>
                  </a:cubicBezTo>
                  <a:cubicBezTo>
                    <a:pt x="21" y="111"/>
                    <a:pt x="44" y="89"/>
                    <a:pt x="71" y="89"/>
                  </a:cubicBezTo>
                  <a:cubicBezTo>
                    <a:pt x="72" y="89"/>
                    <a:pt x="72" y="89"/>
                    <a:pt x="72" y="89"/>
                  </a:cubicBezTo>
                  <a:cubicBezTo>
                    <a:pt x="72" y="89"/>
                    <a:pt x="72" y="89"/>
                    <a:pt x="72" y="89"/>
                  </a:cubicBezTo>
                  <a:cubicBezTo>
                    <a:pt x="74" y="89"/>
                    <a:pt x="75" y="88"/>
                    <a:pt x="76" y="87"/>
                  </a:cubicBezTo>
                  <a:cubicBezTo>
                    <a:pt x="77" y="86"/>
                    <a:pt x="78" y="85"/>
                    <a:pt x="77" y="84"/>
                  </a:cubicBezTo>
                  <a:cubicBezTo>
                    <a:pt x="77" y="76"/>
                    <a:pt x="80" y="68"/>
                    <a:pt x="86" y="63"/>
                  </a:cubicBezTo>
                  <a:cubicBezTo>
                    <a:pt x="91" y="57"/>
                    <a:pt x="98" y="54"/>
                    <a:pt x="106" y="54"/>
                  </a:cubicBezTo>
                  <a:cubicBezTo>
                    <a:pt x="114" y="54"/>
                    <a:pt x="121" y="57"/>
                    <a:pt x="126" y="62"/>
                  </a:cubicBezTo>
                  <a:cubicBezTo>
                    <a:pt x="127" y="63"/>
                    <a:pt x="129" y="64"/>
                    <a:pt x="130" y="64"/>
                  </a:cubicBezTo>
                  <a:cubicBezTo>
                    <a:pt x="130" y="64"/>
                    <a:pt x="131" y="64"/>
                    <a:pt x="131" y="64"/>
                  </a:cubicBezTo>
                  <a:cubicBezTo>
                    <a:pt x="133" y="63"/>
                    <a:pt x="134" y="62"/>
                    <a:pt x="135" y="61"/>
                  </a:cubicBezTo>
                  <a:cubicBezTo>
                    <a:pt x="145" y="36"/>
                    <a:pt x="169" y="20"/>
                    <a:pt x="196" y="20"/>
                  </a:cubicBezTo>
                  <a:moveTo>
                    <a:pt x="196" y="0"/>
                  </a:moveTo>
                  <a:cubicBezTo>
                    <a:pt x="167" y="0"/>
                    <a:pt x="141" y="14"/>
                    <a:pt x="125" y="38"/>
                  </a:cubicBezTo>
                  <a:cubicBezTo>
                    <a:pt x="119" y="35"/>
                    <a:pt x="113" y="34"/>
                    <a:pt x="106" y="34"/>
                  </a:cubicBezTo>
                  <a:cubicBezTo>
                    <a:pt x="93" y="34"/>
                    <a:pt x="81" y="39"/>
                    <a:pt x="71" y="49"/>
                  </a:cubicBezTo>
                  <a:cubicBezTo>
                    <a:pt x="66" y="54"/>
                    <a:pt x="61" y="62"/>
                    <a:pt x="59" y="70"/>
                  </a:cubicBezTo>
                  <a:cubicBezTo>
                    <a:pt x="27" y="75"/>
                    <a:pt x="2" y="104"/>
                    <a:pt x="1" y="137"/>
                  </a:cubicBezTo>
                  <a:cubicBezTo>
                    <a:pt x="0" y="156"/>
                    <a:pt x="7" y="174"/>
                    <a:pt x="20" y="188"/>
                  </a:cubicBezTo>
                  <a:cubicBezTo>
                    <a:pt x="33" y="201"/>
                    <a:pt x="51" y="209"/>
                    <a:pt x="69" y="209"/>
                  </a:cubicBezTo>
                  <a:cubicBezTo>
                    <a:pt x="71" y="209"/>
                    <a:pt x="71" y="209"/>
                    <a:pt x="71" y="209"/>
                  </a:cubicBezTo>
                  <a:cubicBezTo>
                    <a:pt x="71" y="209"/>
                    <a:pt x="71" y="209"/>
                    <a:pt x="71" y="209"/>
                  </a:cubicBezTo>
                  <a:cubicBezTo>
                    <a:pt x="263" y="209"/>
                    <a:pt x="263" y="209"/>
                    <a:pt x="263" y="209"/>
                  </a:cubicBezTo>
                  <a:cubicBezTo>
                    <a:pt x="279" y="209"/>
                    <a:pt x="294" y="203"/>
                    <a:pt x="305" y="192"/>
                  </a:cubicBezTo>
                  <a:cubicBezTo>
                    <a:pt x="316" y="180"/>
                    <a:pt x="323" y="165"/>
                    <a:pt x="323" y="149"/>
                  </a:cubicBezTo>
                  <a:cubicBezTo>
                    <a:pt x="323" y="124"/>
                    <a:pt x="307" y="102"/>
                    <a:pt x="283" y="93"/>
                  </a:cubicBezTo>
                  <a:cubicBezTo>
                    <a:pt x="285" y="76"/>
                    <a:pt x="281" y="58"/>
                    <a:pt x="271" y="42"/>
                  </a:cubicBezTo>
                  <a:cubicBezTo>
                    <a:pt x="259" y="22"/>
                    <a:pt x="240" y="8"/>
                    <a:pt x="218" y="2"/>
                  </a:cubicBezTo>
                  <a:cubicBezTo>
                    <a:pt x="211" y="1"/>
                    <a:pt x="203" y="0"/>
                    <a:pt x="196" y="0"/>
                  </a:cubicBezTo>
                  <a:close/>
                </a:path>
              </a:pathLst>
            </a:custGeom>
            <a:solidFill>
              <a:srgbClr val="404040"/>
            </a:solidFill>
            <a:ln w="31750">
              <a:solidFill>
                <a:sysClr val="window" lastClr="FFFFFF"/>
              </a:solidFill>
            </a:ln>
          </p:spPr>
          <p:txBody>
            <a:bodyPr vert="horz" wrap="square" lIns="91416" tIns="45708" rIns="91416" bIns="45708" numCol="1" anchor="t" anchorCtr="0" compatLnSpc="1">
              <a:prstTxWarp prst="textNoShape">
                <a:avLst/>
              </a:prstTxWarp>
            </a:bodyPr>
            <a:lstStyle/>
            <a:p>
              <a:pPr defTabSz="914171">
                <a:defRPr/>
              </a:pPr>
              <a:endParaRPr lang="en-US" sz="1350" b="1" kern="0" dirty="0">
                <a:solidFill>
                  <a:srgbClr val="000000"/>
                </a:solidFill>
                <a:latin typeface="Calibri"/>
                <a:cs typeface="Calibri"/>
              </a:endParaRPr>
            </a:p>
          </p:txBody>
        </p:sp>
        <p:grpSp>
          <p:nvGrpSpPr>
            <p:cNvPr id="381" name="Group 380"/>
            <p:cNvGrpSpPr/>
            <p:nvPr/>
          </p:nvGrpSpPr>
          <p:grpSpPr>
            <a:xfrm>
              <a:off x="3820017" y="3109682"/>
              <a:ext cx="563001" cy="521357"/>
              <a:chOff x="3864197" y="2712141"/>
              <a:chExt cx="563001" cy="521357"/>
            </a:xfrm>
          </p:grpSpPr>
          <p:sp>
            <p:nvSpPr>
              <p:cNvPr id="382" name="Freeform 5"/>
              <p:cNvSpPr>
                <a:spLocks noEditPoints="1"/>
              </p:cNvSpPr>
              <p:nvPr/>
            </p:nvSpPr>
            <p:spPr bwMode="auto">
              <a:xfrm>
                <a:off x="3864197" y="2712141"/>
                <a:ext cx="377759" cy="521357"/>
              </a:xfrm>
              <a:custGeom>
                <a:avLst/>
                <a:gdLst>
                  <a:gd name="T0" fmla="*/ 606 w 612"/>
                  <a:gd name="T1" fmla="*/ 134 h 846"/>
                  <a:gd name="T2" fmla="*/ 306 w 612"/>
                  <a:gd name="T3" fmla="*/ 0 h 846"/>
                  <a:gd name="T4" fmla="*/ 6 w 612"/>
                  <a:gd name="T5" fmla="*/ 134 h 846"/>
                  <a:gd name="T6" fmla="*/ 6 w 612"/>
                  <a:gd name="T7" fmla="*/ 442 h 846"/>
                  <a:gd name="T8" fmla="*/ 306 w 612"/>
                  <a:gd name="T9" fmla="*/ 846 h 846"/>
                  <a:gd name="T10" fmla="*/ 606 w 612"/>
                  <a:gd name="T11" fmla="*/ 442 h 846"/>
                  <a:gd name="T12" fmla="*/ 606 w 612"/>
                  <a:gd name="T13" fmla="*/ 134 h 846"/>
                  <a:gd name="T14" fmla="*/ 86 w 612"/>
                  <a:gd name="T15" fmla="*/ 429 h 846"/>
                  <a:gd name="T16" fmla="*/ 86 w 612"/>
                  <a:gd name="T17" fmla="*/ 203 h 846"/>
                  <a:gd name="T18" fmla="*/ 220 w 612"/>
                  <a:gd name="T19" fmla="*/ 148 h 846"/>
                  <a:gd name="T20" fmla="*/ 220 w 612"/>
                  <a:gd name="T21" fmla="*/ 662 h 846"/>
                  <a:gd name="T22" fmla="*/ 86 w 612"/>
                  <a:gd name="T23" fmla="*/ 429 h 846"/>
                  <a:gd name="T24" fmla="*/ 260 w 612"/>
                  <a:gd name="T25" fmla="*/ 694 h 846"/>
                  <a:gd name="T26" fmla="*/ 260 w 612"/>
                  <a:gd name="T27" fmla="*/ 129 h 846"/>
                  <a:gd name="T28" fmla="*/ 306 w 612"/>
                  <a:gd name="T29" fmla="*/ 105 h 846"/>
                  <a:gd name="T30" fmla="*/ 352 w 612"/>
                  <a:gd name="T31" fmla="*/ 129 h 846"/>
                  <a:gd name="T32" fmla="*/ 352 w 612"/>
                  <a:gd name="T33" fmla="*/ 694 h 846"/>
                  <a:gd name="T34" fmla="*/ 306 w 612"/>
                  <a:gd name="T35" fmla="*/ 725 h 846"/>
                  <a:gd name="T36" fmla="*/ 260 w 612"/>
                  <a:gd name="T37" fmla="*/ 694 h 846"/>
                  <a:gd name="T38" fmla="*/ 526 w 612"/>
                  <a:gd name="T39" fmla="*/ 429 h 846"/>
                  <a:gd name="T40" fmla="*/ 392 w 612"/>
                  <a:gd name="T41" fmla="*/ 661 h 846"/>
                  <a:gd name="T42" fmla="*/ 392 w 612"/>
                  <a:gd name="T43" fmla="*/ 149 h 846"/>
                  <a:gd name="T44" fmla="*/ 526 w 612"/>
                  <a:gd name="T45" fmla="*/ 203 h 846"/>
                  <a:gd name="T46" fmla="*/ 526 w 612"/>
                  <a:gd name="T47" fmla="*/ 42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2" h="846">
                    <a:moveTo>
                      <a:pt x="606" y="134"/>
                    </a:moveTo>
                    <a:cubicBezTo>
                      <a:pt x="516" y="114"/>
                      <a:pt x="306" y="0"/>
                      <a:pt x="306" y="0"/>
                    </a:cubicBezTo>
                    <a:cubicBezTo>
                      <a:pt x="306" y="0"/>
                      <a:pt x="96" y="114"/>
                      <a:pt x="6" y="134"/>
                    </a:cubicBezTo>
                    <a:cubicBezTo>
                      <a:pt x="6" y="134"/>
                      <a:pt x="0" y="378"/>
                      <a:pt x="6" y="442"/>
                    </a:cubicBezTo>
                    <a:cubicBezTo>
                      <a:pt x="12" y="506"/>
                      <a:pt x="38" y="674"/>
                      <a:pt x="306" y="846"/>
                    </a:cubicBezTo>
                    <a:cubicBezTo>
                      <a:pt x="574" y="674"/>
                      <a:pt x="600" y="506"/>
                      <a:pt x="606" y="442"/>
                    </a:cubicBezTo>
                    <a:cubicBezTo>
                      <a:pt x="612" y="378"/>
                      <a:pt x="606" y="134"/>
                      <a:pt x="606" y="134"/>
                    </a:cubicBezTo>
                    <a:close/>
                    <a:moveTo>
                      <a:pt x="86" y="429"/>
                    </a:moveTo>
                    <a:cubicBezTo>
                      <a:pt x="82" y="382"/>
                      <a:pt x="86" y="203"/>
                      <a:pt x="86" y="203"/>
                    </a:cubicBezTo>
                    <a:cubicBezTo>
                      <a:pt x="119" y="196"/>
                      <a:pt x="174" y="171"/>
                      <a:pt x="220" y="148"/>
                    </a:cubicBezTo>
                    <a:cubicBezTo>
                      <a:pt x="220" y="662"/>
                      <a:pt x="220" y="662"/>
                      <a:pt x="220" y="662"/>
                    </a:cubicBezTo>
                    <a:cubicBezTo>
                      <a:pt x="103" y="559"/>
                      <a:pt x="90" y="468"/>
                      <a:pt x="86" y="429"/>
                    </a:cubicBezTo>
                    <a:close/>
                    <a:moveTo>
                      <a:pt x="260" y="694"/>
                    </a:moveTo>
                    <a:cubicBezTo>
                      <a:pt x="260" y="129"/>
                      <a:pt x="260" y="129"/>
                      <a:pt x="260" y="129"/>
                    </a:cubicBezTo>
                    <a:cubicBezTo>
                      <a:pt x="287" y="115"/>
                      <a:pt x="306" y="105"/>
                      <a:pt x="306" y="105"/>
                    </a:cubicBezTo>
                    <a:cubicBezTo>
                      <a:pt x="306" y="105"/>
                      <a:pt x="325" y="115"/>
                      <a:pt x="352" y="129"/>
                    </a:cubicBezTo>
                    <a:cubicBezTo>
                      <a:pt x="352" y="694"/>
                      <a:pt x="352" y="694"/>
                      <a:pt x="352" y="694"/>
                    </a:cubicBezTo>
                    <a:cubicBezTo>
                      <a:pt x="338" y="704"/>
                      <a:pt x="323" y="715"/>
                      <a:pt x="306" y="725"/>
                    </a:cubicBezTo>
                    <a:cubicBezTo>
                      <a:pt x="290" y="715"/>
                      <a:pt x="274" y="704"/>
                      <a:pt x="260" y="694"/>
                    </a:cubicBezTo>
                    <a:close/>
                    <a:moveTo>
                      <a:pt x="526" y="429"/>
                    </a:moveTo>
                    <a:cubicBezTo>
                      <a:pt x="522" y="468"/>
                      <a:pt x="509" y="559"/>
                      <a:pt x="392" y="661"/>
                    </a:cubicBezTo>
                    <a:cubicBezTo>
                      <a:pt x="392" y="149"/>
                      <a:pt x="392" y="149"/>
                      <a:pt x="392" y="149"/>
                    </a:cubicBezTo>
                    <a:cubicBezTo>
                      <a:pt x="439" y="171"/>
                      <a:pt x="493" y="196"/>
                      <a:pt x="526" y="203"/>
                    </a:cubicBezTo>
                    <a:cubicBezTo>
                      <a:pt x="526" y="203"/>
                      <a:pt x="530" y="382"/>
                      <a:pt x="526" y="429"/>
                    </a:cubicBezTo>
                    <a:close/>
                  </a:path>
                </a:pathLst>
              </a:custGeom>
              <a:solidFill>
                <a:srgbClr val="FDBA30"/>
              </a:solidFill>
              <a:ln>
                <a:noFill/>
              </a:ln>
            </p:spPr>
            <p:txBody>
              <a:bodyPr vert="horz" wrap="square" lIns="121888" tIns="60944" rIns="121888" bIns="60944" numCol="1" anchor="t" anchorCtr="0" compatLnSpc="1">
                <a:prstTxWarp prst="textNoShape">
                  <a:avLst/>
                </a:prstTxWarp>
              </a:bodyPr>
              <a:lstStyle/>
              <a:p>
                <a:pPr defTabSz="1218895"/>
                <a:endParaRPr lang="en-US" sz="2399" b="1" kern="0">
                  <a:solidFill>
                    <a:sysClr val="windowText" lastClr="000000"/>
                  </a:solidFill>
                  <a:latin typeface="Calibri"/>
                  <a:cs typeface="Calibri"/>
                </a:endParaRPr>
              </a:p>
            </p:txBody>
          </p:sp>
          <p:sp>
            <p:nvSpPr>
              <p:cNvPr id="385" name="Freeform 5"/>
              <p:cNvSpPr>
                <a:spLocks noEditPoints="1"/>
              </p:cNvSpPr>
              <p:nvPr/>
            </p:nvSpPr>
            <p:spPr bwMode="auto">
              <a:xfrm>
                <a:off x="4013576" y="2944552"/>
                <a:ext cx="413622" cy="268908"/>
              </a:xfrm>
              <a:custGeom>
                <a:avLst/>
                <a:gdLst>
                  <a:gd name="T0" fmla="*/ 196 w 323"/>
                  <a:gd name="T1" fmla="*/ 20 h 209"/>
                  <a:gd name="T2" fmla="*/ 213 w 323"/>
                  <a:gd name="T3" fmla="*/ 22 h 209"/>
                  <a:gd name="T4" fmla="*/ 254 w 323"/>
                  <a:gd name="T5" fmla="*/ 53 h 209"/>
                  <a:gd name="T6" fmla="*/ 262 w 323"/>
                  <a:gd name="T7" fmla="*/ 103 h 209"/>
                  <a:gd name="T8" fmla="*/ 262 w 323"/>
                  <a:gd name="T9" fmla="*/ 108 h 209"/>
                  <a:gd name="T10" fmla="*/ 266 w 323"/>
                  <a:gd name="T11" fmla="*/ 110 h 209"/>
                  <a:gd name="T12" fmla="*/ 303 w 323"/>
                  <a:gd name="T13" fmla="*/ 149 h 209"/>
                  <a:gd name="T14" fmla="*/ 263 w 323"/>
                  <a:gd name="T15" fmla="*/ 189 h 209"/>
                  <a:gd name="T16" fmla="*/ 71 w 323"/>
                  <a:gd name="T17" fmla="*/ 189 h 209"/>
                  <a:gd name="T18" fmla="*/ 70 w 323"/>
                  <a:gd name="T19" fmla="*/ 189 h 209"/>
                  <a:gd name="T20" fmla="*/ 35 w 323"/>
                  <a:gd name="T21" fmla="*/ 174 h 209"/>
                  <a:gd name="T22" fmla="*/ 21 w 323"/>
                  <a:gd name="T23" fmla="*/ 138 h 209"/>
                  <a:gd name="T24" fmla="*/ 71 w 323"/>
                  <a:gd name="T25" fmla="*/ 89 h 209"/>
                  <a:gd name="T26" fmla="*/ 72 w 323"/>
                  <a:gd name="T27" fmla="*/ 89 h 209"/>
                  <a:gd name="T28" fmla="*/ 72 w 323"/>
                  <a:gd name="T29" fmla="*/ 89 h 209"/>
                  <a:gd name="T30" fmla="*/ 76 w 323"/>
                  <a:gd name="T31" fmla="*/ 87 h 209"/>
                  <a:gd name="T32" fmla="*/ 77 w 323"/>
                  <a:gd name="T33" fmla="*/ 84 h 209"/>
                  <a:gd name="T34" fmla="*/ 86 w 323"/>
                  <a:gd name="T35" fmla="*/ 63 h 209"/>
                  <a:gd name="T36" fmla="*/ 106 w 323"/>
                  <a:gd name="T37" fmla="*/ 54 h 209"/>
                  <a:gd name="T38" fmla="*/ 126 w 323"/>
                  <a:gd name="T39" fmla="*/ 62 h 209"/>
                  <a:gd name="T40" fmla="*/ 130 w 323"/>
                  <a:gd name="T41" fmla="*/ 64 h 209"/>
                  <a:gd name="T42" fmla="*/ 131 w 323"/>
                  <a:gd name="T43" fmla="*/ 64 h 209"/>
                  <a:gd name="T44" fmla="*/ 135 w 323"/>
                  <a:gd name="T45" fmla="*/ 61 h 209"/>
                  <a:gd name="T46" fmla="*/ 196 w 323"/>
                  <a:gd name="T47" fmla="*/ 20 h 209"/>
                  <a:gd name="T48" fmla="*/ 196 w 323"/>
                  <a:gd name="T49" fmla="*/ 0 h 209"/>
                  <a:gd name="T50" fmla="*/ 125 w 323"/>
                  <a:gd name="T51" fmla="*/ 38 h 209"/>
                  <a:gd name="T52" fmla="*/ 106 w 323"/>
                  <a:gd name="T53" fmla="*/ 34 h 209"/>
                  <a:gd name="T54" fmla="*/ 71 w 323"/>
                  <a:gd name="T55" fmla="*/ 49 h 209"/>
                  <a:gd name="T56" fmla="*/ 59 w 323"/>
                  <a:gd name="T57" fmla="*/ 70 h 209"/>
                  <a:gd name="T58" fmla="*/ 1 w 323"/>
                  <a:gd name="T59" fmla="*/ 137 h 209"/>
                  <a:gd name="T60" fmla="*/ 20 w 323"/>
                  <a:gd name="T61" fmla="*/ 188 h 209"/>
                  <a:gd name="T62" fmla="*/ 69 w 323"/>
                  <a:gd name="T63" fmla="*/ 209 h 209"/>
                  <a:gd name="T64" fmla="*/ 71 w 323"/>
                  <a:gd name="T65" fmla="*/ 209 h 209"/>
                  <a:gd name="T66" fmla="*/ 71 w 323"/>
                  <a:gd name="T67" fmla="*/ 209 h 209"/>
                  <a:gd name="T68" fmla="*/ 263 w 323"/>
                  <a:gd name="T69" fmla="*/ 209 h 209"/>
                  <a:gd name="T70" fmla="*/ 305 w 323"/>
                  <a:gd name="T71" fmla="*/ 192 h 209"/>
                  <a:gd name="T72" fmla="*/ 323 w 323"/>
                  <a:gd name="T73" fmla="*/ 149 h 209"/>
                  <a:gd name="T74" fmla="*/ 283 w 323"/>
                  <a:gd name="T75" fmla="*/ 93 h 209"/>
                  <a:gd name="T76" fmla="*/ 271 w 323"/>
                  <a:gd name="T77" fmla="*/ 42 h 209"/>
                  <a:gd name="T78" fmla="*/ 218 w 323"/>
                  <a:gd name="T79" fmla="*/ 2 h 209"/>
                  <a:gd name="T80" fmla="*/ 196 w 323"/>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209">
                    <a:moveTo>
                      <a:pt x="196" y="20"/>
                    </a:moveTo>
                    <a:cubicBezTo>
                      <a:pt x="202" y="20"/>
                      <a:pt x="207" y="21"/>
                      <a:pt x="213" y="22"/>
                    </a:cubicBezTo>
                    <a:cubicBezTo>
                      <a:pt x="230" y="26"/>
                      <a:pt x="245" y="37"/>
                      <a:pt x="254" y="53"/>
                    </a:cubicBezTo>
                    <a:cubicBezTo>
                      <a:pt x="263" y="68"/>
                      <a:pt x="266" y="86"/>
                      <a:pt x="262" y="103"/>
                    </a:cubicBezTo>
                    <a:cubicBezTo>
                      <a:pt x="261" y="105"/>
                      <a:pt x="262" y="106"/>
                      <a:pt x="262" y="108"/>
                    </a:cubicBezTo>
                    <a:cubicBezTo>
                      <a:pt x="263" y="109"/>
                      <a:pt x="265" y="110"/>
                      <a:pt x="266" y="110"/>
                    </a:cubicBezTo>
                    <a:cubicBezTo>
                      <a:pt x="287" y="112"/>
                      <a:pt x="303" y="129"/>
                      <a:pt x="303" y="149"/>
                    </a:cubicBezTo>
                    <a:cubicBezTo>
                      <a:pt x="303" y="171"/>
                      <a:pt x="285" y="189"/>
                      <a:pt x="263" y="189"/>
                    </a:cubicBezTo>
                    <a:cubicBezTo>
                      <a:pt x="71" y="189"/>
                      <a:pt x="71" y="189"/>
                      <a:pt x="71" y="189"/>
                    </a:cubicBezTo>
                    <a:cubicBezTo>
                      <a:pt x="70" y="189"/>
                      <a:pt x="70" y="189"/>
                      <a:pt x="70" y="189"/>
                    </a:cubicBezTo>
                    <a:cubicBezTo>
                      <a:pt x="56" y="189"/>
                      <a:pt x="44" y="183"/>
                      <a:pt x="35" y="174"/>
                    </a:cubicBezTo>
                    <a:cubicBezTo>
                      <a:pt x="25" y="164"/>
                      <a:pt x="20" y="151"/>
                      <a:pt x="21" y="138"/>
                    </a:cubicBezTo>
                    <a:cubicBezTo>
                      <a:pt x="21" y="111"/>
                      <a:pt x="44" y="89"/>
                      <a:pt x="71" y="89"/>
                    </a:cubicBezTo>
                    <a:cubicBezTo>
                      <a:pt x="72" y="89"/>
                      <a:pt x="72" y="89"/>
                      <a:pt x="72" y="89"/>
                    </a:cubicBezTo>
                    <a:cubicBezTo>
                      <a:pt x="72" y="89"/>
                      <a:pt x="72" y="89"/>
                      <a:pt x="72" y="89"/>
                    </a:cubicBezTo>
                    <a:cubicBezTo>
                      <a:pt x="74" y="89"/>
                      <a:pt x="75" y="88"/>
                      <a:pt x="76" y="87"/>
                    </a:cubicBezTo>
                    <a:cubicBezTo>
                      <a:pt x="77" y="86"/>
                      <a:pt x="78" y="85"/>
                      <a:pt x="77" y="84"/>
                    </a:cubicBezTo>
                    <a:cubicBezTo>
                      <a:pt x="77" y="76"/>
                      <a:pt x="80" y="68"/>
                      <a:pt x="86" y="63"/>
                    </a:cubicBezTo>
                    <a:cubicBezTo>
                      <a:pt x="91" y="57"/>
                      <a:pt x="98" y="54"/>
                      <a:pt x="106" y="54"/>
                    </a:cubicBezTo>
                    <a:cubicBezTo>
                      <a:pt x="114" y="54"/>
                      <a:pt x="121" y="57"/>
                      <a:pt x="126" y="62"/>
                    </a:cubicBezTo>
                    <a:cubicBezTo>
                      <a:pt x="127" y="63"/>
                      <a:pt x="129" y="64"/>
                      <a:pt x="130" y="64"/>
                    </a:cubicBezTo>
                    <a:cubicBezTo>
                      <a:pt x="130" y="64"/>
                      <a:pt x="131" y="64"/>
                      <a:pt x="131" y="64"/>
                    </a:cubicBezTo>
                    <a:cubicBezTo>
                      <a:pt x="133" y="63"/>
                      <a:pt x="134" y="62"/>
                      <a:pt x="135" y="61"/>
                    </a:cubicBezTo>
                    <a:cubicBezTo>
                      <a:pt x="145" y="36"/>
                      <a:pt x="169" y="20"/>
                      <a:pt x="196" y="20"/>
                    </a:cubicBezTo>
                    <a:moveTo>
                      <a:pt x="196" y="0"/>
                    </a:moveTo>
                    <a:cubicBezTo>
                      <a:pt x="167" y="0"/>
                      <a:pt x="141" y="14"/>
                      <a:pt x="125" y="38"/>
                    </a:cubicBezTo>
                    <a:cubicBezTo>
                      <a:pt x="119" y="35"/>
                      <a:pt x="113" y="34"/>
                      <a:pt x="106" y="34"/>
                    </a:cubicBezTo>
                    <a:cubicBezTo>
                      <a:pt x="93" y="34"/>
                      <a:pt x="81" y="39"/>
                      <a:pt x="71" y="49"/>
                    </a:cubicBezTo>
                    <a:cubicBezTo>
                      <a:pt x="66" y="54"/>
                      <a:pt x="61" y="62"/>
                      <a:pt x="59" y="70"/>
                    </a:cubicBezTo>
                    <a:cubicBezTo>
                      <a:pt x="27" y="75"/>
                      <a:pt x="2" y="104"/>
                      <a:pt x="1" y="137"/>
                    </a:cubicBezTo>
                    <a:cubicBezTo>
                      <a:pt x="0" y="156"/>
                      <a:pt x="7" y="174"/>
                      <a:pt x="20" y="188"/>
                    </a:cubicBezTo>
                    <a:cubicBezTo>
                      <a:pt x="33" y="201"/>
                      <a:pt x="51" y="209"/>
                      <a:pt x="69" y="209"/>
                    </a:cubicBezTo>
                    <a:cubicBezTo>
                      <a:pt x="71" y="209"/>
                      <a:pt x="71" y="209"/>
                      <a:pt x="71" y="209"/>
                    </a:cubicBezTo>
                    <a:cubicBezTo>
                      <a:pt x="71" y="209"/>
                      <a:pt x="71" y="209"/>
                      <a:pt x="71" y="209"/>
                    </a:cubicBezTo>
                    <a:cubicBezTo>
                      <a:pt x="263" y="209"/>
                      <a:pt x="263" y="209"/>
                      <a:pt x="263" y="209"/>
                    </a:cubicBezTo>
                    <a:cubicBezTo>
                      <a:pt x="279" y="209"/>
                      <a:pt x="294" y="203"/>
                      <a:pt x="305" y="192"/>
                    </a:cubicBezTo>
                    <a:cubicBezTo>
                      <a:pt x="316" y="180"/>
                      <a:pt x="323" y="165"/>
                      <a:pt x="323" y="149"/>
                    </a:cubicBezTo>
                    <a:cubicBezTo>
                      <a:pt x="323" y="124"/>
                      <a:pt x="307" y="102"/>
                      <a:pt x="283" y="93"/>
                    </a:cubicBezTo>
                    <a:cubicBezTo>
                      <a:pt x="285" y="76"/>
                      <a:pt x="281" y="58"/>
                      <a:pt x="271" y="42"/>
                    </a:cubicBezTo>
                    <a:cubicBezTo>
                      <a:pt x="259" y="22"/>
                      <a:pt x="240" y="8"/>
                      <a:pt x="218" y="2"/>
                    </a:cubicBezTo>
                    <a:cubicBezTo>
                      <a:pt x="211" y="1"/>
                      <a:pt x="203" y="0"/>
                      <a:pt x="196" y="0"/>
                    </a:cubicBezTo>
                    <a:close/>
                  </a:path>
                </a:pathLst>
              </a:custGeom>
              <a:solidFill>
                <a:srgbClr val="00AEEF"/>
              </a:solidFill>
              <a:ln w="38100">
                <a:noFill/>
              </a:ln>
            </p:spPr>
            <p:txBody>
              <a:bodyPr vert="horz" wrap="square" lIns="91416" tIns="45708" rIns="91416" bIns="45708" numCol="1" anchor="t" anchorCtr="0" compatLnSpc="1">
                <a:prstTxWarp prst="textNoShape">
                  <a:avLst/>
                </a:prstTxWarp>
              </a:bodyPr>
              <a:lstStyle/>
              <a:p>
                <a:pPr defTabSz="914171">
                  <a:defRPr/>
                </a:pPr>
                <a:endParaRPr lang="en-US" sz="1350" b="1" kern="0">
                  <a:solidFill>
                    <a:srgbClr val="000000"/>
                  </a:solidFill>
                  <a:latin typeface="Calibri"/>
                  <a:cs typeface="Calibri"/>
                </a:endParaRPr>
              </a:p>
            </p:txBody>
          </p:sp>
        </p:grpSp>
      </p:grpSp>
      <p:pic>
        <p:nvPicPr>
          <p:cNvPr id="236" name="Picture 23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71856" y="1784110"/>
            <a:ext cx="720367" cy="849759"/>
          </a:xfrm>
          <a:prstGeom prst="rect">
            <a:avLst/>
          </a:prstGeom>
        </p:spPr>
      </p:pic>
      <p:grpSp>
        <p:nvGrpSpPr>
          <p:cNvPr id="12" name="Group 11"/>
          <p:cNvGrpSpPr/>
          <p:nvPr/>
        </p:nvGrpSpPr>
        <p:grpSpPr>
          <a:xfrm>
            <a:off x="1417840" y="2024375"/>
            <a:ext cx="3247676" cy="1453258"/>
            <a:chOff x="1417500" y="2050064"/>
            <a:chExt cx="3247676" cy="1453258"/>
          </a:xfrm>
        </p:grpSpPr>
        <p:cxnSp>
          <p:nvCxnSpPr>
            <p:cNvPr id="6" name="Straight Connector 5"/>
            <p:cNvCxnSpPr/>
            <p:nvPr/>
          </p:nvCxnSpPr>
          <p:spPr>
            <a:xfrm>
              <a:off x="1979612" y="2623816"/>
              <a:ext cx="0" cy="500384"/>
            </a:xfrm>
            <a:prstGeom prst="line">
              <a:avLst/>
            </a:prstGeom>
            <a:ln w="1905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188" name="Arc 121"/>
            <p:cNvSpPr/>
            <p:nvPr/>
          </p:nvSpPr>
          <p:spPr>
            <a:xfrm>
              <a:off x="1703283" y="2164766"/>
              <a:ext cx="2961893" cy="1338556"/>
            </a:xfrm>
            <a:custGeom>
              <a:avLst/>
              <a:gdLst>
                <a:gd name="connsiteX0" fmla="*/ 3905287 w 7810575"/>
                <a:gd name="connsiteY0" fmla="*/ 0 h 2392118"/>
                <a:gd name="connsiteX1" fmla="*/ 7676049 w 7810575"/>
                <a:gd name="connsiteY1" fmla="*/ 884836 h 2392118"/>
                <a:gd name="connsiteX2" fmla="*/ 3905288 w 7810575"/>
                <a:gd name="connsiteY2" fmla="*/ 1196059 h 2392118"/>
                <a:gd name="connsiteX3" fmla="*/ 3905287 w 7810575"/>
                <a:gd name="connsiteY3" fmla="*/ 0 h 2392118"/>
                <a:gd name="connsiteX0" fmla="*/ 3905287 w 7810575"/>
                <a:gd name="connsiteY0" fmla="*/ 0 h 2392118"/>
                <a:gd name="connsiteX1" fmla="*/ 7676049 w 7810575"/>
                <a:gd name="connsiteY1" fmla="*/ 884836 h 2392118"/>
                <a:gd name="connsiteX0" fmla="*/ 0 w 3770762"/>
                <a:gd name="connsiteY0" fmla="*/ 0 h 897098"/>
                <a:gd name="connsiteX1" fmla="*/ 3770762 w 3770762"/>
                <a:gd name="connsiteY1" fmla="*/ 884836 h 897098"/>
                <a:gd name="connsiteX2" fmla="*/ 2181226 w 3770762"/>
                <a:gd name="connsiteY2" fmla="*/ 500734 h 897098"/>
                <a:gd name="connsiteX3" fmla="*/ 0 w 3770762"/>
                <a:gd name="connsiteY3" fmla="*/ 0 h 897098"/>
                <a:gd name="connsiteX0" fmla="*/ 0 w 3770762"/>
                <a:gd name="connsiteY0" fmla="*/ 0 h 897098"/>
                <a:gd name="connsiteX1" fmla="*/ 3770762 w 3770762"/>
                <a:gd name="connsiteY1" fmla="*/ 884836 h 897098"/>
                <a:gd name="connsiteX0" fmla="*/ 0 w 3770762"/>
                <a:gd name="connsiteY0" fmla="*/ 0 h 1443709"/>
                <a:gd name="connsiteX1" fmla="*/ 3770762 w 3770762"/>
                <a:gd name="connsiteY1" fmla="*/ 884836 h 1443709"/>
                <a:gd name="connsiteX2" fmla="*/ 1371601 w 3770762"/>
                <a:gd name="connsiteY2" fmla="*/ 1443709 h 1443709"/>
                <a:gd name="connsiteX3" fmla="*/ 0 w 3770762"/>
                <a:gd name="connsiteY3" fmla="*/ 0 h 1443709"/>
                <a:gd name="connsiteX0" fmla="*/ 0 w 3770762"/>
                <a:gd name="connsiteY0" fmla="*/ 0 h 1443709"/>
                <a:gd name="connsiteX1" fmla="*/ 3770762 w 3770762"/>
                <a:gd name="connsiteY1" fmla="*/ 884836 h 1443709"/>
                <a:gd name="connsiteX0" fmla="*/ 0 w 4143801"/>
                <a:gd name="connsiteY0" fmla="*/ 0 h 1443709"/>
                <a:gd name="connsiteX1" fmla="*/ 3770762 w 4143801"/>
                <a:gd name="connsiteY1" fmla="*/ 884836 h 1443709"/>
                <a:gd name="connsiteX2" fmla="*/ 1371601 w 4143801"/>
                <a:gd name="connsiteY2" fmla="*/ 1443709 h 1443709"/>
                <a:gd name="connsiteX3" fmla="*/ 0 w 4143801"/>
                <a:gd name="connsiteY3" fmla="*/ 0 h 1443709"/>
                <a:gd name="connsiteX0" fmla="*/ 0 w 4143801"/>
                <a:gd name="connsiteY0" fmla="*/ 0 h 1443709"/>
                <a:gd name="connsiteX1" fmla="*/ 4143801 w 4143801"/>
                <a:gd name="connsiteY1" fmla="*/ 1394271 h 1443709"/>
              </a:gdLst>
              <a:ahLst/>
              <a:cxnLst>
                <a:cxn ang="0">
                  <a:pos x="connsiteX0" y="connsiteY0"/>
                </a:cxn>
                <a:cxn ang="0">
                  <a:pos x="connsiteX1" y="connsiteY1"/>
                </a:cxn>
              </a:cxnLst>
              <a:rect l="l" t="t" r="r" b="b"/>
              <a:pathLst>
                <a:path w="4143801" h="1443709" stroke="0" extrusionOk="0">
                  <a:moveTo>
                    <a:pt x="0" y="0"/>
                  </a:moveTo>
                  <a:cubicBezTo>
                    <a:pt x="1765469" y="0"/>
                    <a:pt x="3311374" y="362757"/>
                    <a:pt x="3770762" y="884836"/>
                  </a:cubicBezTo>
                  <a:cubicBezTo>
                    <a:pt x="2513842" y="988577"/>
                    <a:pt x="2628521" y="1339968"/>
                    <a:pt x="1371601" y="1443709"/>
                  </a:cubicBezTo>
                  <a:cubicBezTo>
                    <a:pt x="1371601" y="1045023"/>
                    <a:pt x="0" y="398686"/>
                    <a:pt x="0" y="0"/>
                  </a:cubicBezTo>
                  <a:close/>
                </a:path>
                <a:path w="4143801" h="1443709" fill="none">
                  <a:moveTo>
                    <a:pt x="0" y="0"/>
                  </a:moveTo>
                  <a:cubicBezTo>
                    <a:pt x="1765469" y="0"/>
                    <a:pt x="3684413" y="872192"/>
                    <a:pt x="4143801" y="1394271"/>
                  </a:cubicBezTo>
                </a:path>
              </a:pathLst>
            </a:cu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defTabSz="914171">
                <a:defRPr/>
              </a:pPr>
              <a:endParaRPr lang="en-US" sz="1350" kern="0" dirty="0">
                <a:solidFill>
                  <a:srgbClr val="000000"/>
                </a:solidFill>
                <a:latin typeface="Calibri"/>
                <a:cs typeface="Calibri"/>
              </a:endParaRPr>
            </a:p>
          </p:txBody>
        </p:sp>
        <p:grpSp>
          <p:nvGrpSpPr>
            <p:cNvPr id="10" name="Group 9"/>
            <p:cNvGrpSpPr/>
            <p:nvPr/>
          </p:nvGrpSpPr>
          <p:grpSpPr>
            <a:xfrm>
              <a:off x="1417500" y="2050064"/>
              <a:ext cx="809548" cy="288035"/>
              <a:chOff x="5453693" y="2185052"/>
              <a:chExt cx="1299644" cy="462410"/>
            </a:xfrm>
          </p:grpSpPr>
          <p:grpSp>
            <p:nvGrpSpPr>
              <p:cNvPr id="189" name="Group 188"/>
              <p:cNvGrpSpPr/>
              <p:nvPr/>
            </p:nvGrpSpPr>
            <p:grpSpPr>
              <a:xfrm>
                <a:off x="5453693" y="2185052"/>
                <a:ext cx="1221113" cy="462410"/>
                <a:chOff x="5421943" y="2255390"/>
                <a:chExt cx="1221113" cy="462410"/>
              </a:xfrm>
            </p:grpSpPr>
            <p:sp>
              <p:nvSpPr>
                <p:cNvPr id="190" name="Rectangle 189"/>
                <p:cNvSpPr/>
                <p:nvPr/>
              </p:nvSpPr>
              <p:spPr>
                <a:xfrm>
                  <a:off x="5421943" y="2255390"/>
                  <a:ext cx="1221113" cy="462410"/>
                </a:xfrm>
                <a:prstGeom prst="rect">
                  <a:avLst/>
                </a:prstGeom>
                <a:solidFill>
                  <a:schemeClr val="tx2">
                    <a:lumMod val="50000"/>
                  </a:schemeClr>
                </a:solidFill>
                <a:ln w="57150">
                  <a:solidFill>
                    <a:srgbClr val="00547E"/>
                  </a:solidFill>
                  <a:miter lim="800000"/>
                  <a:headEnd/>
                  <a:tailEnd/>
                </a:ln>
                <a:effectLst/>
              </p:spPr>
              <p:txBody>
                <a:bodyPr wrap="none" rtlCol="0" anchor="ctr"/>
                <a:lstStyle/>
                <a:p>
                  <a:pPr algn="ctr"/>
                  <a:endParaRPr lang="en-US" sz="1200" kern="0" dirty="0">
                    <a:solidFill>
                      <a:srgbClr val="09ADFF"/>
                    </a:solidFill>
                    <a:latin typeface="Calibri"/>
                    <a:cs typeface="Calibri"/>
                  </a:endParaRPr>
                </a:p>
              </p:txBody>
            </p:sp>
            <p:sp>
              <p:nvSpPr>
                <p:cNvPr id="191" name="TextBox 190"/>
                <p:cNvSpPr txBox="1"/>
                <p:nvPr/>
              </p:nvSpPr>
              <p:spPr>
                <a:xfrm>
                  <a:off x="5721262" y="2333626"/>
                  <a:ext cx="838201" cy="370538"/>
                </a:xfrm>
                <a:prstGeom prst="rect">
                  <a:avLst/>
                </a:prstGeom>
                <a:noFill/>
              </p:spPr>
              <p:txBody>
                <a:bodyPr wrap="square" lIns="91416" tIns="45708" rIns="91416" bIns="45708" rtlCol="0">
                  <a:spAutoFit/>
                </a:bodyPr>
                <a:lstStyle>
                  <a:defPPr>
                    <a:defRPr lang="en-US"/>
                  </a:defPPr>
                  <a:lvl1pPr>
                    <a:defRPr sz="1200" b="1">
                      <a:solidFill>
                        <a:schemeClr val="accent5">
                          <a:lumMod val="20000"/>
                          <a:lumOff val="80000"/>
                        </a:schemeClr>
                      </a:solidFill>
                    </a:defRPr>
                  </a:lvl1pPr>
                </a:lstStyle>
                <a:p>
                  <a:r>
                    <a:rPr lang="en-US" sz="900" dirty="0">
                      <a:solidFill>
                        <a:srgbClr val="707072">
                          <a:lumMod val="20000"/>
                          <a:lumOff val="80000"/>
                        </a:srgbClr>
                      </a:solidFill>
                      <a:latin typeface="Calibri"/>
                      <a:cs typeface="Calibri"/>
                    </a:rPr>
                    <a:t>PROXY</a:t>
                  </a:r>
                </a:p>
              </p:txBody>
            </p:sp>
          </p:grpSp>
          <p:grpSp>
            <p:nvGrpSpPr>
              <p:cNvPr id="192" name="Group 191"/>
              <p:cNvGrpSpPr/>
              <p:nvPr/>
            </p:nvGrpSpPr>
            <p:grpSpPr>
              <a:xfrm>
                <a:off x="5453693" y="2185052"/>
                <a:ext cx="1299644" cy="462410"/>
                <a:chOff x="5421943" y="2255390"/>
                <a:chExt cx="1299644" cy="462410"/>
              </a:xfrm>
            </p:grpSpPr>
            <p:sp>
              <p:nvSpPr>
                <p:cNvPr id="193" name="Rectangle 192"/>
                <p:cNvSpPr/>
                <p:nvPr/>
              </p:nvSpPr>
              <p:spPr>
                <a:xfrm>
                  <a:off x="5421943" y="2255390"/>
                  <a:ext cx="1221113" cy="462410"/>
                </a:xfrm>
                <a:prstGeom prst="rect">
                  <a:avLst/>
                </a:prstGeom>
                <a:solidFill>
                  <a:schemeClr val="tx2">
                    <a:lumMod val="50000"/>
                  </a:schemeClr>
                </a:solidFill>
                <a:ln w="57150">
                  <a:solidFill>
                    <a:srgbClr val="00547E"/>
                  </a:solidFill>
                  <a:miter lim="800000"/>
                  <a:headEnd/>
                  <a:tailEnd/>
                </a:ln>
                <a:effectLst/>
              </p:spPr>
              <p:txBody>
                <a:bodyPr wrap="none" rtlCol="0" anchor="ctr"/>
                <a:lstStyle/>
                <a:p>
                  <a:pPr algn="ctr"/>
                  <a:endParaRPr lang="en-US" sz="1200" kern="0" dirty="0">
                    <a:solidFill>
                      <a:srgbClr val="09ADFF"/>
                    </a:solidFill>
                    <a:latin typeface="Calibri"/>
                    <a:cs typeface="Calibri"/>
                  </a:endParaRPr>
                </a:p>
              </p:txBody>
            </p:sp>
            <p:sp>
              <p:nvSpPr>
                <p:cNvPr id="194" name="TextBox 193"/>
                <p:cNvSpPr txBox="1"/>
                <p:nvPr/>
              </p:nvSpPr>
              <p:spPr>
                <a:xfrm>
                  <a:off x="5721262" y="2333626"/>
                  <a:ext cx="1000325" cy="370538"/>
                </a:xfrm>
                <a:prstGeom prst="rect">
                  <a:avLst/>
                </a:prstGeom>
                <a:noFill/>
              </p:spPr>
              <p:txBody>
                <a:bodyPr wrap="square" lIns="91416" tIns="45708" rIns="91416" bIns="45708" rtlCol="0">
                  <a:spAutoFit/>
                </a:bodyPr>
                <a:lstStyle>
                  <a:defPPr>
                    <a:defRPr lang="en-US"/>
                  </a:defPPr>
                  <a:lvl1pPr>
                    <a:defRPr sz="1200" b="1">
                      <a:solidFill>
                        <a:schemeClr val="accent5">
                          <a:lumMod val="20000"/>
                          <a:lumOff val="80000"/>
                        </a:schemeClr>
                      </a:solidFill>
                    </a:defRPr>
                  </a:lvl1pPr>
                </a:lstStyle>
                <a:p>
                  <a:r>
                    <a:rPr lang="en-US" sz="900" dirty="0">
                      <a:solidFill>
                        <a:srgbClr val="707072">
                          <a:lumMod val="20000"/>
                          <a:lumOff val="80000"/>
                        </a:srgbClr>
                      </a:solidFill>
                      <a:latin typeface="Calibri"/>
                      <a:cs typeface="Calibri"/>
                    </a:rPr>
                    <a:t>PROXY</a:t>
                  </a:r>
                </a:p>
              </p:txBody>
            </p:sp>
          </p:grpSp>
          <p:pic>
            <p:nvPicPr>
              <p:cNvPr id="195" name="Picture 194"/>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479361" y="2259361"/>
                <a:ext cx="350223" cy="311934"/>
              </a:xfrm>
              <a:prstGeom prst="rect">
                <a:avLst/>
              </a:prstGeom>
            </p:spPr>
          </p:pic>
        </p:grpSp>
      </p:grpSp>
      <p:grpSp>
        <p:nvGrpSpPr>
          <p:cNvPr id="31" name="Group 30"/>
          <p:cNvGrpSpPr/>
          <p:nvPr/>
        </p:nvGrpSpPr>
        <p:grpSpPr>
          <a:xfrm>
            <a:off x="947704" y="1527432"/>
            <a:ext cx="450850" cy="495026"/>
            <a:chOff x="5803900" y="1228999"/>
            <a:chExt cx="450850" cy="495026"/>
          </a:xfrm>
        </p:grpSpPr>
        <p:sp>
          <p:nvSpPr>
            <p:cNvPr id="30" name="Oval 29"/>
            <p:cNvSpPr/>
            <p:nvPr/>
          </p:nvSpPr>
          <p:spPr bwMode="gray">
            <a:xfrm>
              <a:off x="5803900" y="1273175"/>
              <a:ext cx="450850" cy="450850"/>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latin typeface="Calibri"/>
                <a:cs typeface="Calibri"/>
              </a:endParaRPr>
            </a:p>
          </p:txBody>
        </p:sp>
        <p:pic>
          <p:nvPicPr>
            <p:cNvPr id="272" name="Picture 271" descr="SYM_Horiz_PMSC_rev.eps"/>
            <p:cNvPicPr>
              <a:picLocks noChangeAspect="1"/>
            </p:cNvPicPr>
            <p:nvPr/>
          </p:nvPicPr>
          <p:blipFill rotWithShape="1">
            <a:blip r:embed="rId10" cstate="email">
              <a:extLst>
                <a:ext uri="{28A0092B-C50C-407E-A947-70E740481C1C}">
                  <a14:useLocalDpi xmlns:a14="http://schemas.microsoft.com/office/drawing/2010/main"/>
                </a:ext>
              </a:extLst>
            </a:blip>
            <a:srcRect r="76103"/>
            <a:stretch/>
          </p:blipFill>
          <p:spPr>
            <a:xfrm>
              <a:off x="5823699" y="1228999"/>
              <a:ext cx="427695" cy="473521"/>
            </a:xfrm>
            <a:prstGeom prst="rect">
              <a:avLst/>
            </a:prstGeom>
            <a:effectLst>
              <a:glow rad="25400">
                <a:schemeClr val="bg1">
                  <a:alpha val="17000"/>
                </a:schemeClr>
              </a:glow>
            </a:effectLst>
          </p:spPr>
        </p:pic>
      </p:grpSp>
      <p:grpSp>
        <p:nvGrpSpPr>
          <p:cNvPr id="237" name="Group 4"/>
          <p:cNvGrpSpPr>
            <a:grpSpLocks noChangeAspect="1"/>
          </p:cNvGrpSpPr>
          <p:nvPr/>
        </p:nvGrpSpPr>
        <p:grpSpPr bwMode="auto">
          <a:xfrm>
            <a:off x="2303946" y="2012178"/>
            <a:ext cx="261251" cy="517014"/>
            <a:chOff x="3303" y="2136"/>
            <a:chExt cx="238" cy="471"/>
          </a:xfrm>
        </p:grpSpPr>
        <p:sp>
          <p:nvSpPr>
            <p:cNvPr id="238" name="Rectangle 5"/>
            <p:cNvSpPr>
              <a:spLocks noChangeArrowheads="1"/>
            </p:cNvSpPr>
            <p:nvPr/>
          </p:nvSpPr>
          <p:spPr bwMode="auto">
            <a:xfrm>
              <a:off x="3315" y="2168"/>
              <a:ext cx="217" cy="43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03">
                <a:defRPr/>
              </a:pPr>
              <a:endParaRPr lang="en-US" sz="1899" kern="0" dirty="0">
                <a:solidFill>
                  <a:srgbClr val="000000"/>
                </a:solidFill>
                <a:latin typeface="Calibri"/>
                <a:cs typeface="Calibri"/>
              </a:endParaRPr>
            </a:p>
          </p:txBody>
        </p:sp>
        <p:sp>
          <p:nvSpPr>
            <p:cNvPr id="239" name="Freeform 6"/>
            <p:cNvSpPr>
              <a:spLocks noEditPoints="1"/>
            </p:cNvSpPr>
            <p:nvPr/>
          </p:nvSpPr>
          <p:spPr bwMode="auto">
            <a:xfrm>
              <a:off x="3303" y="2136"/>
              <a:ext cx="238" cy="471"/>
            </a:xfrm>
            <a:custGeom>
              <a:avLst/>
              <a:gdLst>
                <a:gd name="T0" fmla="*/ 257 w 273"/>
                <a:gd name="T1" fmla="*/ 0 h 543"/>
                <a:gd name="T2" fmla="*/ 16 w 273"/>
                <a:gd name="T3" fmla="*/ 0 h 543"/>
                <a:gd name="T4" fmla="*/ 0 w 273"/>
                <a:gd name="T5" fmla="*/ 16 h 543"/>
                <a:gd name="T6" fmla="*/ 0 w 273"/>
                <a:gd name="T7" fmla="*/ 527 h 543"/>
                <a:gd name="T8" fmla="*/ 16 w 273"/>
                <a:gd name="T9" fmla="*/ 543 h 543"/>
                <a:gd name="T10" fmla="*/ 257 w 273"/>
                <a:gd name="T11" fmla="*/ 543 h 543"/>
                <a:gd name="T12" fmla="*/ 273 w 273"/>
                <a:gd name="T13" fmla="*/ 527 h 543"/>
                <a:gd name="T14" fmla="*/ 273 w 273"/>
                <a:gd name="T15" fmla="*/ 16 h 543"/>
                <a:gd name="T16" fmla="*/ 257 w 273"/>
                <a:gd name="T17" fmla="*/ 0 h 543"/>
                <a:gd name="T18" fmla="*/ 146 w 273"/>
                <a:gd name="T19" fmla="*/ 521 h 543"/>
                <a:gd name="T20" fmla="*/ 126 w 273"/>
                <a:gd name="T21" fmla="*/ 521 h 543"/>
                <a:gd name="T22" fmla="*/ 126 w 273"/>
                <a:gd name="T23" fmla="*/ 473 h 543"/>
                <a:gd name="T24" fmla="*/ 146 w 273"/>
                <a:gd name="T25" fmla="*/ 473 h 543"/>
                <a:gd name="T26" fmla="*/ 146 w 273"/>
                <a:gd name="T27" fmla="*/ 521 h 543"/>
                <a:gd name="T28" fmla="*/ 249 w 273"/>
                <a:gd name="T29" fmla="*/ 442 h 543"/>
                <a:gd name="T30" fmla="*/ 24 w 273"/>
                <a:gd name="T31" fmla="*/ 442 h 543"/>
                <a:gd name="T32" fmla="*/ 24 w 273"/>
                <a:gd name="T33" fmla="*/ 397 h 543"/>
                <a:gd name="T34" fmla="*/ 249 w 273"/>
                <a:gd name="T35" fmla="*/ 397 h 543"/>
                <a:gd name="T36" fmla="*/ 249 w 273"/>
                <a:gd name="T37" fmla="*/ 442 h 543"/>
                <a:gd name="T38" fmla="*/ 249 w 273"/>
                <a:gd name="T39" fmla="*/ 374 h 543"/>
                <a:gd name="T40" fmla="*/ 24 w 273"/>
                <a:gd name="T41" fmla="*/ 374 h 543"/>
                <a:gd name="T42" fmla="*/ 24 w 273"/>
                <a:gd name="T43" fmla="*/ 329 h 543"/>
                <a:gd name="T44" fmla="*/ 249 w 273"/>
                <a:gd name="T45" fmla="*/ 329 h 543"/>
                <a:gd name="T46" fmla="*/ 249 w 273"/>
                <a:gd name="T47" fmla="*/ 374 h 543"/>
                <a:gd name="T48" fmla="*/ 249 w 273"/>
                <a:gd name="T49" fmla="*/ 306 h 543"/>
                <a:gd name="T50" fmla="*/ 24 w 273"/>
                <a:gd name="T51" fmla="*/ 306 h 543"/>
                <a:gd name="T52" fmla="*/ 24 w 273"/>
                <a:gd name="T53" fmla="*/ 261 h 543"/>
                <a:gd name="T54" fmla="*/ 249 w 273"/>
                <a:gd name="T55" fmla="*/ 261 h 543"/>
                <a:gd name="T56" fmla="*/ 249 w 273"/>
                <a:gd name="T57" fmla="*/ 306 h 543"/>
                <a:gd name="T58" fmla="*/ 249 w 273"/>
                <a:gd name="T59" fmla="*/ 236 h 543"/>
                <a:gd name="T60" fmla="*/ 24 w 273"/>
                <a:gd name="T61" fmla="*/ 236 h 543"/>
                <a:gd name="T62" fmla="*/ 24 w 273"/>
                <a:gd name="T63" fmla="*/ 191 h 543"/>
                <a:gd name="T64" fmla="*/ 249 w 273"/>
                <a:gd name="T65" fmla="*/ 191 h 543"/>
                <a:gd name="T66" fmla="*/ 249 w 273"/>
                <a:gd name="T67" fmla="*/ 236 h 543"/>
                <a:gd name="T68" fmla="*/ 249 w 273"/>
                <a:gd name="T69" fmla="*/ 168 h 543"/>
                <a:gd name="T70" fmla="*/ 24 w 273"/>
                <a:gd name="T71" fmla="*/ 168 h 543"/>
                <a:gd name="T72" fmla="*/ 24 w 273"/>
                <a:gd name="T73" fmla="*/ 123 h 543"/>
                <a:gd name="T74" fmla="*/ 249 w 273"/>
                <a:gd name="T75" fmla="*/ 123 h 543"/>
                <a:gd name="T76" fmla="*/ 249 w 273"/>
                <a:gd name="T77" fmla="*/ 168 h 543"/>
                <a:gd name="T78" fmla="*/ 249 w 273"/>
                <a:gd name="T79" fmla="*/ 100 h 543"/>
                <a:gd name="T80" fmla="*/ 24 w 273"/>
                <a:gd name="T81" fmla="*/ 100 h 543"/>
                <a:gd name="T82" fmla="*/ 24 w 273"/>
                <a:gd name="T83" fmla="*/ 55 h 543"/>
                <a:gd name="T84" fmla="*/ 249 w 273"/>
                <a:gd name="T85" fmla="*/ 55 h 543"/>
                <a:gd name="T86" fmla="*/ 249 w 273"/>
                <a:gd name="T87" fmla="*/ 10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543">
                  <a:moveTo>
                    <a:pt x="257" y="0"/>
                  </a:moveTo>
                  <a:cubicBezTo>
                    <a:pt x="16" y="0"/>
                    <a:pt x="16" y="0"/>
                    <a:pt x="16" y="0"/>
                  </a:cubicBezTo>
                  <a:cubicBezTo>
                    <a:pt x="7" y="0"/>
                    <a:pt x="0" y="7"/>
                    <a:pt x="0" y="16"/>
                  </a:cubicBezTo>
                  <a:cubicBezTo>
                    <a:pt x="0" y="527"/>
                    <a:pt x="0" y="527"/>
                    <a:pt x="0" y="527"/>
                  </a:cubicBezTo>
                  <a:cubicBezTo>
                    <a:pt x="0" y="536"/>
                    <a:pt x="7" y="543"/>
                    <a:pt x="16" y="543"/>
                  </a:cubicBezTo>
                  <a:cubicBezTo>
                    <a:pt x="257" y="543"/>
                    <a:pt x="257" y="543"/>
                    <a:pt x="257" y="543"/>
                  </a:cubicBezTo>
                  <a:cubicBezTo>
                    <a:pt x="265" y="543"/>
                    <a:pt x="273" y="536"/>
                    <a:pt x="273" y="527"/>
                  </a:cubicBezTo>
                  <a:cubicBezTo>
                    <a:pt x="273" y="16"/>
                    <a:pt x="273" y="16"/>
                    <a:pt x="273" y="16"/>
                  </a:cubicBezTo>
                  <a:cubicBezTo>
                    <a:pt x="273" y="7"/>
                    <a:pt x="265" y="0"/>
                    <a:pt x="257" y="0"/>
                  </a:cubicBezTo>
                  <a:close/>
                  <a:moveTo>
                    <a:pt x="146" y="521"/>
                  </a:moveTo>
                  <a:cubicBezTo>
                    <a:pt x="126" y="521"/>
                    <a:pt x="126" y="521"/>
                    <a:pt x="126" y="521"/>
                  </a:cubicBezTo>
                  <a:cubicBezTo>
                    <a:pt x="126" y="473"/>
                    <a:pt x="126" y="473"/>
                    <a:pt x="126" y="473"/>
                  </a:cubicBezTo>
                  <a:cubicBezTo>
                    <a:pt x="146" y="473"/>
                    <a:pt x="146" y="473"/>
                    <a:pt x="146" y="473"/>
                  </a:cubicBezTo>
                  <a:lnTo>
                    <a:pt x="146" y="521"/>
                  </a:lnTo>
                  <a:close/>
                  <a:moveTo>
                    <a:pt x="249" y="442"/>
                  </a:moveTo>
                  <a:cubicBezTo>
                    <a:pt x="24" y="442"/>
                    <a:pt x="24" y="442"/>
                    <a:pt x="24" y="442"/>
                  </a:cubicBezTo>
                  <a:cubicBezTo>
                    <a:pt x="24" y="397"/>
                    <a:pt x="24" y="397"/>
                    <a:pt x="24" y="397"/>
                  </a:cubicBezTo>
                  <a:cubicBezTo>
                    <a:pt x="249" y="397"/>
                    <a:pt x="249" y="397"/>
                    <a:pt x="249" y="397"/>
                  </a:cubicBezTo>
                  <a:lnTo>
                    <a:pt x="249" y="442"/>
                  </a:lnTo>
                  <a:close/>
                  <a:moveTo>
                    <a:pt x="249" y="374"/>
                  </a:moveTo>
                  <a:cubicBezTo>
                    <a:pt x="24" y="374"/>
                    <a:pt x="24" y="374"/>
                    <a:pt x="24" y="374"/>
                  </a:cubicBezTo>
                  <a:cubicBezTo>
                    <a:pt x="24" y="329"/>
                    <a:pt x="24" y="329"/>
                    <a:pt x="24" y="329"/>
                  </a:cubicBezTo>
                  <a:cubicBezTo>
                    <a:pt x="249" y="329"/>
                    <a:pt x="249" y="329"/>
                    <a:pt x="249" y="329"/>
                  </a:cubicBezTo>
                  <a:lnTo>
                    <a:pt x="249" y="374"/>
                  </a:lnTo>
                  <a:close/>
                  <a:moveTo>
                    <a:pt x="249" y="306"/>
                  </a:moveTo>
                  <a:cubicBezTo>
                    <a:pt x="24" y="306"/>
                    <a:pt x="24" y="306"/>
                    <a:pt x="24" y="306"/>
                  </a:cubicBezTo>
                  <a:cubicBezTo>
                    <a:pt x="24" y="261"/>
                    <a:pt x="24" y="261"/>
                    <a:pt x="24" y="261"/>
                  </a:cubicBezTo>
                  <a:cubicBezTo>
                    <a:pt x="249" y="261"/>
                    <a:pt x="249" y="261"/>
                    <a:pt x="249" y="261"/>
                  </a:cubicBezTo>
                  <a:lnTo>
                    <a:pt x="249" y="306"/>
                  </a:lnTo>
                  <a:close/>
                  <a:moveTo>
                    <a:pt x="249" y="236"/>
                  </a:moveTo>
                  <a:cubicBezTo>
                    <a:pt x="24" y="236"/>
                    <a:pt x="24" y="236"/>
                    <a:pt x="24" y="236"/>
                  </a:cubicBezTo>
                  <a:cubicBezTo>
                    <a:pt x="24" y="191"/>
                    <a:pt x="24" y="191"/>
                    <a:pt x="24" y="191"/>
                  </a:cubicBezTo>
                  <a:cubicBezTo>
                    <a:pt x="249" y="191"/>
                    <a:pt x="249" y="191"/>
                    <a:pt x="249" y="191"/>
                  </a:cubicBezTo>
                  <a:lnTo>
                    <a:pt x="249" y="236"/>
                  </a:lnTo>
                  <a:close/>
                  <a:moveTo>
                    <a:pt x="249" y="168"/>
                  </a:moveTo>
                  <a:cubicBezTo>
                    <a:pt x="24" y="168"/>
                    <a:pt x="24" y="168"/>
                    <a:pt x="24" y="168"/>
                  </a:cubicBezTo>
                  <a:cubicBezTo>
                    <a:pt x="24" y="123"/>
                    <a:pt x="24" y="123"/>
                    <a:pt x="24" y="123"/>
                  </a:cubicBezTo>
                  <a:cubicBezTo>
                    <a:pt x="249" y="123"/>
                    <a:pt x="249" y="123"/>
                    <a:pt x="249" y="123"/>
                  </a:cubicBezTo>
                  <a:lnTo>
                    <a:pt x="249" y="168"/>
                  </a:lnTo>
                  <a:close/>
                  <a:moveTo>
                    <a:pt x="249" y="100"/>
                  </a:moveTo>
                  <a:cubicBezTo>
                    <a:pt x="24" y="100"/>
                    <a:pt x="24" y="100"/>
                    <a:pt x="24" y="100"/>
                  </a:cubicBezTo>
                  <a:cubicBezTo>
                    <a:pt x="24" y="55"/>
                    <a:pt x="24" y="55"/>
                    <a:pt x="24" y="55"/>
                  </a:cubicBezTo>
                  <a:cubicBezTo>
                    <a:pt x="249" y="55"/>
                    <a:pt x="249" y="55"/>
                    <a:pt x="249" y="55"/>
                  </a:cubicBezTo>
                  <a:lnTo>
                    <a:pt x="249" y="100"/>
                  </a:lnTo>
                  <a:close/>
                </a:path>
              </a:pathLst>
            </a:custGeom>
            <a:solidFill>
              <a:srgbClr val="7070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03">
                <a:defRPr/>
              </a:pPr>
              <a:endParaRPr lang="en-US" sz="1899" kern="0" dirty="0">
                <a:solidFill>
                  <a:srgbClr val="000000"/>
                </a:solidFill>
                <a:latin typeface="Calibri"/>
                <a:cs typeface="Calibri"/>
              </a:endParaRPr>
            </a:p>
          </p:txBody>
        </p:sp>
      </p:grpSp>
      <p:grpSp>
        <p:nvGrpSpPr>
          <p:cNvPr id="240" name="Group 239"/>
          <p:cNvGrpSpPr/>
          <p:nvPr/>
        </p:nvGrpSpPr>
        <p:grpSpPr>
          <a:xfrm>
            <a:off x="2572121" y="2151381"/>
            <a:ext cx="280685" cy="324360"/>
            <a:chOff x="3013418" y="1975878"/>
            <a:chExt cx="324660" cy="390835"/>
          </a:xfrm>
        </p:grpSpPr>
        <p:sp>
          <p:nvSpPr>
            <p:cNvPr id="241" name="Oval 240"/>
            <p:cNvSpPr/>
            <p:nvPr/>
          </p:nvSpPr>
          <p:spPr>
            <a:xfrm>
              <a:off x="3013418" y="1990440"/>
              <a:ext cx="324660" cy="121344"/>
            </a:xfrm>
            <a:prstGeom prst="ellipse">
              <a:avLst/>
            </a:prstGeom>
            <a:solidFill>
              <a:sysClr val="window" lastClr="FFFFFF"/>
            </a:solidFill>
            <a:ln w="9525">
              <a:noFill/>
              <a:miter lim="800000"/>
              <a:headEnd/>
              <a:tailEnd/>
            </a:ln>
          </p:spPr>
          <p:txBody>
            <a:bodyPr wrap="square" rtlCol="0" anchor="ctr"/>
            <a:lstStyle/>
            <a:p>
              <a:pPr algn="ctr" defTabSz="914126">
                <a:defRPr/>
              </a:pPr>
              <a:endParaRPr lang="en-US" sz="1799" kern="0" dirty="0">
                <a:solidFill>
                  <a:prstClr val="white"/>
                </a:solidFill>
                <a:latin typeface="Calibri"/>
                <a:cs typeface="Calibri"/>
              </a:endParaRPr>
            </a:p>
          </p:txBody>
        </p:sp>
        <p:sp>
          <p:nvSpPr>
            <p:cNvPr id="242" name="Oval 241"/>
            <p:cNvSpPr/>
            <p:nvPr/>
          </p:nvSpPr>
          <p:spPr>
            <a:xfrm>
              <a:off x="3013418" y="2229261"/>
              <a:ext cx="324660" cy="121344"/>
            </a:xfrm>
            <a:prstGeom prst="ellipse">
              <a:avLst/>
            </a:prstGeom>
            <a:solidFill>
              <a:sysClr val="window" lastClr="FFFFFF"/>
            </a:solidFill>
            <a:ln w="9525">
              <a:noFill/>
              <a:miter lim="800000"/>
              <a:headEnd/>
              <a:tailEnd/>
            </a:ln>
          </p:spPr>
          <p:txBody>
            <a:bodyPr wrap="square" rtlCol="0" anchor="ctr"/>
            <a:lstStyle/>
            <a:p>
              <a:pPr algn="ctr" defTabSz="914126">
                <a:defRPr/>
              </a:pPr>
              <a:endParaRPr lang="en-US" sz="1799" kern="0" dirty="0">
                <a:solidFill>
                  <a:prstClr val="white"/>
                </a:solidFill>
                <a:latin typeface="Calibri"/>
                <a:cs typeface="Calibri"/>
              </a:endParaRPr>
            </a:p>
          </p:txBody>
        </p:sp>
        <p:sp>
          <p:nvSpPr>
            <p:cNvPr id="243" name="Rectangle 242"/>
            <p:cNvSpPr/>
            <p:nvPr/>
          </p:nvSpPr>
          <p:spPr>
            <a:xfrm>
              <a:off x="3013418" y="2059166"/>
              <a:ext cx="324660" cy="217948"/>
            </a:xfrm>
            <a:prstGeom prst="rect">
              <a:avLst/>
            </a:prstGeom>
            <a:solidFill>
              <a:sysClr val="window" lastClr="FFFFFF"/>
            </a:solidFill>
            <a:ln w="9525">
              <a:noFill/>
              <a:miter lim="800000"/>
              <a:headEnd/>
              <a:tailEnd/>
            </a:ln>
          </p:spPr>
          <p:txBody>
            <a:bodyPr wrap="square" rtlCol="0" anchor="ctr"/>
            <a:lstStyle/>
            <a:p>
              <a:pPr algn="ctr" defTabSz="914126">
                <a:defRPr/>
              </a:pPr>
              <a:endParaRPr lang="en-US" sz="1799" kern="0" dirty="0">
                <a:solidFill>
                  <a:prstClr val="white"/>
                </a:solidFill>
                <a:latin typeface="Calibri"/>
                <a:cs typeface="Calibri"/>
              </a:endParaRPr>
            </a:p>
          </p:txBody>
        </p:sp>
        <p:sp>
          <p:nvSpPr>
            <p:cNvPr id="244" name="Freeform 17"/>
            <p:cNvSpPr>
              <a:spLocks noEditPoints="1"/>
            </p:cNvSpPr>
            <p:nvPr/>
          </p:nvSpPr>
          <p:spPr bwMode="auto">
            <a:xfrm>
              <a:off x="3013418" y="1975878"/>
              <a:ext cx="324660" cy="390835"/>
            </a:xfrm>
            <a:custGeom>
              <a:avLst/>
              <a:gdLst>
                <a:gd name="T0" fmla="*/ 307 w 308"/>
                <a:gd name="T1" fmla="*/ 55 h 371"/>
                <a:gd name="T2" fmla="*/ 154 w 308"/>
                <a:gd name="T3" fmla="*/ 0 h 371"/>
                <a:gd name="T4" fmla="*/ 1 w 308"/>
                <a:gd name="T5" fmla="*/ 55 h 371"/>
                <a:gd name="T6" fmla="*/ 0 w 308"/>
                <a:gd name="T7" fmla="*/ 59 h 371"/>
                <a:gd name="T8" fmla="*/ 0 w 308"/>
                <a:gd name="T9" fmla="*/ 315 h 371"/>
                <a:gd name="T10" fmla="*/ 3 w 308"/>
                <a:gd name="T11" fmla="*/ 321 h 371"/>
                <a:gd name="T12" fmla="*/ 154 w 308"/>
                <a:gd name="T13" fmla="*/ 371 h 371"/>
                <a:gd name="T14" fmla="*/ 305 w 308"/>
                <a:gd name="T15" fmla="*/ 321 h 371"/>
                <a:gd name="T16" fmla="*/ 308 w 308"/>
                <a:gd name="T17" fmla="*/ 315 h 371"/>
                <a:gd name="T18" fmla="*/ 308 w 308"/>
                <a:gd name="T19" fmla="*/ 309 h 371"/>
                <a:gd name="T20" fmla="*/ 308 w 308"/>
                <a:gd name="T21" fmla="*/ 309 h 371"/>
                <a:gd name="T22" fmla="*/ 308 w 308"/>
                <a:gd name="T23" fmla="*/ 309 h 371"/>
                <a:gd name="T24" fmla="*/ 308 w 308"/>
                <a:gd name="T25" fmla="*/ 226 h 371"/>
                <a:gd name="T26" fmla="*/ 308 w 308"/>
                <a:gd name="T27" fmla="*/ 226 h 371"/>
                <a:gd name="T28" fmla="*/ 308 w 308"/>
                <a:gd name="T29" fmla="*/ 225 h 371"/>
                <a:gd name="T30" fmla="*/ 308 w 308"/>
                <a:gd name="T31" fmla="*/ 144 h 371"/>
                <a:gd name="T32" fmla="*/ 308 w 308"/>
                <a:gd name="T33" fmla="*/ 144 h 371"/>
                <a:gd name="T34" fmla="*/ 308 w 308"/>
                <a:gd name="T35" fmla="*/ 144 h 371"/>
                <a:gd name="T36" fmla="*/ 308 w 308"/>
                <a:gd name="T37" fmla="*/ 62 h 371"/>
                <a:gd name="T38" fmla="*/ 308 w 308"/>
                <a:gd name="T39" fmla="*/ 62 h 371"/>
                <a:gd name="T40" fmla="*/ 308 w 308"/>
                <a:gd name="T41" fmla="*/ 62 h 371"/>
                <a:gd name="T42" fmla="*/ 308 w 308"/>
                <a:gd name="T43" fmla="*/ 59 h 371"/>
                <a:gd name="T44" fmla="*/ 307 w 308"/>
                <a:gd name="T45" fmla="*/ 55 h 371"/>
                <a:gd name="T46" fmla="*/ 292 w 308"/>
                <a:gd name="T47" fmla="*/ 226 h 371"/>
                <a:gd name="T48" fmla="*/ 154 w 308"/>
                <a:gd name="T49" fmla="*/ 272 h 371"/>
                <a:gd name="T50" fmla="*/ 16 w 308"/>
                <a:gd name="T51" fmla="*/ 226 h 371"/>
                <a:gd name="T52" fmla="*/ 16 w 308"/>
                <a:gd name="T53" fmla="*/ 225 h 371"/>
                <a:gd name="T54" fmla="*/ 16 w 308"/>
                <a:gd name="T55" fmla="*/ 172 h 371"/>
                <a:gd name="T56" fmla="*/ 154 w 308"/>
                <a:gd name="T57" fmla="*/ 206 h 371"/>
                <a:gd name="T58" fmla="*/ 292 w 308"/>
                <a:gd name="T59" fmla="*/ 172 h 371"/>
                <a:gd name="T60" fmla="*/ 292 w 308"/>
                <a:gd name="T61" fmla="*/ 226 h 371"/>
                <a:gd name="T62" fmla="*/ 292 w 308"/>
                <a:gd name="T63" fmla="*/ 144 h 371"/>
                <a:gd name="T64" fmla="*/ 154 w 308"/>
                <a:gd name="T65" fmla="*/ 190 h 371"/>
                <a:gd name="T66" fmla="*/ 16 w 308"/>
                <a:gd name="T67" fmla="*/ 144 h 371"/>
                <a:gd name="T68" fmla="*/ 16 w 308"/>
                <a:gd name="T69" fmla="*/ 144 h 371"/>
                <a:gd name="T70" fmla="*/ 16 w 308"/>
                <a:gd name="T71" fmla="*/ 90 h 371"/>
                <a:gd name="T72" fmla="*/ 154 w 308"/>
                <a:gd name="T73" fmla="*/ 124 h 371"/>
                <a:gd name="T74" fmla="*/ 292 w 308"/>
                <a:gd name="T75" fmla="*/ 90 h 371"/>
                <a:gd name="T76" fmla="*/ 292 w 308"/>
                <a:gd name="T77" fmla="*/ 144 h 371"/>
                <a:gd name="T78" fmla="*/ 154 w 308"/>
                <a:gd name="T79" fmla="*/ 16 h 371"/>
                <a:gd name="T80" fmla="*/ 292 w 308"/>
                <a:gd name="T81" fmla="*/ 62 h 371"/>
                <a:gd name="T82" fmla="*/ 292 w 308"/>
                <a:gd name="T83" fmla="*/ 62 h 371"/>
                <a:gd name="T84" fmla="*/ 154 w 308"/>
                <a:gd name="T85" fmla="*/ 108 h 371"/>
                <a:gd name="T86" fmla="*/ 16 w 308"/>
                <a:gd name="T87" fmla="*/ 62 h 371"/>
                <a:gd name="T88" fmla="*/ 154 w 308"/>
                <a:gd name="T89" fmla="*/ 16 h 371"/>
                <a:gd name="T90" fmla="*/ 154 w 308"/>
                <a:gd name="T91" fmla="*/ 355 h 371"/>
                <a:gd name="T92" fmla="*/ 16 w 308"/>
                <a:gd name="T93" fmla="*/ 309 h 371"/>
                <a:gd name="T94" fmla="*/ 16 w 308"/>
                <a:gd name="T95" fmla="*/ 309 h 371"/>
                <a:gd name="T96" fmla="*/ 16 w 308"/>
                <a:gd name="T97" fmla="*/ 254 h 371"/>
                <a:gd name="T98" fmla="*/ 154 w 308"/>
                <a:gd name="T99" fmla="*/ 288 h 371"/>
                <a:gd name="T100" fmla="*/ 292 w 308"/>
                <a:gd name="T101" fmla="*/ 254 h 371"/>
                <a:gd name="T102" fmla="*/ 292 w 308"/>
                <a:gd name="T103" fmla="*/ 309 h 371"/>
                <a:gd name="T104" fmla="*/ 154 w 308"/>
                <a:gd name="T105" fmla="*/ 35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 h="371">
                  <a:moveTo>
                    <a:pt x="307" y="55"/>
                  </a:moveTo>
                  <a:cubicBezTo>
                    <a:pt x="300" y="27"/>
                    <a:pt x="247" y="0"/>
                    <a:pt x="154" y="0"/>
                  </a:cubicBezTo>
                  <a:cubicBezTo>
                    <a:pt x="61" y="0"/>
                    <a:pt x="8" y="27"/>
                    <a:pt x="1" y="55"/>
                  </a:cubicBezTo>
                  <a:cubicBezTo>
                    <a:pt x="0" y="56"/>
                    <a:pt x="0" y="58"/>
                    <a:pt x="0" y="59"/>
                  </a:cubicBezTo>
                  <a:cubicBezTo>
                    <a:pt x="0" y="315"/>
                    <a:pt x="0" y="315"/>
                    <a:pt x="0" y="315"/>
                  </a:cubicBezTo>
                  <a:cubicBezTo>
                    <a:pt x="0" y="317"/>
                    <a:pt x="1" y="320"/>
                    <a:pt x="3" y="321"/>
                  </a:cubicBezTo>
                  <a:cubicBezTo>
                    <a:pt x="15" y="347"/>
                    <a:pt x="67" y="371"/>
                    <a:pt x="154" y="371"/>
                  </a:cubicBezTo>
                  <a:cubicBezTo>
                    <a:pt x="241" y="371"/>
                    <a:pt x="293" y="347"/>
                    <a:pt x="305" y="321"/>
                  </a:cubicBezTo>
                  <a:cubicBezTo>
                    <a:pt x="307" y="320"/>
                    <a:pt x="308" y="317"/>
                    <a:pt x="308" y="315"/>
                  </a:cubicBezTo>
                  <a:cubicBezTo>
                    <a:pt x="308" y="309"/>
                    <a:pt x="308" y="309"/>
                    <a:pt x="308" y="309"/>
                  </a:cubicBezTo>
                  <a:cubicBezTo>
                    <a:pt x="308" y="309"/>
                    <a:pt x="308" y="309"/>
                    <a:pt x="308" y="309"/>
                  </a:cubicBezTo>
                  <a:cubicBezTo>
                    <a:pt x="308" y="309"/>
                    <a:pt x="308" y="309"/>
                    <a:pt x="308" y="309"/>
                  </a:cubicBezTo>
                  <a:cubicBezTo>
                    <a:pt x="308" y="226"/>
                    <a:pt x="308" y="226"/>
                    <a:pt x="308" y="226"/>
                  </a:cubicBezTo>
                  <a:cubicBezTo>
                    <a:pt x="308" y="226"/>
                    <a:pt x="308" y="226"/>
                    <a:pt x="308" y="226"/>
                  </a:cubicBezTo>
                  <a:cubicBezTo>
                    <a:pt x="308" y="226"/>
                    <a:pt x="308" y="226"/>
                    <a:pt x="308" y="225"/>
                  </a:cubicBezTo>
                  <a:cubicBezTo>
                    <a:pt x="308" y="144"/>
                    <a:pt x="308" y="144"/>
                    <a:pt x="308" y="144"/>
                  </a:cubicBezTo>
                  <a:cubicBezTo>
                    <a:pt x="308" y="144"/>
                    <a:pt x="308" y="144"/>
                    <a:pt x="308" y="144"/>
                  </a:cubicBezTo>
                  <a:cubicBezTo>
                    <a:pt x="308" y="144"/>
                    <a:pt x="308" y="144"/>
                    <a:pt x="308" y="144"/>
                  </a:cubicBezTo>
                  <a:cubicBezTo>
                    <a:pt x="308" y="62"/>
                    <a:pt x="308" y="62"/>
                    <a:pt x="308" y="62"/>
                  </a:cubicBezTo>
                  <a:cubicBezTo>
                    <a:pt x="308" y="62"/>
                    <a:pt x="308" y="62"/>
                    <a:pt x="308" y="62"/>
                  </a:cubicBezTo>
                  <a:cubicBezTo>
                    <a:pt x="308" y="62"/>
                    <a:pt x="308" y="62"/>
                    <a:pt x="308" y="62"/>
                  </a:cubicBezTo>
                  <a:cubicBezTo>
                    <a:pt x="308" y="59"/>
                    <a:pt x="308" y="59"/>
                    <a:pt x="308" y="59"/>
                  </a:cubicBezTo>
                  <a:cubicBezTo>
                    <a:pt x="308" y="58"/>
                    <a:pt x="308" y="57"/>
                    <a:pt x="307" y="55"/>
                  </a:cubicBezTo>
                  <a:close/>
                  <a:moveTo>
                    <a:pt x="292" y="226"/>
                  </a:moveTo>
                  <a:cubicBezTo>
                    <a:pt x="292" y="248"/>
                    <a:pt x="235" y="272"/>
                    <a:pt x="154" y="272"/>
                  </a:cubicBezTo>
                  <a:cubicBezTo>
                    <a:pt x="73" y="272"/>
                    <a:pt x="16" y="248"/>
                    <a:pt x="16" y="226"/>
                  </a:cubicBezTo>
                  <a:cubicBezTo>
                    <a:pt x="16" y="226"/>
                    <a:pt x="16" y="226"/>
                    <a:pt x="16" y="225"/>
                  </a:cubicBezTo>
                  <a:cubicBezTo>
                    <a:pt x="16" y="172"/>
                    <a:pt x="16" y="172"/>
                    <a:pt x="16" y="172"/>
                  </a:cubicBezTo>
                  <a:cubicBezTo>
                    <a:pt x="39" y="191"/>
                    <a:pt x="86" y="206"/>
                    <a:pt x="154" y="206"/>
                  </a:cubicBezTo>
                  <a:cubicBezTo>
                    <a:pt x="222" y="206"/>
                    <a:pt x="269" y="191"/>
                    <a:pt x="292" y="172"/>
                  </a:cubicBezTo>
                  <a:lnTo>
                    <a:pt x="292" y="226"/>
                  </a:lnTo>
                  <a:close/>
                  <a:moveTo>
                    <a:pt x="292" y="144"/>
                  </a:moveTo>
                  <a:cubicBezTo>
                    <a:pt x="292" y="166"/>
                    <a:pt x="235" y="190"/>
                    <a:pt x="154" y="190"/>
                  </a:cubicBezTo>
                  <a:cubicBezTo>
                    <a:pt x="73" y="190"/>
                    <a:pt x="16" y="166"/>
                    <a:pt x="16" y="144"/>
                  </a:cubicBezTo>
                  <a:cubicBezTo>
                    <a:pt x="16" y="144"/>
                    <a:pt x="16" y="144"/>
                    <a:pt x="16" y="144"/>
                  </a:cubicBezTo>
                  <a:cubicBezTo>
                    <a:pt x="16" y="90"/>
                    <a:pt x="16" y="90"/>
                    <a:pt x="16" y="90"/>
                  </a:cubicBezTo>
                  <a:cubicBezTo>
                    <a:pt x="39" y="109"/>
                    <a:pt x="86" y="124"/>
                    <a:pt x="154" y="124"/>
                  </a:cubicBezTo>
                  <a:cubicBezTo>
                    <a:pt x="222" y="124"/>
                    <a:pt x="269" y="109"/>
                    <a:pt x="292" y="90"/>
                  </a:cubicBezTo>
                  <a:lnTo>
                    <a:pt x="292" y="144"/>
                  </a:lnTo>
                  <a:close/>
                  <a:moveTo>
                    <a:pt x="154" y="16"/>
                  </a:moveTo>
                  <a:cubicBezTo>
                    <a:pt x="235" y="16"/>
                    <a:pt x="292" y="40"/>
                    <a:pt x="292" y="62"/>
                  </a:cubicBezTo>
                  <a:cubicBezTo>
                    <a:pt x="292" y="62"/>
                    <a:pt x="292" y="62"/>
                    <a:pt x="292" y="62"/>
                  </a:cubicBezTo>
                  <a:cubicBezTo>
                    <a:pt x="292" y="84"/>
                    <a:pt x="235" y="108"/>
                    <a:pt x="154" y="108"/>
                  </a:cubicBezTo>
                  <a:cubicBezTo>
                    <a:pt x="73" y="108"/>
                    <a:pt x="16" y="84"/>
                    <a:pt x="16" y="62"/>
                  </a:cubicBezTo>
                  <a:cubicBezTo>
                    <a:pt x="16" y="40"/>
                    <a:pt x="73" y="16"/>
                    <a:pt x="154" y="16"/>
                  </a:cubicBezTo>
                  <a:close/>
                  <a:moveTo>
                    <a:pt x="154" y="355"/>
                  </a:moveTo>
                  <a:cubicBezTo>
                    <a:pt x="73" y="355"/>
                    <a:pt x="16" y="331"/>
                    <a:pt x="16" y="309"/>
                  </a:cubicBezTo>
                  <a:cubicBezTo>
                    <a:pt x="16" y="309"/>
                    <a:pt x="16" y="309"/>
                    <a:pt x="16" y="309"/>
                  </a:cubicBezTo>
                  <a:cubicBezTo>
                    <a:pt x="16" y="254"/>
                    <a:pt x="16" y="254"/>
                    <a:pt x="16" y="254"/>
                  </a:cubicBezTo>
                  <a:cubicBezTo>
                    <a:pt x="39" y="273"/>
                    <a:pt x="86" y="288"/>
                    <a:pt x="154" y="288"/>
                  </a:cubicBezTo>
                  <a:cubicBezTo>
                    <a:pt x="222" y="288"/>
                    <a:pt x="269" y="273"/>
                    <a:pt x="292" y="254"/>
                  </a:cubicBezTo>
                  <a:cubicBezTo>
                    <a:pt x="292" y="309"/>
                    <a:pt x="292" y="309"/>
                    <a:pt x="292" y="309"/>
                  </a:cubicBezTo>
                  <a:cubicBezTo>
                    <a:pt x="292" y="331"/>
                    <a:pt x="235" y="355"/>
                    <a:pt x="154" y="355"/>
                  </a:cubicBezTo>
                  <a:close/>
                </a:path>
              </a:pathLst>
            </a:custGeom>
            <a:solidFill>
              <a:srgbClr val="707072"/>
            </a:solidFill>
            <a:ln>
              <a:noFill/>
            </a:ln>
          </p:spPr>
          <p:txBody>
            <a:bodyPr vert="horz" wrap="square" lIns="91416" tIns="45708" rIns="91416" bIns="45708" numCol="1" anchor="t" anchorCtr="0" compatLnSpc="1">
              <a:prstTxWarp prst="textNoShape">
                <a:avLst/>
              </a:prstTxWarp>
            </a:bodyPr>
            <a:lstStyle/>
            <a:p>
              <a:pPr defTabSz="914126">
                <a:defRPr/>
              </a:pPr>
              <a:endParaRPr lang="en-US" sz="1799" kern="0">
                <a:solidFill>
                  <a:sysClr val="windowText" lastClr="000000"/>
                </a:solidFill>
                <a:latin typeface="Calibri"/>
                <a:cs typeface="Calibri"/>
              </a:endParaRPr>
            </a:p>
          </p:txBody>
        </p:sp>
      </p:grpSp>
      <p:grpSp>
        <p:nvGrpSpPr>
          <p:cNvPr id="4" name="Group 3"/>
          <p:cNvGrpSpPr/>
          <p:nvPr/>
        </p:nvGrpSpPr>
        <p:grpSpPr>
          <a:xfrm>
            <a:off x="1601288" y="1464320"/>
            <a:ext cx="4743407" cy="1656450"/>
            <a:chOff x="1601288" y="1464320"/>
            <a:chExt cx="4743407" cy="1656450"/>
          </a:xfrm>
        </p:grpSpPr>
        <p:pic>
          <p:nvPicPr>
            <p:cNvPr id="197" name="Picture 4" descr="Image result for fireglass logo"/>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601288" y="1464320"/>
              <a:ext cx="1978651" cy="477455"/>
            </a:xfrm>
            <a:prstGeom prst="rect">
              <a:avLst/>
            </a:prstGeom>
            <a:noFill/>
            <a:extLst>
              <a:ext uri="{909E8E84-426E-40dd-AFC4-6F175D3DCCD1}">
                <a14:hiddenFill xmlns:a14="http://schemas.microsoft.com/office/drawing/2010/main" xmlns="">
                  <a:solidFill>
                    <a:srgbClr val="FFFFFF"/>
                  </a:solidFill>
                </a14:hiddenFill>
              </a:ext>
            </a:extLst>
          </p:spPr>
        </p:pic>
        <p:pic>
          <p:nvPicPr>
            <p:cNvPr id="198" name="Picture 4" descr="Image result for fireglass logo"/>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366044" y="2643315"/>
              <a:ext cx="1978651" cy="47745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5" name="TextBox 104"/>
          <p:cNvSpPr txBox="1"/>
          <p:nvPr/>
        </p:nvSpPr>
        <p:spPr>
          <a:xfrm>
            <a:off x="728026" y="2494946"/>
            <a:ext cx="2148719" cy="914400"/>
          </a:xfrm>
          <a:prstGeom prst="rect">
            <a:avLst/>
          </a:prstGeom>
          <a:noFill/>
        </p:spPr>
        <p:txBody>
          <a:bodyPr wrap="none" lIns="0" tIns="0" rIns="0" bIns="0" rtlCol="0">
            <a:noAutofit/>
          </a:bodyPr>
          <a:lstStyle/>
          <a:p>
            <a:pPr algn="ctr">
              <a:lnSpc>
                <a:spcPct val="90000"/>
              </a:lnSpc>
            </a:pPr>
            <a:r>
              <a:rPr lang="en-US" sz="1600" dirty="0">
                <a:latin typeface="Calibri"/>
                <a:cs typeface="Calibri"/>
              </a:rPr>
              <a:t>Symantec </a:t>
            </a:r>
            <a:br>
              <a:rPr lang="en-US" sz="1600" dirty="0">
                <a:latin typeface="Calibri"/>
                <a:cs typeface="Calibri"/>
              </a:rPr>
            </a:br>
            <a:r>
              <a:rPr lang="en-US" sz="1600" dirty="0" err="1" smtClean="0">
                <a:latin typeface="Calibri"/>
                <a:cs typeface="Calibri"/>
              </a:rPr>
              <a:t>ProxySG</a:t>
            </a:r>
            <a:endParaRPr lang="en-US" sz="1600" dirty="0">
              <a:latin typeface="Calibri"/>
              <a:cs typeface="Calibri"/>
            </a:endParaRPr>
          </a:p>
        </p:txBody>
      </p:sp>
      <p:cxnSp>
        <p:nvCxnSpPr>
          <p:cNvPr id="5" name="Straight Connector 4"/>
          <p:cNvCxnSpPr/>
          <p:nvPr/>
        </p:nvCxnSpPr>
        <p:spPr>
          <a:xfrm>
            <a:off x="7324255" y="4273339"/>
            <a:ext cx="1737286" cy="0"/>
          </a:xfrm>
          <a:prstGeom prst="line">
            <a:avLst/>
          </a:prstGeom>
          <a:ln w="38100">
            <a:solidFill>
              <a:srgbClr val="FDC130"/>
            </a:solidFill>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3855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wipe(left)">
                                      <p:cBhvr>
                                        <p:cTn id="7" dur="500"/>
                                        <p:tgtEl>
                                          <p:spTgt spid="18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wipe(left)">
                                      <p:cBhvr>
                                        <p:cTn id="10" dur="500"/>
                                        <p:tgtEl>
                                          <p:spTgt spid="1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6" presetClass="entr" presetSubtype="37"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87"/>
                                        </p:tgtEl>
                                        <p:attrNameLst>
                                          <p:attrName>style.visibility</p:attrName>
                                        </p:attrNameLst>
                                      </p:cBhvr>
                                      <p:to>
                                        <p:strVal val="visible"/>
                                      </p:to>
                                    </p:set>
                                    <p:animEffect transition="in" filter="wipe(left)">
                                      <p:cBhvr>
                                        <p:cTn id="23" dur="500"/>
                                        <p:tgtEl>
                                          <p:spTgt spid="187"/>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86"/>
                                        </p:tgtEl>
                                        <p:attrNameLst>
                                          <p:attrName>style.visibility</p:attrName>
                                        </p:attrNameLst>
                                      </p:cBhvr>
                                      <p:to>
                                        <p:strVal val="visible"/>
                                      </p:to>
                                    </p:set>
                                    <p:animEffect transition="in" filter="wipe(left)">
                                      <p:cBhvr>
                                        <p:cTn id="2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182" grpId="0" animBg="1"/>
      <p:bldP spid="186" grpId="0"/>
      <p:bldP spid="1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3"/>
          <a:stretch>
            <a:fillRect/>
          </a:stretch>
        </p:blipFill>
        <p:spPr>
          <a:xfrm>
            <a:off x="3417560" y="3007365"/>
            <a:ext cx="677270" cy="891019"/>
          </a:xfrm>
          <a:prstGeom prst="rect">
            <a:avLst/>
          </a:prstGeom>
        </p:spPr>
      </p:pic>
      <p:pic>
        <p:nvPicPr>
          <p:cNvPr id="81" name="Picture 80"/>
          <p:cNvPicPr>
            <a:picLocks noChangeAspect="1"/>
          </p:cNvPicPr>
          <p:nvPr/>
        </p:nvPicPr>
        <p:blipFill>
          <a:blip r:embed="rId4"/>
          <a:stretch>
            <a:fillRect/>
          </a:stretch>
        </p:blipFill>
        <p:spPr>
          <a:xfrm>
            <a:off x="6889341" y="5528475"/>
            <a:ext cx="1157712" cy="999275"/>
          </a:xfrm>
          <a:prstGeom prst="rect">
            <a:avLst/>
          </a:prstGeom>
        </p:spPr>
      </p:pic>
      <p:sp>
        <p:nvSpPr>
          <p:cNvPr id="82" name="TextBox 81"/>
          <p:cNvSpPr txBox="1"/>
          <p:nvPr/>
        </p:nvSpPr>
        <p:spPr>
          <a:xfrm>
            <a:off x="4163913" y="5698813"/>
            <a:ext cx="3060454" cy="369332"/>
          </a:xfrm>
          <a:prstGeom prst="rect">
            <a:avLst/>
          </a:prstGeom>
          <a:noFill/>
        </p:spPr>
        <p:txBody>
          <a:bodyPr wrap="square" rtlCol="0">
            <a:spAutoFit/>
          </a:bodyPr>
          <a:lstStyle/>
          <a:p>
            <a:pPr algn="ctr"/>
            <a:r>
              <a:rPr lang="en-US" b="1" dirty="0">
                <a:solidFill>
                  <a:schemeClr val="bg2">
                    <a:lumMod val="75000"/>
                  </a:schemeClr>
                </a:solidFill>
                <a:latin typeface="Calibri"/>
                <a:cs typeface="Calibri"/>
              </a:rPr>
              <a:t>Intelligence Services</a:t>
            </a:r>
          </a:p>
        </p:txBody>
      </p:sp>
      <p:sp>
        <p:nvSpPr>
          <p:cNvPr id="105" name="Title 1"/>
          <p:cNvSpPr>
            <a:spLocks noGrp="1"/>
          </p:cNvSpPr>
          <p:nvPr>
            <p:ph type="title"/>
          </p:nvPr>
        </p:nvSpPr>
        <p:spPr>
          <a:xfrm>
            <a:off x="530352" y="775064"/>
            <a:ext cx="11109960" cy="941832"/>
          </a:xfrm>
        </p:spPr>
        <p:txBody>
          <a:bodyPr>
            <a:normAutofit/>
          </a:bodyPr>
          <a:lstStyle/>
          <a:p>
            <a:r>
              <a:rPr lang="en-US" sz="3200" dirty="0"/>
              <a:t>Proxy Policies Set to Isolate Risky Traffic</a:t>
            </a:r>
          </a:p>
        </p:txBody>
      </p:sp>
      <p:cxnSp>
        <p:nvCxnSpPr>
          <p:cNvPr id="127" name="Straight Arrow Connector 126"/>
          <p:cNvCxnSpPr/>
          <p:nvPr/>
        </p:nvCxnSpPr>
        <p:spPr>
          <a:xfrm flipH="1">
            <a:off x="3175266" y="3626702"/>
            <a:ext cx="264328" cy="147314"/>
          </a:xfrm>
          <a:prstGeom prst="straightConnector1">
            <a:avLst/>
          </a:prstGeom>
          <a:ln w="285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9" name="Group 1890"/>
          <p:cNvGrpSpPr>
            <a:grpSpLocks noChangeAspect="1"/>
          </p:cNvGrpSpPr>
          <p:nvPr/>
        </p:nvGrpSpPr>
        <p:grpSpPr bwMode="auto">
          <a:xfrm>
            <a:off x="2591547" y="3771242"/>
            <a:ext cx="678862" cy="641188"/>
            <a:chOff x="2902" y="1275"/>
            <a:chExt cx="1874" cy="1770"/>
          </a:xfrm>
        </p:grpSpPr>
        <p:sp>
          <p:nvSpPr>
            <p:cNvPr id="110" name="AutoShape 1889"/>
            <p:cNvSpPr>
              <a:spLocks noChangeAspect="1" noChangeArrowheads="1" noTextEdit="1"/>
            </p:cNvSpPr>
            <p:nvPr/>
          </p:nvSpPr>
          <p:spPr bwMode="auto">
            <a:xfrm>
              <a:off x="2902" y="1275"/>
              <a:ext cx="1874" cy="1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75000"/>
                  </a:schemeClr>
                </a:solidFill>
                <a:latin typeface="Calibri"/>
                <a:cs typeface="Calibri"/>
              </a:endParaRPr>
            </a:p>
          </p:txBody>
        </p:sp>
        <p:sp>
          <p:nvSpPr>
            <p:cNvPr id="111" name="Freeform 1891"/>
            <p:cNvSpPr>
              <a:spLocks/>
            </p:cNvSpPr>
            <p:nvPr/>
          </p:nvSpPr>
          <p:spPr bwMode="auto">
            <a:xfrm>
              <a:off x="3340" y="1737"/>
              <a:ext cx="940" cy="940"/>
            </a:xfrm>
            <a:custGeom>
              <a:avLst/>
              <a:gdLst>
                <a:gd name="T0" fmla="*/ 940 w 940"/>
                <a:gd name="T1" fmla="*/ 470 h 940"/>
                <a:gd name="T2" fmla="*/ 938 w 940"/>
                <a:gd name="T3" fmla="*/ 518 h 940"/>
                <a:gd name="T4" fmla="*/ 920 w 940"/>
                <a:gd name="T5" fmla="*/ 610 h 940"/>
                <a:gd name="T6" fmla="*/ 884 w 940"/>
                <a:gd name="T7" fmla="*/ 694 h 940"/>
                <a:gd name="T8" fmla="*/ 834 w 940"/>
                <a:gd name="T9" fmla="*/ 768 h 940"/>
                <a:gd name="T10" fmla="*/ 770 w 940"/>
                <a:gd name="T11" fmla="*/ 832 h 940"/>
                <a:gd name="T12" fmla="*/ 694 w 940"/>
                <a:gd name="T13" fmla="*/ 882 h 940"/>
                <a:gd name="T14" fmla="*/ 610 w 940"/>
                <a:gd name="T15" fmla="*/ 918 h 940"/>
                <a:gd name="T16" fmla="*/ 518 w 940"/>
                <a:gd name="T17" fmla="*/ 938 h 940"/>
                <a:gd name="T18" fmla="*/ 470 w 940"/>
                <a:gd name="T19" fmla="*/ 940 h 940"/>
                <a:gd name="T20" fmla="*/ 446 w 940"/>
                <a:gd name="T21" fmla="*/ 940 h 940"/>
                <a:gd name="T22" fmla="*/ 376 w 940"/>
                <a:gd name="T23" fmla="*/ 930 h 940"/>
                <a:gd name="T24" fmla="*/ 288 w 940"/>
                <a:gd name="T25" fmla="*/ 902 h 940"/>
                <a:gd name="T26" fmla="*/ 208 w 940"/>
                <a:gd name="T27" fmla="*/ 860 h 940"/>
                <a:gd name="T28" fmla="*/ 138 w 940"/>
                <a:gd name="T29" fmla="*/ 802 h 940"/>
                <a:gd name="T30" fmla="*/ 80 w 940"/>
                <a:gd name="T31" fmla="*/ 732 h 940"/>
                <a:gd name="T32" fmla="*/ 38 w 940"/>
                <a:gd name="T33" fmla="*/ 652 h 940"/>
                <a:gd name="T34" fmla="*/ 10 w 940"/>
                <a:gd name="T35" fmla="*/ 564 h 940"/>
                <a:gd name="T36" fmla="*/ 2 w 940"/>
                <a:gd name="T37" fmla="*/ 494 h 940"/>
                <a:gd name="T38" fmla="*/ 0 w 940"/>
                <a:gd name="T39" fmla="*/ 470 h 940"/>
                <a:gd name="T40" fmla="*/ 2 w 940"/>
                <a:gd name="T41" fmla="*/ 422 h 940"/>
                <a:gd name="T42" fmla="*/ 22 w 940"/>
                <a:gd name="T43" fmla="*/ 330 h 940"/>
                <a:gd name="T44" fmla="*/ 58 w 940"/>
                <a:gd name="T45" fmla="*/ 246 h 940"/>
                <a:gd name="T46" fmla="*/ 108 w 940"/>
                <a:gd name="T47" fmla="*/ 170 h 940"/>
                <a:gd name="T48" fmla="*/ 172 w 940"/>
                <a:gd name="T49" fmla="*/ 106 h 940"/>
                <a:gd name="T50" fmla="*/ 246 w 940"/>
                <a:gd name="T51" fmla="*/ 56 h 940"/>
                <a:gd name="T52" fmla="*/ 330 w 940"/>
                <a:gd name="T53" fmla="*/ 20 h 940"/>
                <a:gd name="T54" fmla="*/ 422 w 940"/>
                <a:gd name="T55" fmla="*/ 2 h 940"/>
                <a:gd name="T56" fmla="*/ 470 w 940"/>
                <a:gd name="T57" fmla="*/ 0 h 940"/>
                <a:gd name="T58" fmla="*/ 494 w 940"/>
                <a:gd name="T59" fmla="*/ 0 h 940"/>
                <a:gd name="T60" fmla="*/ 566 w 940"/>
                <a:gd name="T61" fmla="*/ 8 h 940"/>
                <a:gd name="T62" fmla="*/ 654 w 940"/>
                <a:gd name="T63" fmla="*/ 36 h 940"/>
                <a:gd name="T64" fmla="*/ 734 w 940"/>
                <a:gd name="T65" fmla="*/ 80 h 940"/>
                <a:gd name="T66" fmla="*/ 804 w 940"/>
                <a:gd name="T67" fmla="*/ 138 h 940"/>
                <a:gd name="T68" fmla="*/ 860 w 940"/>
                <a:gd name="T69" fmla="*/ 206 h 940"/>
                <a:gd name="T70" fmla="*/ 904 w 940"/>
                <a:gd name="T71" fmla="*/ 286 h 940"/>
                <a:gd name="T72" fmla="*/ 932 w 940"/>
                <a:gd name="T73" fmla="*/ 374 h 940"/>
                <a:gd name="T74" fmla="*/ 940 w 940"/>
                <a:gd name="T75" fmla="*/ 446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940">
                  <a:moveTo>
                    <a:pt x="940" y="470"/>
                  </a:moveTo>
                  <a:lnTo>
                    <a:pt x="940" y="470"/>
                  </a:lnTo>
                  <a:lnTo>
                    <a:pt x="940" y="494"/>
                  </a:lnTo>
                  <a:lnTo>
                    <a:pt x="938" y="518"/>
                  </a:lnTo>
                  <a:lnTo>
                    <a:pt x="932" y="564"/>
                  </a:lnTo>
                  <a:lnTo>
                    <a:pt x="920" y="610"/>
                  </a:lnTo>
                  <a:lnTo>
                    <a:pt x="904" y="652"/>
                  </a:lnTo>
                  <a:lnTo>
                    <a:pt x="884" y="694"/>
                  </a:lnTo>
                  <a:lnTo>
                    <a:pt x="860" y="732"/>
                  </a:lnTo>
                  <a:lnTo>
                    <a:pt x="834" y="768"/>
                  </a:lnTo>
                  <a:lnTo>
                    <a:pt x="804" y="802"/>
                  </a:lnTo>
                  <a:lnTo>
                    <a:pt x="770" y="832"/>
                  </a:lnTo>
                  <a:lnTo>
                    <a:pt x="734" y="860"/>
                  </a:lnTo>
                  <a:lnTo>
                    <a:pt x="694" y="882"/>
                  </a:lnTo>
                  <a:lnTo>
                    <a:pt x="654" y="902"/>
                  </a:lnTo>
                  <a:lnTo>
                    <a:pt x="610" y="918"/>
                  </a:lnTo>
                  <a:lnTo>
                    <a:pt x="566" y="930"/>
                  </a:lnTo>
                  <a:lnTo>
                    <a:pt x="518" y="938"/>
                  </a:lnTo>
                  <a:lnTo>
                    <a:pt x="494" y="940"/>
                  </a:lnTo>
                  <a:lnTo>
                    <a:pt x="470" y="940"/>
                  </a:lnTo>
                  <a:lnTo>
                    <a:pt x="470" y="940"/>
                  </a:lnTo>
                  <a:lnTo>
                    <a:pt x="446" y="940"/>
                  </a:lnTo>
                  <a:lnTo>
                    <a:pt x="422" y="938"/>
                  </a:lnTo>
                  <a:lnTo>
                    <a:pt x="376" y="930"/>
                  </a:lnTo>
                  <a:lnTo>
                    <a:pt x="330" y="918"/>
                  </a:lnTo>
                  <a:lnTo>
                    <a:pt x="288" y="902"/>
                  </a:lnTo>
                  <a:lnTo>
                    <a:pt x="246" y="882"/>
                  </a:lnTo>
                  <a:lnTo>
                    <a:pt x="208" y="860"/>
                  </a:lnTo>
                  <a:lnTo>
                    <a:pt x="172" y="832"/>
                  </a:lnTo>
                  <a:lnTo>
                    <a:pt x="138" y="802"/>
                  </a:lnTo>
                  <a:lnTo>
                    <a:pt x="108" y="768"/>
                  </a:lnTo>
                  <a:lnTo>
                    <a:pt x="80" y="732"/>
                  </a:lnTo>
                  <a:lnTo>
                    <a:pt x="58" y="694"/>
                  </a:lnTo>
                  <a:lnTo>
                    <a:pt x="38" y="652"/>
                  </a:lnTo>
                  <a:lnTo>
                    <a:pt x="22" y="610"/>
                  </a:lnTo>
                  <a:lnTo>
                    <a:pt x="10" y="564"/>
                  </a:lnTo>
                  <a:lnTo>
                    <a:pt x="2" y="518"/>
                  </a:lnTo>
                  <a:lnTo>
                    <a:pt x="2" y="494"/>
                  </a:lnTo>
                  <a:lnTo>
                    <a:pt x="0" y="470"/>
                  </a:lnTo>
                  <a:lnTo>
                    <a:pt x="0" y="470"/>
                  </a:lnTo>
                  <a:lnTo>
                    <a:pt x="2" y="446"/>
                  </a:lnTo>
                  <a:lnTo>
                    <a:pt x="2" y="422"/>
                  </a:lnTo>
                  <a:lnTo>
                    <a:pt x="10" y="374"/>
                  </a:lnTo>
                  <a:lnTo>
                    <a:pt x="22" y="330"/>
                  </a:lnTo>
                  <a:lnTo>
                    <a:pt x="38" y="286"/>
                  </a:lnTo>
                  <a:lnTo>
                    <a:pt x="58" y="246"/>
                  </a:lnTo>
                  <a:lnTo>
                    <a:pt x="80" y="206"/>
                  </a:lnTo>
                  <a:lnTo>
                    <a:pt x="108" y="170"/>
                  </a:lnTo>
                  <a:lnTo>
                    <a:pt x="138" y="138"/>
                  </a:lnTo>
                  <a:lnTo>
                    <a:pt x="172" y="106"/>
                  </a:lnTo>
                  <a:lnTo>
                    <a:pt x="208" y="80"/>
                  </a:lnTo>
                  <a:lnTo>
                    <a:pt x="246" y="56"/>
                  </a:lnTo>
                  <a:lnTo>
                    <a:pt x="288" y="36"/>
                  </a:lnTo>
                  <a:lnTo>
                    <a:pt x="330" y="20"/>
                  </a:lnTo>
                  <a:lnTo>
                    <a:pt x="376" y="8"/>
                  </a:lnTo>
                  <a:lnTo>
                    <a:pt x="422" y="2"/>
                  </a:lnTo>
                  <a:lnTo>
                    <a:pt x="446" y="0"/>
                  </a:lnTo>
                  <a:lnTo>
                    <a:pt x="470" y="0"/>
                  </a:lnTo>
                  <a:lnTo>
                    <a:pt x="470" y="0"/>
                  </a:lnTo>
                  <a:lnTo>
                    <a:pt x="494" y="0"/>
                  </a:lnTo>
                  <a:lnTo>
                    <a:pt x="518" y="2"/>
                  </a:lnTo>
                  <a:lnTo>
                    <a:pt x="566" y="8"/>
                  </a:lnTo>
                  <a:lnTo>
                    <a:pt x="610" y="20"/>
                  </a:lnTo>
                  <a:lnTo>
                    <a:pt x="654" y="36"/>
                  </a:lnTo>
                  <a:lnTo>
                    <a:pt x="694" y="56"/>
                  </a:lnTo>
                  <a:lnTo>
                    <a:pt x="734" y="80"/>
                  </a:lnTo>
                  <a:lnTo>
                    <a:pt x="770" y="106"/>
                  </a:lnTo>
                  <a:lnTo>
                    <a:pt x="804" y="138"/>
                  </a:lnTo>
                  <a:lnTo>
                    <a:pt x="834" y="170"/>
                  </a:lnTo>
                  <a:lnTo>
                    <a:pt x="860" y="206"/>
                  </a:lnTo>
                  <a:lnTo>
                    <a:pt x="884" y="246"/>
                  </a:lnTo>
                  <a:lnTo>
                    <a:pt x="904" y="286"/>
                  </a:lnTo>
                  <a:lnTo>
                    <a:pt x="920" y="330"/>
                  </a:lnTo>
                  <a:lnTo>
                    <a:pt x="932" y="374"/>
                  </a:lnTo>
                  <a:lnTo>
                    <a:pt x="938" y="422"/>
                  </a:lnTo>
                  <a:lnTo>
                    <a:pt x="940" y="446"/>
                  </a:lnTo>
                  <a:lnTo>
                    <a:pt x="940" y="47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75000"/>
                  </a:schemeClr>
                </a:solidFill>
                <a:latin typeface="Calibri"/>
                <a:cs typeface="Calibri"/>
              </a:endParaRPr>
            </a:p>
          </p:txBody>
        </p:sp>
        <p:sp>
          <p:nvSpPr>
            <p:cNvPr id="112" name="Freeform 1892"/>
            <p:cNvSpPr>
              <a:spLocks/>
            </p:cNvSpPr>
            <p:nvPr/>
          </p:nvSpPr>
          <p:spPr bwMode="auto">
            <a:xfrm>
              <a:off x="3340" y="1737"/>
              <a:ext cx="940" cy="940"/>
            </a:xfrm>
            <a:custGeom>
              <a:avLst/>
              <a:gdLst>
                <a:gd name="T0" fmla="*/ 940 w 940"/>
                <a:gd name="T1" fmla="*/ 470 h 940"/>
                <a:gd name="T2" fmla="*/ 938 w 940"/>
                <a:gd name="T3" fmla="*/ 518 h 940"/>
                <a:gd name="T4" fmla="*/ 920 w 940"/>
                <a:gd name="T5" fmla="*/ 610 h 940"/>
                <a:gd name="T6" fmla="*/ 884 w 940"/>
                <a:gd name="T7" fmla="*/ 694 h 940"/>
                <a:gd name="T8" fmla="*/ 834 w 940"/>
                <a:gd name="T9" fmla="*/ 768 h 940"/>
                <a:gd name="T10" fmla="*/ 770 w 940"/>
                <a:gd name="T11" fmla="*/ 832 h 940"/>
                <a:gd name="T12" fmla="*/ 694 w 940"/>
                <a:gd name="T13" fmla="*/ 882 h 940"/>
                <a:gd name="T14" fmla="*/ 610 w 940"/>
                <a:gd name="T15" fmla="*/ 918 h 940"/>
                <a:gd name="T16" fmla="*/ 518 w 940"/>
                <a:gd name="T17" fmla="*/ 938 h 940"/>
                <a:gd name="T18" fmla="*/ 470 w 940"/>
                <a:gd name="T19" fmla="*/ 940 h 940"/>
                <a:gd name="T20" fmla="*/ 446 w 940"/>
                <a:gd name="T21" fmla="*/ 940 h 940"/>
                <a:gd name="T22" fmla="*/ 376 w 940"/>
                <a:gd name="T23" fmla="*/ 930 h 940"/>
                <a:gd name="T24" fmla="*/ 288 w 940"/>
                <a:gd name="T25" fmla="*/ 902 h 940"/>
                <a:gd name="T26" fmla="*/ 208 w 940"/>
                <a:gd name="T27" fmla="*/ 860 h 940"/>
                <a:gd name="T28" fmla="*/ 138 w 940"/>
                <a:gd name="T29" fmla="*/ 802 h 940"/>
                <a:gd name="T30" fmla="*/ 80 w 940"/>
                <a:gd name="T31" fmla="*/ 732 h 940"/>
                <a:gd name="T32" fmla="*/ 38 w 940"/>
                <a:gd name="T33" fmla="*/ 652 h 940"/>
                <a:gd name="T34" fmla="*/ 10 w 940"/>
                <a:gd name="T35" fmla="*/ 564 h 940"/>
                <a:gd name="T36" fmla="*/ 2 w 940"/>
                <a:gd name="T37" fmla="*/ 494 h 940"/>
                <a:gd name="T38" fmla="*/ 0 w 940"/>
                <a:gd name="T39" fmla="*/ 470 h 940"/>
                <a:gd name="T40" fmla="*/ 2 w 940"/>
                <a:gd name="T41" fmla="*/ 422 h 940"/>
                <a:gd name="T42" fmla="*/ 22 w 940"/>
                <a:gd name="T43" fmla="*/ 330 h 940"/>
                <a:gd name="T44" fmla="*/ 58 w 940"/>
                <a:gd name="T45" fmla="*/ 246 h 940"/>
                <a:gd name="T46" fmla="*/ 108 w 940"/>
                <a:gd name="T47" fmla="*/ 170 h 940"/>
                <a:gd name="T48" fmla="*/ 172 w 940"/>
                <a:gd name="T49" fmla="*/ 106 h 940"/>
                <a:gd name="T50" fmla="*/ 246 w 940"/>
                <a:gd name="T51" fmla="*/ 56 h 940"/>
                <a:gd name="T52" fmla="*/ 330 w 940"/>
                <a:gd name="T53" fmla="*/ 20 h 940"/>
                <a:gd name="T54" fmla="*/ 422 w 940"/>
                <a:gd name="T55" fmla="*/ 2 h 940"/>
                <a:gd name="T56" fmla="*/ 470 w 940"/>
                <a:gd name="T57" fmla="*/ 0 h 940"/>
                <a:gd name="T58" fmla="*/ 494 w 940"/>
                <a:gd name="T59" fmla="*/ 0 h 940"/>
                <a:gd name="T60" fmla="*/ 566 w 940"/>
                <a:gd name="T61" fmla="*/ 8 h 940"/>
                <a:gd name="T62" fmla="*/ 654 w 940"/>
                <a:gd name="T63" fmla="*/ 36 h 940"/>
                <a:gd name="T64" fmla="*/ 734 w 940"/>
                <a:gd name="T65" fmla="*/ 80 h 940"/>
                <a:gd name="T66" fmla="*/ 804 w 940"/>
                <a:gd name="T67" fmla="*/ 138 h 940"/>
                <a:gd name="T68" fmla="*/ 860 w 940"/>
                <a:gd name="T69" fmla="*/ 206 h 940"/>
                <a:gd name="T70" fmla="*/ 904 w 940"/>
                <a:gd name="T71" fmla="*/ 286 h 940"/>
                <a:gd name="T72" fmla="*/ 932 w 940"/>
                <a:gd name="T73" fmla="*/ 374 h 940"/>
                <a:gd name="T74" fmla="*/ 940 w 940"/>
                <a:gd name="T75" fmla="*/ 446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940">
                  <a:moveTo>
                    <a:pt x="940" y="470"/>
                  </a:moveTo>
                  <a:lnTo>
                    <a:pt x="940" y="470"/>
                  </a:lnTo>
                  <a:lnTo>
                    <a:pt x="940" y="494"/>
                  </a:lnTo>
                  <a:lnTo>
                    <a:pt x="938" y="518"/>
                  </a:lnTo>
                  <a:lnTo>
                    <a:pt x="932" y="564"/>
                  </a:lnTo>
                  <a:lnTo>
                    <a:pt x="920" y="610"/>
                  </a:lnTo>
                  <a:lnTo>
                    <a:pt x="904" y="652"/>
                  </a:lnTo>
                  <a:lnTo>
                    <a:pt x="884" y="694"/>
                  </a:lnTo>
                  <a:lnTo>
                    <a:pt x="860" y="732"/>
                  </a:lnTo>
                  <a:lnTo>
                    <a:pt x="834" y="768"/>
                  </a:lnTo>
                  <a:lnTo>
                    <a:pt x="804" y="802"/>
                  </a:lnTo>
                  <a:lnTo>
                    <a:pt x="770" y="832"/>
                  </a:lnTo>
                  <a:lnTo>
                    <a:pt x="734" y="860"/>
                  </a:lnTo>
                  <a:lnTo>
                    <a:pt x="694" y="882"/>
                  </a:lnTo>
                  <a:lnTo>
                    <a:pt x="654" y="902"/>
                  </a:lnTo>
                  <a:lnTo>
                    <a:pt x="610" y="918"/>
                  </a:lnTo>
                  <a:lnTo>
                    <a:pt x="566" y="930"/>
                  </a:lnTo>
                  <a:lnTo>
                    <a:pt x="518" y="938"/>
                  </a:lnTo>
                  <a:lnTo>
                    <a:pt x="494" y="940"/>
                  </a:lnTo>
                  <a:lnTo>
                    <a:pt x="470" y="940"/>
                  </a:lnTo>
                  <a:lnTo>
                    <a:pt x="470" y="940"/>
                  </a:lnTo>
                  <a:lnTo>
                    <a:pt x="446" y="940"/>
                  </a:lnTo>
                  <a:lnTo>
                    <a:pt x="422" y="938"/>
                  </a:lnTo>
                  <a:lnTo>
                    <a:pt x="376" y="930"/>
                  </a:lnTo>
                  <a:lnTo>
                    <a:pt x="330" y="918"/>
                  </a:lnTo>
                  <a:lnTo>
                    <a:pt x="288" y="902"/>
                  </a:lnTo>
                  <a:lnTo>
                    <a:pt x="246" y="882"/>
                  </a:lnTo>
                  <a:lnTo>
                    <a:pt x="208" y="860"/>
                  </a:lnTo>
                  <a:lnTo>
                    <a:pt x="172" y="832"/>
                  </a:lnTo>
                  <a:lnTo>
                    <a:pt x="138" y="802"/>
                  </a:lnTo>
                  <a:lnTo>
                    <a:pt x="108" y="768"/>
                  </a:lnTo>
                  <a:lnTo>
                    <a:pt x="80" y="732"/>
                  </a:lnTo>
                  <a:lnTo>
                    <a:pt x="58" y="694"/>
                  </a:lnTo>
                  <a:lnTo>
                    <a:pt x="38" y="652"/>
                  </a:lnTo>
                  <a:lnTo>
                    <a:pt x="22" y="610"/>
                  </a:lnTo>
                  <a:lnTo>
                    <a:pt x="10" y="564"/>
                  </a:lnTo>
                  <a:lnTo>
                    <a:pt x="2" y="518"/>
                  </a:lnTo>
                  <a:lnTo>
                    <a:pt x="2" y="494"/>
                  </a:lnTo>
                  <a:lnTo>
                    <a:pt x="0" y="470"/>
                  </a:lnTo>
                  <a:lnTo>
                    <a:pt x="0" y="470"/>
                  </a:lnTo>
                  <a:lnTo>
                    <a:pt x="2" y="446"/>
                  </a:lnTo>
                  <a:lnTo>
                    <a:pt x="2" y="422"/>
                  </a:lnTo>
                  <a:lnTo>
                    <a:pt x="10" y="374"/>
                  </a:lnTo>
                  <a:lnTo>
                    <a:pt x="22" y="330"/>
                  </a:lnTo>
                  <a:lnTo>
                    <a:pt x="38" y="286"/>
                  </a:lnTo>
                  <a:lnTo>
                    <a:pt x="58" y="246"/>
                  </a:lnTo>
                  <a:lnTo>
                    <a:pt x="80" y="206"/>
                  </a:lnTo>
                  <a:lnTo>
                    <a:pt x="108" y="170"/>
                  </a:lnTo>
                  <a:lnTo>
                    <a:pt x="138" y="138"/>
                  </a:lnTo>
                  <a:lnTo>
                    <a:pt x="172" y="106"/>
                  </a:lnTo>
                  <a:lnTo>
                    <a:pt x="208" y="80"/>
                  </a:lnTo>
                  <a:lnTo>
                    <a:pt x="246" y="56"/>
                  </a:lnTo>
                  <a:lnTo>
                    <a:pt x="288" y="36"/>
                  </a:lnTo>
                  <a:lnTo>
                    <a:pt x="330" y="20"/>
                  </a:lnTo>
                  <a:lnTo>
                    <a:pt x="376" y="8"/>
                  </a:lnTo>
                  <a:lnTo>
                    <a:pt x="422" y="2"/>
                  </a:lnTo>
                  <a:lnTo>
                    <a:pt x="446" y="0"/>
                  </a:lnTo>
                  <a:lnTo>
                    <a:pt x="470" y="0"/>
                  </a:lnTo>
                  <a:lnTo>
                    <a:pt x="470" y="0"/>
                  </a:lnTo>
                  <a:lnTo>
                    <a:pt x="494" y="0"/>
                  </a:lnTo>
                  <a:lnTo>
                    <a:pt x="518" y="2"/>
                  </a:lnTo>
                  <a:lnTo>
                    <a:pt x="566" y="8"/>
                  </a:lnTo>
                  <a:lnTo>
                    <a:pt x="610" y="20"/>
                  </a:lnTo>
                  <a:lnTo>
                    <a:pt x="654" y="36"/>
                  </a:lnTo>
                  <a:lnTo>
                    <a:pt x="694" y="56"/>
                  </a:lnTo>
                  <a:lnTo>
                    <a:pt x="734" y="80"/>
                  </a:lnTo>
                  <a:lnTo>
                    <a:pt x="770" y="106"/>
                  </a:lnTo>
                  <a:lnTo>
                    <a:pt x="804" y="138"/>
                  </a:lnTo>
                  <a:lnTo>
                    <a:pt x="834" y="170"/>
                  </a:lnTo>
                  <a:lnTo>
                    <a:pt x="860" y="206"/>
                  </a:lnTo>
                  <a:lnTo>
                    <a:pt x="884" y="246"/>
                  </a:lnTo>
                  <a:lnTo>
                    <a:pt x="904" y="286"/>
                  </a:lnTo>
                  <a:lnTo>
                    <a:pt x="920" y="330"/>
                  </a:lnTo>
                  <a:lnTo>
                    <a:pt x="932" y="374"/>
                  </a:lnTo>
                  <a:lnTo>
                    <a:pt x="938" y="422"/>
                  </a:lnTo>
                  <a:lnTo>
                    <a:pt x="940" y="446"/>
                  </a:lnTo>
                  <a:lnTo>
                    <a:pt x="940" y="47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75000"/>
                  </a:schemeClr>
                </a:solidFill>
                <a:latin typeface="Calibri"/>
                <a:cs typeface="Calibri"/>
              </a:endParaRPr>
            </a:p>
          </p:txBody>
        </p:sp>
        <p:sp>
          <p:nvSpPr>
            <p:cNvPr id="113" name="Freeform 1893"/>
            <p:cNvSpPr>
              <a:spLocks/>
            </p:cNvSpPr>
            <p:nvPr/>
          </p:nvSpPr>
          <p:spPr bwMode="auto">
            <a:xfrm>
              <a:off x="3096" y="1469"/>
              <a:ext cx="1382" cy="1382"/>
            </a:xfrm>
            <a:custGeom>
              <a:avLst/>
              <a:gdLst>
                <a:gd name="T0" fmla="*/ 1088 w 1382"/>
                <a:gd name="T1" fmla="*/ 1170 h 1382"/>
                <a:gd name="T2" fmla="*/ 1004 w 1382"/>
                <a:gd name="T3" fmla="*/ 1230 h 1382"/>
                <a:gd name="T4" fmla="*/ 910 w 1382"/>
                <a:gd name="T5" fmla="*/ 1274 h 1382"/>
                <a:gd name="T6" fmla="*/ 844 w 1382"/>
                <a:gd name="T7" fmla="*/ 1294 h 1382"/>
                <a:gd name="T8" fmla="*/ 762 w 1382"/>
                <a:gd name="T9" fmla="*/ 1306 h 1382"/>
                <a:gd name="T10" fmla="*/ 664 w 1382"/>
                <a:gd name="T11" fmla="*/ 1306 h 1382"/>
                <a:gd name="T12" fmla="*/ 516 w 1382"/>
                <a:gd name="T13" fmla="*/ 1272 h 1382"/>
                <a:gd name="T14" fmla="*/ 382 w 1382"/>
                <a:gd name="T15" fmla="*/ 1200 h 1382"/>
                <a:gd name="T16" fmla="*/ 338 w 1382"/>
                <a:gd name="T17" fmla="*/ 1164 h 1382"/>
                <a:gd name="T18" fmla="*/ 292 w 1382"/>
                <a:gd name="T19" fmla="*/ 1120 h 1382"/>
                <a:gd name="T20" fmla="*/ 242 w 1382"/>
                <a:gd name="T21" fmla="*/ 1056 h 1382"/>
                <a:gd name="T22" fmla="*/ 194 w 1382"/>
                <a:gd name="T23" fmla="*/ 970 h 1382"/>
                <a:gd name="T24" fmla="*/ 174 w 1382"/>
                <a:gd name="T25" fmla="*/ 918 h 1382"/>
                <a:gd name="T26" fmla="*/ 160 w 1382"/>
                <a:gd name="T27" fmla="*/ 866 h 1382"/>
                <a:gd name="T28" fmla="*/ 148 w 1382"/>
                <a:gd name="T29" fmla="*/ 798 h 1382"/>
                <a:gd name="T30" fmla="*/ 146 w 1382"/>
                <a:gd name="T31" fmla="*/ 714 h 1382"/>
                <a:gd name="T32" fmla="*/ 154 w 1382"/>
                <a:gd name="T33" fmla="*/ 640 h 1382"/>
                <a:gd name="T34" fmla="*/ 182 w 1382"/>
                <a:gd name="T35" fmla="*/ 534 h 1382"/>
                <a:gd name="T36" fmla="*/ 232 w 1382"/>
                <a:gd name="T37" fmla="*/ 434 h 1382"/>
                <a:gd name="T38" fmla="*/ 294 w 1382"/>
                <a:gd name="T39" fmla="*/ 354 h 1382"/>
                <a:gd name="T40" fmla="*/ 408 w 1382"/>
                <a:gd name="T41" fmla="*/ 258 h 1382"/>
                <a:gd name="T42" fmla="*/ 544 w 1382"/>
                <a:gd name="T43" fmla="*/ 194 h 1382"/>
                <a:gd name="T44" fmla="*/ 588 w 1382"/>
                <a:gd name="T45" fmla="*/ 182 h 1382"/>
                <a:gd name="T46" fmla="*/ 668 w 1382"/>
                <a:gd name="T47" fmla="*/ 170 h 1382"/>
                <a:gd name="T48" fmla="*/ 750 w 1382"/>
                <a:gd name="T49" fmla="*/ 168 h 1382"/>
                <a:gd name="T50" fmla="*/ 856 w 1382"/>
                <a:gd name="T51" fmla="*/ 186 h 1382"/>
                <a:gd name="T52" fmla="*/ 918 w 1382"/>
                <a:gd name="T53" fmla="*/ 206 h 1382"/>
                <a:gd name="T54" fmla="*/ 1010 w 1382"/>
                <a:gd name="T55" fmla="*/ 250 h 1382"/>
                <a:gd name="T56" fmla="*/ 1092 w 1382"/>
                <a:gd name="T57" fmla="*/ 310 h 1382"/>
                <a:gd name="T58" fmla="*/ 1130 w 1382"/>
                <a:gd name="T59" fmla="*/ 348 h 1382"/>
                <a:gd name="T60" fmla="*/ 1180 w 1382"/>
                <a:gd name="T61" fmla="*/ 408 h 1382"/>
                <a:gd name="T62" fmla="*/ 1222 w 1382"/>
                <a:gd name="T63" fmla="*/ 476 h 1382"/>
                <a:gd name="T64" fmla="*/ 1252 w 1382"/>
                <a:gd name="T65" fmla="*/ 542 h 1382"/>
                <a:gd name="T66" fmla="*/ 1272 w 1382"/>
                <a:gd name="T67" fmla="*/ 610 h 1382"/>
                <a:gd name="T68" fmla="*/ 1286 w 1382"/>
                <a:gd name="T69" fmla="*/ 740 h 1382"/>
                <a:gd name="T70" fmla="*/ 1272 w 1382"/>
                <a:gd name="T71" fmla="*/ 868 h 1382"/>
                <a:gd name="T72" fmla="*/ 1276 w 1382"/>
                <a:gd name="T73" fmla="*/ 974 h 1382"/>
                <a:gd name="T74" fmla="*/ 1382 w 1382"/>
                <a:gd name="T75" fmla="*/ 144 h 1382"/>
                <a:gd name="T76" fmla="*/ 1376 w 1382"/>
                <a:gd name="T77" fmla="*/ 102 h 1382"/>
                <a:gd name="T78" fmla="*/ 1358 w 1382"/>
                <a:gd name="T79" fmla="*/ 64 h 1382"/>
                <a:gd name="T80" fmla="*/ 1330 w 1382"/>
                <a:gd name="T81" fmla="*/ 34 h 1382"/>
                <a:gd name="T82" fmla="*/ 1294 w 1382"/>
                <a:gd name="T83" fmla="*/ 12 h 1382"/>
                <a:gd name="T84" fmla="*/ 1252 w 1382"/>
                <a:gd name="T85" fmla="*/ 2 h 1382"/>
                <a:gd name="T86" fmla="*/ 144 w 1382"/>
                <a:gd name="T87" fmla="*/ 0 h 1382"/>
                <a:gd name="T88" fmla="*/ 102 w 1382"/>
                <a:gd name="T89" fmla="*/ 6 h 1382"/>
                <a:gd name="T90" fmla="*/ 64 w 1382"/>
                <a:gd name="T91" fmla="*/ 24 h 1382"/>
                <a:gd name="T92" fmla="*/ 32 w 1382"/>
                <a:gd name="T93" fmla="*/ 52 h 1382"/>
                <a:gd name="T94" fmla="*/ 12 w 1382"/>
                <a:gd name="T95" fmla="*/ 88 h 1382"/>
                <a:gd name="T96" fmla="*/ 0 w 1382"/>
                <a:gd name="T97" fmla="*/ 130 h 1382"/>
                <a:gd name="T98" fmla="*/ 0 w 1382"/>
                <a:gd name="T99" fmla="*/ 1238 h 1382"/>
                <a:gd name="T100" fmla="*/ 6 w 1382"/>
                <a:gd name="T101" fmla="*/ 1282 h 1382"/>
                <a:gd name="T102" fmla="*/ 24 w 1382"/>
                <a:gd name="T103" fmla="*/ 1318 h 1382"/>
                <a:gd name="T104" fmla="*/ 52 w 1382"/>
                <a:gd name="T105" fmla="*/ 1350 h 1382"/>
                <a:gd name="T106" fmla="*/ 88 w 1382"/>
                <a:gd name="T107" fmla="*/ 1370 h 1382"/>
                <a:gd name="T108" fmla="*/ 130 w 1382"/>
                <a:gd name="T109" fmla="*/ 1382 h 1382"/>
                <a:gd name="T110" fmla="*/ 1238 w 1382"/>
                <a:gd name="T111" fmla="*/ 1382 h 1382"/>
                <a:gd name="T112" fmla="*/ 1300 w 1382"/>
                <a:gd name="T113" fmla="*/ 1368 h 1382"/>
                <a:gd name="T114" fmla="*/ 1104 w 1382"/>
                <a:gd name="T115" fmla="*/ 1184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2" h="1382">
                  <a:moveTo>
                    <a:pt x="1104" y="1184"/>
                  </a:moveTo>
                  <a:lnTo>
                    <a:pt x="1088" y="1170"/>
                  </a:lnTo>
                  <a:lnTo>
                    <a:pt x="1088" y="1170"/>
                  </a:lnTo>
                  <a:lnTo>
                    <a:pt x="1062" y="1192"/>
                  </a:lnTo>
                  <a:lnTo>
                    <a:pt x="1034" y="1212"/>
                  </a:lnTo>
                  <a:lnTo>
                    <a:pt x="1004" y="1230"/>
                  </a:lnTo>
                  <a:lnTo>
                    <a:pt x="974" y="1248"/>
                  </a:lnTo>
                  <a:lnTo>
                    <a:pt x="942" y="1262"/>
                  </a:lnTo>
                  <a:lnTo>
                    <a:pt x="910" y="1274"/>
                  </a:lnTo>
                  <a:lnTo>
                    <a:pt x="876" y="1286"/>
                  </a:lnTo>
                  <a:lnTo>
                    <a:pt x="844" y="1294"/>
                  </a:lnTo>
                  <a:lnTo>
                    <a:pt x="844" y="1294"/>
                  </a:lnTo>
                  <a:lnTo>
                    <a:pt x="804" y="1302"/>
                  </a:lnTo>
                  <a:lnTo>
                    <a:pt x="762" y="1306"/>
                  </a:lnTo>
                  <a:lnTo>
                    <a:pt x="762" y="1306"/>
                  </a:lnTo>
                  <a:lnTo>
                    <a:pt x="716" y="1308"/>
                  </a:lnTo>
                  <a:lnTo>
                    <a:pt x="716" y="1308"/>
                  </a:lnTo>
                  <a:lnTo>
                    <a:pt x="664" y="1306"/>
                  </a:lnTo>
                  <a:lnTo>
                    <a:pt x="614" y="1300"/>
                  </a:lnTo>
                  <a:lnTo>
                    <a:pt x="566" y="1288"/>
                  </a:lnTo>
                  <a:lnTo>
                    <a:pt x="516" y="1272"/>
                  </a:lnTo>
                  <a:lnTo>
                    <a:pt x="470" y="1252"/>
                  </a:lnTo>
                  <a:lnTo>
                    <a:pt x="426" y="1228"/>
                  </a:lnTo>
                  <a:lnTo>
                    <a:pt x="382" y="1200"/>
                  </a:lnTo>
                  <a:lnTo>
                    <a:pt x="342" y="1168"/>
                  </a:lnTo>
                  <a:lnTo>
                    <a:pt x="338" y="1164"/>
                  </a:lnTo>
                  <a:lnTo>
                    <a:pt x="338" y="1164"/>
                  </a:lnTo>
                  <a:lnTo>
                    <a:pt x="328" y="1156"/>
                  </a:lnTo>
                  <a:lnTo>
                    <a:pt x="328" y="1156"/>
                  </a:lnTo>
                  <a:lnTo>
                    <a:pt x="292" y="1120"/>
                  </a:lnTo>
                  <a:lnTo>
                    <a:pt x="260" y="1082"/>
                  </a:lnTo>
                  <a:lnTo>
                    <a:pt x="260" y="1082"/>
                  </a:lnTo>
                  <a:lnTo>
                    <a:pt x="242" y="1056"/>
                  </a:lnTo>
                  <a:lnTo>
                    <a:pt x="224" y="1028"/>
                  </a:lnTo>
                  <a:lnTo>
                    <a:pt x="208" y="1000"/>
                  </a:lnTo>
                  <a:lnTo>
                    <a:pt x="194" y="970"/>
                  </a:lnTo>
                  <a:lnTo>
                    <a:pt x="194" y="970"/>
                  </a:lnTo>
                  <a:lnTo>
                    <a:pt x="184" y="944"/>
                  </a:lnTo>
                  <a:lnTo>
                    <a:pt x="174" y="918"/>
                  </a:lnTo>
                  <a:lnTo>
                    <a:pt x="166" y="892"/>
                  </a:lnTo>
                  <a:lnTo>
                    <a:pt x="160" y="866"/>
                  </a:lnTo>
                  <a:lnTo>
                    <a:pt x="160" y="866"/>
                  </a:lnTo>
                  <a:lnTo>
                    <a:pt x="152" y="826"/>
                  </a:lnTo>
                  <a:lnTo>
                    <a:pt x="152" y="826"/>
                  </a:lnTo>
                  <a:lnTo>
                    <a:pt x="148" y="798"/>
                  </a:lnTo>
                  <a:lnTo>
                    <a:pt x="146" y="770"/>
                  </a:lnTo>
                  <a:lnTo>
                    <a:pt x="146" y="742"/>
                  </a:lnTo>
                  <a:lnTo>
                    <a:pt x="146" y="714"/>
                  </a:lnTo>
                  <a:lnTo>
                    <a:pt x="146" y="714"/>
                  </a:lnTo>
                  <a:lnTo>
                    <a:pt x="148" y="678"/>
                  </a:lnTo>
                  <a:lnTo>
                    <a:pt x="154" y="640"/>
                  </a:lnTo>
                  <a:lnTo>
                    <a:pt x="160" y="604"/>
                  </a:lnTo>
                  <a:lnTo>
                    <a:pt x="170" y="570"/>
                  </a:lnTo>
                  <a:lnTo>
                    <a:pt x="182" y="534"/>
                  </a:lnTo>
                  <a:lnTo>
                    <a:pt x="198" y="500"/>
                  </a:lnTo>
                  <a:lnTo>
                    <a:pt x="214" y="468"/>
                  </a:lnTo>
                  <a:lnTo>
                    <a:pt x="232" y="434"/>
                  </a:lnTo>
                  <a:lnTo>
                    <a:pt x="232" y="434"/>
                  </a:lnTo>
                  <a:lnTo>
                    <a:pt x="262" y="394"/>
                  </a:lnTo>
                  <a:lnTo>
                    <a:pt x="294" y="354"/>
                  </a:lnTo>
                  <a:lnTo>
                    <a:pt x="328" y="318"/>
                  </a:lnTo>
                  <a:lnTo>
                    <a:pt x="366" y="286"/>
                  </a:lnTo>
                  <a:lnTo>
                    <a:pt x="408" y="258"/>
                  </a:lnTo>
                  <a:lnTo>
                    <a:pt x="452" y="232"/>
                  </a:lnTo>
                  <a:lnTo>
                    <a:pt x="496" y="212"/>
                  </a:lnTo>
                  <a:lnTo>
                    <a:pt x="544" y="194"/>
                  </a:lnTo>
                  <a:lnTo>
                    <a:pt x="544" y="194"/>
                  </a:lnTo>
                  <a:lnTo>
                    <a:pt x="588" y="182"/>
                  </a:lnTo>
                  <a:lnTo>
                    <a:pt x="588" y="182"/>
                  </a:lnTo>
                  <a:lnTo>
                    <a:pt x="628" y="174"/>
                  </a:lnTo>
                  <a:lnTo>
                    <a:pt x="668" y="170"/>
                  </a:lnTo>
                  <a:lnTo>
                    <a:pt x="668" y="170"/>
                  </a:lnTo>
                  <a:lnTo>
                    <a:pt x="716" y="168"/>
                  </a:lnTo>
                  <a:lnTo>
                    <a:pt x="716" y="168"/>
                  </a:lnTo>
                  <a:lnTo>
                    <a:pt x="750" y="168"/>
                  </a:lnTo>
                  <a:lnTo>
                    <a:pt x="786" y="172"/>
                  </a:lnTo>
                  <a:lnTo>
                    <a:pt x="820" y="178"/>
                  </a:lnTo>
                  <a:lnTo>
                    <a:pt x="856" y="186"/>
                  </a:lnTo>
                  <a:lnTo>
                    <a:pt x="856" y="186"/>
                  </a:lnTo>
                  <a:lnTo>
                    <a:pt x="888" y="194"/>
                  </a:lnTo>
                  <a:lnTo>
                    <a:pt x="918" y="206"/>
                  </a:lnTo>
                  <a:lnTo>
                    <a:pt x="950" y="218"/>
                  </a:lnTo>
                  <a:lnTo>
                    <a:pt x="980" y="234"/>
                  </a:lnTo>
                  <a:lnTo>
                    <a:pt x="1010" y="250"/>
                  </a:lnTo>
                  <a:lnTo>
                    <a:pt x="1038" y="268"/>
                  </a:lnTo>
                  <a:lnTo>
                    <a:pt x="1066" y="288"/>
                  </a:lnTo>
                  <a:lnTo>
                    <a:pt x="1092" y="310"/>
                  </a:lnTo>
                  <a:lnTo>
                    <a:pt x="1092" y="310"/>
                  </a:lnTo>
                  <a:lnTo>
                    <a:pt x="1112" y="328"/>
                  </a:lnTo>
                  <a:lnTo>
                    <a:pt x="1130" y="348"/>
                  </a:lnTo>
                  <a:lnTo>
                    <a:pt x="1148" y="366"/>
                  </a:lnTo>
                  <a:lnTo>
                    <a:pt x="1164" y="386"/>
                  </a:lnTo>
                  <a:lnTo>
                    <a:pt x="1180" y="408"/>
                  </a:lnTo>
                  <a:lnTo>
                    <a:pt x="1196" y="430"/>
                  </a:lnTo>
                  <a:lnTo>
                    <a:pt x="1210" y="452"/>
                  </a:lnTo>
                  <a:lnTo>
                    <a:pt x="1222" y="476"/>
                  </a:lnTo>
                  <a:lnTo>
                    <a:pt x="1222" y="476"/>
                  </a:lnTo>
                  <a:lnTo>
                    <a:pt x="1238" y="508"/>
                  </a:lnTo>
                  <a:lnTo>
                    <a:pt x="1252" y="542"/>
                  </a:lnTo>
                  <a:lnTo>
                    <a:pt x="1262" y="576"/>
                  </a:lnTo>
                  <a:lnTo>
                    <a:pt x="1272" y="610"/>
                  </a:lnTo>
                  <a:lnTo>
                    <a:pt x="1272" y="610"/>
                  </a:lnTo>
                  <a:lnTo>
                    <a:pt x="1280" y="654"/>
                  </a:lnTo>
                  <a:lnTo>
                    <a:pt x="1284" y="696"/>
                  </a:lnTo>
                  <a:lnTo>
                    <a:pt x="1286" y="740"/>
                  </a:lnTo>
                  <a:lnTo>
                    <a:pt x="1284" y="782"/>
                  </a:lnTo>
                  <a:lnTo>
                    <a:pt x="1280" y="826"/>
                  </a:lnTo>
                  <a:lnTo>
                    <a:pt x="1272" y="868"/>
                  </a:lnTo>
                  <a:lnTo>
                    <a:pt x="1260" y="908"/>
                  </a:lnTo>
                  <a:lnTo>
                    <a:pt x="1246" y="950"/>
                  </a:lnTo>
                  <a:lnTo>
                    <a:pt x="1276" y="974"/>
                  </a:lnTo>
                  <a:lnTo>
                    <a:pt x="1382" y="1060"/>
                  </a:lnTo>
                  <a:lnTo>
                    <a:pt x="1382" y="144"/>
                  </a:lnTo>
                  <a:lnTo>
                    <a:pt x="1382" y="144"/>
                  </a:lnTo>
                  <a:lnTo>
                    <a:pt x="1382" y="130"/>
                  </a:lnTo>
                  <a:lnTo>
                    <a:pt x="1380" y="116"/>
                  </a:lnTo>
                  <a:lnTo>
                    <a:pt x="1376" y="102"/>
                  </a:lnTo>
                  <a:lnTo>
                    <a:pt x="1370" y="88"/>
                  </a:lnTo>
                  <a:lnTo>
                    <a:pt x="1364" y="76"/>
                  </a:lnTo>
                  <a:lnTo>
                    <a:pt x="1358" y="64"/>
                  </a:lnTo>
                  <a:lnTo>
                    <a:pt x="1350" y="52"/>
                  </a:lnTo>
                  <a:lnTo>
                    <a:pt x="1340" y="42"/>
                  </a:lnTo>
                  <a:lnTo>
                    <a:pt x="1330" y="34"/>
                  </a:lnTo>
                  <a:lnTo>
                    <a:pt x="1318" y="24"/>
                  </a:lnTo>
                  <a:lnTo>
                    <a:pt x="1306" y="18"/>
                  </a:lnTo>
                  <a:lnTo>
                    <a:pt x="1294" y="12"/>
                  </a:lnTo>
                  <a:lnTo>
                    <a:pt x="1280" y="6"/>
                  </a:lnTo>
                  <a:lnTo>
                    <a:pt x="1268" y="4"/>
                  </a:lnTo>
                  <a:lnTo>
                    <a:pt x="1252" y="2"/>
                  </a:lnTo>
                  <a:lnTo>
                    <a:pt x="1238" y="0"/>
                  </a:lnTo>
                  <a:lnTo>
                    <a:pt x="144" y="0"/>
                  </a:lnTo>
                  <a:lnTo>
                    <a:pt x="144" y="0"/>
                  </a:lnTo>
                  <a:lnTo>
                    <a:pt x="130" y="2"/>
                  </a:lnTo>
                  <a:lnTo>
                    <a:pt x="116" y="4"/>
                  </a:lnTo>
                  <a:lnTo>
                    <a:pt x="102" y="6"/>
                  </a:lnTo>
                  <a:lnTo>
                    <a:pt x="88" y="12"/>
                  </a:lnTo>
                  <a:lnTo>
                    <a:pt x="76" y="18"/>
                  </a:lnTo>
                  <a:lnTo>
                    <a:pt x="64" y="24"/>
                  </a:lnTo>
                  <a:lnTo>
                    <a:pt x="52" y="34"/>
                  </a:lnTo>
                  <a:lnTo>
                    <a:pt x="42" y="42"/>
                  </a:lnTo>
                  <a:lnTo>
                    <a:pt x="32" y="52"/>
                  </a:lnTo>
                  <a:lnTo>
                    <a:pt x="24" y="64"/>
                  </a:lnTo>
                  <a:lnTo>
                    <a:pt x="18" y="76"/>
                  </a:lnTo>
                  <a:lnTo>
                    <a:pt x="12" y="88"/>
                  </a:lnTo>
                  <a:lnTo>
                    <a:pt x="6" y="102"/>
                  </a:lnTo>
                  <a:lnTo>
                    <a:pt x="4" y="116"/>
                  </a:lnTo>
                  <a:lnTo>
                    <a:pt x="0" y="130"/>
                  </a:lnTo>
                  <a:lnTo>
                    <a:pt x="0" y="144"/>
                  </a:lnTo>
                  <a:lnTo>
                    <a:pt x="0" y="1238"/>
                  </a:lnTo>
                  <a:lnTo>
                    <a:pt x="0" y="1238"/>
                  </a:lnTo>
                  <a:lnTo>
                    <a:pt x="0" y="1252"/>
                  </a:lnTo>
                  <a:lnTo>
                    <a:pt x="4" y="1268"/>
                  </a:lnTo>
                  <a:lnTo>
                    <a:pt x="6" y="1282"/>
                  </a:lnTo>
                  <a:lnTo>
                    <a:pt x="12" y="1294"/>
                  </a:lnTo>
                  <a:lnTo>
                    <a:pt x="18" y="1306"/>
                  </a:lnTo>
                  <a:lnTo>
                    <a:pt x="24" y="1318"/>
                  </a:lnTo>
                  <a:lnTo>
                    <a:pt x="32" y="1330"/>
                  </a:lnTo>
                  <a:lnTo>
                    <a:pt x="42" y="1340"/>
                  </a:lnTo>
                  <a:lnTo>
                    <a:pt x="52" y="1350"/>
                  </a:lnTo>
                  <a:lnTo>
                    <a:pt x="64" y="1358"/>
                  </a:lnTo>
                  <a:lnTo>
                    <a:pt x="76" y="1364"/>
                  </a:lnTo>
                  <a:lnTo>
                    <a:pt x="88" y="1370"/>
                  </a:lnTo>
                  <a:lnTo>
                    <a:pt x="102" y="1376"/>
                  </a:lnTo>
                  <a:lnTo>
                    <a:pt x="116" y="1380"/>
                  </a:lnTo>
                  <a:lnTo>
                    <a:pt x="130" y="1382"/>
                  </a:lnTo>
                  <a:lnTo>
                    <a:pt x="144" y="1382"/>
                  </a:lnTo>
                  <a:lnTo>
                    <a:pt x="1238" y="1382"/>
                  </a:lnTo>
                  <a:lnTo>
                    <a:pt x="1238" y="1382"/>
                  </a:lnTo>
                  <a:lnTo>
                    <a:pt x="1260" y="1380"/>
                  </a:lnTo>
                  <a:lnTo>
                    <a:pt x="1282" y="1376"/>
                  </a:lnTo>
                  <a:lnTo>
                    <a:pt x="1300" y="1368"/>
                  </a:lnTo>
                  <a:lnTo>
                    <a:pt x="1318" y="1358"/>
                  </a:lnTo>
                  <a:lnTo>
                    <a:pt x="1140" y="1212"/>
                  </a:lnTo>
                  <a:lnTo>
                    <a:pt x="1104" y="1184"/>
                  </a:lnTo>
                  <a:close/>
                </a:path>
              </a:pathLst>
            </a:custGeom>
            <a:solidFill>
              <a:srgbClr val="FDB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75000"/>
                  </a:schemeClr>
                </a:solidFill>
                <a:latin typeface="Calibri"/>
                <a:cs typeface="Calibri"/>
              </a:endParaRPr>
            </a:p>
          </p:txBody>
        </p:sp>
        <p:sp>
          <p:nvSpPr>
            <p:cNvPr id="114" name="Freeform 1894"/>
            <p:cNvSpPr>
              <a:spLocks/>
            </p:cNvSpPr>
            <p:nvPr/>
          </p:nvSpPr>
          <p:spPr bwMode="auto">
            <a:xfrm>
              <a:off x="2902" y="1275"/>
              <a:ext cx="1770" cy="1770"/>
            </a:xfrm>
            <a:custGeom>
              <a:avLst/>
              <a:gdLst>
                <a:gd name="T0" fmla="*/ 258 w 1770"/>
                <a:gd name="T1" fmla="*/ 1656 h 1770"/>
                <a:gd name="T2" fmla="*/ 244 w 1770"/>
                <a:gd name="T3" fmla="*/ 1656 h 1770"/>
                <a:gd name="T4" fmla="*/ 216 w 1770"/>
                <a:gd name="T5" fmla="*/ 1650 h 1770"/>
                <a:gd name="T6" fmla="*/ 190 w 1770"/>
                <a:gd name="T7" fmla="*/ 1638 h 1770"/>
                <a:gd name="T8" fmla="*/ 166 w 1770"/>
                <a:gd name="T9" fmla="*/ 1624 h 1770"/>
                <a:gd name="T10" fmla="*/ 146 w 1770"/>
                <a:gd name="T11" fmla="*/ 1604 h 1770"/>
                <a:gd name="T12" fmla="*/ 132 w 1770"/>
                <a:gd name="T13" fmla="*/ 1580 h 1770"/>
                <a:gd name="T14" fmla="*/ 120 w 1770"/>
                <a:gd name="T15" fmla="*/ 1556 h 1770"/>
                <a:gd name="T16" fmla="*/ 114 w 1770"/>
                <a:gd name="T17" fmla="*/ 1528 h 1770"/>
                <a:gd name="T18" fmla="*/ 114 w 1770"/>
                <a:gd name="T19" fmla="*/ 258 h 1770"/>
                <a:gd name="T20" fmla="*/ 114 w 1770"/>
                <a:gd name="T21" fmla="*/ 244 h 1770"/>
                <a:gd name="T22" fmla="*/ 120 w 1770"/>
                <a:gd name="T23" fmla="*/ 216 h 1770"/>
                <a:gd name="T24" fmla="*/ 132 w 1770"/>
                <a:gd name="T25" fmla="*/ 190 h 1770"/>
                <a:gd name="T26" fmla="*/ 146 w 1770"/>
                <a:gd name="T27" fmla="*/ 166 h 1770"/>
                <a:gd name="T28" fmla="*/ 166 w 1770"/>
                <a:gd name="T29" fmla="*/ 148 h 1770"/>
                <a:gd name="T30" fmla="*/ 190 w 1770"/>
                <a:gd name="T31" fmla="*/ 132 h 1770"/>
                <a:gd name="T32" fmla="*/ 216 w 1770"/>
                <a:gd name="T33" fmla="*/ 120 h 1770"/>
                <a:gd name="T34" fmla="*/ 244 w 1770"/>
                <a:gd name="T35" fmla="*/ 114 h 1770"/>
                <a:gd name="T36" fmla="*/ 1512 w 1770"/>
                <a:gd name="T37" fmla="*/ 114 h 1770"/>
                <a:gd name="T38" fmla="*/ 1526 w 1770"/>
                <a:gd name="T39" fmla="*/ 114 h 1770"/>
                <a:gd name="T40" fmla="*/ 1554 w 1770"/>
                <a:gd name="T41" fmla="*/ 120 h 1770"/>
                <a:gd name="T42" fmla="*/ 1580 w 1770"/>
                <a:gd name="T43" fmla="*/ 132 h 1770"/>
                <a:gd name="T44" fmla="*/ 1604 w 1770"/>
                <a:gd name="T45" fmla="*/ 148 h 1770"/>
                <a:gd name="T46" fmla="*/ 1624 w 1770"/>
                <a:gd name="T47" fmla="*/ 166 h 1770"/>
                <a:gd name="T48" fmla="*/ 1638 w 1770"/>
                <a:gd name="T49" fmla="*/ 190 h 1770"/>
                <a:gd name="T50" fmla="*/ 1650 w 1770"/>
                <a:gd name="T51" fmla="*/ 216 h 1770"/>
                <a:gd name="T52" fmla="*/ 1656 w 1770"/>
                <a:gd name="T53" fmla="*/ 244 h 1770"/>
                <a:gd name="T54" fmla="*/ 1656 w 1770"/>
                <a:gd name="T55" fmla="*/ 1318 h 1770"/>
                <a:gd name="T56" fmla="*/ 1770 w 1770"/>
                <a:gd name="T57" fmla="*/ 220 h 1770"/>
                <a:gd name="T58" fmla="*/ 1768 w 1770"/>
                <a:gd name="T59" fmla="*/ 198 h 1770"/>
                <a:gd name="T60" fmla="*/ 1760 w 1770"/>
                <a:gd name="T61" fmla="*/ 154 h 1770"/>
                <a:gd name="T62" fmla="*/ 1744 w 1770"/>
                <a:gd name="T63" fmla="*/ 116 h 1770"/>
                <a:gd name="T64" fmla="*/ 1720 w 1770"/>
                <a:gd name="T65" fmla="*/ 80 h 1770"/>
                <a:gd name="T66" fmla="*/ 1690 w 1770"/>
                <a:gd name="T67" fmla="*/ 50 h 1770"/>
                <a:gd name="T68" fmla="*/ 1654 w 1770"/>
                <a:gd name="T69" fmla="*/ 28 h 1770"/>
                <a:gd name="T70" fmla="*/ 1616 w 1770"/>
                <a:gd name="T71" fmla="*/ 10 h 1770"/>
                <a:gd name="T72" fmla="*/ 1572 w 1770"/>
                <a:gd name="T73" fmla="*/ 2 h 1770"/>
                <a:gd name="T74" fmla="*/ 220 w 1770"/>
                <a:gd name="T75" fmla="*/ 0 h 1770"/>
                <a:gd name="T76" fmla="*/ 198 w 1770"/>
                <a:gd name="T77" fmla="*/ 2 h 1770"/>
                <a:gd name="T78" fmla="*/ 154 w 1770"/>
                <a:gd name="T79" fmla="*/ 10 h 1770"/>
                <a:gd name="T80" fmla="*/ 116 w 1770"/>
                <a:gd name="T81" fmla="*/ 28 h 1770"/>
                <a:gd name="T82" fmla="*/ 80 w 1770"/>
                <a:gd name="T83" fmla="*/ 50 h 1770"/>
                <a:gd name="T84" fmla="*/ 50 w 1770"/>
                <a:gd name="T85" fmla="*/ 80 h 1770"/>
                <a:gd name="T86" fmla="*/ 28 w 1770"/>
                <a:gd name="T87" fmla="*/ 116 h 1770"/>
                <a:gd name="T88" fmla="*/ 10 w 1770"/>
                <a:gd name="T89" fmla="*/ 154 h 1770"/>
                <a:gd name="T90" fmla="*/ 2 w 1770"/>
                <a:gd name="T91" fmla="*/ 198 h 1770"/>
                <a:gd name="T92" fmla="*/ 0 w 1770"/>
                <a:gd name="T93" fmla="*/ 1550 h 1770"/>
                <a:gd name="T94" fmla="*/ 2 w 1770"/>
                <a:gd name="T95" fmla="*/ 1574 h 1770"/>
                <a:gd name="T96" fmla="*/ 10 w 1770"/>
                <a:gd name="T97" fmla="*/ 1616 h 1770"/>
                <a:gd name="T98" fmla="*/ 28 w 1770"/>
                <a:gd name="T99" fmla="*/ 1656 h 1770"/>
                <a:gd name="T100" fmla="*/ 50 w 1770"/>
                <a:gd name="T101" fmla="*/ 1690 h 1770"/>
                <a:gd name="T102" fmla="*/ 80 w 1770"/>
                <a:gd name="T103" fmla="*/ 1720 h 1770"/>
                <a:gd name="T104" fmla="*/ 116 w 1770"/>
                <a:gd name="T105" fmla="*/ 1744 h 1770"/>
                <a:gd name="T106" fmla="*/ 154 w 1770"/>
                <a:gd name="T107" fmla="*/ 1760 h 1770"/>
                <a:gd name="T108" fmla="*/ 198 w 1770"/>
                <a:gd name="T109" fmla="*/ 1768 h 1770"/>
                <a:gd name="T110" fmla="*/ 1550 w 1770"/>
                <a:gd name="T111" fmla="*/ 1770 h 1770"/>
                <a:gd name="T112" fmla="*/ 1572 w 1770"/>
                <a:gd name="T113" fmla="*/ 1768 h 1770"/>
                <a:gd name="T114" fmla="*/ 1616 w 1770"/>
                <a:gd name="T115" fmla="*/ 1760 h 1770"/>
                <a:gd name="T116" fmla="*/ 1654 w 1770"/>
                <a:gd name="T117" fmla="*/ 1744 h 1770"/>
                <a:gd name="T118" fmla="*/ 1688 w 1770"/>
                <a:gd name="T119" fmla="*/ 1720 h 1770"/>
                <a:gd name="T120" fmla="*/ 1602 w 1770"/>
                <a:gd name="T121" fmla="*/ 1624 h 1770"/>
                <a:gd name="T122" fmla="*/ 1582 w 1770"/>
                <a:gd name="T123" fmla="*/ 1638 h 1770"/>
                <a:gd name="T124" fmla="*/ 1538 w 1770"/>
                <a:gd name="T125" fmla="*/ 16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0" h="1770">
                  <a:moveTo>
                    <a:pt x="1512" y="1656"/>
                  </a:moveTo>
                  <a:lnTo>
                    <a:pt x="258" y="1656"/>
                  </a:lnTo>
                  <a:lnTo>
                    <a:pt x="258" y="1656"/>
                  </a:lnTo>
                  <a:lnTo>
                    <a:pt x="244" y="1656"/>
                  </a:lnTo>
                  <a:lnTo>
                    <a:pt x="228" y="1654"/>
                  </a:lnTo>
                  <a:lnTo>
                    <a:pt x="216" y="1650"/>
                  </a:lnTo>
                  <a:lnTo>
                    <a:pt x="202" y="1644"/>
                  </a:lnTo>
                  <a:lnTo>
                    <a:pt x="190" y="1638"/>
                  </a:lnTo>
                  <a:lnTo>
                    <a:pt x="178" y="1632"/>
                  </a:lnTo>
                  <a:lnTo>
                    <a:pt x="166" y="1624"/>
                  </a:lnTo>
                  <a:lnTo>
                    <a:pt x="156" y="1614"/>
                  </a:lnTo>
                  <a:lnTo>
                    <a:pt x="146" y="1604"/>
                  </a:lnTo>
                  <a:lnTo>
                    <a:pt x="138" y="1592"/>
                  </a:lnTo>
                  <a:lnTo>
                    <a:pt x="132" y="1580"/>
                  </a:lnTo>
                  <a:lnTo>
                    <a:pt x="126" y="1568"/>
                  </a:lnTo>
                  <a:lnTo>
                    <a:pt x="120" y="1556"/>
                  </a:lnTo>
                  <a:lnTo>
                    <a:pt x="116" y="1542"/>
                  </a:lnTo>
                  <a:lnTo>
                    <a:pt x="114" y="1528"/>
                  </a:lnTo>
                  <a:lnTo>
                    <a:pt x="114" y="1512"/>
                  </a:lnTo>
                  <a:lnTo>
                    <a:pt x="114" y="258"/>
                  </a:lnTo>
                  <a:lnTo>
                    <a:pt x="114" y="258"/>
                  </a:lnTo>
                  <a:lnTo>
                    <a:pt x="114" y="244"/>
                  </a:lnTo>
                  <a:lnTo>
                    <a:pt x="116" y="230"/>
                  </a:lnTo>
                  <a:lnTo>
                    <a:pt x="120" y="216"/>
                  </a:lnTo>
                  <a:lnTo>
                    <a:pt x="126" y="202"/>
                  </a:lnTo>
                  <a:lnTo>
                    <a:pt x="132" y="190"/>
                  </a:lnTo>
                  <a:lnTo>
                    <a:pt x="138" y="178"/>
                  </a:lnTo>
                  <a:lnTo>
                    <a:pt x="146" y="166"/>
                  </a:lnTo>
                  <a:lnTo>
                    <a:pt x="156" y="156"/>
                  </a:lnTo>
                  <a:lnTo>
                    <a:pt x="166" y="148"/>
                  </a:lnTo>
                  <a:lnTo>
                    <a:pt x="178" y="138"/>
                  </a:lnTo>
                  <a:lnTo>
                    <a:pt x="190" y="132"/>
                  </a:lnTo>
                  <a:lnTo>
                    <a:pt x="202" y="126"/>
                  </a:lnTo>
                  <a:lnTo>
                    <a:pt x="216" y="120"/>
                  </a:lnTo>
                  <a:lnTo>
                    <a:pt x="228" y="118"/>
                  </a:lnTo>
                  <a:lnTo>
                    <a:pt x="244" y="114"/>
                  </a:lnTo>
                  <a:lnTo>
                    <a:pt x="258" y="114"/>
                  </a:lnTo>
                  <a:lnTo>
                    <a:pt x="1512" y="114"/>
                  </a:lnTo>
                  <a:lnTo>
                    <a:pt x="1512" y="114"/>
                  </a:lnTo>
                  <a:lnTo>
                    <a:pt x="1526" y="114"/>
                  </a:lnTo>
                  <a:lnTo>
                    <a:pt x="1542" y="118"/>
                  </a:lnTo>
                  <a:lnTo>
                    <a:pt x="1554" y="120"/>
                  </a:lnTo>
                  <a:lnTo>
                    <a:pt x="1568" y="126"/>
                  </a:lnTo>
                  <a:lnTo>
                    <a:pt x="1580" y="132"/>
                  </a:lnTo>
                  <a:lnTo>
                    <a:pt x="1592" y="138"/>
                  </a:lnTo>
                  <a:lnTo>
                    <a:pt x="1604" y="148"/>
                  </a:lnTo>
                  <a:lnTo>
                    <a:pt x="1614" y="156"/>
                  </a:lnTo>
                  <a:lnTo>
                    <a:pt x="1624" y="166"/>
                  </a:lnTo>
                  <a:lnTo>
                    <a:pt x="1632" y="178"/>
                  </a:lnTo>
                  <a:lnTo>
                    <a:pt x="1638" y="190"/>
                  </a:lnTo>
                  <a:lnTo>
                    <a:pt x="1644" y="202"/>
                  </a:lnTo>
                  <a:lnTo>
                    <a:pt x="1650" y="216"/>
                  </a:lnTo>
                  <a:lnTo>
                    <a:pt x="1654" y="230"/>
                  </a:lnTo>
                  <a:lnTo>
                    <a:pt x="1656" y="244"/>
                  </a:lnTo>
                  <a:lnTo>
                    <a:pt x="1656" y="258"/>
                  </a:lnTo>
                  <a:lnTo>
                    <a:pt x="1656" y="1318"/>
                  </a:lnTo>
                  <a:lnTo>
                    <a:pt x="1770" y="1410"/>
                  </a:lnTo>
                  <a:lnTo>
                    <a:pt x="1770" y="220"/>
                  </a:lnTo>
                  <a:lnTo>
                    <a:pt x="1770" y="220"/>
                  </a:lnTo>
                  <a:lnTo>
                    <a:pt x="1768" y="198"/>
                  </a:lnTo>
                  <a:lnTo>
                    <a:pt x="1766" y="176"/>
                  </a:lnTo>
                  <a:lnTo>
                    <a:pt x="1760" y="154"/>
                  </a:lnTo>
                  <a:lnTo>
                    <a:pt x="1752" y="134"/>
                  </a:lnTo>
                  <a:lnTo>
                    <a:pt x="1744" y="116"/>
                  </a:lnTo>
                  <a:lnTo>
                    <a:pt x="1732" y="98"/>
                  </a:lnTo>
                  <a:lnTo>
                    <a:pt x="1720" y="80"/>
                  </a:lnTo>
                  <a:lnTo>
                    <a:pt x="1706" y="64"/>
                  </a:lnTo>
                  <a:lnTo>
                    <a:pt x="1690" y="50"/>
                  </a:lnTo>
                  <a:lnTo>
                    <a:pt x="1672" y="38"/>
                  </a:lnTo>
                  <a:lnTo>
                    <a:pt x="1654" y="28"/>
                  </a:lnTo>
                  <a:lnTo>
                    <a:pt x="1636" y="18"/>
                  </a:lnTo>
                  <a:lnTo>
                    <a:pt x="1616" y="10"/>
                  </a:lnTo>
                  <a:lnTo>
                    <a:pt x="1594" y="6"/>
                  </a:lnTo>
                  <a:lnTo>
                    <a:pt x="1572" y="2"/>
                  </a:lnTo>
                  <a:lnTo>
                    <a:pt x="1550" y="0"/>
                  </a:lnTo>
                  <a:lnTo>
                    <a:pt x="220" y="0"/>
                  </a:lnTo>
                  <a:lnTo>
                    <a:pt x="220" y="0"/>
                  </a:lnTo>
                  <a:lnTo>
                    <a:pt x="198" y="2"/>
                  </a:lnTo>
                  <a:lnTo>
                    <a:pt x="176" y="6"/>
                  </a:lnTo>
                  <a:lnTo>
                    <a:pt x="154" y="10"/>
                  </a:lnTo>
                  <a:lnTo>
                    <a:pt x="134" y="18"/>
                  </a:lnTo>
                  <a:lnTo>
                    <a:pt x="116" y="28"/>
                  </a:lnTo>
                  <a:lnTo>
                    <a:pt x="98" y="38"/>
                  </a:lnTo>
                  <a:lnTo>
                    <a:pt x="80" y="50"/>
                  </a:lnTo>
                  <a:lnTo>
                    <a:pt x="64" y="64"/>
                  </a:lnTo>
                  <a:lnTo>
                    <a:pt x="50" y="80"/>
                  </a:lnTo>
                  <a:lnTo>
                    <a:pt x="38" y="98"/>
                  </a:lnTo>
                  <a:lnTo>
                    <a:pt x="28" y="116"/>
                  </a:lnTo>
                  <a:lnTo>
                    <a:pt x="18" y="134"/>
                  </a:lnTo>
                  <a:lnTo>
                    <a:pt x="10" y="154"/>
                  </a:lnTo>
                  <a:lnTo>
                    <a:pt x="6" y="176"/>
                  </a:lnTo>
                  <a:lnTo>
                    <a:pt x="2" y="198"/>
                  </a:lnTo>
                  <a:lnTo>
                    <a:pt x="0" y="220"/>
                  </a:lnTo>
                  <a:lnTo>
                    <a:pt x="0" y="1550"/>
                  </a:lnTo>
                  <a:lnTo>
                    <a:pt x="0" y="1550"/>
                  </a:lnTo>
                  <a:lnTo>
                    <a:pt x="2" y="1574"/>
                  </a:lnTo>
                  <a:lnTo>
                    <a:pt x="6" y="1594"/>
                  </a:lnTo>
                  <a:lnTo>
                    <a:pt x="10" y="1616"/>
                  </a:lnTo>
                  <a:lnTo>
                    <a:pt x="18" y="1636"/>
                  </a:lnTo>
                  <a:lnTo>
                    <a:pt x="28" y="1656"/>
                  </a:lnTo>
                  <a:lnTo>
                    <a:pt x="38" y="1674"/>
                  </a:lnTo>
                  <a:lnTo>
                    <a:pt x="50" y="1690"/>
                  </a:lnTo>
                  <a:lnTo>
                    <a:pt x="64" y="1706"/>
                  </a:lnTo>
                  <a:lnTo>
                    <a:pt x="80" y="1720"/>
                  </a:lnTo>
                  <a:lnTo>
                    <a:pt x="98" y="1732"/>
                  </a:lnTo>
                  <a:lnTo>
                    <a:pt x="116" y="1744"/>
                  </a:lnTo>
                  <a:lnTo>
                    <a:pt x="134" y="1752"/>
                  </a:lnTo>
                  <a:lnTo>
                    <a:pt x="154" y="1760"/>
                  </a:lnTo>
                  <a:lnTo>
                    <a:pt x="176" y="1766"/>
                  </a:lnTo>
                  <a:lnTo>
                    <a:pt x="198" y="1768"/>
                  </a:lnTo>
                  <a:lnTo>
                    <a:pt x="220" y="1770"/>
                  </a:lnTo>
                  <a:lnTo>
                    <a:pt x="1550" y="1770"/>
                  </a:lnTo>
                  <a:lnTo>
                    <a:pt x="1550" y="1770"/>
                  </a:lnTo>
                  <a:lnTo>
                    <a:pt x="1572" y="1768"/>
                  </a:lnTo>
                  <a:lnTo>
                    <a:pt x="1594" y="1766"/>
                  </a:lnTo>
                  <a:lnTo>
                    <a:pt x="1616" y="1760"/>
                  </a:lnTo>
                  <a:lnTo>
                    <a:pt x="1636" y="1752"/>
                  </a:lnTo>
                  <a:lnTo>
                    <a:pt x="1654" y="1744"/>
                  </a:lnTo>
                  <a:lnTo>
                    <a:pt x="1672" y="1732"/>
                  </a:lnTo>
                  <a:lnTo>
                    <a:pt x="1688" y="1720"/>
                  </a:lnTo>
                  <a:lnTo>
                    <a:pt x="1704" y="1706"/>
                  </a:lnTo>
                  <a:lnTo>
                    <a:pt x="1602" y="1624"/>
                  </a:lnTo>
                  <a:lnTo>
                    <a:pt x="1602" y="1624"/>
                  </a:lnTo>
                  <a:lnTo>
                    <a:pt x="1582" y="1638"/>
                  </a:lnTo>
                  <a:lnTo>
                    <a:pt x="1562" y="1648"/>
                  </a:lnTo>
                  <a:lnTo>
                    <a:pt x="1538" y="1654"/>
                  </a:lnTo>
                  <a:lnTo>
                    <a:pt x="1512" y="1656"/>
                  </a:lnTo>
                  <a:close/>
                </a:path>
              </a:pathLst>
            </a:custGeom>
            <a:solidFill>
              <a:srgbClr val="FDB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75000"/>
                  </a:schemeClr>
                </a:solidFill>
                <a:latin typeface="Calibri"/>
                <a:cs typeface="Calibri"/>
              </a:endParaRPr>
            </a:p>
          </p:txBody>
        </p:sp>
        <p:sp>
          <p:nvSpPr>
            <p:cNvPr id="115" name="Freeform 1895"/>
            <p:cNvSpPr>
              <a:spLocks/>
            </p:cNvSpPr>
            <p:nvPr/>
          </p:nvSpPr>
          <p:spPr bwMode="auto">
            <a:xfrm>
              <a:off x="2902" y="1275"/>
              <a:ext cx="1770" cy="1770"/>
            </a:xfrm>
            <a:custGeom>
              <a:avLst/>
              <a:gdLst>
                <a:gd name="T0" fmla="*/ 258 w 1770"/>
                <a:gd name="T1" fmla="*/ 1656 h 1770"/>
                <a:gd name="T2" fmla="*/ 244 w 1770"/>
                <a:gd name="T3" fmla="*/ 1656 h 1770"/>
                <a:gd name="T4" fmla="*/ 216 w 1770"/>
                <a:gd name="T5" fmla="*/ 1650 h 1770"/>
                <a:gd name="T6" fmla="*/ 190 w 1770"/>
                <a:gd name="T7" fmla="*/ 1638 h 1770"/>
                <a:gd name="T8" fmla="*/ 166 w 1770"/>
                <a:gd name="T9" fmla="*/ 1624 h 1770"/>
                <a:gd name="T10" fmla="*/ 146 w 1770"/>
                <a:gd name="T11" fmla="*/ 1604 h 1770"/>
                <a:gd name="T12" fmla="*/ 132 w 1770"/>
                <a:gd name="T13" fmla="*/ 1580 h 1770"/>
                <a:gd name="T14" fmla="*/ 120 w 1770"/>
                <a:gd name="T15" fmla="*/ 1556 h 1770"/>
                <a:gd name="T16" fmla="*/ 114 w 1770"/>
                <a:gd name="T17" fmla="*/ 1528 h 1770"/>
                <a:gd name="T18" fmla="*/ 114 w 1770"/>
                <a:gd name="T19" fmla="*/ 258 h 1770"/>
                <a:gd name="T20" fmla="*/ 114 w 1770"/>
                <a:gd name="T21" fmla="*/ 244 h 1770"/>
                <a:gd name="T22" fmla="*/ 120 w 1770"/>
                <a:gd name="T23" fmla="*/ 216 h 1770"/>
                <a:gd name="T24" fmla="*/ 132 w 1770"/>
                <a:gd name="T25" fmla="*/ 190 h 1770"/>
                <a:gd name="T26" fmla="*/ 146 w 1770"/>
                <a:gd name="T27" fmla="*/ 166 h 1770"/>
                <a:gd name="T28" fmla="*/ 166 w 1770"/>
                <a:gd name="T29" fmla="*/ 148 h 1770"/>
                <a:gd name="T30" fmla="*/ 190 w 1770"/>
                <a:gd name="T31" fmla="*/ 132 h 1770"/>
                <a:gd name="T32" fmla="*/ 216 w 1770"/>
                <a:gd name="T33" fmla="*/ 120 h 1770"/>
                <a:gd name="T34" fmla="*/ 244 w 1770"/>
                <a:gd name="T35" fmla="*/ 114 h 1770"/>
                <a:gd name="T36" fmla="*/ 1512 w 1770"/>
                <a:gd name="T37" fmla="*/ 114 h 1770"/>
                <a:gd name="T38" fmla="*/ 1526 w 1770"/>
                <a:gd name="T39" fmla="*/ 114 h 1770"/>
                <a:gd name="T40" fmla="*/ 1554 w 1770"/>
                <a:gd name="T41" fmla="*/ 120 h 1770"/>
                <a:gd name="T42" fmla="*/ 1580 w 1770"/>
                <a:gd name="T43" fmla="*/ 132 h 1770"/>
                <a:gd name="T44" fmla="*/ 1604 w 1770"/>
                <a:gd name="T45" fmla="*/ 148 h 1770"/>
                <a:gd name="T46" fmla="*/ 1624 w 1770"/>
                <a:gd name="T47" fmla="*/ 166 h 1770"/>
                <a:gd name="T48" fmla="*/ 1638 w 1770"/>
                <a:gd name="T49" fmla="*/ 190 h 1770"/>
                <a:gd name="T50" fmla="*/ 1650 w 1770"/>
                <a:gd name="T51" fmla="*/ 216 h 1770"/>
                <a:gd name="T52" fmla="*/ 1656 w 1770"/>
                <a:gd name="T53" fmla="*/ 244 h 1770"/>
                <a:gd name="T54" fmla="*/ 1656 w 1770"/>
                <a:gd name="T55" fmla="*/ 1318 h 1770"/>
                <a:gd name="T56" fmla="*/ 1770 w 1770"/>
                <a:gd name="T57" fmla="*/ 220 h 1770"/>
                <a:gd name="T58" fmla="*/ 1768 w 1770"/>
                <a:gd name="T59" fmla="*/ 198 h 1770"/>
                <a:gd name="T60" fmla="*/ 1760 w 1770"/>
                <a:gd name="T61" fmla="*/ 154 h 1770"/>
                <a:gd name="T62" fmla="*/ 1744 w 1770"/>
                <a:gd name="T63" fmla="*/ 116 h 1770"/>
                <a:gd name="T64" fmla="*/ 1720 w 1770"/>
                <a:gd name="T65" fmla="*/ 80 h 1770"/>
                <a:gd name="T66" fmla="*/ 1690 w 1770"/>
                <a:gd name="T67" fmla="*/ 50 h 1770"/>
                <a:gd name="T68" fmla="*/ 1654 w 1770"/>
                <a:gd name="T69" fmla="*/ 28 h 1770"/>
                <a:gd name="T70" fmla="*/ 1616 w 1770"/>
                <a:gd name="T71" fmla="*/ 10 h 1770"/>
                <a:gd name="T72" fmla="*/ 1572 w 1770"/>
                <a:gd name="T73" fmla="*/ 2 h 1770"/>
                <a:gd name="T74" fmla="*/ 220 w 1770"/>
                <a:gd name="T75" fmla="*/ 0 h 1770"/>
                <a:gd name="T76" fmla="*/ 198 w 1770"/>
                <a:gd name="T77" fmla="*/ 2 h 1770"/>
                <a:gd name="T78" fmla="*/ 154 w 1770"/>
                <a:gd name="T79" fmla="*/ 10 h 1770"/>
                <a:gd name="T80" fmla="*/ 116 w 1770"/>
                <a:gd name="T81" fmla="*/ 28 h 1770"/>
                <a:gd name="T82" fmla="*/ 80 w 1770"/>
                <a:gd name="T83" fmla="*/ 50 h 1770"/>
                <a:gd name="T84" fmla="*/ 50 w 1770"/>
                <a:gd name="T85" fmla="*/ 80 h 1770"/>
                <a:gd name="T86" fmla="*/ 28 w 1770"/>
                <a:gd name="T87" fmla="*/ 116 h 1770"/>
                <a:gd name="T88" fmla="*/ 10 w 1770"/>
                <a:gd name="T89" fmla="*/ 154 h 1770"/>
                <a:gd name="T90" fmla="*/ 2 w 1770"/>
                <a:gd name="T91" fmla="*/ 198 h 1770"/>
                <a:gd name="T92" fmla="*/ 0 w 1770"/>
                <a:gd name="T93" fmla="*/ 1550 h 1770"/>
                <a:gd name="T94" fmla="*/ 2 w 1770"/>
                <a:gd name="T95" fmla="*/ 1574 h 1770"/>
                <a:gd name="T96" fmla="*/ 10 w 1770"/>
                <a:gd name="T97" fmla="*/ 1616 h 1770"/>
                <a:gd name="T98" fmla="*/ 28 w 1770"/>
                <a:gd name="T99" fmla="*/ 1656 h 1770"/>
                <a:gd name="T100" fmla="*/ 50 w 1770"/>
                <a:gd name="T101" fmla="*/ 1690 h 1770"/>
                <a:gd name="T102" fmla="*/ 80 w 1770"/>
                <a:gd name="T103" fmla="*/ 1720 h 1770"/>
                <a:gd name="T104" fmla="*/ 116 w 1770"/>
                <a:gd name="T105" fmla="*/ 1744 h 1770"/>
                <a:gd name="T106" fmla="*/ 154 w 1770"/>
                <a:gd name="T107" fmla="*/ 1760 h 1770"/>
                <a:gd name="T108" fmla="*/ 198 w 1770"/>
                <a:gd name="T109" fmla="*/ 1768 h 1770"/>
                <a:gd name="T110" fmla="*/ 1550 w 1770"/>
                <a:gd name="T111" fmla="*/ 1770 h 1770"/>
                <a:gd name="T112" fmla="*/ 1572 w 1770"/>
                <a:gd name="T113" fmla="*/ 1768 h 1770"/>
                <a:gd name="T114" fmla="*/ 1616 w 1770"/>
                <a:gd name="T115" fmla="*/ 1760 h 1770"/>
                <a:gd name="T116" fmla="*/ 1654 w 1770"/>
                <a:gd name="T117" fmla="*/ 1744 h 1770"/>
                <a:gd name="T118" fmla="*/ 1688 w 1770"/>
                <a:gd name="T119" fmla="*/ 1720 h 1770"/>
                <a:gd name="T120" fmla="*/ 1602 w 1770"/>
                <a:gd name="T121" fmla="*/ 1624 h 1770"/>
                <a:gd name="T122" fmla="*/ 1582 w 1770"/>
                <a:gd name="T123" fmla="*/ 1638 h 1770"/>
                <a:gd name="T124" fmla="*/ 1538 w 1770"/>
                <a:gd name="T125" fmla="*/ 16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0" h="1770">
                  <a:moveTo>
                    <a:pt x="1512" y="1656"/>
                  </a:moveTo>
                  <a:lnTo>
                    <a:pt x="258" y="1656"/>
                  </a:lnTo>
                  <a:lnTo>
                    <a:pt x="258" y="1656"/>
                  </a:lnTo>
                  <a:lnTo>
                    <a:pt x="244" y="1656"/>
                  </a:lnTo>
                  <a:lnTo>
                    <a:pt x="228" y="1654"/>
                  </a:lnTo>
                  <a:lnTo>
                    <a:pt x="216" y="1650"/>
                  </a:lnTo>
                  <a:lnTo>
                    <a:pt x="202" y="1644"/>
                  </a:lnTo>
                  <a:lnTo>
                    <a:pt x="190" y="1638"/>
                  </a:lnTo>
                  <a:lnTo>
                    <a:pt x="178" y="1632"/>
                  </a:lnTo>
                  <a:lnTo>
                    <a:pt x="166" y="1624"/>
                  </a:lnTo>
                  <a:lnTo>
                    <a:pt x="156" y="1614"/>
                  </a:lnTo>
                  <a:lnTo>
                    <a:pt x="146" y="1604"/>
                  </a:lnTo>
                  <a:lnTo>
                    <a:pt x="138" y="1592"/>
                  </a:lnTo>
                  <a:lnTo>
                    <a:pt x="132" y="1580"/>
                  </a:lnTo>
                  <a:lnTo>
                    <a:pt x="126" y="1568"/>
                  </a:lnTo>
                  <a:lnTo>
                    <a:pt x="120" y="1556"/>
                  </a:lnTo>
                  <a:lnTo>
                    <a:pt x="116" y="1542"/>
                  </a:lnTo>
                  <a:lnTo>
                    <a:pt x="114" y="1528"/>
                  </a:lnTo>
                  <a:lnTo>
                    <a:pt x="114" y="1512"/>
                  </a:lnTo>
                  <a:lnTo>
                    <a:pt x="114" y="258"/>
                  </a:lnTo>
                  <a:lnTo>
                    <a:pt x="114" y="258"/>
                  </a:lnTo>
                  <a:lnTo>
                    <a:pt x="114" y="244"/>
                  </a:lnTo>
                  <a:lnTo>
                    <a:pt x="116" y="230"/>
                  </a:lnTo>
                  <a:lnTo>
                    <a:pt x="120" y="216"/>
                  </a:lnTo>
                  <a:lnTo>
                    <a:pt x="126" y="202"/>
                  </a:lnTo>
                  <a:lnTo>
                    <a:pt x="132" y="190"/>
                  </a:lnTo>
                  <a:lnTo>
                    <a:pt x="138" y="178"/>
                  </a:lnTo>
                  <a:lnTo>
                    <a:pt x="146" y="166"/>
                  </a:lnTo>
                  <a:lnTo>
                    <a:pt x="156" y="156"/>
                  </a:lnTo>
                  <a:lnTo>
                    <a:pt x="166" y="148"/>
                  </a:lnTo>
                  <a:lnTo>
                    <a:pt x="178" y="138"/>
                  </a:lnTo>
                  <a:lnTo>
                    <a:pt x="190" y="132"/>
                  </a:lnTo>
                  <a:lnTo>
                    <a:pt x="202" y="126"/>
                  </a:lnTo>
                  <a:lnTo>
                    <a:pt x="216" y="120"/>
                  </a:lnTo>
                  <a:lnTo>
                    <a:pt x="228" y="118"/>
                  </a:lnTo>
                  <a:lnTo>
                    <a:pt x="244" y="114"/>
                  </a:lnTo>
                  <a:lnTo>
                    <a:pt x="258" y="114"/>
                  </a:lnTo>
                  <a:lnTo>
                    <a:pt x="1512" y="114"/>
                  </a:lnTo>
                  <a:lnTo>
                    <a:pt x="1512" y="114"/>
                  </a:lnTo>
                  <a:lnTo>
                    <a:pt x="1526" y="114"/>
                  </a:lnTo>
                  <a:lnTo>
                    <a:pt x="1542" y="118"/>
                  </a:lnTo>
                  <a:lnTo>
                    <a:pt x="1554" y="120"/>
                  </a:lnTo>
                  <a:lnTo>
                    <a:pt x="1568" y="126"/>
                  </a:lnTo>
                  <a:lnTo>
                    <a:pt x="1580" y="132"/>
                  </a:lnTo>
                  <a:lnTo>
                    <a:pt x="1592" y="138"/>
                  </a:lnTo>
                  <a:lnTo>
                    <a:pt x="1604" y="148"/>
                  </a:lnTo>
                  <a:lnTo>
                    <a:pt x="1614" y="156"/>
                  </a:lnTo>
                  <a:lnTo>
                    <a:pt x="1624" y="166"/>
                  </a:lnTo>
                  <a:lnTo>
                    <a:pt x="1632" y="178"/>
                  </a:lnTo>
                  <a:lnTo>
                    <a:pt x="1638" y="190"/>
                  </a:lnTo>
                  <a:lnTo>
                    <a:pt x="1644" y="202"/>
                  </a:lnTo>
                  <a:lnTo>
                    <a:pt x="1650" y="216"/>
                  </a:lnTo>
                  <a:lnTo>
                    <a:pt x="1654" y="230"/>
                  </a:lnTo>
                  <a:lnTo>
                    <a:pt x="1656" y="244"/>
                  </a:lnTo>
                  <a:lnTo>
                    <a:pt x="1656" y="258"/>
                  </a:lnTo>
                  <a:lnTo>
                    <a:pt x="1656" y="1318"/>
                  </a:lnTo>
                  <a:lnTo>
                    <a:pt x="1770" y="1410"/>
                  </a:lnTo>
                  <a:lnTo>
                    <a:pt x="1770" y="220"/>
                  </a:lnTo>
                  <a:lnTo>
                    <a:pt x="1770" y="220"/>
                  </a:lnTo>
                  <a:lnTo>
                    <a:pt x="1768" y="198"/>
                  </a:lnTo>
                  <a:lnTo>
                    <a:pt x="1766" y="176"/>
                  </a:lnTo>
                  <a:lnTo>
                    <a:pt x="1760" y="154"/>
                  </a:lnTo>
                  <a:lnTo>
                    <a:pt x="1752" y="134"/>
                  </a:lnTo>
                  <a:lnTo>
                    <a:pt x="1744" y="116"/>
                  </a:lnTo>
                  <a:lnTo>
                    <a:pt x="1732" y="98"/>
                  </a:lnTo>
                  <a:lnTo>
                    <a:pt x="1720" y="80"/>
                  </a:lnTo>
                  <a:lnTo>
                    <a:pt x="1706" y="64"/>
                  </a:lnTo>
                  <a:lnTo>
                    <a:pt x="1690" y="50"/>
                  </a:lnTo>
                  <a:lnTo>
                    <a:pt x="1672" y="38"/>
                  </a:lnTo>
                  <a:lnTo>
                    <a:pt x="1654" y="28"/>
                  </a:lnTo>
                  <a:lnTo>
                    <a:pt x="1636" y="18"/>
                  </a:lnTo>
                  <a:lnTo>
                    <a:pt x="1616" y="10"/>
                  </a:lnTo>
                  <a:lnTo>
                    <a:pt x="1594" y="6"/>
                  </a:lnTo>
                  <a:lnTo>
                    <a:pt x="1572" y="2"/>
                  </a:lnTo>
                  <a:lnTo>
                    <a:pt x="1550" y="0"/>
                  </a:lnTo>
                  <a:lnTo>
                    <a:pt x="220" y="0"/>
                  </a:lnTo>
                  <a:lnTo>
                    <a:pt x="220" y="0"/>
                  </a:lnTo>
                  <a:lnTo>
                    <a:pt x="198" y="2"/>
                  </a:lnTo>
                  <a:lnTo>
                    <a:pt x="176" y="6"/>
                  </a:lnTo>
                  <a:lnTo>
                    <a:pt x="154" y="10"/>
                  </a:lnTo>
                  <a:lnTo>
                    <a:pt x="134" y="18"/>
                  </a:lnTo>
                  <a:lnTo>
                    <a:pt x="116" y="28"/>
                  </a:lnTo>
                  <a:lnTo>
                    <a:pt x="98" y="38"/>
                  </a:lnTo>
                  <a:lnTo>
                    <a:pt x="80" y="50"/>
                  </a:lnTo>
                  <a:lnTo>
                    <a:pt x="64" y="64"/>
                  </a:lnTo>
                  <a:lnTo>
                    <a:pt x="50" y="80"/>
                  </a:lnTo>
                  <a:lnTo>
                    <a:pt x="38" y="98"/>
                  </a:lnTo>
                  <a:lnTo>
                    <a:pt x="28" y="116"/>
                  </a:lnTo>
                  <a:lnTo>
                    <a:pt x="18" y="134"/>
                  </a:lnTo>
                  <a:lnTo>
                    <a:pt x="10" y="154"/>
                  </a:lnTo>
                  <a:lnTo>
                    <a:pt x="6" y="176"/>
                  </a:lnTo>
                  <a:lnTo>
                    <a:pt x="2" y="198"/>
                  </a:lnTo>
                  <a:lnTo>
                    <a:pt x="0" y="220"/>
                  </a:lnTo>
                  <a:lnTo>
                    <a:pt x="0" y="1550"/>
                  </a:lnTo>
                  <a:lnTo>
                    <a:pt x="0" y="1550"/>
                  </a:lnTo>
                  <a:lnTo>
                    <a:pt x="2" y="1574"/>
                  </a:lnTo>
                  <a:lnTo>
                    <a:pt x="6" y="1594"/>
                  </a:lnTo>
                  <a:lnTo>
                    <a:pt x="10" y="1616"/>
                  </a:lnTo>
                  <a:lnTo>
                    <a:pt x="18" y="1636"/>
                  </a:lnTo>
                  <a:lnTo>
                    <a:pt x="28" y="1656"/>
                  </a:lnTo>
                  <a:lnTo>
                    <a:pt x="38" y="1674"/>
                  </a:lnTo>
                  <a:lnTo>
                    <a:pt x="50" y="1690"/>
                  </a:lnTo>
                  <a:lnTo>
                    <a:pt x="64" y="1706"/>
                  </a:lnTo>
                  <a:lnTo>
                    <a:pt x="80" y="1720"/>
                  </a:lnTo>
                  <a:lnTo>
                    <a:pt x="98" y="1732"/>
                  </a:lnTo>
                  <a:lnTo>
                    <a:pt x="116" y="1744"/>
                  </a:lnTo>
                  <a:lnTo>
                    <a:pt x="134" y="1752"/>
                  </a:lnTo>
                  <a:lnTo>
                    <a:pt x="154" y="1760"/>
                  </a:lnTo>
                  <a:lnTo>
                    <a:pt x="176" y="1766"/>
                  </a:lnTo>
                  <a:lnTo>
                    <a:pt x="198" y="1768"/>
                  </a:lnTo>
                  <a:lnTo>
                    <a:pt x="220" y="1770"/>
                  </a:lnTo>
                  <a:lnTo>
                    <a:pt x="1550" y="1770"/>
                  </a:lnTo>
                  <a:lnTo>
                    <a:pt x="1550" y="1770"/>
                  </a:lnTo>
                  <a:lnTo>
                    <a:pt x="1572" y="1768"/>
                  </a:lnTo>
                  <a:lnTo>
                    <a:pt x="1594" y="1766"/>
                  </a:lnTo>
                  <a:lnTo>
                    <a:pt x="1616" y="1760"/>
                  </a:lnTo>
                  <a:lnTo>
                    <a:pt x="1636" y="1752"/>
                  </a:lnTo>
                  <a:lnTo>
                    <a:pt x="1654" y="1744"/>
                  </a:lnTo>
                  <a:lnTo>
                    <a:pt x="1672" y="1732"/>
                  </a:lnTo>
                  <a:lnTo>
                    <a:pt x="1688" y="1720"/>
                  </a:lnTo>
                  <a:lnTo>
                    <a:pt x="1704" y="1706"/>
                  </a:lnTo>
                  <a:lnTo>
                    <a:pt x="1602" y="1624"/>
                  </a:lnTo>
                  <a:lnTo>
                    <a:pt x="1602" y="1624"/>
                  </a:lnTo>
                  <a:lnTo>
                    <a:pt x="1582" y="1638"/>
                  </a:lnTo>
                  <a:lnTo>
                    <a:pt x="1562" y="1648"/>
                  </a:lnTo>
                  <a:lnTo>
                    <a:pt x="1538" y="1654"/>
                  </a:lnTo>
                  <a:lnTo>
                    <a:pt x="1512" y="165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75000"/>
                  </a:schemeClr>
                </a:solidFill>
                <a:latin typeface="Calibri"/>
                <a:cs typeface="Calibri"/>
              </a:endParaRPr>
            </a:p>
          </p:txBody>
        </p:sp>
        <p:pic>
          <p:nvPicPr>
            <p:cNvPr id="116" name="Picture 189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366" y="1761"/>
              <a:ext cx="900" cy="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 name="Freeform 1897"/>
            <p:cNvSpPr>
              <a:spLocks noEditPoints="1"/>
            </p:cNvSpPr>
            <p:nvPr/>
          </p:nvSpPr>
          <p:spPr bwMode="auto">
            <a:xfrm>
              <a:off x="3296" y="1691"/>
              <a:ext cx="1480" cy="1274"/>
            </a:xfrm>
            <a:custGeom>
              <a:avLst/>
              <a:gdLst>
                <a:gd name="T0" fmla="*/ 960 w 1480"/>
                <a:gd name="T1" fmla="*/ 780 h 1274"/>
                <a:gd name="T2" fmla="*/ 992 w 1480"/>
                <a:gd name="T3" fmla="*/ 712 h 1274"/>
                <a:gd name="T4" fmla="*/ 1032 w 1480"/>
                <a:gd name="T5" fmla="*/ 538 h 1274"/>
                <a:gd name="T6" fmla="*/ 1018 w 1480"/>
                <a:gd name="T7" fmla="*/ 400 h 1274"/>
                <a:gd name="T8" fmla="*/ 974 w 1480"/>
                <a:gd name="T9" fmla="*/ 278 h 1274"/>
                <a:gd name="T10" fmla="*/ 890 w 1480"/>
                <a:gd name="T11" fmla="*/ 162 h 1274"/>
                <a:gd name="T12" fmla="*/ 808 w 1480"/>
                <a:gd name="T13" fmla="*/ 92 h 1274"/>
                <a:gd name="T14" fmla="*/ 700 w 1480"/>
                <a:gd name="T15" fmla="*/ 34 h 1274"/>
                <a:gd name="T16" fmla="*/ 610 w 1480"/>
                <a:gd name="T17" fmla="*/ 8 h 1274"/>
                <a:gd name="T18" fmla="*/ 516 w 1480"/>
                <a:gd name="T19" fmla="*/ 0 h 1274"/>
                <a:gd name="T20" fmla="*/ 400 w 1480"/>
                <a:gd name="T21" fmla="*/ 12 h 1274"/>
                <a:gd name="T22" fmla="*/ 318 w 1480"/>
                <a:gd name="T23" fmla="*/ 40 h 1274"/>
                <a:gd name="T24" fmla="*/ 166 w 1480"/>
                <a:gd name="T25" fmla="*/ 136 h 1274"/>
                <a:gd name="T26" fmla="*/ 78 w 1480"/>
                <a:gd name="T27" fmla="*/ 242 h 1274"/>
                <a:gd name="T28" fmla="*/ 22 w 1480"/>
                <a:gd name="T29" fmla="*/ 364 h 1274"/>
                <a:gd name="T30" fmla="*/ 0 w 1480"/>
                <a:gd name="T31" fmla="*/ 494 h 1274"/>
                <a:gd name="T32" fmla="*/ 2 w 1480"/>
                <a:gd name="T33" fmla="*/ 570 h 1274"/>
                <a:gd name="T34" fmla="*/ 12 w 1480"/>
                <a:gd name="T35" fmla="*/ 632 h 1274"/>
                <a:gd name="T36" fmla="*/ 44 w 1480"/>
                <a:gd name="T37" fmla="*/ 726 h 1274"/>
                <a:gd name="T38" fmla="*/ 104 w 1480"/>
                <a:gd name="T39" fmla="*/ 826 h 1274"/>
                <a:gd name="T40" fmla="*/ 166 w 1480"/>
                <a:gd name="T41" fmla="*/ 894 h 1274"/>
                <a:gd name="T42" fmla="*/ 252 w 1480"/>
                <a:gd name="T43" fmla="*/ 958 h 1274"/>
                <a:gd name="T44" fmla="*/ 422 w 1480"/>
                <a:gd name="T45" fmla="*/ 1024 h 1274"/>
                <a:gd name="T46" fmla="*/ 558 w 1480"/>
                <a:gd name="T47" fmla="*/ 1030 h 1274"/>
                <a:gd name="T48" fmla="*/ 630 w 1480"/>
                <a:gd name="T49" fmla="*/ 1020 h 1274"/>
                <a:gd name="T50" fmla="*/ 752 w 1480"/>
                <a:gd name="T51" fmla="*/ 976 h 1274"/>
                <a:gd name="T52" fmla="*/ 856 w 1480"/>
                <a:gd name="T53" fmla="*/ 904 h 1274"/>
                <a:gd name="T54" fmla="*/ 964 w 1480"/>
                <a:gd name="T55" fmla="*/ 888 h 1274"/>
                <a:gd name="T56" fmla="*/ 1480 w 1480"/>
                <a:gd name="T57" fmla="*/ 1148 h 1274"/>
                <a:gd name="T58" fmla="*/ 870 w 1480"/>
                <a:gd name="T59" fmla="*/ 768 h 1274"/>
                <a:gd name="T60" fmla="*/ 810 w 1480"/>
                <a:gd name="T61" fmla="*/ 836 h 1274"/>
                <a:gd name="T62" fmla="*/ 704 w 1480"/>
                <a:gd name="T63" fmla="*/ 908 h 1274"/>
                <a:gd name="T64" fmla="*/ 612 w 1480"/>
                <a:gd name="T65" fmla="*/ 940 h 1274"/>
                <a:gd name="T66" fmla="*/ 552 w 1480"/>
                <a:gd name="T67" fmla="*/ 950 h 1274"/>
                <a:gd name="T68" fmla="*/ 436 w 1480"/>
                <a:gd name="T69" fmla="*/ 944 h 1274"/>
                <a:gd name="T70" fmla="*/ 334 w 1480"/>
                <a:gd name="T71" fmla="*/ 910 h 1274"/>
                <a:gd name="T72" fmla="*/ 238 w 1480"/>
                <a:gd name="T73" fmla="*/ 850 h 1274"/>
                <a:gd name="T74" fmla="*/ 178 w 1480"/>
                <a:gd name="T75" fmla="*/ 790 h 1274"/>
                <a:gd name="T76" fmla="*/ 122 w 1480"/>
                <a:gd name="T77" fmla="*/ 698 h 1274"/>
                <a:gd name="T78" fmla="*/ 92 w 1480"/>
                <a:gd name="T79" fmla="*/ 614 h 1274"/>
                <a:gd name="T80" fmla="*/ 82 w 1480"/>
                <a:gd name="T81" fmla="*/ 546 h 1274"/>
                <a:gd name="T82" fmla="*/ 84 w 1480"/>
                <a:gd name="T83" fmla="*/ 466 h 1274"/>
                <a:gd name="T84" fmla="*/ 110 w 1480"/>
                <a:gd name="T85" fmla="*/ 360 h 1274"/>
                <a:gd name="T86" fmla="*/ 148 w 1480"/>
                <a:gd name="T87" fmla="*/ 284 h 1274"/>
                <a:gd name="T88" fmla="*/ 262 w 1480"/>
                <a:gd name="T89" fmla="*/ 162 h 1274"/>
                <a:gd name="T90" fmla="*/ 416 w 1480"/>
                <a:gd name="T91" fmla="*/ 92 h 1274"/>
                <a:gd name="T92" fmla="*/ 450 w 1480"/>
                <a:gd name="T93" fmla="*/ 86 h 1274"/>
                <a:gd name="T94" fmla="*/ 516 w 1480"/>
                <a:gd name="T95" fmla="*/ 80 h 1274"/>
                <a:gd name="T96" fmla="*/ 614 w 1480"/>
                <a:gd name="T97" fmla="*/ 92 h 1274"/>
                <a:gd name="T98" fmla="*/ 716 w 1480"/>
                <a:gd name="T99" fmla="*/ 130 h 1274"/>
                <a:gd name="T100" fmla="*/ 832 w 1480"/>
                <a:gd name="T101" fmla="*/ 218 h 1274"/>
                <a:gd name="T102" fmla="*/ 884 w 1480"/>
                <a:gd name="T103" fmla="*/ 284 h 1274"/>
                <a:gd name="T104" fmla="*/ 926 w 1480"/>
                <a:gd name="T105" fmla="*/ 372 h 1274"/>
                <a:gd name="T106" fmla="*/ 948 w 1480"/>
                <a:gd name="T107" fmla="*/ 462 h 1274"/>
                <a:gd name="T108" fmla="*/ 936 w 1480"/>
                <a:gd name="T109" fmla="*/ 63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0" h="1274">
                  <a:moveTo>
                    <a:pt x="1042" y="794"/>
                  </a:moveTo>
                  <a:lnTo>
                    <a:pt x="1016" y="826"/>
                  </a:lnTo>
                  <a:lnTo>
                    <a:pt x="974" y="792"/>
                  </a:lnTo>
                  <a:lnTo>
                    <a:pt x="960" y="780"/>
                  </a:lnTo>
                  <a:lnTo>
                    <a:pt x="960" y="780"/>
                  </a:lnTo>
                  <a:lnTo>
                    <a:pt x="974" y="754"/>
                  </a:lnTo>
                  <a:lnTo>
                    <a:pt x="974" y="754"/>
                  </a:lnTo>
                  <a:lnTo>
                    <a:pt x="992" y="712"/>
                  </a:lnTo>
                  <a:lnTo>
                    <a:pt x="1008" y="670"/>
                  </a:lnTo>
                  <a:lnTo>
                    <a:pt x="1020" y="626"/>
                  </a:lnTo>
                  <a:lnTo>
                    <a:pt x="1028" y="582"/>
                  </a:lnTo>
                  <a:lnTo>
                    <a:pt x="1032" y="538"/>
                  </a:lnTo>
                  <a:lnTo>
                    <a:pt x="1032" y="492"/>
                  </a:lnTo>
                  <a:lnTo>
                    <a:pt x="1028" y="446"/>
                  </a:lnTo>
                  <a:lnTo>
                    <a:pt x="1018" y="400"/>
                  </a:lnTo>
                  <a:lnTo>
                    <a:pt x="1018" y="400"/>
                  </a:lnTo>
                  <a:lnTo>
                    <a:pt x="1010" y="368"/>
                  </a:lnTo>
                  <a:lnTo>
                    <a:pt x="1000" y="338"/>
                  </a:lnTo>
                  <a:lnTo>
                    <a:pt x="988" y="308"/>
                  </a:lnTo>
                  <a:lnTo>
                    <a:pt x="974" y="278"/>
                  </a:lnTo>
                  <a:lnTo>
                    <a:pt x="974" y="278"/>
                  </a:lnTo>
                  <a:lnTo>
                    <a:pt x="950" y="236"/>
                  </a:lnTo>
                  <a:lnTo>
                    <a:pt x="922" y="198"/>
                  </a:lnTo>
                  <a:lnTo>
                    <a:pt x="890" y="162"/>
                  </a:lnTo>
                  <a:lnTo>
                    <a:pt x="856" y="128"/>
                  </a:lnTo>
                  <a:lnTo>
                    <a:pt x="856" y="128"/>
                  </a:lnTo>
                  <a:lnTo>
                    <a:pt x="832" y="110"/>
                  </a:lnTo>
                  <a:lnTo>
                    <a:pt x="808" y="92"/>
                  </a:lnTo>
                  <a:lnTo>
                    <a:pt x="782" y="74"/>
                  </a:lnTo>
                  <a:lnTo>
                    <a:pt x="756" y="60"/>
                  </a:lnTo>
                  <a:lnTo>
                    <a:pt x="728" y="46"/>
                  </a:lnTo>
                  <a:lnTo>
                    <a:pt x="700" y="34"/>
                  </a:lnTo>
                  <a:lnTo>
                    <a:pt x="672" y="24"/>
                  </a:lnTo>
                  <a:lnTo>
                    <a:pt x="642" y="16"/>
                  </a:lnTo>
                  <a:lnTo>
                    <a:pt x="642" y="16"/>
                  </a:lnTo>
                  <a:lnTo>
                    <a:pt x="610" y="8"/>
                  </a:lnTo>
                  <a:lnTo>
                    <a:pt x="580" y="4"/>
                  </a:lnTo>
                  <a:lnTo>
                    <a:pt x="548" y="0"/>
                  </a:lnTo>
                  <a:lnTo>
                    <a:pt x="516" y="0"/>
                  </a:lnTo>
                  <a:lnTo>
                    <a:pt x="516" y="0"/>
                  </a:lnTo>
                  <a:lnTo>
                    <a:pt x="472" y="2"/>
                  </a:lnTo>
                  <a:lnTo>
                    <a:pt x="472" y="2"/>
                  </a:lnTo>
                  <a:lnTo>
                    <a:pt x="436" y="6"/>
                  </a:lnTo>
                  <a:lnTo>
                    <a:pt x="400" y="12"/>
                  </a:lnTo>
                  <a:lnTo>
                    <a:pt x="400" y="12"/>
                  </a:lnTo>
                  <a:lnTo>
                    <a:pt x="360" y="24"/>
                  </a:lnTo>
                  <a:lnTo>
                    <a:pt x="360" y="24"/>
                  </a:lnTo>
                  <a:lnTo>
                    <a:pt x="318" y="40"/>
                  </a:lnTo>
                  <a:lnTo>
                    <a:pt x="276" y="58"/>
                  </a:lnTo>
                  <a:lnTo>
                    <a:pt x="238" y="82"/>
                  </a:lnTo>
                  <a:lnTo>
                    <a:pt x="200" y="108"/>
                  </a:lnTo>
                  <a:lnTo>
                    <a:pt x="166" y="136"/>
                  </a:lnTo>
                  <a:lnTo>
                    <a:pt x="134" y="168"/>
                  </a:lnTo>
                  <a:lnTo>
                    <a:pt x="104" y="204"/>
                  </a:lnTo>
                  <a:lnTo>
                    <a:pt x="78" y="242"/>
                  </a:lnTo>
                  <a:lnTo>
                    <a:pt x="78" y="242"/>
                  </a:lnTo>
                  <a:lnTo>
                    <a:pt x="62" y="272"/>
                  </a:lnTo>
                  <a:lnTo>
                    <a:pt x="46" y="302"/>
                  </a:lnTo>
                  <a:lnTo>
                    <a:pt x="34" y="332"/>
                  </a:lnTo>
                  <a:lnTo>
                    <a:pt x="22" y="364"/>
                  </a:lnTo>
                  <a:lnTo>
                    <a:pt x="14" y="396"/>
                  </a:lnTo>
                  <a:lnTo>
                    <a:pt x="6" y="428"/>
                  </a:lnTo>
                  <a:lnTo>
                    <a:pt x="2" y="462"/>
                  </a:lnTo>
                  <a:lnTo>
                    <a:pt x="0" y="494"/>
                  </a:lnTo>
                  <a:lnTo>
                    <a:pt x="0" y="494"/>
                  </a:lnTo>
                  <a:lnTo>
                    <a:pt x="0" y="520"/>
                  </a:lnTo>
                  <a:lnTo>
                    <a:pt x="0" y="546"/>
                  </a:lnTo>
                  <a:lnTo>
                    <a:pt x="2" y="570"/>
                  </a:lnTo>
                  <a:lnTo>
                    <a:pt x="6" y="596"/>
                  </a:lnTo>
                  <a:lnTo>
                    <a:pt x="6" y="596"/>
                  </a:lnTo>
                  <a:lnTo>
                    <a:pt x="12" y="632"/>
                  </a:lnTo>
                  <a:lnTo>
                    <a:pt x="12" y="632"/>
                  </a:lnTo>
                  <a:lnTo>
                    <a:pt x="18" y="656"/>
                  </a:lnTo>
                  <a:lnTo>
                    <a:pt x="26" y="680"/>
                  </a:lnTo>
                  <a:lnTo>
                    <a:pt x="44" y="726"/>
                  </a:lnTo>
                  <a:lnTo>
                    <a:pt x="44" y="726"/>
                  </a:lnTo>
                  <a:lnTo>
                    <a:pt x="58" y="752"/>
                  </a:lnTo>
                  <a:lnTo>
                    <a:pt x="72" y="778"/>
                  </a:lnTo>
                  <a:lnTo>
                    <a:pt x="86" y="802"/>
                  </a:lnTo>
                  <a:lnTo>
                    <a:pt x="104" y="826"/>
                  </a:lnTo>
                  <a:lnTo>
                    <a:pt x="104" y="826"/>
                  </a:lnTo>
                  <a:lnTo>
                    <a:pt x="134" y="862"/>
                  </a:lnTo>
                  <a:lnTo>
                    <a:pt x="166" y="894"/>
                  </a:lnTo>
                  <a:lnTo>
                    <a:pt x="166" y="894"/>
                  </a:lnTo>
                  <a:lnTo>
                    <a:pt x="178" y="904"/>
                  </a:lnTo>
                  <a:lnTo>
                    <a:pt x="178" y="904"/>
                  </a:lnTo>
                  <a:lnTo>
                    <a:pt x="214" y="934"/>
                  </a:lnTo>
                  <a:lnTo>
                    <a:pt x="252" y="958"/>
                  </a:lnTo>
                  <a:lnTo>
                    <a:pt x="292" y="980"/>
                  </a:lnTo>
                  <a:lnTo>
                    <a:pt x="334" y="998"/>
                  </a:lnTo>
                  <a:lnTo>
                    <a:pt x="378" y="1014"/>
                  </a:lnTo>
                  <a:lnTo>
                    <a:pt x="422" y="1024"/>
                  </a:lnTo>
                  <a:lnTo>
                    <a:pt x="468" y="1030"/>
                  </a:lnTo>
                  <a:lnTo>
                    <a:pt x="516" y="1032"/>
                  </a:lnTo>
                  <a:lnTo>
                    <a:pt x="516" y="1032"/>
                  </a:lnTo>
                  <a:lnTo>
                    <a:pt x="558" y="1030"/>
                  </a:lnTo>
                  <a:lnTo>
                    <a:pt x="558" y="1030"/>
                  </a:lnTo>
                  <a:lnTo>
                    <a:pt x="594" y="1026"/>
                  </a:lnTo>
                  <a:lnTo>
                    <a:pt x="630" y="1020"/>
                  </a:lnTo>
                  <a:lnTo>
                    <a:pt x="630" y="1020"/>
                  </a:lnTo>
                  <a:lnTo>
                    <a:pt x="662" y="1012"/>
                  </a:lnTo>
                  <a:lnTo>
                    <a:pt x="692" y="1002"/>
                  </a:lnTo>
                  <a:lnTo>
                    <a:pt x="722" y="990"/>
                  </a:lnTo>
                  <a:lnTo>
                    <a:pt x="752" y="976"/>
                  </a:lnTo>
                  <a:lnTo>
                    <a:pt x="778" y="960"/>
                  </a:lnTo>
                  <a:lnTo>
                    <a:pt x="806" y="944"/>
                  </a:lnTo>
                  <a:lnTo>
                    <a:pt x="832" y="924"/>
                  </a:lnTo>
                  <a:lnTo>
                    <a:pt x="856" y="904"/>
                  </a:lnTo>
                  <a:lnTo>
                    <a:pt x="856" y="904"/>
                  </a:lnTo>
                  <a:lnTo>
                    <a:pt x="886" y="876"/>
                  </a:lnTo>
                  <a:lnTo>
                    <a:pt x="912" y="846"/>
                  </a:lnTo>
                  <a:lnTo>
                    <a:pt x="964" y="888"/>
                  </a:lnTo>
                  <a:lnTo>
                    <a:pt x="940" y="920"/>
                  </a:lnTo>
                  <a:lnTo>
                    <a:pt x="974" y="948"/>
                  </a:lnTo>
                  <a:lnTo>
                    <a:pt x="1378" y="1274"/>
                  </a:lnTo>
                  <a:lnTo>
                    <a:pt x="1480" y="1148"/>
                  </a:lnTo>
                  <a:lnTo>
                    <a:pt x="1042" y="794"/>
                  </a:lnTo>
                  <a:close/>
                  <a:moveTo>
                    <a:pt x="884" y="748"/>
                  </a:moveTo>
                  <a:lnTo>
                    <a:pt x="884" y="748"/>
                  </a:lnTo>
                  <a:lnTo>
                    <a:pt x="870" y="768"/>
                  </a:lnTo>
                  <a:lnTo>
                    <a:pt x="856" y="788"/>
                  </a:lnTo>
                  <a:lnTo>
                    <a:pt x="856" y="788"/>
                  </a:lnTo>
                  <a:lnTo>
                    <a:pt x="834" y="812"/>
                  </a:lnTo>
                  <a:lnTo>
                    <a:pt x="810" y="836"/>
                  </a:lnTo>
                  <a:lnTo>
                    <a:pt x="786" y="858"/>
                  </a:lnTo>
                  <a:lnTo>
                    <a:pt x="760" y="876"/>
                  </a:lnTo>
                  <a:lnTo>
                    <a:pt x="732" y="894"/>
                  </a:lnTo>
                  <a:lnTo>
                    <a:pt x="704" y="908"/>
                  </a:lnTo>
                  <a:lnTo>
                    <a:pt x="674" y="922"/>
                  </a:lnTo>
                  <a:lnTo>
                    <a:pt x="642" y="932"/>
                  </a:lnTo>
                  <a:lnTo>
                    <a:pt x="642" y="932"/>
                  </a:lnTo>
                  <a:lnTo>
                    <a:pt x="612" y="940"/>
                  </a:lnTo>
                  <a:lnTo>
                    <a:pt x="612" y="940"/>
                  </a:lnTo>
                  <a:lnTo>
                    <a:pt x="582" y="946"/>
                  </a:lnTo>
                  <a:lnTo>
                    <a:pt x="552" y="950"/>
                  </a:lnTo>
                  <a:lnTo>
                    <a:pt x="552" y="950"/>
                  </a:lnTo>
                  <a:lnTo>
                    <a:pt x="516" y="952"/>
                  </a:lnTo>
                  <a:lnTo>
                    <a:pt x="516" y="952"/>
                  </a:lnTo>
                  <a:lnTo>
                    <a:pt x="476" y="950"/>
                  </a:lnTo>
                  <a:lnTo>
                    <a:pt x="436" y="944"/>
                  </a:lnTo>
                  <a:lnTo>
                    <a:pt x="398" y="934"/>
                  </a:lnTo>
                  <a:lnTo>
                    <a:pt x="360" y="922"/>
                  </a:lnTo>
                  <a:lnTo>
                    <a:pt x="360" y="922"/>
                  </a:lnTo>
                  <a:lnTo>
                    <a:pt x="334" y="910"/>
                  </a:lnTo>
                  <a:lnTo>
                    <a:pt x="308" y="898"/>
                  </a:lnTo>
                  <a:lnTo>
                    <a:pt x="284" y="884"/>
                  </a:lnTo>
                  <a:lnTo>
                    <a:pt x="260" y="868"/>
                  </a:lnTo>
                  <a:lnTo>
                    <a:pt x="238" y="850"/>
                  </a:lnTo>
                  <a:lnTo>
                    <a:pt x="216" y="832"/>
                  </a:lnTo>
                  <a:lnTo>
                    <a:pt x="196" y="810"/>
                  </a:lnTo>
                  <a:lnTo>
                    <a:pt x="178" y="790"/>
                  </a:lnTo>
                  <a:lnTo>
                    <a:pt x="178" y="790"/>
                  </a:lnTo>
                  <a:lnTo>
                    <a:pt x="154" y="758"/>
                  </a:lnTo>
                  <a:lnTo>
                    <a:pt x="134" y="726"/>
                  </a:lnTo>
                  <a:lnTo>
                    <a:pt x="134" y="726"/>
                  </a:lnTo>
                  <a:lnTo>
                    <a:pt x="122" y="698"/>
                  </a:lnTo>
                  <a:lnTo>
                    <a:pt x="110" y="672"/>
                  </a:lnTo>
                  <a:lnTo>
                    <a:pt x="100" y="642"/>
                  </a:lnTo>
                  <a:lnTo>
                    <a:pt x="92" y="614"/>
                  </a:lnTo>
                  <a:lnTo>
                    <a:pt x="92" y="614"/>
                  </a:lnTo>
                  <a:lnTo>
                    <a:pt x="88" y="596"/>
                  </a:lnTo>
                  <a:lnTo>
                    <a:pt x="88" y="596"/>
                  </a:lnTo>
                  <a:lnTo>
                    <a:pt x="84" y="570"/>
                  </a:lnTo>
                  <a:lnTo>
                    <a:pt x="82" y="546"/>
                  </a:lnTo>
                  <a:lnTo>
                    <a:pt x="80" y="520"/>
                  </a:lnTo>
                  <a:lnTo>
                    <a:pt x="80" y="494"/>
                  </a:lnTo>
                  <a:lnTo>
                    <a:pt x="80" y="494"/>
                  </a:lnTo>
                  <a:lnTo>
                    <a:pt x="84" y="466"/>
                  </a:lnTo>
                  <a:lnTo>
                    <a:pt x="88" y="440"/>
                  </a:lnTo>
                  <a:lnTo>
                    <a:pt x="92" y="412"/>
                  </a:lnTo>
                  <a:lnTo>
                    <a:pt x="100" y="386"/>
                  </a:lnTo>
                  <a:lnTo>
                    <a:pt x="110" y="360"/>
                  </a:lnTo>
                  <a:lnTo>
                    <a:pt x="120" y="334"/>
                  </a:lnTo>
                  <a:lnTo>
                    <a:pt x="132" y="310"/>
                  </a:lnTo>
                  <a:lnTo>
                    <a:pt x="148" y="284"/>
                  </a:lnTo>
                  <a:lnTo>
                    <a:pt x="148" y="284"/>
                  </a:lnTo>
                  <a:lnTo>
                    <a:pt x="172" y="250"/>
                  </a:lnTo>
                  <a:lnTo>
                    <a:pt x="200" y="218"/>
                  </a:lnTo>
                  <a:lnTo>
                    <a:pt x="230" y="188"/>
                  </a:lnTo>
                  <a:lnTo>
                    <a:pt x="262" y="162"/>
                  </a:lnTo>
                  <a:lnTo>
                    <a:pt x="298" y="140"/>
                  </a:lnTo>
                  <a:lnTo>
                    <a:pt x="336" y="120"/>
                  </a:lnTo>
                  <a:lnTo>
                    <a:pt x="376" y="104"/>
                  </a:lnTo>
                  <a:lnTo>
                    <a:pt x="416" y="92"/>
                  </a:lnTo>
                  <a:lnTo>
                    <a:pt x="416" y="92"/>
                  </a:lnTo>
                  <a:lnTo>
                    <a:pt x="418" y="92"/>
                  </a:lnTo>
                  <a:lnTo>
                    <a:pt x="418" y="92"/>
                  </a:lnTo>
                  <a:lnTo>
                    <a:pt x="450" y="86"/>
                  </a:lnTo>
                  <a:lnTo>
                    <a:pt x="480" y="82"/>
                  </a:lnTo>
                  <a:lnTo>
                    <a:pt x="480" y="82"/>
                  </a:lnTo>
                  <a:lnTo>
                    <a:pt x="516" y="80"/>
                  </a:lnTo>
                  <a:lnTo>
                    <a:pt x="516" y="80"/>
                  </a:lnTo>
                  <a:lnTo>
                    <a:pt x="540" y="82"/>
                  </a:lnTo>
                  <a:lnTo>
                    <a:pt x="566" y="84"/>
                  </a:lnTo>
                  <a:lnTo>
                    <a:pt x="590" y="88"/>
                  </a:lnTo>
                  <a:lnTo>
                    <a:pt x="614" y="92"/>
                  </a:lnTo>
                  <a:lnTo>
                    <a:pt x="614" y="92"/>
                  </a:lnTo>
                  <a:lnTo>
                    <a:pt x="648" y="102"/>
                  </a:lnTo>
                  <a:lnTo>
                    <a:pt x="684" y="116"/>
                  </a:lnTo>
                  <a:lnTo>
                    <a:pt x="716" y="130"/>
                  </a:lnTo>
                  <a:lnTo>
                    <a:pt x="748" y="148"/>
                  </a:lnTo>
                  <a:lnTo>
                    <a:pt x="778" y="170"/>
                  </a:lnTo>
                  <a:lnTo>
                    <a:pt x="806" y="192"/>
                  </a:lnTo>
                  <a:lnTo>
                    <a:pt x="832" y="218"/>
                  </a:lnTo>
                  <a:lnTo>
                    <a:pt x="856" y="246"/>
                  </a:lnTo>
                  <a:lnTo>
                    <a:pt x="856" y="246"/>
                  </a:lnTo>
                  <a:lnTo>
                    <a:pt x="870" y="264"/>
                  </a:lnTo>
                  <a:lnTo>
                    <a:pt x="884" y="284"/>
                  </a:lnTo>
                  <a:lnTo>
                    <a:pt x="896" y="304"/>
                  </a:lnTo>
                  <a:lnTo>
                    <a:pt x="908" y="326"/>
                  </a:lnTo>
                  <a:lnTo>
                    <a:pt x="918" y="348"/>
                  </a:lnTo>
                  <a:lnTo>
                    <a:pt x="926" y="372"/>
                  </a:lnTo>
                  <a:lnTo>
                    <a:pt x="934" y="394"/>
                  </a:lnTo>
                  <a:lnTo>
                    <a:pt x="940" y="420"/>
                  </a:lnTo>
                  <a:lnTo>
                    <a:pt x="940" y="420"/>
                  </a:lnTo>
                  <a:lnTo>
                    <a:pt x="948" y="462"/>
                  </a:lnTo>
                  <a:lnTo>
                    <a:pt x="950" y="504"/>
                  </a:lnTo>
                  <a:lnTo>
                    <a:pt x="950" y="546"/>
                  </a:lnTo>
                  <a:lnTo>
                    <a:pt x="946" y="588"/>
                  </a:lnTo>
                  <a:lnTo>
                    <a:pt x="936" y="630"/>
                  </a:lnTo>
                  <a:lnTo>
                    <a:pt x="922" y="670"/>
                  </a:lnTo>
                  <a:lnTo>
                    <a:pt x="906" y="710"/>
                  </a:lnTo>
                  <a:lnTo>
                    <a:pt x="884" y="748"/>
                  </a:lnTo>
                  <a:close/>
                </a:path>
              </a:pathLst>
            </a:custGeom>
            <a:solidFill>
              <a:srgbClr val="FDB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75000"/>
                  </a:schemeClr>
                </a:solidFill>
                <a:latin typeface="Calibri"/>
                <a:cs typeface="Calibri"/>
              </a:endParaRPr>
            </a:p>
          </p:txBody>
        </p:sp>
        <p:sp>
          <p:nvSpPr>
            <p:cNvPr id="118" name="Freeform 1898"/>
            <p:cNvSpPr>
              <a:spLocks/>
            </p:cNvSpPr>
            <p:nvPr/>
          </p:nvSpPr>
          <p:spPr bwMode="auto">
            <a:xfrm>
              <a:off x="3296" y="1691"/>
              <a:ext cx="1480" cy="1274"/>
            </a:xfrm>
            <a:custGeom>
              <a:avLst/>
              <a:gdLst>
                <a:gd name="T0" fmla="*/ 1016 w 1480"/>
                <a:gd name="T1" fmla="*/ 826 h 1274"/>
                <a:gd name="T2" fmla="*/ 960 w 1480"/>
                <a:gd name="T3" fmla="*/ 780 h 1274"/>
                <a:gd name="T4" fmla="*/ 974 w 1480"/>
                <a:gd name="T5" fmla="*/ 754 h 1274"/>
                <a:gd name="T6" fmla="*/ 992 w 1480"/>
                <a:gd name="T7" fmla="*/ 712 h 1274"/>
                <a:gd name="T8" fmla="*/ 1020 w 1480"/>
                <a:gd name="T9" fmla="*/ 626 h 1274"/>
                <a:gd name="T10" fmla="*/ 1032 w 1480"/>
                <a:gd name="T11" fmla="*/ 538 h 1274"/>
                <a:gd name="T12" fmla="*/ 1028 w 1480"/>
                <a:gd name="T13" fmla="*/ 446 h 1274"/>
                <a:gd name="T14" fmla="*/ 1018 w 1480"/>
                <a:gd name="T15" fmla="*/ 400 h 1274"/>
                <a:gd name="T16" fmla="*/ 1000 w 1480"/>
                <a:gd name="T17" fmla="*/ 338 h 1274"/>
                <a:gd name="T18" fmla="*/ 974 w 1480"/>
                <a:gd name="T19" fmla="*/ 278 h 1274"/>
                <a:gd name="T20" fmla="*/ 950 w 1480"/>
                <a:gd name="T21" fmla="*/ 236 h 1274"/>
                <a:gd name="T22" fmla="*/ 890 w 1480"/>
                <a:gd name="T23" fmla="*/ 162 h 1274"/>
                <a:gd name="T24" fmla="*/ 856 w 1480"/>
                <a:gd name="T25" fmla="*/ 128 h 1274"/>
                <a:gd name="T26" fmla="*/ 808 w 1480"/>
                <a:gd name="T27" fmla="*/ 92 h 1274"/>
                <a:gd name="T28" fmla="*/ 756 w 1480"/>
                <a:gd name="T29" fmla="*/ 60 h 1274"/>
                <a:gd name="T30" fmla="*/ 700 w 1480"/>
                <a:gd name="T31" fmla="*/ 34 h 1274"/>
                <a:gd name="T32" fmla="*/ 642 w 1480"/>
                <a:gd name="T33" fmla="*/ 16 h 1274"/>
                <a:gd name="T34" fmla="*/ 610 w 1480"/>
                <a:gd name="T35" fmla="*/ 8 h 1274"/>
                <a:gd name="T36" fmla="*/ 548 w 1480"/>
                <a:gd name="T37" fmla="*/ 0 h 1274"/>
                <a:gd name="T38" fmla="*/ 516 w 1480"/>
                <a:gd name="T39" fmla="*/ 0 h 1274"/>
                <a:gd name="T40" fmla="*/ 472 w 1480"/>
                <a:gd name="T41" fmla="*/ 2 h 1274"/>
                <a:gd name="T42" fmla="*/ 400 w 1480"/>
                <a:gd name="T43" fmla="*/ 12 h 1274"/>
                <a:gd name="T44" fmla="*/ 360 w 1480"/>
                <a:gd name="T45" fmla="*/ 24 h 1274"/>
                <a:gd name="T46" fmla="*/ 318 w 1480"/>
                <a:gd name="T47" fmla="*/ 40 h 1274"/>
                <a:gd name="T48" fmla="*/ 238 w 1480"/>
                <a:gd name="T49" fmla="*/ 82 h 1274"/>
                <a:gd name="T50" fmla="*/ 166 w 1480"/>
                <a:gd name="T51" fmla="*/ 136 h 1274"/>
                <a:gd name="T52" fmla="*/ 104 w 1480"/>
                <a:gd name="T53" fmla="*/ 204 h 1274"/>
                <a:gd name="T54" fmla="*/ 78 w 1480"/>
                <a:gd name="T55" fmla="*/ 242 h 1274"/>
                <a:gd name="T56" fmla="*/ 46 w 1480"/>
                <a:gd name="T57" fmla="*/ 302 h 1274"/>
                <a:gd name="T58" fmla="*/ 22 w 1480"/>
                <a:gd name="T59" fmla="*/ 364 h 1274"/>
                <a:gd name="T60" fmla="*/ 6 w 1480"/>
                <a:gd name="T61" fmla="*/ 428 h 1274"/>
                <a:gd name="T62" fmla="*/ 0 w 1480"/>
                <a:gd name="T63" fmla="*/ 494 h 1274"/>
                <a:gd name="T64" fmla="*/ 0 w 1480"/>
                <a:gd name="T65" fmla="*/ 520 h 1274"/>
                <a:gd name="T66" fmla="*/ 2 w 1480"/>
                <a:gd name="T67" fmla="*/ 570 h 1274"/>
                <a:gd name="T68" fmla="*/ 6 w 1480"/>
                <a:gd name="T69" fmla="*/ 596 h 1274"/>
                <a:gd name="T70" fmla="*/ 12 w 1480"/>
                <a:gd name="T71" fmla="*/ 632 h 1274"/>
                <a:gd name="T72" fmla="*/ 26 w 1480"/>
                <a:gd name="T73" fmla="*/ 680 h 1274"/>
                <a:gd name="T74" fmla="*/ 44 w 1480"/>
                <a:gd name="T75" fmla="*/ 726 h 1274"/>
                <a:gd name="T76" fmla="*/ 72 w 1480"/>
                <a:gd name="T77" fmla="*/ 778 h 1274"/>
                <a:gd name="T78" fmla="*/ 104 w 1480"/>
                <a:gd name="T79" fmla="*/ 826 h 1274"/>
                <a:gd name="T80" fmla="*/ 134 w 1480"/>
                <a:gd name="T81" fmla="*/ 862 h 1274"/>
                <a:gd name="T82" fmla="*/ 166 w 1480"/>
                <a:gd name="T83" fmla="*/ 894 h 1274"/>
                <a:gd name="T84" fmla="*/ 178 w 1480"/>
                <a:gd name="T85" fmla="*/ 904 h 1274"/>
                <a:gd name="T86" fmla="*/ 252 w 1480"/>
                <a:gd name="T87" fmla="*/ 958 h 1274"/>
                <a:gd name="T88" fmla="*/ 334 w 1480"/>
                <a:gd name="T89" fmla="*/ 998 h 1274"/>
                <a:gd name="T90" fmla="*/ 422 w 1480"/>
                <a:gd name="T91" fmla="*/ 1024 h 1274"/>
                <a:gd name="T92" fmla="*/ 516 w 1480"/>
                <a:gd name="T93" fmla="*/ 1032 h 1274"/>
                <a:gd name="T94" fmla="*/ 558 w 1480"/>
                <a:gd name="T95" fmla="*/ 1030 h 1274"/>
                <a:gd name="T96" fmla="*/ 594 w 1480"/>
                <a:gd name="T97" fmla="*/ 1026 h 1274"/>
                <a:gd name="T98" fmla="*/ 630 w 1480"/>
                <a:gd name="T99" fmla="*/ 1020 h 1274"/>
                <a:gd name="T100" fmla="*/ 692 w 1480"/>
                <a:gd name="T101" fmla="*/ 1002 h 1274"/>
                <a:gd name="T102" fmla="*/ 752 w 1480"/>
                <a:gd name="T103" fmla="*/ 976 h 1274"/>
                <a:gd name="T104" fmla="*/ 806 w 1480"/>
                <a:gd name="T105" fmla="*/ 944 h 1274"/>
                <a:gd name="T106" fmla="*/ 856 w 1480"/>
                <a:gd name="T107" fmla="*/ 904 h 1274"/>
                <a:gd name="T108" fmla="*/ 886 w 1480"/>
                <a:gd name="T109" fmla="*/ 876 h 1274"/>
                <a:gd name="T110" fmla="*/ 964 w 1480"/>
                <a:gd name="T111" fmla="*/ 888 h 1274"/>
                <a:gd name="T112" fmla="*/ 974 w 1480"/>
                <a:gd name="T113" fmla="*/ 948 h 1274"/>
                <a:gd name="T114" fmla="*/ 1480 w 1480"/>
                <a:gd name="T115" fmla="*/ 114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0" h="1274">
                  <a:moveTo>
                    <a:pt x="1042" y="794"/>
                  </a:moveTo>
                  <a:lnTo>
                    <a:pt x="1016" y="826"/>
                  </a:lnTo>
                  <a:lnTo>
                    <a:pt x="974" y="792"/>
                  </a:lnTo>
                  <a:lnTo>
                    <a:pt x="960" y="780"/>
                  </a:lnTo>
                  <a:lnTo>
                    <a:pt x="960" y="780"/>
                  </a:lnTo>
                  <a:lnTo>
                    <a:pt x="974" y="754"/>
                  </a:lnTo>
                  <a:lnTo>
                    <a:pt x="974" y="754"/>
                  </a:lnTo>
                  <a:lnTo>
                    <a:pt x="992" y="712"/>
                  </a:lnTo>
                  <a:lnTo>
                    <a:pt x="1008" y="670"/>
                  </a:lnTo>
                  <a:lnTo>
                    <a:pt x="1020" y="626"/>
                  </a:lnTo>
                  <a:lnTo>
                    <a:pt x="1028" y="582"/>
                  </a:lnTo>
                  <a:lnTo>
                    <a:pt x="1032" y="538"/>
                  </a:lnTo>
                  <a:lnTo>
                    <a:pt x="1032" y="492"/>
                  </a:lnTo>
                  <a:lnTo>
                    <a:pt x="1028" y="446"/>
                  </a:lnTo>
                  <a:lnTo>
                    <a:pt x="1018" y="400"/>
                  </a:lnTo>
                  <a:lnTo>
                    <a:pt x="1018" y="400"/>
                  </a:lnTo>
                  <a:lnTo>
                    <a:pt x="1010" y="368"/>
                  </a:lnTo>
                  <a:lnTo>
                    <a:pt x="1000" y="338"/>
                  </a:lnTo>
                  <a:lnTo>
                    <a:pt x="988" y="308"/>
                  </a:lnTo>
                  <a:lnTo>
                    <a:pt x="974" y="278"/>
                  </a:lnTo>
                  <a:lnTo>
                    <a:pt x="974" y="278"/>
                  </a:lnTo>
                  <a:lnTo>
                    <a:pt x="950" y="236"/>
                  </a:lnTo>
                  <a:lnTo>
                    <a:pt x="922" y="198"/>
                  </a:lnTo>
                  <a:lnTo>
                    <a:pt x="890" y="162"/>
                  </a:lnTo>
                  <a:lnTo>
                    <a:pt x="856" y="128"/>
                  </a:lnTo>
                  <a:lnTo>
                    <a:pt x="856" y="128"/>
                  </a:lnTo>
                  <a:lnTo>
                    <a:pt x="832" y="110"/>
                  </a:lnTo>
                  <a:lnTo>
                    <a:pt x="808" y="92"/>
                  </a:lnTo>
                  <a:lnTo>
                    <a:pt x="782" y="74"/>
                  </a:lnTo>
                  <a:lnTo>
                    <a:pt x="756" y="60"/>
                  </a:lnTo>
                  <a:lnTo>
                    <a:pt x="728" y="46"/>
                  </a:lnTo>
                  <a:lnTo>
                    <a:pt x="700" y="34"/>
                  </a:lnTo>
                  <a:lnTo>
                    <a:pt x="672" y="24"/>
                  </a:lnTo>
                  <a:lnTo>
                    <a:pt x="642" y="16"/>
                  </a:lnTo>
                  <a:lnTo>
                    <a:pt x="642" y="16"/>
                  </a:lnTo>
                  <a:lnTo>
                    <a:pt x="610" y="8"/>
                  </a:lnTo>
                  <a:lnTo>
                    <a:pt x="580" y="4"/>
                  </a:lnTo>
                  <a:lnTo>
                    <a:pt x="548" y="0"/>
                  </a:lnTo>
                  <a:lnTo>
                    <a:pt x="516" y="0"/>
                  </a:lnTo>
                  <a:lnTo>
                    <a:pt x="516" y="0"/>
                  </a:lnTo>
                  <a:lnTo>
                    <a:pt x="472" y="2"/>
                  </a:lnTo>
                  <a:lnTo>
                    <a:pt x="472" y="2"/>
                  </a:lnTo>
                  <a:lnTo>
                    <a:pt x="436" y="6"/>
                  </a:lnTo>
                  <a:lnTo>
                    <a:pt x="400" y="12"/>
                  </a:lnTo>
                  <a:lnTo>
                    <a:pt x="400" y="12"/>
                  </a:lnTo>
                  <a:lnTo>
                    <a:pt x="360" y="24"/>
                  </a:lnTo>
                  <a:lnTo>
                    <a:pt x="360" y="24"/>
                  </a:lnTo>
                  <a:lnTo>
                    <a:pt x="318" y="40"/>
                  </a:lnTo>
                  <a:lnTo>
                    <a:pt x="276" y="58"/>
                  </a:lnTo>
                  <a:lnTo>
                    <a:pt x="238" y="82"/>
                  </a:lnTo>
                  <a:lnTo>
                    <a:pt x="200" y="108"/>
                  </a:lnTo>
                  <a:lnTo>
                    <a:pt x="166" y="136"/>
                  </a:lnTo>
                  <a:lnTo>
                    <a:pt x="134" y="168"/>
                  </a:lnTo>
                  <a:lnTo>
                    <a:pt x="104" y="204"/>
                  </a:lnTo>
                  <a:lnTo>
                    <a:pt x="78" y="242"/>
                  </a:lnTo>
                  <a:lnTo>
                    <a:pt x="78" y="242"/>
                  </a:lnTo>
                  <a:lnTo>
                    <a:pt x="62" y="272"/>
                  </a:lnTo>
                  <a:lnTo>
                    <a:pt x="46" y="302"/>
                  </a:lnTo>
                  <a:lnTo>
                    <a:pt x="34" y="332"/>
                  </a:lnTo>
                  <a:lnTo>
                    <a:pt x="22" y="364"/>
                  </a:lnTo>
                  <a:lnTo>
                    <a:pt x="14" y="396"/>
                  </a:lnTo>
                  <a:lnTo>
                    <a:pt x="6" y="428"/>
                  </a:lnTo>
                  <a:lnTo>
                    <a:pt x="2" y="462"/>
                  </a:lnTo>
                  <a:lnTo>
                    <a:pt x="0" y="494"/>
                  </a:lnTo>
                  <a:lnTo>
                    <a:pt x="0" y="494"/>
                  </a:lnTo>
                  <a:lnTo>
                    <a:pt x="0" y="520"/>
                  </a:lnTo>
                  <a:lnTo>
                    <a:pt x="0" y="546"/>
                  </a:lnTo>
                  <a:lnTo>
                    <a:pt x="2" y="570"/>
                  </a:lnTo>
                  <a:lnTo>
                    <a:pt x="6" y="596"/>
                  </a:lnTo>
                  <a:lnTo>
                    <a:pt x="6" y="596"/>
                  </a:lnTo>
                  <a:lnTo>
                    <a:pt x="12" y="632"/>
                  </a:lnTo>
                  <a:lnTo>
                    <a:pt x="12" y="632"/>
                  </a:lnTo>
                  <a:lnTo>
                    <a:pt x="18" y="656"/>
                  </a:lnTo>
                  <a:lnTo>
                    <a:pt x="26" y="680"/>
                  </a:lnTo>
                  <a:lnTo>
                    <a:pt x="44" y="726"/>
                  </a:lnTo>
                  <a:lnTo>
                    <a:pt x="44" y="726"/>
                  </a:lnTo>
                  <a:lnTo>
                    <a:pt x="58" y="752"/>
                  </a:lnTo>
                  <a:lnTo>
                    <a:pt x="72" y="778"/>
                  </a:lnTo>
                  <a:lnTo>
                    <a:pt x="86" y="802"/>
                  </a:lnTo>
                  <a:lnTo>
                    <a:pt x="104" y="826"/>
                  </a:lnTo>
                  <a:lnTo>
                    <a:pt x="104" y="826"/>
                  </a:lnTo>
                  <a:lnTo>
                    <a:pt x="134" y="862"/>
                  </a:lnTo>
                  <a:lnTo>
                    <a:pt x="166" y="894"/>
                  </a:lnTo>
                  <a:lnTo>
                    <a:pt x="166" y="894"/>
                  </a:lnTo>
                  <a:lnTo>
                    <a:pt x="178" y="904"/>
                  </a:lnTo>
                  <a:lnTo>
                    <a:pt x="178" y="904"/>
                  </a:lnTo>
                  <a:lnTo>
                    <a:pt x="214" y="934"/>
                  </a:lnTo>
                  <a:lnTo>
                    <a:pt x="252" y="958"/>
                  </a:lnTo>
                  <a:lnTo>
                    <a:pt x="292" y="980"/>
                  </a:lnTo>
                  <a:lnTo>
                    <a:pt x="334" y="998"/>
                  </a:lnTo>
                  <a:lnTo>
                    <a:pt x="378" y="1014"/>
                  </a:lnTo>
                  <a:lnTo>
                    <a:pt x="422" y="1024"/>
                  </a:lnTo>
                  <a:lnTo>
                    <a:pt x="468" y="1030"/>
                  </a:lnTo>
                  <a:lnTo>
                    <a:pt x="516" y="1032"/>
                  </a:lnTo>
                  <a:lnTo>
                    <a:pt x="516" y="1032"/>
                  </a:lnTo>
                  <a:lnTo>
                    <a:pt x="558" y="1030"/>
                  </a:lnTo>
                  <a:lnTo>
                    <a:pt x="558" y="1030"/>
                  </a:lnTo>
                  <a:lnTo>
                    <a:pt x="594" y="1026"/>
                  </a:lnTo>
                  <a:lnTo>
                    <a:pt x="630" y="1020"/>
                  </a:lnTo>
                  <a:lnTo>
                    <a:pt x="630" y="1020"/>
                  </a:lnTo>
                  <a:lnTo>
                    <a:pt x="662" y="1012"/>
                  </a:lnTo>
                  <a:lnTo>
                    <a:pt x="692" y="1002"/>
                  </a:lnTo>
                  <a:lnTo>
                    <a:pt x="722" y="990"/>
                  </a:lnTo>
                  <a:lnTo>
                    <a:pt x="752" y="976"/>
                  </a:lnTo>
                  <a:lnTo>
                    <a:pt x="778" y="960"/>
                  </a:lnTo>
                  <a:lnTo>
                    <a:pt x="806" y="944"/>
                  </a:lnTo>
                  <a:lnTo>
                    <a:pt x="832" y="924"/>
                  </a:lnTo>
                  <a:lnTo>
                    <a:pt x="856" y="904"/>
                  </a:lnTo>
                  <a:lnTo>
                    <a:pt x="856" y="904"/>
                  </a:lnTo>
                  <a:lnTo>
                    <a:pt x="886" y="876"/>
                  </a:lnTo>
                  <a:lnTo>
                    <a:pt x="912" y="846"/>
                  </a:lnTo>
                  <a:lnTo>
                    <a:pt x="964" y="888"/>
                  </a:lnTo>
                  <a:lnTo>
                    <a:pt x="940" y="920"/>
                  </a:lnTo>
                  <a:lnTo>
                    <a:pt x="974" y="948"/>
                  </a:lnTo>
                  <a:lnTo>
                    <a:pt x="1378" y="1274"/>
                  </a:lnTo>
                  <a:lnTo>
                    <a:pt x="1480" y="1148"/>
                  </a:lnTo>
                  <a:lnTo>
                    <a:pt x="1042" y="79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75000"/>
                  </a:schemeClr>
                </a:solidFill>
                <a:latin typeface="Calibri"/>
                <a:cs typeface="Calibri"/>
              </a:endParaRPr>
            </a:p>
          </p:txBody>
        </p:sp>
        <p:sp>
          <p:nvSpPr>
            <p:cNvPr id="119" name="Freeform 1899"/>
            <p:cNvSpPr>
              <a:spLocks/>
            </p:cNvSpPr>
            <p:nvPr/>
          </p:nvSpPr>
          <p:spPr bwMode="auto">
            <a:xfrm>
              <a:off x="3376" y="1771"/>
              <a:ext cx="870" cy="872"/>
            </a:xfrm>
            <a:custGeom>
              <a:avLst/>
              <a:gdLst>
                <a:gd name="T0" fmla="*/ 804 w 870"/>
                <a:gd name="T1" fmla="*/ 668 h 872"/>
                <a:gd name="T2" fmla="*/ 776 w 870"/>
                <a:gd name="T3" fmla="*/ 708 h 872"/>
                <a:gd name="T4" fmla="*/ 754 w 870"/>
                <a:gd name="T5" fmla="*/ 732 h 872"/>
                <a:gd name="T6" fmla="*/ 706 w 870"/>
                <a:gd name="T7" fmla="*/ 778 h 872"/>
                <a:gd name="T8" fmla="*/ 652 w 870"/>
                <a:gd name="T9" fmla="*/ 814 h 872"/>
                <a:gd name="T10" fmla="*/ 594 w 870"/>
                <a:gd name="T11" fmla="*/ 842 h 872"/>
                <a:gd name="T12" fmla="*/ 562 w 870"/>
                <a:gd name="T13" fmla="*/ 852 h 872"/>
                <a:gd name="T14" fmla="*/ 532 w 870"/>
                <a:gd name="T15" fmla="*/ 860 h 872"/>
                <a:gd name="T16" fmla="*/ 472 w 870"/>
                <a:gd name="T17" fmla="*/ 870 h 872"/>
                <a:gd name="T18" fmla="*/ 436 w 870"/>
                <a:gd name="T19" fmla="*/ 872 h 872"/>
                <a:gd name="T20" fmla="*/ 396 w 870"/>
                <a:gd name="T21" fmla="*/ 870 h 872"/>
                <a:gd name="T22" fmla="*/ 318 w 870"/>
                <a:gd name="T23" fmla="*/ 854 h 872"/>
                <a:gd name="T24" fmla="*/ 280 w 870"/>
                <a:gd name="T25" fmla="*/ 842 h 872"/>
                <a:gd name="T26" fmla="*/ 228 w 870"/>
                <a:gd name="T27" fmla="*/ 818 h 872"/>
                <a:gd name="T28" fmla="*/ 180 w 870"/>
                <a:gd name="T29" fmla="*/ 788 h 872"/>
                <a:gd name="T30" fmla="*/ 136 w 870"/>
                <a:gd name="T31" fmla="*/ 752 h 872"/>
                <a:gd name="T32" fmla="*/ 98 w 870"/>
                <a:gd name="T33" fmla="*/ 710 h 872"/>
                <a:gd name="T34" fmla="*/ 74 w 870"/>
                <a:gd name="T35" fmla="*/ 678 h 872"/>
                <a:gd name="T36" fmla="*/ 54 w 870"/>
                <a:gd name="T37" fmla="*/ 646 h 872"/>
                <a:gd name="T38" fmla="*/ 30 w 870"/>
                <a:gd name="T39" fmla="*/ 592 h 872"/>
                <a:gd name="T40" fmla="*/ 12 w 870"/>
                <a:gd name="T41" fmla="*/ 534 h 872"/>
                <a:gd name="T42" fmla="*/ 8 w 870"/>
                <a:gd name="T43" fmla="*/ 516 h 872"/>
                <a:gd name="T44" fmla="*/ 4 w 870"/>
                <a:gd name="T45" fmla="*/ 490 h 872"/>
                <a:gd name="T46" fmla="*/ 0 w 870"/>
                <a:gd name="T47" fmla="*/ 440 h 872"/>
                <a:gd name="T48" fmla="*/ 0 w 870"/>
                <a:gd name="T49" fmla="*/ 414 h 872"/>
                <a:gd name="T50" fmla="*/ 8 w 870"/>
                <a:gd name="T51" fmla="*/ 360 h 872"/>
                <a:gd name="T52" fmla="*/ 20 w 870"/>
                <a:gd name="T53" fmla="*/ 306 h 872"/>
                <a:gd name="T54" fmla="*/ 40 w 870"/>
                <a:gd name="T55" fmla="*/ 254 h 872"/>
                <a:gd name="T56" fmla="*/ 68 w 870"/>
                <a:gd name="T57" fmla="*/ 204 h 872"/>
                <a:gd name="T58" fmla="*/ 92 w 870"/>
                <a:gd name="T59" fmla="*/ 170 h 872"/>
                <a:gd name="T60" fmla="*/ 150 w 870"/>
                <a:gd name="T61" fmla="*/ 108 h 872"/>
                <a:gd name="T62" fmla="*/ 218 w 870"/>
                <a:gd name="T63" fmla="*/ 60 h 872"/>
                <a:gd name="T64" fmla="*/ 296 w 870"/>
                <a:gd name="T65" fmla="*/ 24 h 872"/>
                <a:gd name="T66" fmla="*/ 336 w 870"/>
                <a:gd name="T67" fmla="*/ 12 h 872"/>
                <a:gd name="T68" fmla="*/ 338 w 870"/>
                <a:gd name="T69" fmla="*/ 12 h 872"/>
                <a:gd name="T70" fmla="*/ 400 w 870"/>
                <a:gd name="T71" fmla="*/ 2 h 872"/>
                <a:gd name="T72" fmla="*/ 436 w 870"/>
                <a:gd name="T73" fmla="*/ 0 h 872"/>
                <a:gd name="T74" fmla="*/ 460 w 870"/>
                <a:gd name="T75" fmla="*/ 2 h 872"/>
                <a:gd name="T76" fmla="*/ 510 w 870"/>
                <a:gd name="T77" fmla="*/ 8 h 872"/>
                <a:gd name="T78" fmla="*/ 534 w 870"/>
                <a:gd name="T79" fmla="*/ 12 h 872"/>
                <a:gd name="T80" fmla="*/ 604 w 870"/>
                <a:gd name="T81" fmla="*/ 36 h 872"/>
                <a:gd name="T82" fmla="*/ 668 w 870"/>
                <a:gd name="T83" fmla="*/ 68 h 872"/>
                <a:gd name="T84" fmla="*/ 726 w 870"/>
                <a:gd name="T85" fmla="*/ 112 h 872"/>
                <a:gd name="T86" fmla="*/ 776 w 870"/>
                <a:gd name="T87" fmla="*/ 166 h 872"/>
                <a:gd name="T88" fmla="*/ 790 w 870"/>
                <a:gd name="T89" fmla="*/ 184 h 872"/>
                <a:gd name="T90" fmla="*/ 816 w 870"/>
                <a:gd name="T91" fmla="*/ 224 h 872"/>
                <a:gd name="T92" fmla="*/ 838 w 870"/>
                <a:gd name="T93" fmla="*/ 268 h 872"/>
                <a:gd name="T94" fmla="*/ 854 w 870"/>
                <a:gd name="T95" fmla="*/ 314 h 872"/>
                <a:gd name="T96" fmla="*/ 860 w 870"/>
                <a:gd name="T97" fmla="*/ 340 h 872"/>
                <a:gd name="T98" fmla="*/ 870 w 870"/>
                <a:gd name="T99" fmla="*/ 424 h 872"/>
                <a:gd name="T100" fmla="*/ 866 w 870"/>
                <a:gd name="T101" fmla="*/ 508 h 872"/>
                <a:gd name="T102" fmla="*/ 842 w 870"/>
                <a:gd name="T103" fmla="*/ 590 h 872"/>
                <a:gd name="T104" fmla="*/ 804 w 870"/>
                <a:gd name="T105" fmla="*/ 66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0" h="872">
                  <a:moveTo>
                    <a:pt x="804" y="668"/>
                  </a:moveTo>
                  <a:lnTo>
                    <a:pt x="804" y="668"/>
                  </a:lnTo>
                  <a:lnTo>
                    <a:pt x="790" y="688"/>
                  </a:lnTo>
                  <a:lnTo>
                    <a:pt x="776" y="708"/>
                  </a:lnTo>
                  <a:lnTo>
                    <a:pt x="776" y="708"/>
                  </a:lnTo>
                  <a:lnTo>
                    <a:pt x="754" y="732"/>
                  </a:lnTo>
                  <a:lnTo>
                    <a:pt x="730" y="756"/>
                  </a:lnTo>
                  <a:lnTo>
                    <a:pt x="706" y="778"/>
                  </a:lnTo>
                  <a:lnTo>
                    <a:pt x="680" y="796"/>
                  </a:lnTo>
                  <a:lnTo>
                    <a:pt x="652" y="814"/>
                  </a:lnTo>
                  <a:lnTo>
                    <a:pt x="624" y="828"/>
                  </a:lnTo>
                  <a:lnTo>
                    <a:pt x="594" y="842"/>
                  </a:lnTo>
                  <a:lnTo>
                    <a:pt x="562" y="852"/>
                  </a:lnTo>
                  <a:lnTo>
                    <a:pt x="562" y="852"/>
                  </a:lnTo>
                  <a:lnTo>
                    <a:pt x="532" y="860"/>
                  </a:lnTo>
                  <a:lnTo>
                    <a:pt x="532" y="860"/>
                  </a:lnTo>
                  <a:lnTo>
                    <a:pt x="502" y="866"/>
                  </a:lnTo>
                  <a:lnTo>
                    <a:pt x="472" y="870"/>
                  </a:lnTo>
                  <a:lnTo>
                    <a:pt x="472" y="870"/>
                  </a:lnTo>
                  <a:lnTo>
                    <a:pt x="436" y="872"/>
                  </a:lnTo>
                  <a:lnTo>
                    <a:pt x="436" y="872"/>
                  </a:lnTo>
                  <a:lnTo>
                    <a:pt x="396" y="870"/>
                  </a:lnTo>
                  <a:lnTo>
                    <a:pt x="356" y="864"/>
                  </a:lnTo>
                  <a:lnTo>
                    <a:pt x="318" y="854"/>
                  </a:lnTo>
                  <a:lnTo>
                    <a:pt x="280" y="842"/>
                  </a:lnTo>
                  <a:lnTo>
                    <a:pt x="280" y="842"/>
                  </a:lnTo>
                  <a:lnTo>
                    <a:pt x="254" y="830"/>
                  </a:lnTo>
                  <a:lnTo>
                    <a:pt x="228" y="818"/>
                  </a:lnTo>
                  <a:lnTo>
                    <a:pt x="204" y="804"/>
                  </a:lnTo>
                  <a:lnTo>
                    <a:pt x="180" y="788"/>
                  </a:lnTo>
                  <a:lnTo>
                    <a:pt x="158" y="770"/>
                  </a:lnTo>
                  <a:lnTo>
                    <a:pt x="136" y="752"/>
                  </a:lnTo>
                  <a:lnTo>
                    <a:pt x="116" y="730"/>
                  </a:lnTo>
                  <a:lnTo>
                    <a:pt x="98" y="710"/>
                  </a:lnTo>
                  <a:lnTo>
                    <a:pt x="98" y="710"/>
                  </a:lnTo>
                  <a:lnTo>
                    <a:pt x="74" y="678"/>
                  </a:lnTo>
                  <a:lnTo>
                    <a:pt x="54" y="646"/>
                  </a:lnTo>
                  <a:lnTo>
                    <a:pt x="54" y="646"/>
                  </a:lnTo>
                  <a:lnTo>
                    <a:pt x="42" y="618"/>
                  </a:lnTo>
                  <a:lnTo>
                    <a:pt x="30" y="592"/>
                  </a:lnTo>
                  <a:lnTo>
                    <a:pt x="20" y="562"/>
                  </a:lnTo>
                  <a:lnTo>
                    <a:pt x="12" y="534"/>
                  </a:lnTo>
                  <a:lnTo>
                    <a:pt x="12" y="534"/>
                  </a:lnTo>
                  <a:lnTo>
                    <a:pt x="8" y="516"/>
                  </a:lnTo>
                  <a:lnTo>
                    <a:pt x="8" y="516"/>
                  </a:lnTo>
                  <a:lnTo>
                    <a:pt x="4" y="490"/>
                  </a:lnTo>
                  <a:lnTo>
                    <a:pt x="2" y="466"/>
                  </a:lnTo>
                  <a:lnTo>
                    <a:pt x="0" y="440"/>
                  </a:lnTo>
                  <a:lnTo>
                    <a:pt x="0" y="414"/>
                  </a:lnTo>
                  <a:lnTo>
                    <a:pt x="0" y="414"/>
                  </a:lnTo>
                  <a:lnTo>
                    <a:pt x="4" y="386"/>
                  </a:lnTo>
                  <a:lnTo>
                    <a:pt x="8" y="360"/>
                  </a:lnTo>
                  <a:lnTo>
                    <a:pt x="12" y="332"/>
                  </a:lnTo>
                  <a:lnTo>
                    <a:pt x="20" y="306"/>
                  </a:lnTo>
                  <a:lnTo>
                    <a:pt x="30" y="280"/>
                  </a:lnTo>
                  <a:lnTo>
                    <a:pt x="40" y="254"/>
                  </a:lnTo>
                  <a:lnTo>
                    <a:pt x="52" y="230"/>
                  </a:lnTo>
                  <a:lnTo>
                    <a:pt x="68" y="204"/>
                  </a:lnTo>
                  <a:lnTo>
                    <a:pt x="68" y="204"/>
                  </a:lnTo>
                  <a:lnTo>
                    <a:pt x="92" y="170"/>
                  </a:lnTo>
                  <a:lnTo>
                    <a:pt x="120" y="138"/>
                  </a:lnTo>
                  <a:lnTo>
                    <a:pt x="150" y="108"/>
                  </a:lnTo>
                  <a:lnTo>
                    <a:pt x="182" y="82"/>
                  </a:lnTo>
                  <a:lnTo>
                    <a:pt x="218" y="60"/>
                  </a:lnTo>
                  <a:lnTo>
                    <a:pt x="256" y="40"/>
                  </a:lnTo>
                  <a:lnTo>
                    <a:pt x="296" y="24"/>
                  </a:lnTo>
                  <a:lnTo>
                    <a:pt x="336" y="12"/>
                  </a:lnTo>
                  <a:lnTo>
                    <a:pt x="336" y="12"/>
                  </a:lnTo>
                  <a:lnTo>
                    <a:pt x="338" y="12"/>
                  </a:lnTo>
                  <a:lnTo>
                    <a:pt x="338" y="12"/>
                  </a:lnTo>
                  <a:lnTo>
                    <a:pt x="370" y="6"/>
                  </a:lnTo>
                  <a:lnTo>
                    <a:pt x="400" y="2"/>
                  </a:lnTo>
                  <a:lnTo>
                    <a:pt x="400" y="2"/>
                  </a:lnTo>
                  <a:lnTo>
                    <a:pt x="436" y="0"/>
                  </a:lnTo>
                  <a:lnTo>
                    <a:pt x="436" y="0"/>
                  </a:lnTo>
                  <a:lnTo>
                    <a:pt x="460" y="2"/>
                  </a:lnTo>
                  <a:lnTo>
                    <a:pt x="486" y="4"/>
                  </a:lnTo>
                  <a:lnTo>
                    <a:pt x="510" y="8"/>
                  </a:lnTo>
                  <a:lnTo>
                    <a:pt x="534" y="12"/>
                  </a:lnTo>
                  <a:lnTo>
                    <a:pt x="534" y="12"/>
                  </a:lnTo>
                  <a:lnTo>
                    <a:pt x="568" y="22"/>
                  </a:lnTo>
                  <a:lnTo>
                    <a:pt x="604" y="36"/>
                  </a:lnTo>
                  <a:lnTo>
                    <a:pt x="636" y="50"/>
                  </a:lnTo>
                  <a:lnTo>
                    <a:pt x="668" y="68"/>
                  </a:lnTo>
                  <a:lnTo>
                    <a:pt x="698" y="90"/>
                  </a:lnTo>
                  <a:lnTo>
                    <a:pt x="726" y="112"/>
                  </a:lnTo>
                  <a:lnTo>
                    <a:pt x="752" y="138"/>
                  </a:lnTo>
                  <a:lnTo>
                    <a:pt x="776" y="166"/>
                  </a:lnTo>
                  <a:lnTo>
                    <a:pt x="776" y="166"/>
                  </a:lnTo>
                  <a:lnTo>
                    <a:pt x="790" y="184"/>
                  </a:lnTo>
                  <a:lnTo>
                    <a:pt x="804" y="204"/>
                  </a:lnTo>
                  <a:lnTo>
                    <a:pt x="816" y="224"/>
                  </a:lnTo>
                  <a:lnTo>
                    <a:pt x="828" y="246"/>
                  </a:lnTo>
                  <a:lnTo>
                    <a:pt x="838" y="268"/>
                  </a:lnTo>
                  <a:lnTo>
                    <a:pt x="846" y="292"/>
                  </a:lnTo>
                  <a:lnTo>
                    <a:pt x="854" y="314"/>
                  </a:lnTo>
                  <a:lnTo>
                    <a:pt x="860" y="340"/>
                  </a:lnTo>
                  <a:lnTo>
                    <a:pt x="860" y="340"/>
                  </a:lnTo>
                  <a:lnTo>
                    <a:pt x="868" y="382"/>
                  </a:lnTo>
                  <a:lnTo>
                    <a:pt x="870" y="424"/>
                  </a:lnTo>
                  <a:lnTo>
                    <a:pt x="870" y="466"/>
                  </a:lnTo>
                  <a:lnTo>
                    <a:pt x="866" y="508"/>
                  </a:lnTo>
                  <a:lnTo>
                    <a:pt x="856" y="550"/>
                  </a:lnTo>
                  <a:lnTo>
                    <a:pt x="842" y="590"/>
                  </a:lnTo>
                  <a:lnTo>
                    <a:pt x="826" y="630"/>
                  </a:lnTo>
                  <a:lnTo>
                    <a:pt x="804" y="66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75000"/>
                  </a:schemeClr>
                </a:solidFill>
                <a:latin typeface="Calibri"/>
                <a:cs typeface="Calibri"/>
              </a:endParaRPr>
            </a:p>
          </p:txBody>
        </p:sp>
      </p:grpSp>
      <p:sp>
        <p:nvSpPr>
          <p:cNvPr id="120" name="TextBox 119"/>
          <p:cNvSpPr txBox="1"/>
          <p:nvPr/>
        </p:nvSpPr>
        <p:spPr>
          <a:xfrm>
            <a:off x="1388403" y="4383449"/>
            <a:ext cx="3060454" cy="400110"/>
          </a:xfrm>
          <a:prstGeom prst="rect">
            <a:avLst/>
          </a:prstGeom>
          <a:noFill/>
        </p:spPr>
        <p:txBody>
          <a:bodyPr wrap="square" rtlCol="0">
            <a:spAutoFit/>
          </a:bodyPr>
          <a:lstStyle/>
          <a:p>
            <a:pPr algn="ctr"/>
            <a:r>
              <a:rPr lang="en-US" sz="1000" dirty="0">
                <a:solidFill>
                  <a:schemeClr val="bg2">
                    <a:lumMod val="75000"/>
                  </a:schemeClr>
                </a:solidFill>
                <a:latin typeface="Calibri"/>
                <a:cs typeface="Calibri"/>
              </a:rPr>
              <a:t>Content &amp; Malware</a:t>
            </a:r>
            <a:br>
              <a:rPr lang="en-US" sz="1000" dirty="0">
                <a:solidFill>
                  <a:schemeClr val="bg2">
                    <a:lumMod val="75000"/>
                  </a:schemeClr>
                </a:solidFill>
                <a:latin typeface="Calibri"/>
                <a:cs typeface="Calibri"/>
              </a:rPr>
            </a:br>
            <a:r>
              <a:rPr lang="en-US" sz="1000" dirty="0">
                <a:solidFill>
                  <a:schemeClr val="bg2">
                    <a:lumMod val="75000"/>
                  </a:schemeClr>
                </a:solidFill>
                <a:latin typeface="Calibri"/>
                <a:cs typeface="Calibri"/>
              </a:rPr>
              <a:t>Analysis</a:t>
            </a:r>
          </a:p>
        </p:txBody>
      </p:sp>
      <p:pic>
        <p:nvPicPr>
          <p:cNvPr id="90" name="Picture 89"/>
          <p:cNvPicPr>
            <a:picLocks noChangeAspect="1"/>
          </p:cNvPicPr>
          <p:nvPr/>
        </p:nvPicPr>
        <p:blipFill>
          <a:blip r:embed="rId6"/>
          <a:stretch>
            <a:fillRect/>
          </a:stretch>
        </p:blipFill>
        <p:spPr>
          <a:xfrm>
            <a:off x="1576981" y="2647651"/>
            <a:ext cx="729900" cy="688589"/>
          </a:xfrm>
          <a:prstGeom prst="rect">
            <a:avLst/>
          </a:prstGeom>
        </p:spPr>
      </p:pic>
      <p:pic>
        <p:nvPicPr>
          <p:cNvPr id="11" name="Picture 10"/>
          <p:cNvPicPr>
            <a:picLocks noChangeAspect="1"/>
          </p:cNvPicPr>
          <p:nvPr/>
        </p:nvPicPr>
        <p:blipFill>
          <a:blip r:embed="rId6"/>
          <a:stretch>
            <a:fillRect/>
          </a:stretch>
        </p:blipFill>
        <p:spPr>
          <a:xfrm>
            <a:off x="981442" y="3090528"/>
            <a:ext cx="729900" cy="688589"/>
          </a:xfrm>
          <a:prstGeom prst="rect">
            <a:avLst/>
          </a:prstGeom>
        </p:spPr>
      </p:pic>
      <p:pic>
        <p:nvPicPr>
          <p:cNvPr id="91" name="Picture 90"/>
          <p:cNvPicPr>
            <a:picLocks noChangeAspect="1"/>
          </p:cNvPicPr>
          <p:nvPr/>
        </p:nvPicPr>
        <p:blipFill>
          <a:blip r:embed="rId6"/>
          <a:stretch>
            <a:fillRect/>
          </a:stretch>
        </p:blipFill>
        <p:spPr>
          <a:xfrm>
            <a:off x="1781845" y="3371727"/>
            <a:ext cx="729900" cy="675289"/>
          </a:xfrm>
          <a:prstGeom prst="rect">
            <a:avLst/>
          </a:prstGeom>
        </p:spPr>
      </p:pic>
      <p:sp>
        <p:nvSpPr>
          <p:cNvPr id="9" name="Oval 8"/>
          <p:cNvSpPr/>
          <p:nvPr/>
        </p:nvSpPr>
        <p:spPr>
          <a:xfrm>
            <a:off x="885088" y="3700557"/>
            <a:ext cx="1695450" cy="692917"/>
          </a:xfrm>
          <a:prstGeom prst="ellipse">
            <a:avLst/>
          </a:prstGeom>
          <a:noFill/>
          <a:ln w="9525">
            <a:noFill/>
            <a:miter lim="800000"/>
            <a:headEnd/>
            <a:tailEnd/>
          </a:ln>
        </p:spPr>
        <p:txBody>
          <a:bodyPr wrap="square" rtlCol="0" anchor="ctr"/>
          <a:lstStyle/>
          <a:p>
            <a:pPr algn="ctr"/>
            <a:r>
              <a:rPr lang="en-US" b="1" kern="0" dirty="0">
                <a:solidFill>
                  <a:schemeClr val="bg2">
                    <a:lumMod val="75000"/>
                  </a:schemeClr>
                </a:solidFill>
                <a:latin typeface="Calibri"/>
                <a:cs typeface="Calibri"/>
              </a:rPr>
              <a:t>Users</a:t>
            </a:r>
          </a:p>
        </p:txBody>
      </p:sp>
      <p:cxnSp>
        <p:nvCxnSpPr>
          <p:cNvPr id="104" name="Straight Arrow Connector 103"/>
          <p:cNvCxnSpPr/>
          <p:nvPr/>
        </p:nvCxnSpPr>
        <p:spPr>
          <a:xfrm>
            <a:off x="2526229" y="3353983"/>
            <a:ext cx="647876" cy="0"/>
          </a:xfrm>
          <a:prstGeom prst="straightConnector1">
            <a:avLst/>
          </a:prstGeom>
          <a:ln w="635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927676" y="6371583"/>
            <a:ext cx="2890238" cy="301084"/>
          </a:xfrm>
          <a:prstGeom prst="roundRect">
            <a:avLst/>
          </a:prstGeom>
          <a:solidFill>
            <a:schemeClr val="bg1"/>
          </a:solidFill>
          <a:ln w="9525">
            <a:solidFill>
              <a:schemeClr val="bg1"/>
            </a:solidFill>
            <a:miter lim="800000"/>
            <a:headEnd/>
            <a:tailEnd/>
          </a:ln>
        </p:spPr>
        <p:txBody>
          <a:bodyPr wrap="square" rtlCol="0" anchor="ctr"/>
          <a:lstStyle/>
          <a:p>
            <a:pPr algn="ctr"/>
            <a:endParaRPr lang="en-US" kern="0" dirty="0">
              <a:solidFill>
                <a:schemeClr val="bg1"/>
              </a:solidFill>
              <a:latin typeface="Calibri"/>
              <a:cs typeface="Calibri"/>
            </a:endParaRPr>
          </a:p>
        </p:txBody>
      </p:sp>
      <p:pic>
        <p:nvPicPr>
          <p:cNvPr id="77" name="Picture 76"/>
          <p:cNvPicPr>
            <a:picLocks noChangeAspect="1"/>
          </p:cNvPicPr>
          <p:nvPr/>
        </p:nvPicPr>
        <p:blipFill>
          <a:blip r:embed="rId7"/>
          <a:stretch>
            <a:fillRect/>
          </a:stretch>
        </p:blipFill>
        <p:spPr>
          <a:xfrm>
            <a:off x="3710020" y="4301274"/>
            <a:ext cx="792549" cy="1649518"/>
          </a:xfrm>
          <a:prstGeom prst="rect">
            <a:avLst/>
          </a:prstGeom>
        </p:spPr>
      </p:pic>
      <p:grpSp>
        <p:nvGrpSpPr>
          <p:cNvPr id="200" name="Group 199"/>
          <p:cNvGrpSpPr/>
          <p:nvPr/>
        </p:nvGrpSpPr>
        <p:grpSpPr>
          <a:xfrm>
            <a:off x="568718" y="4807093"/>
            <a:ext cx="3365113" cy="339650"/>
            <a:chOff x="177452" y="4832381"/>
            <a:chExt cx="3365113" cy="339650"/>
          </a:xfrm>
        </p:grpSpPr>
        <p:sp>
          <p:nvSpPr>
            <p:cNvPr id="79" name="Oval 78"/>
            <p:cNvSpPr/>
            <p:nvPr/>
          </p:nvSpPr>
          <p:spPr>
            <a:xfrm>
              <a:off x="177452" y="4842688"/>
              <a:ext cx="325042" cy="329343"/>
            </a:xfrm>
            <a:prstGeom prst="ellipse">
              <a:avLst/>
            </a:prstGeom>
            <a:solidFill>
              <a:schemeClr val="accent1"/>
            </a:solidFill>
            <a:ln w="9525">
              <a:noFill/>
              <a:miter lim="800000"/>
              <a:headEnd/>
              <a:tailEnd/>
            </a:ln>
          </p:spPr>
          <p:txBody>
            <a:bodyPr wrap="square" rtlCol="0" anchor="ctr" anchorCtr="1"/>
            <a:lstStyle/>
            <a:p>
              <a:pPr algn="ctr"/>
              <a:r>
                <a:rPr lang="en-US" kern="0" dirty="0">
                  <a:solidFill>
                    <a:schemeClr val="bg1"/>
                  </a:solidFill>
                  <a:latin typeface="Calibri"/>
                  <a:cs typeface="Calibri"/>
                </a:rPr>
                <a:t>1</a:t>
              </a:r>
            </a:p>
          </p:txBody>
        </p:sp>
        <p:sp>
          <p:nvSpPr>
            <p:cNvPr id="146" name="TextBox 145"/>
            <p:cNvSpPr txBox="1"/>
            <p:nvPr/>
          </p:nvSpPr>
          <p:spPr>
            <a:xfrm>
              <a:off x="482111" y="4832381"/>
              <a:ext cx="3060454" cy="338554"/>
            </a:xfrm>
            <a:prstGeom prst="rect">
              <a:avLst/>
            </a:prstGeom>
            <a:noFill/>
          </p:spPr>
          <p:txBody>
            <a:bodyPr wrap="square" rtlCol="0">
              <a:spAutoFit/>
            </a:bodyPr>
            <a:lstStyle/>
            <a:p>
              <a:r>
                <a:rPr lang="en-US" sz="1600" b="1" dirty="0">
                  <a:solidFill>
                    <a:schemeClr val="bg2">
                      <a:lumMod val="75000"/>
                    </a:schemeClr>
                  </a:solidFill>
                  <a:latin typeface="Calibri"/>
                  <a:cs typeface="Calibri"/>
                </a:rPr>
                <a:t>Allow trusted sites</a:t>
              </a:r>
            </a:p>
          </p:txBody>
        </p:sp>
      </p:grpSp>
      <p:grpSp>
        <p:nvGrpSpPr>
          <p:cNvPr id="201" name="Group 200"/>
          <p:cNvGrpSpPr/>
          <p:nvPr/>
        </p:nvGrpSpPr>
        <p:grpSpPr>
          <a:xfrm>
            <a:off x="562716" y="5226193"/>
            <a:ext cx="3371115" cy="339650"/>
            <a:chOff x="171450" y="5251481"/>
            <a:chExt cx="3371115" cy="339650"/>
          </a:xfrm>
        </p:grpSpPr>
        <p:sp>
          <p:nvSpPr>
            <p:cNvPr id="147" name="Oval 146"/>
            <p:cNvSpPr/>
            <p:nvPr/>
          </p:nvSpPr>
          <p:spPr>
            <a:xfrm>
              <a:off x="171450" y="5261788"/>
              <a:ext cx="325042" cy="329343"/>
            </a:xfrm>
            <a:prstGeom prst="ellipse">
              <a:avLst/>
            </a:prstGeom>
            <a:solidFill>
              <a:schemeClr val="accent1"/>
            </a:solidFill>
            <a:ln w="9525">
              <a:noFill/>
              <a:miter lim="800000"/>
              <a:headEnd/>
              <a:tailEnd/>
            </a:ln>
          </p:spPr>
          <p:txBody>
            <a:bodyPr wrap="square" rtlCol="0" anchor="ctr" anchorCtr="1"/>
            <a:lstStyle/>
            <a:p>
              <a:pPr algn="ctr"/>
              <a:r>
                <a:rPr lang="en-US" kern="0" dirty="0">
                  <a:solidFill>
                    <a:schemeClr val="bg1"/>
                  </a:solidFill>
                  <a:latin typeface="Calibri"/>
                  <a:cs typeface="Calibri"/>
                </a:rPr>
                <a:t>2</a:t>
              </a:r>
            </a:p>
          </p:txBody>
        </p:sp>
        <p:sp>
          <p:nvSpPr>
            <p:cNvPr id="148" name="TextBox 147"/>
            <p:cNvSpPr txBox="1"/>
            <p:nvPr/>
          </p:nvSpPr>
          <p:spPr>
            <a:xfrm>
              <a:off x="482111" y="5251481"/>
              <a:ext cx="3060454" cy="338554"/>
            </a:xfrm>
            <a:prstGeom prst="rect">
              <a:avLst/>
            </a:prstGeom>
            <a:noFill/>
          </p:spPr>
          <p:txBody>
            <a:bodyPr wrap="square" rtlCol="0">
              <a:spAutoFit/>
            </a:bodyPr>
            <a:lstStyle/>
            <a:p>
              <a:r>
                <a:rPr lang="en-US" sz="1600" b="1" dirty="0">
                  <a:solidFill>
                    <a:schemeClr val="bg2">
                      <a:lumMod val="75000"/>
                    </a:schemeClr>
                  </a:solidFill>
                  <a:latin typeface="Calibri"/>
                  <a:cs typeface="Calibri"/>
                </a:rPr>
                <a:t>Block known bad sites</a:t>
              </a:r>
            </a:p>
          </p:txBody>
        </p:sp>
      </p:grpSp>
      <p:grpSp>
        <p:nvGrpSpPr>
          <p:cNvPr id="202" name="Group 201"/>
          <p:cNvGrpSpPr/>
          <p:nvPr/>
        </p:nvGrpSpPr>
        <p:grpSpPr>
          <a:xfrm>
            <a:off x="566791" y="5652178"/>
            <a:ext cx="3365113" cy="339650"/>
            <a:chOff x="175525" y="5677466"/>
            <a:chExt cx="3365113" cy="339650"/>
          </a:xfrm>
        </p:grpSpPr>
        <p:sp>
          <p:nvSpPr>
            <p:cNvPr id="149" name="Oval 148"/>
            <p:cNvSpPr/>
            <p:nvPr/>
          </p:nvSpPr>
          <p:spPr>
            <a:xfrm>
              <a:off x="175525" y="5687773"/>
              <a:ext cx="325042" cy="329343"/>
            </a:xfrm>
            <a:prstGeom prst="ellipse">
              <a:avLst/>
            </a:prstGeom>
            <a:solidFill>
              <a:schemeClr val="accent1"/>
            </a:solidFill>
            <a:ln w="9525">
              <a:noFill/>
              <a:miter lim="800000"/>
              <a:headEnd/>
              <a:tailEnd/>
            </a:ln>
          </p:spPr>
          <p:txBody>
            <a:bodyPr wrap="square" rtlCol="0" anchor="ctr" anchorCtr="1"/>
            <a:lstStyle/>
            <a:p>
              <a:pPr algn="ctr"/>
              <a:r>
                <a:rPr lang="en-US" kern="0" dirty="0">
                  <a:solidFill>
                    <a:schemeClr val="bg1"/>
                  </a:solidFill>
                  <a:latin typeface="Calibri"/>
                  <a:cs typeface="Calibri"/>
                </a:rPr>
                <a:t>3</a:t>
              </a:r>
            </a:p>
          </p:txBody>
        </p:sp>
        <p:sp>
          <p:nvSpPr>
            <p:cNvPr id="150" name="TextBox 149"/>
            <p:cNvSpPr txBox="1"/>
            <p:nvPr/>
          </p:nvSpPr>
          <p:spPr>
            <a:xfrm>
              <a:off x="480184" y="5677466"/>
              <a:ext cx="3060454" cy="338554"/>
            </a:xfrm>
            <a:prstGeom prst="rect">
              <a:avLst/>
            </a:prstGeom>
            <a:noFill/>
          </p:spPr>
          <p:txBody>
            <a:bodyPr wrap="square" rtlCol="0">
              <a:spAutoFit/>
            </a:bodyPr>
            <a:lstStyle/>
            <a:p>
              <a:r>
                <a:rPr lang="en-US" sz="1600" b="1" dirty="0">
                  <a:solidFill>
                    <a:schemeClr val="bg2">
                      <a:lumMod val="75000"/>
                    </a:schemeClr>
                  </a:solidFill>
                  <a:latin typeface="Calibri"/>
                  <a:cs typeface="Calibri"/>
                </a:rPr>
                <a:t>Analyze risky with CA/MA</a:t>
              </a:r>
            </a:p>
          </p:txBody>
        </p:sp>
      </p:grpSp>
      <p:grpSp>
        <p:nvGrpSpPr>
          <p:cNvPr id="203" name="Group 202"/>
          <p:cNvGrpSpPr/>
          <p:nvPr/>
        </p:nvGrpSpPr>
        <p:grpSpPr>
          <a:xfrm>
            <a:off x="566791" y="6042812"/>
            <a:ext cx="4448651" cy="584775"/>
            <a:chOff x="175525" y="6131164"/>
            <a:chExt cx="4448651" cy="584775"/>
          </a:xfrm>
        </p:grpSpPr>
        <p:sp>
          <p:nvSpPr>
            <p:cNvPr id="184" name="Oval 183"/>
            <p:cNvSpPr/>
            <p:nvPr/>
          </p:nvSpPr>
          <p:spPr>
            <a:xfrm>
              <a:off x="175525" y="6236067"/>
              <a:ext cx="325042" cy="329343"/>
            </a:xfrm>
            <a:prstGeom prst="ellipse">
              <a:avLst/>
            </a:prstGeom>
            <a:solidFill>
              <a:schemeClr val="accent1"/>
            </a:solidFill>
            <a:ln w="9525">
              <a:noFill/>
              <a:miter lim="800000"/>
              <a:headEnd/>
              <a:tailEnd/>
            </a:ln>
          </p:spPr>
          <p:txBody>
            <a:bodyPr wrap="square" rtlCol="0" anchor="ctr" anchorCtr="1"/>
            <a:lstStyle/>
            <a:p>
              <a:pPr algn="ctr"/>
              <a:r>
                <a:rPr lang="en-US" kern="0" dirty="0">
                  <a:solidFill>
                    <a:schemeClr val="bg1"/>
                  </a:solidFill>
                  <a:latin typeface="Calibri"/>
                  <a:cs typeface="Calibri"/>
                </a:rPr>
                <a:t>4</a:t>
              </a:r>
            </a:p>
          </p:txBody>
        </p:sp>
        <p:sp>
          <p:nvSpPr>
            <p:cNvPr id="185" name="TextBox 184"/>
            <p:cNvSpPr txBox="1"/>
            <p:nvPr/>
          </p:nvSpPr>
          <p:spPr>
            <a:xfrm>
              <a:off x="480184" y="6131164"/>
              <a:ext cx="4143992" cy="584775"/>
            </a:xfrm>
            <a:prstGeom prst="rect">
              <a:avLst/>
            </a:prstGeom>
            <a:noFill/>
          </p:spPr>
          <p:txBody>
            <a:bodyPr wrap="square" rtlCol="0">
              <a:spAutoFit/>
            </a:bodyPr>
            <a:lstStyle/>
            <a:p>
              <a:r>
                <a:rPr lang="en-US" sz="1600" b="1" dirty="0">
                  <a:solidFill>
                    <a:schemeClr val="bg2">
                      <a:lumMod val="75000"/>
                    </a:schemeClr>
                  </a:solidFill>
                  <a:latin typeface="Calibri"/>
                  <a:cs typeface="Calibri"/>
                </a:rPr>
                <a:t>Isolate uncategorized/risky sites where access is needed</a:t>
              </a:r>
            </a:p>
          </p:txBody>
        </p:sp>
      </p:grpSp>
      <p:grpSp>
        <p:nvGrpSpPr>
          <p:cNvPr id="199" name="Group 198"/>
          <p:cNvGrpSpPr/>
          <p:nvPr/>
        </p:nvGrpSpPr>
        <p:grpSpPr>
          <a:xfrm>
            <a:off x="4485450" y="3434823"/>
            <a:ext cx="7354764" cy="2791843"/>
            <a:chOff x="3981450" y="3636383"/>
            <a:chExt cx="7354764" cy="2791843"/>
          </a:xfrm>
        </p:grpSpPr>
        <p:grpSp>
          <p:nvGrpSpPr>
            <p:cNvPr id="198" name="Group 197"/>
            <p:cNvGrpSpPr/>
            <p:nvPr/>
          </p:nvGrpSpPr>
          <p:grpSpPr>
            <a:xfrm>
              <a:off x="7436977" y="4050539"/>
              <a:ext cx="3899237" cy="2377687"/>
              <a:chOff x="7436977" y="4050539"/>
              <a:chExt cx="3899237" cy="2377687"/>
            </a:xfrm>
          </p:grpSpPr>
          <p:grpSp>
            <p:nvGrpSpPr>
              <p:cNvPr id="197" name="Group 196"/>
              <p:cNvGrpSpPr/>
              <p:nvPr/>
            </p:nvGrpSpPr>
            <p:grpSpPr>
              <a:xfrm>
                <a:off x="7493731" y="4050539"/>
                <a:ext cx="2626144" cy="1965303"/>
                <a:chOff x="7493731" y="4050539"/>
                <a:chExt cx="2626144" cy="1965303"/>
              </a:xfrm>
            </p:grpSpPr>
            <p:pic>
              <p:nvPicPr>
                <p:cNvPr id="46" name="Picture 45"/>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47139" t="47735" r="37605" b="15697"/>
                <a:stretch/>
              </p:blipFill>
              <p:spPr>
                <a:xfrm>
                  <a:off x="7999432" y="4561295"/>
                  <a:ext cx="883550" cy="794203"/>
                </a:xfrm>
                <a:prstGeom prst="rect">
                  <a:avLst/>
                </a:prstGeom>
              </p:spPr>
            </p:pic>
            <p:pic>
              <p:nvPicPr>
                <p:cNvPr id="47" name="Picture 46"/>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47139" t="47735" r="37605" b="15697"/>
                <a:stretch/>
              </p:blipFill>
              <p:spPr>
                <a:xfrm>
                  <a:off x="8151832" y="4713695"/>
                  <a:ext cx="883550" cy="794203"/>
                </a:xfrm>
                <a:prstGeom prst="rect">
                  <a:avLst/>
                </a:prstGeom>
              </p:spPr>
            </p:pic>
            <p:pic>
              <p:nvPicPr>
                <p:cNvPr id="48" name="Picture 47"/>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47139" t="47735" r="37605" b="15697"/>
                <a:stretch/>
              </p:blipFill>
              <p:spPr>
                <a:xfrm>
                  <a:off x="8151832" y="4713695"/>
                  <a:ext cx="883550" cy="794203"/>
                </a:xfrm>
                <a:prstGeom prst="rect">
                  <a:avLst/>
                </a:prstGeom>
              </p:spPr>
            </p:pic>
            <p:pic>
              <p:nvPicPr>
                <p:cNvPr id="49" name="Picture 48"/>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47139" t="47735" r="37605" b="15697"/>
                <a:stretch/>
              </p:blipFill>
              <p:spPr>
                <a:xfrm>
                  <a:off x="8304232" y="4866095"/>
                  <a:ext cx="883550" cy="794203"/>
                </a:xfrm>
                <a:prstGeom prst="rect">
                  <a:avLst/>
                </a:prstGeom>
              </p:spPr>
            </p:pic>
            <p:pic>
              <p:nvPicPr>
                <p:cNvPr id="50" name="Picture 49"/>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47139" t="47735" r="37605" b="15697"/>
                <a:stretch/>
              </p:blipFill>
              <p:spPr>
                <a:xfrm>
                  <a:off x="8597674" y="4332695"/>
                  <a:ext cx="883550" cy="794203"/>
                </a:xfrm>
                <a:prstGeom prst="rect">
                  <a:avLst/>
                </a:prstGeom>
              </p:spPr>
            </p:pic>
            <p:pic>
              <p:nvPicPr>
                <p:cNvPr id="51" name="Picture 50"/>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47139" t="47735" r="37605" b="15697"/>
                <a:stretch/>
              </p:blipFill>
              <p:spPr>
                <a:xfrm>
                  <a:off x="8750074" y="4485095"/>
                  <a:ext cx="883550" cy="794203"/>
                </a:xfrm>
                <a:prstGeom prst="rect">
                  <a:avLst/>
                </a:prstGeom>
              </p:spPr>
            </p:pic>
            <p:pic>
              <p:nvPicPr>
                <p:cNvPr id="52" name="Picture 51"/>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47139" t="47735" r="37605" b="15697"/>
                <a:stretch/>
              </p:blipFill>
              <p:spPr>
                <a:xfrm>
                  <a:off x="8750074" y="4485095"/>
                  <a:ext cx="883550" cy="794203"/>
                </a:xfrm>
                <a:prstGeom prst="rect">
                  <a:avLst/>
                </a:prstGeom>
              </p:spPr>
            </p:pic>
            <p:pic>
              <p:nvPicPr>
                <p:cNvPr id="53" name="Picture 52"/>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47139" t="47735" r="37605" b="15697"/>
                <a:stretch/>
              </p:blipFill>
              <p:spPr>
                <a:xfrm>
                  <a:off x="8902474" y="4637495"/>
                  <a:ext cx="883550" cy="794203"/>
                </a:xfrm>
                <a:prstGeom prst="rect">
                  <a:avLst/>
                </a:prstGeom>
              </p:spPr>
            </p:pic>
            <p:grpSp>
              <p:nvGrpSpPr>
                <p:cNvPr id="54" name="Group 4"/>
                <p:cNvGrpSpPr>
                  <a:grpSpLocks noChangeAspect="1"/>
                </p:cNvGrpSpPr>
                <p:nvPr/>
              </p:nvGrpSpPr>
              <p:grpSpPr bwMode="auto">
                <a:xfrm>
                  <a:off x="7493731" y="4050539"/>
                  <a:ext cx="2626144" cy="1965303"/>
                  <a:chOff x="2619" y="1247"/>
                  <a:chExt cx="2440" cy="1826"/>
                </a:xfrm>
              </p:grpSpPr>
              <p:sp>
                <p:nvSpPr>
                  <p:cNvPr id="55" name="AutoShape 3"/>
                  <p:cNvSpPr>
                    <a:spLocks noChangeAspect="1" noChangeArrowheads="1" noTextEdit="1"/>
                  </p:cNvSpPr>
                  <p:nvPr/>
                </p:nvSpPr>
                <p:spPr bwMode="auto">
                  <a:xfrm>
                    <a:off x="2619" y="1247"/>
                    <a:ext cx="2440" cy="1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56" name="Freeform 6"/>
                  <p:cNvSpPr>
                    <a:spLocks/>
                  </p:cNvSpPr>
                  <p:nvPr/>
                </p:nvSpPr>
                <p:spPr bwMode="auto">
                  <a:xfrm>
                    <a:off x="2657" y="1315"/>
                    <a:ext cx="2360" cy="1684"/>
                  </a:xfrm>
                  <a:custGeom>
                    <a:avLst/>
                    <a:gdLst>
                      <a:gd name="T0" fmla="*/ 2348 w 2360"/>
                      <a:gd name="T1" fmla="*/ 688 h 1684"/>
                      <a:gd name="T2" fmla="*/ 2352 w 2360"/>
                      <a:gd name="T3" fmla="*/ 550 h 1684"/>
                      <a:gd name="T4" fmla="*/ 2284 w 2360"/>
                      <a:gd name="T5" fmla="*/ 404 h 1684"/>
                      <a:gd name="T6" fmla="*/ 2178 w 2360"/>
                      <a:gd name="T7" fmla="*/ 298 h 1684"/>
                      <a:gd name="T8" fmla="*/ 2002 w 2360"/>
                      <a:gd name="T9" fmla="*/ 218 h 1684"/>
                      <a:gd name="T10" fmla="*/ 1850 w 2360"/>
                      <a:gd name="T11" fmla="*/ 168 h 1684"/>
                      <a:gd name="T12" fmla="*/ 1730 w 2360"/>
                      <a:gd name="T13" fmla="*/ 92 h 1684"/>
                      <a:gd name="T14" fmla="*/ 1616 w 2360"/>
                      <a:gd name="T15" fmla="*/ 42 h 1684"/>
                      <a:gd name="T16" fmla="*/ 1524 w 2360"/>
                      <a:gd name="T17" fmla="*/ 50 h 1684"/>
                      <a:gd name="T18" fmla="*/ 1302 w 2360"/>
                      <a:gd name="T19" fmla="*/ 34 h 1684"/>
                      <a:gd name="T20" fmla="*/ 1186 w 2360"/>
                      <a:gd name="T21" fmla="*/ 20 h 1684"/>
                      <a:gd name="T22" fmla="*/ 1024 w 2360"/>
                      <a:gd name="T23" fmla="*/ 2 h 1684"/>
                      <a:gd name="T24" fmla="*/ 862 w 2360"/>
                      <a:gd name="T25" fmla="*/ 54 h 1684"/>
                      <a:gd name="T26" fmla="*/ 716 w 2360"/>
                      <a:gd name="T27" fmla="*/ 124 h 1684"/>
                      <a:gd name="T28" fmla="*/ 638 w 2360"/>
                      <a:gd name="T29" fmla="*/ 90 h 1684"/>
                      <a:gd name="T30" fmla="*/ 548 w 2360"/>
                      <a:gd name="T31" fmla="*/ 78 h 1684"/>
                      <a:gd name="T32" fmla="*/ 410 w 2360"/>
                      <a:gd name="T33" fmla="*/ 108 h 1684"/>
                      <a:gd name="T34" fmla="*/ 308 w 2360"/>
                      <a:gd name="T35" fmla="*/ 190 h 1684"/>
                      <a:gd name="T36" fmla="*/ 260 w 2360"/>
                      <a:gd name="T37" fmla="*/ 304 h 1684"/>
                      <a:gd name="T38" fmla="*/ 262 w 2360"/>
                      <a:gd name="T39" fmla="*/ 374 h 1684"/>
                      <a:gd name="T40" fmla="*/ 136 w 2360"/>
                      <a:gd name="T41" fmla="*/ 428 h 1684"/>
                      <a:gd name="T42" fmla="*/ 44 w 2360"/>
                      <a:gd name="T43" fmla="*/ 520 h 1684"/>
                      <a:gd name="T44" fmla="*/ 2 w 2360"/>
                      <a:gd name="T45" fmla="*/ 642 h 1684"/>
                      <a:gd name="T46" fmla="*/ 8 w 2360"/>
                      <a:gd name="T47" fmla="*/ 732 h 1684"/>
                      <a:gd name="T48" fmla="*/ 50 w 2360"/>
                      <a:gd name="T49" fmla="*/ 826 h 1684"/>
                      <a:gd name="T50" fmla="*/ 124 w 2360"/>
                      <a:gd name="T51" fmla="*/ 902 h 1684"/>
                      <a:gd name="T52" fmla="*/ 192 w 2360"/>
                      <a:gd name="T53" fmla="*/ 970 h 1684"/>
                      <a:gd name="T54" fmla="*/ 176 w 2360"/>
                      <a:gd name="T55" fmla="*/ 1082 h 1684"/>
                      <a:gd name="T56" fmla="*/ 204 w 2360"/>
                      <a:gd name="T57" fmla="*/ 1228 h 1684"/>
                      <a:gd name="T58" fmla="*/ 306 w 2360"/>
                      <a:gd name="T59" fmla="*/ 1370 h 1684"/>
                      <a:gd name="T60" fmla="*/ 460 w 2360"/>
                      <a:gd name="T61" fmla="*/ 1448 h 1684"/>
                      <a:gd name="T62" fmla="*/ 596 w 2360"/>
                      <a:gd name="T63" fmla="*/ 1450 h 1684"/>
                      <a:gd name="T64" fmla="*/ 666 w 2360"/>
                      <a:gd name="T65" fmla="*/ 1460 h 1684"/>
                      <a:gd name="T66" fmla="*/ 708 w 2360"/>
                      <a:gd name="T67" fmla="*/ 1518 h 1684"/>
                      <a:gd name="T68" fmla="*/ 772 w 2360"/>
                      <a:gd name="T69" fmla="*/ 1556 h 1684"/>
                      <a:gd name="T70" fmla="*/ 834 w 2360"/>
                      <a:gd name="T71" fmla="*/ 1566 h 1684"/>
                      <a:gd name="T72" fmla="*/ 922 w 2360"/>
                      <a:gd name="T73" fmla="*/ 1544 h 1684"/>
                      <a:gd name="T74" fmla="*/ 972 w 2360"/>
                      <a:gd name="T75" fmla="*/ 1532 h 1684"/>
                      <a:gd name="T76" fmla="*/ 1042 w 2360"/>
                      <a:gd name="T77" fmla="*/ 1612 h 1684"/>
                      <a:gd name="T78" fmla="*/ 1154 w 2360"/>
                      <a:gd name="T79" fmla="*/ 1666 h 1684"/>
                      <a:gd name="T80" fmla="*/ 1294 w 2360"/>
                      <a:gd name="T81" fmla="*/ 1684 h 1684"/>
                      <a:gd name="T82" fmla="*/ 1422 w 2360"/>
                      <a:gd name="T83" fmla="*/ 1668 h 1684"/>
                      <a:gd name="T84" fmla="*/ 1550 w 2360"/>
                      <a:gd name="T85" fmla="*/ 1608 h 1684"/>
                      <a:gd name="T86" fmla="*/ 1626 w 2360"/>
                      <a:gd name="T87" fmla="*/ 1516 h 1684"/>
                      <a:gd name="T88" fmla="*/ 1640 w 2360"/>
                      <a:gd name="T89" fmla="*/ 1470 h 1684"/>
                      <a:gd name="T90" fmla="*/ 1754 w 2360"/>
                      <a:gd name="T91" fmla="*/ 1524 h 1684"/>
                      <a:gd name="T92" fmla="*/ 1866 w 2360"/>
                      <a:gd name="T93" fmla="*/ 1532 h 1684"/>
                      <a:gd name="T94" fmla="*/ 1994 w 2360"/>
                      <a:gd name="T95" fmla="*/ 1496 h 1684"/>
                      <a:gd name="T96" fmla="*/ 2084 w 2360"/>
                      <a:gd name="T97" fmla="*/ 1416 h 1684"/>
                      <a:gd name="T98" fmla="*/ 2118 w 2360"/>
                      <a:gd name="T99" fmla="*/ 1310 h 1684"/>
                      <a:gd name="T100" fmla="*/ 2098 w 2360"/>
                      <a:gd name="T101" fmla="*/ 1224 h 1684"/>
                      <a:gd name="T102" fmla="*/ 2186 w 2360"/>
                      <a:gd name="T103" fmla="*/ 1126 h 1684"/>
                      <a:gd name="T104" fmla="*/ 2266 w 2360"/>
                      <a:gd name="T105" fmla="*/ 990 h 1684"/>
                      <a:gd name="T106" fmla="*/ 2306 w 2360"/>
                      <a:gd name="T107" fmla="*/ 842 h 1684"/>
                      <a:gd name="T108" fmla="*/ 2310 w 2360"/>
                      <a:gd name="T109" fmla="*/ 756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0" h="1684">
                        <a:moveTo>
                          <a:pt x="2310" y="756"/>
                        </a:moveTo>
                        <a:lnTo>
                          <a:pt x="2310" y="756"/>
                        </a:lnTo>
                        <a:lnTo>
                          <a:pt x="2326" y="734"/>
                        </a:lnTo>
                        <a:lnTo>
                          <a:pt x="2338" y="712"/>
                        </a:lnTo>
                        <a:lnTo>
                          <a:pt x="2348" y="688"/>
                        </a:lnTo>
                        <a:lnTo>
                          <a:pt x="2354" y="662"/>
                        </a:lnTo>
                        <a:lnTo>
                          <a:pt x="2358" y="636"/>
                        </a:lnTo>
                        <a:lnTo>
                          <a:pt x="2360" y="608"/>
                        </a:lnTo>
                        <a:lnTo>
                          <a:pt x="2356" y="578"/>
                        </a:lnTo>
                        <a:lnTo>
                          <a:pt x="2352" y="550"/>
                        </a:lnTo>
                        <a:lnTo>
                          <a:pt x="2344" y="520"/>
                        </a:lnTo>
                        <a:lnTo>
                          <a:pt x="2332" y="492"/>
                        </a:lnTo>
                        <a:lnTo>
                          <a:pt x="2318" y="462"/>
                        </a:lnTo>
                        <a:lnTo>
                          <a:pt x="2302" y="434"/>
                        </a:lnTo>
                        <a:lnTo>
                          <a:pt x="2284" y="404"/>
                        </a:lnTo>
                        <a:lnTo>
                          <a:pt x="2262" y="378"/>
                        </a:lnTo>
                        <a:lnTo>
                          <a:pt x="2238" y="350"/>
                        </a:lnTo>
                        <a:lnTo>
                          <a:pt x="2210" y="326"/>
                        </a:lnTo>
                        <a:lnTo>
                          <a:pt x="2210" y="326"/>
                        </a:lnTo>
                        <a:lnTo>
                          <a:pt x="2178" y="298"/>
                        </a:lnTo>
                        <a:lnTo>
                          <a:pt x="2144" y="276"/>
                        </a:lnTo>
                        <a:lnTo>
                          <a:pt x="2108" y="256"/>
                        </a:lnTo>
                        <a:lnTo>
                          <a:pt x="2074" y="240"/>
                        </a:lnTo>
                        <a:lnTo>
                          <a:pt x="2038" y="228"/>
                        </a:lnTo>
                        <a:lnTo>
                          <a:pt x="2002" y="218"/>
                        </a:lnTo>
                        <a:lnTo>
                          <a:pt x="1968" y="214"/>
                        </a:lnTo>
                        <a:lnTo>
                          <a:pt x="1934" y="212"/>
                        </a:lnTo>
                        <a:lnTo>
                          <a:pt x="1934" y="212"/>
                        </a:lnTo>
                        <a:lnTo>
                          <a:pt x="1892" y="190"/>
                        </a:lnTo>
                        <a:lnTo>
                          <a:pt x="1850" y="168"/>
                        </a:lnTo>
                        <a:lnTo>
                          <a:pt x="1806" y="146"/>
                        </a:lnTo>
                        <a:lnTo>
                          <a:pt x="1760" y="128"/>
                        </a:lnTo>
                        <a:lnTo>
                          <a:pt x="1760" y="128"/>
                        </a:lnTo>
                        <a:lnTo>
                          <a:pt x="1746" y="110"/>
                        </a:lnTo>
                        <a:lnTo>
                          <a:pt x="1730" y="92"/>
                        </a:lnTo>
                        <a:lnTo>
                          <a:pt x="1712" y="78"/>
                        </a:lnTo>
                        <a:lnTo>
                          <a:pt x="1692" y="66"/>
                        </a:lnTo>
                        <a:lnTo>
                          <a:pt x="1668" y="54"/>
                        </a:lnTo>
                        <a:lnTo>
                          <a:pt x="1642" y="48"/>
                        </a:lnTo>
                        <a:lnTo>
                          <a:pt x="1616" y="42"/>
                        </a:lnTo>
                        <a:lnTo>
                          <a:pt x="1588" y="40"/>
                        </a:lnTo>
                        <a:lnTo>
                          <a:pt x="1588" y="40"/>
                        </a:lnTo>
                        <a:lnTo>
                          <a:pt x="1566" y="42"/>
                        </a:lnTo>
                        <a:lnTo>
                          <a:pt x="1544" y="44"/>
                        </a:lnTo>
                        <a:lnTo>
                          <a:pt x="1524" y="50"/>
                        </a:lnTo>
                        <a:lnTo>
                          <a:pt x="1504" y="56"/>
                        </a:lnTo>
                        <a:lnTo>
                          <a:pt x="1504" y="56"/>
                        </a:lnTo>
                        <a:lnTo>
                          <a:pt x="1438" y="46"/>
                        </a:lnTo>
                        <a:lnTo>
                          <a:pt x="1370" y="38"/>
                        </a:lnTo>
                        <a:lnTo>
                          <a:pt x="1302" y="34"/>
                        </a:lnTo>
                        <a:lnTo>
                          <a:pt x="1232" y="32"/>
                        </a:lnTo>
                        <a:lnTo>
                          <a:pt x="1232" y="32"/>
                        </a:lnTo>
                        <a:lnTo>
                          <a:pt x="1222" y="32"/>
                        </a:lnTo>
                        <a:lnTo>
                          <a:pt x="1222" y="32"/>
                        </a:lnTo>
                        <a:lnTo>
                          <a:pt x="1186" y="20"/>
                        </a:lnTo>
                        <a:lnTo>
                          <a:pt x="1148" y="8"/>
                        </a:lnTo>
                        <a:lnTo>
                          <a:pt x="1106" y="2"/>
                        </a:lnTo>
                        <a:lnTo>
                          <a:pt x="1062" y="0"/>
                        </a:lnTo>
                        <a:lnTo>
                          <a:pt x="1062" y="0"/>
                        </a:lnTo>
                        <a:lnTo>
                          <a:pt x="1024" y="2"/>
                        </a:lnTo>
                        <a:lnTo>
                          <a:pt x="986" y="6"/>
                        </a:lnTo>
                        <a:lnTo>
                          <a:pt x="952" y="14"/>
                        </a:lnTo>
                        <a:lnTo>
                          <a:pt x="920" y="24"/>
                        </a:lnTo>
                        <a:lnTo>
                          <a:pt x="890" y="38"/>
                        </a:lnTo>
                        <a:lnTo>
                          <a:pt x="862" y="54"/>
                        </a:lnTo>
                        <a:lnTo>
                          <a:pt x="840" y="70"/>
                        </a:lnTo>
                        <a:lnTo>
                          <a:pt x="820" y="90"/>
                        </a:lnTo>
                        <a:lnTo>
                          <a:pt x="820" y="90"/>
                        </a:lnTo>
                        <a:lnTo>
                          <a:pt x="766" y="106"/>
                        </a:lnTo>
                        <a:lnTo>
                          <a:pt x="716" y="124"/>
                        </a:lnTo>
                        <a:lnTo>
                          <a:pt x="716" y="124"/>
                        </a:lnTo>
                        <a:lnTo>
                          <a:pt x="696" y="114"/>
                        </a:lnTo>
                        <a:lnTo>
                          <a:pt x="678" y="104"/>
                        </a:lnTo>
                        <a:lnTo>
                          <a:pt x="658" y="96"/>
                        </a:lnTo>
                        <a:lnTo>
                          <a:pt x="638" y="90"/>
                        </a:lnTo>
                        <a:lnTo>
                          <a:pt x="616" y="84"/>
                        </a:lnTo>
                        <a:lnTo>
                          <a:pt x="594" y="80"/>
                        </a:lnTo>
                        <a:lnTo>
                          <a:pt x="570" y="78"/>
                        </a:lnTo>
                        <a:lnTo>
                          <a:pt x="548" y="78"/>
                        </a:lnTo>
                        <a:lnTo>
                          <a:pt x="548" y="78"/>
                        </a:lnTo>
                        <a:lnTo>
                          <a:pt x="518" y="78"/>
                        </a:lnTo>
                        <a:lnTo>
                          <a:pt x="490" y="82"/>
                        </a:lnTo>
                        <a:lnTo>
                          <a:pt x="462" y="88"/>
                        </a:lnTo>
                        <a:lnTo>
                          <a:pt x="434" y="98"/>
                        </a:lnTo>
                        <a:lnTo>
                          <a:pt x="410" y="108"/>
                        </a:lnTo>
                        <a:lnTo>
                          <a:pt x="386" y="120"/>
                        </a:lnTo>
                        <a:lnTo>
                          <a:pt x="364" y="136"/>
                        </a:lnTo>
                        <a:lnTo>
                          <a:pt x="342" y="152"/>
                        </a:lnTo>
                        <a:lnTo>
                          <a:pt x="324" y="170"/>
                        </a:lnTo>
                        <a:lnTo>
                          <a:pt x="308" y="190"/>
                        </a:lnTo>
                        <a:lnTo>
                          <a:pt x="292" y="210"/>
                        </a:lnTo>
                        <a:lnTo>
                          <a:pt x="280" y="232"/>
                        </a:lnTo>
                        <a:lnTo>
                          <a:pt x="270" y="256"/>
                        </a:lnTo>
                        <a:lnTo>
                          <a:pt x="264" y="280"/>
                        </a:lnTo>
                        <a:lnTo>
                          <a:pt x="260" y="304"/>
                        </a:lnTo>
                        <a:lnTo>
                          <a:pt x="258" y="330"/>
                        </a:lnTo>
                        <a:lnTo>
                          <a:pt x="258" y="330"/>
                        </a:lnTo>
                        <a:lnTo>
                          <a:pt x="260" y="352"/>
                        </a:lnTo>
                        <a:lnTo>
                          <a:pt x="262" y="374"/>
                        </a:lnTo>
                        <a:lnTo>
                          <a:pt x="262" y="374"/>
                        </a:lnTo>
                        <a:lnTo>
                          <a:pt x="234" y="380"/>
                        </a:lnTo>
                        <a:lnTo>
                          <a:pt x="208" y="390"/>
                        </a:lnTo>
                        <a:lnTo>
                          <a:pt x="182" y="400"/>
                        </a:lnTo>
                        <a:lnTo>
                          <a:pt x="158" y="414"/>
                        </a:lnTo>
                        <a:lnTo>
                          <a:pt x="136" y="428"/>
                        </a:lnTo>
                        <a:lnTo>
                          <a:pt x="114" y="444"/>
                        </a:lnTo>
                        <a:lnTo>
                          <a:pt x="94" y="460"/>
                        </a:lnTo>
                        <a:lnTo>
                          <a:pt x="74" y="480"/>
                        </a:lnTo>
                        <a:lnTo>
                          <a:pt x="58" y="500"/>
                        </a:lnTo>
                        <a:lnTo>
                          <a:pt x="44" y="520"/>
                        </a:lnTo>
                        <a:lnTo>
                          <a:pt x="30" y="542"/>
                        </a:lnTo>
                        <a:lnTo>
                          <a:pt x="20" y="566"/>
                        </a:lnTo>
                        <a:lnTo>
                          <a:pt x="12" y="590"/>
                        </a:lnTo>
                        <a:lnTo>
                          <a:pt x="6" y="616"/>
                        </a:lnTo>
                        <a:lnTo>
                          <a:pt x="2" y="642"/>
                        </a:lnTo>
                        <a:lnTo>
                          <a:pt x="0" y="668"/>
                        </a:lnTo>
                        <a:lnTo>
                          <a:pt x="0" y="668"/>
                        </a:lnTo>
                        <a:lnTo>
                          <a:pt x="2" y="690"/>
                        </a:lnTo>
                        <a:lnTo>
                          <a:pt x="4" y="710"/>
                        </a:lnTo>
                        <a:lnTo>
                          <a:pt x="8" y="732"/>
                        </a:lnTo>
                        <a:lnTo>
                          <a:pt x="14" y="752"/>
                        </a:lnTo>
                        <a:lnTo>
                          <a:pt x="20" y="770"/>
                        </a:lnTo>
                        <a:lnTo>
                          <a:pt x="28" y="790"/>
                        </a:lnTo>
                        <a:lnTo>
                          <a:pt x="38" y="808"/>
                        </a:lnTo>
                        <a:lnTo>
                          <a:pt x="50" y="826"/>
                        </a:lnTo>
                        <a:lnTo>
                          <a:pt x="62" y="842"/>
                        </a:lnTo>
                        <a:lnTo>
                          <a:pt x="76" y="858"/>
                        </a:lnTo>
                        <a:lnTo>
                          <a:pt x="90" y="874"/>
                        </a:lnTo>
                        <a:lnTo>
                          <a:pt x="106" y="888"/>
                        </a:lnTo>
                        <a:lnTo>
                          <a:pt x="124" y="902"/>
                        </a:lnTo>
                        <a:lnTo>
                          <a:pt x="142" y="914"/>
                        </a:lnTo>
                        <a:lnTo>
                          <a:pt x="160" y="924"/>
                        </a:lnTo>
                        <a:lnTo>
                          <a:pt x="180" y="934"/>
                        </a:lnTo>
                        <a:lnTo>
                          <a:pt x="180" y="934"/>
                        </a:lnTo>
                        <a:lnTo>
                          <a:pt x="192" y="970"/>
                        </a:lnTo>
                        <a:lnTo>
                          <a:pt x="192" y="970"/>
                        </a:lnTo>
                        <a:lnTo>
                          <a:pt x="186" y="998"/>
                        </a:lnTo>
                        <a:lnTo>
                          <a:pt x="180" y="1024"/>
                        </a:lnTo>
                        <a:lnTo>
                          <a:pt x="178" y="1052"/>
                        </a:lnTo>
                        <a:lnTo>
                          <a:pt x="176" y="1082"/>
                        </a:lnTo>
                        <a:lnTo>
                          <a:pt x="176" y="1082"/>
                        </a:lnTo>
                        <a:lnTo>
                          <a:pt x="178" y="1120"/>
                        </a:lnTo>
                        <a:lnTo>
                          <a:pt x="184" y="1156"/>
                        </a:lnTo>
                        <a:lnTo>
                          <a:pt x="192" y="1192"/>
                        </a:lnTo>
                        <a:lnTo>
                          <a:pt x="204" y="1228"/>
                        </a:lnTo>
                        <a:lnTo>
                          <a:pt x="220" y="1260"/>
                        </a:lnTo>
                        <a:lnTo>
                          <a:pt x="236" y="1292"/>
                        </a:lnTo>
                        <a:lnTo>
                          <a:pt x="258" y="1320"/>
                        </a:lnTo>
                        <a:lnTo>
                          <a:pt x="280" y="1346"/>
                        </a:lnTo>
                        <a:lnTo>
                          <a:pt x="306" y="1370"/>
                        </a:lnTo>
                        <a:lnTo>
                          <a:pt x="332" y="1392"/>
                        </a:lnTo>
                        <a:lnTo>
                          <a:pt x="362" y="1412"/>
                        </a:lnTo>
                        <a:lnTo>
                          <a:pt x="394" y="1428"/>
                        </a:lnTo>
                        <a:lnTo>
                          <a:pt x="426" y="1440"/>
                        </a:lnTo>
                        <a:lnTo>
                          <a:pt x="460" y="1448"/>
                        </a:lnTo>
                        <a:lnTo>
                          <a:pt x="494" y="1454"/>
                        </a:lnTo>
                        <a:lnTo>
                          <a:pt x="532" y="1456"/>
                        </a:lnTo>
                        <a:lnTo>
                          <a:pt x="532" y="1456"/>
                        </a:lnTo>
                        <a:lnTo>
                          <a:pt x="564" y="1454"/>
                        </a:lnTo>
                        <a:lnTo>
                          <a:pt x="596" y="1450"/>
                        </a:lnTo>
                        <a:lnTo>
                          <a:pt x="628" y="1442"/>
                        </a:lnTo>
                        <a:lnTo>
                          <a:pt x="658" y="1432"/>
                        </a:lnTo>
                        <a:lnTo>
                          <a:pt x="658" y="1432"/>
                        </a:lnTo>
                        <a:lnTo>
                          <a:pt x="660" y="1446"/>
                        </a:lnTo>
                        <a:lnTo>
                          <a:pt x="666" y="1460"/>
                        </a:lnTo>
                        <a:lnTo>
                          <a:pt x="672" y="1472"/>
                        </a:lnTo>
                        <a:lnTo>
                          <a:pt x="680" y="1486"/>
                        </a:lnTo>
                        <a:lnTo>
                          <a:pt x="688" y="1498"/>
                        </a:lnTo>
                        <a:lnTo>
                          <a:pt x="696" y="1508"/>
                        </a:lnTo>
                        <a:lnTo>
                          <a:pt x="708" y="1518"/>
                        </a:lnTo>
                        <a:lnTo>
                          <a:pt x="718" y="1528"/>
                        </a:lnTo>
                        <a:lnTo>
                          <a:pt x="730" y="1536"/>
                        </a:lnTo>
                        <a:lnTo>
                          <a:pt x="744" y="1544"/>
                        </a:lnTo>
                        <a:lnTo>
                          <a:pt x="756" y="1550"/>
                        </a:lnTo>
                        <a:lnTo>
                          <a:pt x="772" y="1556"/>
                        </a:lnTo>
                        <a:lnTo>
                          <a:pt x="786" y="1560"/>
                        </a:lnTo>
                        <a:lnTo>
                          <a:pt x="802" y="1564"/>
                        </a:lnTo>
                        <a:lnTo>
                          <a:pt x="816" y="1566"/>
                        </a:lnTo>
                        <a:lnTo>
                          <a:pt x="834" y="1566"/>
                        </a:lnTo>
                        <a:lnTo>
                          <a:pt x="834" y="1566"/>
                        </a:lnTo>
                        <a:lnTo>
                          <a:pt x="852" y="1566"/>
                        </a:lnTo>
                        <a:lnTo>
                          <a:pt x="870" y="1562"/>
                        </a:lnTo>
                        <a:lnTo>
                          <a:pt x="888" y="1558"/>
                        </a:lnTo>
                        <a:lnTo>
                          <a:pt x="904" y="1552"/>
                        </a:lnTo>
                        <a:lnTo>
                          <a:pt x="922" y="1544"/>
                        </a:lnTo>
                        <a:lnTo>
                          <a:pt x="936" y="1536"/>
                        </a:lnTo>
                        <a:lnTo>
                          <a:pt x="950" y="1526"/>
                        </a:lnTo>
                        <a:lnTo>
                          <a:pt x="962" y="1514"/>
                        </a:lnTo>
                        <a:lnTo>
                          <a:pt x="962" y="1514"/>
                        </a:lnTo>
                        <a:lnTo>
                          <a:pt x="972" y="1532"/>
                        </a:lnTo>
                        <a:lnTo>
                          <a:pt x="982" y="1550"/>
                        </a:lnTo>
                        <a:lnTo>
                          <a:pt x="994" y="1566"/>
                        </a:lnTo>
                        <a:lnTo>
                          <a:pt x="1008" y="1582"/>
                        </a:lnTo>
                        <a:lnTo>
                          <a:pt x="1024" y="1598"/>
                        </a:lnTo>
                        <a:lnTo>
                          <a:pt x="1042" y="1612"/>
                        </a:lnTo>
                        <a:lnTo>
                          <a:pt x="1062" y="1624"/>
                        </a:lnTo>
                        <a:lnTo>
                          <a:pt x="1084" y="1636"/>
                        </a:lnTo>
                        <a:lnTo>
                          <a:pt x="1106" y="1648"/>
                        </a:lnTo>
                        <a:lnTo>
                          <a:pt x="1130" y="1656"/>
                        </a:lnTo>
                        <a:lnTo>
                          <a:pt x="1154" y="1666"/>
                        </a:lnTo>
                        <a:lnTo>
                          <a:pt x="1180" y="1672"/>
                        </a:lnTo>
                        <a:lnTo>
                          <a:pt x="1208" y="1678"/>
                        </a:lnTo>
                        <a:lnTo>
                          <a:pt x="1236" y="1682"/>
                        </a:lnTo>
                        <a:lnTo>
                          <a:pt x="1264" y="1684"/>
                        </a:lnTo>
                        <a:lnTo>
                          <a:pt x="1294" y="1684"/>
                        </a:lnTo>
                        <a:lnTo>
                          <a:pt x="1294" y="1684"/>
                        </a:lnTo>
                        <a:lnTo>
                          <a:pt x="1328" y="1684"/>
                        </a:lnTo>
                        <a:lnTo>
                          <a:pt x="1360" y="1680"/>
                        </a:lnTo>
                        <a:lnTo>
                          <a:pt x="1392" y="1676"/>
                        </a:lnTo>
                        <a:lnTo>
                          <a:pt x="1422" y="1668"/>
                        </a:lnTo>
                        <a:lnTo>
                          <a:pt x="1452" y="1660"/>
                        </a:lnTo>
                        <a:lnTo>
                          <a:pt x="1478" y="1648"/>
                        </a:lnTo>
                        <a:lnTo>
                          <a:pt x="1504" y="1636"/>
                        </a:lnTo>
                        <a:lnTo>
                          <a:pt x="1528" y="1622"/>
                        </a:lnTo>
                        <a:lnTo>
                          <a:pt x="1550" y="1608"/>
                        </a:lnTo>
                        <a:lnTo>
                          <a:pt x="1570" y="1592"/>
                        </a:lnTo>
                        <a:lnTo>
                          <a:pt x="1588" y="1574"/>
                        </a:lnTo>
                        <a:lnTo>
                          <a:pt x="1602" y="1556"/>
                        </a:lnTo>
                        <a:lnTo>
                          <a:pt x="1616" y="1536"/>
                        </a:lnTo>
                        <a:lnTo>
                          <a:pt x="1626" y="1516"/>
                        </a:lnTo>
                        <a:lnTo>
                          <a:pt x="1632" y="1494"/>
                        </a:lnTo>
                        <a:lnTo>
                          <a:pt x="1636" y="1472"/>
                        </a:lnTo>
                        <a:lnTo>
                          <a:pt x="1636" y="1472"/>
                        </a:lnTo>
                        <a:lnTo>
                          <a:pt x="1640" y="1470"/>
                        </a:lnTo>
                        <a:lnTo>
                          <a:pt x="1640" y="1470"/>
                        </a:lnTo>
                        <a:lnTo>
                          <a:pt x="1660" y="1484"/>
                        </a:lnTo>
                        <a:lnTo>
                          <a:pt x="1682" y="1496"/>
                        </a:lnTo>
                        <a:lnTo>
                          <a:pt x="1704" y="1508"/>
                        </a:lnTo>
                        <a:lnTo>
                          <a:pt x="1730" y="1516"/>
                        </a:lnTo>
                        <a:lnTo>
                          <a:pt x="1754" y="1524"/>
                        </a:lnTo>
                        <a:lnTo>
                          <a:pt x="1782" y="1530"/>
                        </a:lnTo>
                        <a:lnTo>
                          <a:pt x="1808" y="1532"/>
                        </a:lnTo>
                        <a:lnTo>
                          <a:pt x="1836" y="1534"/>
                        </a:lnTo>
                        <a:lnTo>
                          <a:pt x="1836" y="1534"/>
                        </a:lnTo>
                        <a:lnTo>
                          <a:pt x="1866" y="1532"/>
                        </a:lnTo>
                        <a:lnTo>
                          <a:pt x="1894" y="1530"/>
                        </a:lnTo>
                        <a:lnTo>
                          <a:pt x="1920" y="1524"/>
                        </a:lnTo>
                        <a:lnTo>
                          <a:pt x="1946" y="1516"/>
                        </a:lnTo>
                        <a:lnTo>
                          <a:pt x="1970" y="1506"/>
                        </a:lnTo>
                        <a:lnTo>
                          <a:pt x="1994" y="1496"/>
                        </a:lnTo>
                        <a:lnTo>
                          <a:pt x="2016" y="1482"/>
                        </a:lnTo>
                        <a:lnTo>
                          <a:pt x="2036" y="1468"/>
                        </a:lnTo>
                        <a:lnTo>
                          <a:pt x="2054" y="1452"/>
                        </a:lnTo>
                        <a:lnTo>
                          <a:pt x="2070" y="1436"/>
                        </a:lnTo>
                        <a:lnTo>
                          <a:pt x="2084" y="1416"/>
                        </a:lnTo>
                        <a:lnTo>
                          <a:pt x="2096" y="1396"/>
                        </a:lnTo>
                        <a:lnTo>
                          <a:pt x="2106" y="1376"/>
                        </a:lnTo>
                        <a:lnTo>
                          <a:pt x="2112" y="1354"/>
                        </a:lnTo>
                        <a:lnTo>
                          <a:pt x="2116" y="1332"/>
                        </a:lnTo>
                        <a:lnTo>
                          <a:pt x="2118" y="1310"/>
                        </a:lnTo>
                        <a:lnTo>
                          <a:pt x="2118" y="1310"/>
                        </a:lnTo>
                        <a:lnTo>
                          <a:pt x="2116" y="1288"/>
                        </a:lnTo>
                        <a:lnTo>
                          <a:pt x="2112" y="1266"/>
                        </a:lnTo>
                        <a:lnTo>
                          <a:pt x="2106" y="1244"/>
                        </a:lnTo>
                        <a:lnTo>
                          <a:pt x="2098" y="1224"/>
                        </a:lnTo>
                        <a:lnTo>
                          <a:pt x="2098" y="1224"/>
                        </a:lnTo>
                        <a:lnTo>
                          <a:pt x="2122" y="1202"/>
                        </a:lnTo>
                        <a:lnTo>
                          <a:pt x="2144" y="1176"/>
                        </a:lnTo>
                        <a:lnTo>
                          <a:pt x="2166" y="1152"/>
                        </a:lnTo>
                        <a:lnTo>
                          <a:pt x="2186" y="1126"/>
                        </a:lnTo>
                        <a:lnTo>
                          <a:pt x="2206" y="1100"/>
                        </a:lnTo>
                        <a:lnTo>
                          <a:pt x="2224" y="1074"/>
                        </a:lnTo>
                        <a:lnTo>
                          <a:pt x="2240" y="1046"/>
                        </a:lnTo>
                        <a:lnTo>
                          <a:pt x="2254" y="1018"/>
                        </a:lnTo>
                        <a:lnTo>
                          <a:pt x="2266" y="990"/>
                        </a:lnTo>
                        <a:lnTo>
                          <a:pt x="2278" y="960"/>
                        </a:lnTo>
                        <a:lnTo>
                          <a:pt x="2288" y="932"/>
                        </a:lnTo>
                        <a:lnTo>
                          <a:pt x="2296" y="902"/>
                        </a:lnTo>
                        <a:lnTo>
                          <a:pt x="2302" y="872"/>
                        </a:lnTo>
                        <a:lnTo>
                          <a:pt x="2306" y="842"/>
                        </a:lnTo>
                        <a:lnTo>
                          <a:pt x="2310" y="810"/>
                        </a:lnTo>
                        <a:lnTo>
                          <a:pt x="2310" y="780"/>
                        </a:lnTo>
                        <a:lnTo>
                          <a:pt x="2310" y="780"/>
                        </a:lnTo>
                        <a:lnTo>
                          <a:pt x="2310" y="756"/>
                        </a:lnTo>
                        <a:lnTo>
                          <a:pt x="2310" y="756"/>
                        </a:lnTo>
                        <a:lnTo>
                          <a:pt x="2310" y="75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57" name="Freeform 7"/>
                  <p:cNvSpPr>
                    <a:spLocks noEditPoints="1"/>
                  </p:cNvSpPr>
                  <p:nvPr/>
                </p:nvSpPr>
                <p:spPr bwMode="auto">
                  <a:xfrm>
                    <a:off x="2619" y="1247"/>
                    <a:ext cx="2440" cy="1826"/>
                  </a:xfrm>
                  <a:custGeom>
                    <a:avLst/>
                    <a:gdLst>
                      <a:gd name="T0" fmla="*/ 1178 w 2440"/>
                      <a:gd name="T1" fmla="*/ 1796 h 1826"/>
                      <a:gd name="T2" fmla="*/ 1008 w 2440"/>
                      <a:gd name="T3" fmla="*/ 1678 h 1826"/>
                      <a:gd name="T4" fmla="*/ 800 w 2440"/>
                      <a:gd name="T5" fmla="*/ 1684 h 1826"/>
                      <a:gd name="T6" fmla="*/ 588 w 2440"/>
                      <a:gd name="T7" fmla="*/ 1596 h 1826"/>
                      <a:gd name="T8" fmla="*/ 248 w 2440"/>
                      <a:gd name="T9" fmla="*/ 1434 h 1826"/>
                      <a:gd name="T10" fmla="*/ 148 w 2440"/>
                      <a:gd name="T11" fmla="*/ 1120 h 1826"/>
                      <a:gd name="T12" fmla="*/ 82 w 2440"/>
                      <a:gd name="T13" fmla="*/ 954 h 1826"/>
                      <a:gd name="T14" fmla="*/ 4 w 2440"/>
                      <a:gd name="T15" fmla="*/ 782 h 1826"/>
                      <a:gd name="T16" fmla="*/ 42 w 2440"/>
                      <a:gd name="T17" fmla="*/ 576 h 1826"/>
                      <a:gd name="T18" fmla="*/ 230 w 2440"/>
                      <a:gd name="T19" fmla="*/ 426 h 1826"/>
                      <a:gd name="T20" fmla="*/ 360 w 2440"/>
                      <a:gd name="T21" fmla="*/ 212 h 1826"/>
                      <a:gd name="T22" fmla="*/ 632 w 2440"/>
                      <a:gd name="T23" fmla="*/ 96 h 1826"/>
                      <a:gd name="T24" fmla="*/ 908 w 2440"/>
                      <a:gd name="T25" fmla="*/ 52 h 1826"/>
                      <a:gd name="T26" fmla="*/ 1268 w 2440"/>
                      <a:gd name="T27" fmla="*/ 14 h 1826"/>
                      <a:gd name="T28" fmla="*/ 1514 w 2440"/>
                      <a:gd name="T29" fmla="*/ 56 h 1826"/>
                      <a:gd name="T30" fmla="*/ 1684 w 2440"/>
                      <a:gd name="T31" fmla="*/ 38 h 1826"/>
                      <a:gd name="T32" fmla="*/ 1828 w 2440"/>
                      <a:gd name="T33" fmla="*/ 122 h 1826"/>
                      <a:gd name="T34" fmla="*/ 1986 w 2440"/>
                      <a:gd name="T35" fmla="*/ 198 h 1826"/>
                      <a:gd name="T36" fmla="*/ 2212 w 2440"/>
                      <a:gd name="T37" fmla="*/ 302 h 1826"/>
                      <a:gd name="T38" fmla="*/ 2372 w 2440"/>
                      <a:gd name="T39" fmla="*/ 488 h 1826"/>
                      <a:gd name="T40" fmla="*/ 2440 w 2440"/>
                      <a:gd name="T41" fmla="*/ 732 h 1826"/>
                      <a:gd name="T42" fmla="*/ 2396 w 2440"/>
                      <a:gd name="T43" fmla="*/ 982 h 1826"/>
                      <a:gd name="T44" fmla="*/ 2222 w 2440"/>
                      <a:gd name="T45" fmla="*/ 1214 h 1826"/>
                      <a:gd name="T46" fmla="*/ 2146 w 2440"/>
                      <a:gd name="T47" fmla="*/ 1476 h 1826"/>
                      <a:gd name="T48" fmla="*/ 1824 w 2440"/>
                      <a:gd name="T49" fmla="*/ 1670 h 1826"/>
                      <a:gd name="T50" fmla="*/ 1648 w 2440"/>
                      <a:gd name="T51" fmla="*/ 1698 h 1826"/>
                      <a:gd name="T52" fmla="*/ 1460 w 2440"/>
                      <a:gd name="T53" fmla="*/ 1808 h 1826"/>
                      <a:gd name="T54" fmla="*/ 1040 w 2440"/>
                      <a:gd name="T55" fmla="*/ 1574 h 1826"/>
                      <a:gd name="T56" fmla="*/ 1182 w 2440"/>
                      <a:gd name="T57" fmla="*/ 1692 h 1826"/>
                      <a:gd name="T58" fmla="*/ 1380 w 2440"/>
                      <a:gd name="T59" fmla="*/ 1728 h 1826"/>
                      <a:gd name="T60" fmla="*/ 1552 w 2440"/>
                      <a:gd name="T61" fmla="*/ 1656 h 1826"/>
                      <a:gd name="T62" fmla="*/ 1646 w 2440"/>
                      <a:gd name="T63" fmla="*/ 1560 h 1826"/>
                      <a:gd name="T64" fmla="*/ 1780 w 2440"/>
                      <a:gd name="T65" fmla="*/ 1576 h 1826"/>
                      <a:gd name="T66" fmla="*/ 2046 w 2440"/>
                      <a:gd name="T67" fmla="*/ 1450 h 1826"/>
                      <a:gd name="T68" fmla="*/ 2124 w 2440"/>
                      <a:gd name="T69" fmla="*/ 1196 h 1826"/>
                      <a:gd name="T70" fmla="*/ 2208 w 2440"/>
                      <a:gd name="T71" fmla="*/ 1096 h 1826"/>
                      <a:gd name="T72" fmla="*/ 2330 w 2440"/>
                      <a:gd name="T73" fmla="*/ 874 h 1826"/>
                      <a:gd name="T74" fmla="*/ 2334 w 2440"/>
                      <a:gd name="T75" fmla="*/ 664 h 1826"/>
                      <a:gd name="T76" fmla="*/ 2092 w 2440"/>
                      <a:gd name="T77" fmla="*/ 338 h 1826"/>
                      <a:gd name="T78" fmla="*/ 1844 w 2440"/>
                      <a:gd name="T79" fmla="*/ 282 h 1826"/>
                      <a:gd name="T80" fmla="*/ 1784 w 2440"/>
                      <a:gd name="T81" fmla="*/ 224 h 1826"/>
                      <a:gd name="T82" fmla="*/ 1606 w 2440"/>
                      <a:gd name="T83" fmla="*/ 130 h 1826"/>
                      <a:gd name="T84" fmla="*/ 1488 w 2440"/>
                      <a:gd name="T85" fmla="*/ 190 h 1826"/>
                      <a:gd name="T86" fmla="*/ 1400 w 2440"/>
                      <a:gd name="T87" fmla="*/ 168 h 1826"/>
                      <a:gd name="T88" fmla="*/ 1100 w 2440"/>
                      <a:gd name="T89" fmla="*/ 98 h 1826"/>
                      <a:gd name="T90" fmla="*/ 810 w 2440"/>
                      <a:gd name="T91" fmla="*/ 228 h 1826"/>
                      <a:gd name="T92" fmla="*/ 632 w 2440"/>
                      <a:gd name="T93" fmla="*/ 192 h 1826"/>
                      <a:gd name="T94" fmla="*/ 418 w 2440"/>
                      <a:gd name="T95" fmla="*/ 290 h 1826"/>
                      <a:gd name="T96" fmla="*/ 348 w 2440"/>
                      <a:gd name="T97" fmla="*/ 472 h 1826"/>
                      <a:gd name="T98" fmla="*/ 284 w 2440"/>
                      <a:gd name="T99" fmla="*/ 512 h 1826"/>
                      <a:gd name="T100" fmla="*/ 132 w 2440"/>
                      <a:gd name="T101" fmla="*/ 614 h 1826"/>
                      <a:gd name="T102" fmla="*/ 100 w 2440"/>
                      <a:gd name="T103" fmla="*/ 772 h 1826"/>
                      <a:gd name="T104" fmla="*/ 170 w 2440"/>
                      <a:gd name="T105" fmla="*/ 906 h 1826"/>
                      <a:gd name="T106" fmla="*/ 266 w 2440"/>
                      <a:gd name="T107" fmla="*/ 970 h 1826"/>
                      <a:gd name="T108" fmla="*/ 250 w 2440"/>
                      <a:gd name="T109" fmla="*/ 1082 h 1826"/>
                      <a:gd name="T110" fmla="*/ 302 w 2440"/>
                      <a:gd name="T111" fmla="*/ 1346 h 1826"/>
                      <a:gd name="T112" fmla="*/ 552 w 2440"/>
                      <a:gd name="T113" fmla="*/ 1498 h 1826"/>
                      <a:gd name="T114" fmla="*/ 698 w 2440"/>
                      <a:gd name="T115" fmla="*/ 1484 h 1826"/>
                      <a:gd name="T116" fmla="*/ 766 w 2440"/>
                      <a:gd name="T117" fmla="*/ 1550 h 1826"/>
                      <a:gd name="T118" fmla="*/ 946 w 2440"/>
                      <a:gd name="T119" fmla="*/ 1598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0" h="1826">
                        <a:moveTo>
                          <a:pt x="1338" y="1826"/>
                        </a:moveTo>
                        <a:lnTo>
                          <a:pt x="1338" y="1826"/>
                        </a:lnTo>
                        <a:lnTo>
                          <a:pt x="1314" y="1826"/>
                        </a:lnTo>
                        <a:lnTo>
                          <a:pt x="1290" y="1824"/>
                        </a:lnTo>
                        <a:lnTo>
                          <a:pt x="1268" y="1820"/>
                        </a:lnTo>
                        <a:lnTo>
                          <a:pt x="1244" y="1816"/>
                        </a:lnTo>
                        <a:lnTo>
                          <a:pt x="1222" y="1810"/>
                        </a:lnTo>
                        <a:lnTo>
                          <a:pt x="1200" y="1804"/>
                        </a:lnTo>
                        <a:lnTo>
                          <a:pt x="1178" y="1796"/>
                        </a:lnTo>
                        <a:lnTo>
                          <a:pt x="1156" y="1786"/>
                        </a:lnTo>
                        <a:lnTo>
                          <a:pt x="1136" y="1776"/>
                        </a:lnTo>
                        <a:lnTo>
                          <a:pt x="1116" y="1766"/>
                        </a:lnTo>
                        <a:lnTo>
                          <a:pt x="1096" y="1754"/>
                        </a:lnTo>
                        <a:lnTo>
                          <a:pt x="1076" y="1740"/>
                        </a:lnTo>
                        <a:lnTo>
                          <a:pt x="1058" y="1726"/>
                        </a:lnTo>
                        <a:lnTo>
                          <a:pt x="1040" y="1710"/>
                        </a:lnTo>
                        <a:lnTo>
                          <a:pt x="1024" y="1694"/>
                        </a:lnTo>
                        <a:lnTo>
                          <a:pt x="1008" y="1678"/>
                        </a:lnTo>
                        <a:lnTo>
                          <a:pt x="1008" y="1678"/>
                        </a:lnTo>
                        <a:lnTo>
                          <a:pt x="980" y="1688"/>
                        </a:lnTo>
                        <a:lnTo>
                          <a:pt x="952" y="1694"/>
                        </a:lnTo>
                        <a:lnTo>
                          <a:pt x="924" y="1700"/>
                        </a:lnTo>
                        <a:lnTo>
                          <a:pt x="896" y="1700"/>
                        </a:lnTo>
                        <a:lnTo>
                          <a:pt x="896" y="1700"/>
                        </a:lnTo>
                        <a:lnTo>
                          <a:pt x="862" y="1698"/>
                        </a:lnTo>
                        <a:lnTo>
                          <a:pt x="830" y="1694"/>
                        </a:lnTo>
                        <a:lnTo>
                          <a:pt x="800" y="1684"/>
                        </a:lnTo>
                        <a:lnTo>
                          <a:pt x="770" y="1670"/>
                        </a:lnTo>
                        <a:lnTo>
                          <a:pt x="742" y="1654"/>
                        </a:lnTo>
                        <a:lnTo>
                          <a:pt x="716" y="1634"/>
                        </a:lnTo>
                        <a:lnTo>
                          <a:pt x="692" y="1612"/>
                        </a:lnTo>
                        <a:lnTo>
                          <a:pt x="672" y="1588"/>
                        </a:lnTo>
                        <a:lnTo>
                          <a:pt x="672" y="1588"/>
                        </a:lnTo>
                        <a:lnTo>
                          <a:pt x="630" y="1594"/>
                        </a:lnTo>
                        <a:lnTo>
                          <a:pt x="588" y="1596"/>
                        </a:lnTo>
                        <a:lnTo>
                          <a:pt x="588" y="1596"/>
                        </a:lnTo>
                        <a:lnTo>
                          <a:pt x="544" y="1592"/>
                        </a:lnTo>
                        <a:lnTo>
                          <a:pt x="500" y="1586"/>
                        </a:lnTo>
                        <a:lnTo>
                          <a:pt x="456" y="1576"/>
                        </a:lnTo>
                        <a:lnTo>
                          <a:pt x="416" y="1560"/>
                        </a:lnTo>
                        <a:lnTo>
                          <a:pt x="378" y="1542"/>
                        </a:lnTo>
                        <a:lnTo>
                          <a:pt x="342" y="1520"/>
                        </a:lnTo>
                        <a:lnTo>
                          <a:pt x="308" y="1494"/>
                        </a:lnTo>
                        <a:lnTo>
                          <a:pt x="276" y="1466"/>
                        </a:lnTo>
                        <a:lnTo>
                          <a:pt x="248" y="1434"/>
                        </a:lnTo>
                        <a:lnTo>
                          <a:pt x="222" y="1400"/>
                        </a:lnTo>
                        <a:lnTo>
                          <a:pt x="200" y="1364"/>
                        </a:lnTo>
                        <a:lnTo>
                          <a:pt x="180" y="1324"/>
                        </a:lnTo>
                        <a:lnTo>
                          <a:pt x="166" y="1284"/>
                        </a:lnTo>
                        <a:lnTo>
                          <a:pt x="156" y="1242"/>
                        </a:lnTo>
                        <a:lnTo>
                          <a:pt x="148" y="1198"/>
                        </a:lnTo>
                        <a:lnTo>
                          <a:pt x="146" y="1154"/>
                        </a:lnTo>
                        <a:lnTo>
                          <a:pt x="146" y="1154"/>
                        </a:lnTo>
                        <a:lnTo>
                          <a:pt x="148" y="1120"/>
                        </a:lnTo>
                        <a:lnTo>
                          <a:pt x="152" y="1086"/>
                        </a:lnTo>
                        <a:lnTo>
                          <a:pt x="158" y="1054"/>
                        </a:lnTo>
                        <a:lnTo>
                          <a:pt x="166" y="1020"/>
                        </a:lnTo>
                        <a:lnTo>
                          <a:pt x="166" y="1020"/>
                        </a:lnTo>
                        <a:lnTo>
                          <a:pt x="148" y="1010"/>
                        </a:lnTo>
                        <a:lnTo>
                          <a:pt x="130" y="998"/>
                        </a:lnTo>
                        <a:lnTo>
                          <a:pt x="114" y="984"/>
                        </a:lnTo>
                        <a:lnTo>
                          <a:pt x="98" y="970"/>
                        </a:lnTo>
                        <a:lnTo>
                          <a:pt x="82" y="954"/>
                        </a:lnTo>
                        <a:lnTo>
                          <a:pt x="70" y="938"/>
                        </a:lnTo>
                        <a:lnTo>
                          <a:pt x="56" y="920"/>
                        </a:lnTo>
                        <a:lnTo>
                          <a:pt x="46" y="902"/>
                        </a:lnTo>
                        <a:lnTo>
                          <a:pt x="36" y="884"/>
                        </a:lnTo>
                        <a:lnTo>
                          <a:pt x="26" y="864"/>
                        </a:lnTo>
                        <a:lnTo>
                          <a:pt x="18" y="844"/>
                        </a:lnTo>
                        <a:lnTo>
                          <a:pt x="12" y="824"/>
                        </a:lnTo>
                        <a:lnTo>
                          <a:pt x="8" y="802"/>
                        </a:lnTo>
                        <a:lnTo>
                          <a:pt x="4" y="782"/>
                        </a:lnTo>
                        <a:lnTo>
                          <a:pt x="2" y="760"/>
                        </a:lnTo>
                        <a:lnTo>
                          <a:pt x="0" y="738"/>
                        </a:lnTo>
                        <a:lnTo>
                          <a:pt x="0" y="738"/>
                        </a:lnTo>
                        <a:lnTo>
                          <a:pt x="2" y="708"/>
                        </a:lnTo>
                        <a:lnTo>
                          <a:pt x="6" y="680"/>
                        </a:lnTo>
                        <a:lnTo>
                          <a:pt x="12" y="652"/>
                        </a:lnTo>
                        <a:lnTo>
                          <a:pt x="20" y="626"/>
                        </a:lnTo>
                        <a:lnTo>
                          <a:pt x="30" y="600"/>
                        </a:lnTo>
                        <a:lnTo>
                          <a:pt x="42" y="576"/>
                        </a:lnTo>
                        <a:lnTo>
                          <a:pt x="58" y="552"/>
                        </a:lnTo>
                        <a:lnTo>
                          <a:pt x="74" y="532"/>
                        </a:lnTo>
                        <a:lnTo>
                          <a:pt x="92" y="510"/>
                        </a:lnTo>
                        <a:lnTo>
                          <a:pt x="112" y="492"/>
                        </a:lnTo>
                        <a:lnTo>
                          <a:pt x="132" y="476"/>
                        </a:lnTo>
                        <a:lnTo>
                          <a:pt x="154" y="460"/>
                        </a:lnTo>
                        <a:lnTo>
                          <a:pt x="178" y="446"/>
                        </a:lnTo>
                        <a:lnTo>
                          <a:pt x="204" y="434"/>
                        </a:lnTo>
                        <a:lnTo>
                          <a:pt x="230" y="426"/>
                        </a:lnTo>
                        <a:lnTo>
                          <a:pt x="258" y="418"/>
                        </a:lnTo>
                        <a:lnTo>
                          <a:pt x="258" y="418"/>
                        </a:lnTo>
                        <a:lnTo>
                          <a:pt x="264" y="384"/>
                        </a:lnTo>
                        <a:lnTo>
                          <a:pt x="274" y="352"/>
                        </a:lnTo>
                        <a:lnTo>
                          <a:pt x="286" y="320"/>
                        </a:lnTo>
                        <a:lnTo>
                          <a:pt x="300" y="290"/>
                        </a:lnTo>
                        <a:lnTo>
                          <a:pt x="318" y="262"/>
                        </a:lnTo>
                        <a:lnTo>
                          <a:pt x="338" y="236"/>
                        </a:lnTo>
                        <a:lnTo>
                          <a:pt x="360" y="212"/>
                        </a:lnTo>
                        <a:lnTo>
                          <a:pt x="384" y="188"/>
                        </a:lnTo>
                        <a:lnTo>
                          <a:pt x="410" y="168"/>
                        </a:lnTo>
                        <a:lnTo>
                          <a:pt x="438" y="150"/>
                        </a:lnTo>
                        <a:lnTo>
                          <a:pt x="466" y="134"/>
                        </a:lnTo>
                        <a:lnTo>
                          <a:pt x="498" y="120"/>
                        </a:lnTo>
                        <a:lnTo>
                          <a:pt x="530" y="110"/>
                        </a:lnTo>
                        <a:lnTo>
                          <a:pt x="562" y="102"/>
                        </a:lnTo>
                        <a:lnTo>
                          <a:pt x="596" y="98"/>
                        </a:lnTo>
                        <a:lnTo>
                          <a:pt x="632" y="96"/>
                        </a:lnTo>
                        <a:lnTo>
                          <a:pt x="632" y="96"/>
                        </a:lnTo>
                        <a:lnTo>
                          <a:pt x="670" y="98"/>
                        </a:lnTo>
                        <a:lnTo>
                          <a:pt x="710" y="104"/>
                        </a:lnTo>
                        <a:lnTo>
                          <a:pt x="748" y="114"/>
                        </a:lnTo>
                        <a:lnTo>
                          <a:pt x="784" y="128"/>
                        </a:lnTo>
                        <a:lnTo>
                          <a:pt x="784" y="128"/>
                        </a:lnTo>
                        <a:lnTo>
                          <a:pt x="824" y="98"/>
                        </a:lnTo>
                        <a:lnTo>
                          <a:pt x="864" y="72"/>
                        </a:lnTo>
                        <a:lnTo>
                          <a:pt x="908" y="52"/>
                        </a:lnTo>
                        <a:lnTo>
                          <a:pt x="954" y="32"/>
                        </a:lnTo>
                        <a:lnTo>
                          <a:pt x="1000" y="18"/>
                        </a:lnTo>
                        <a:lnTo>
                          <a:pt x="1048" y="8"/>
                        </a:lnTo>
                        <a:lnTo>
                          <a:pt x="1096" y="2"/>
                        </a:lnTo>
                        <a:lnTo>
                          <a:pt x="1146" y="0"/>
                        </a:lnTo>
                        <a:lnTo>
                          <a:pt x="1146" y="0"/>
                        </a:lnTo>
                        <a:lnTo>
                          <a:pt x="1186" y="2"/>
                        </a:lnTo>
                        <a:lnTo>
                          <a:pt x="1228" y="6"/>
                        </a:lnTo>
                        <a:lnTo>
                          <a:pt x="1268" y="14"/>
                        </a:lnTo>
                        <a:lnTo>
                          <a:pt x="1308" y="24"/>
                        </a:lnTo>
                        <a:lnTo>
                          <a:pt x="1346" y="36"/>
                        </a:lnTo>
                        <a:lnTo>
                          <a:pt x="1384" y="52"/>
                        </a:lnTo>
                        <a:lnTo>
                          <a:pt x="1420" y="70"/>
                        </a:lnTo>
                        <a:lnTo>
                          <a:pt x="1456" y="90"/>
                        </a:lnTo>
                        <a:lnTo>
                          <a:pt x="1456" y="90"/>
                        </a:lnTo>
                        <a:lnTo>
                          <a:pt x="1474" y="78"/>
                        </a:lnTo>
                        <a:lnTo>
                          <a:pt x="1494" y="66"/>
                        </a:lnTo>
                        <a:lnTo>
                          <a:pt x="1514" y="56"/>
                        </a:lnTo>
                        <a:lnTo>
                          <a:pt x="1536" y="48"/>
                        </a:lnTo>
                        <a:lnTo>
                          <a:pt x="1558" y="42"/>
                        </a:lnTo>
                        <a:lnTo>
                          <a:pt x="1580" y="36"/>
                        </a:lnTo>
                        <a:lnTo>
                          <a:pt x="1602" y="34"/>
                        </a:lnTo>
                        <a:lnTo>
                          <a:pt x="1626" y="32"/>
                        </a:lnTo>
                        <a:lnTo>
                          <a:pt x="1626" y="32"/>
                        </a:lnTo>
                        <a:lnTo>
                          <a:pt x="1644" y="34"/>
                        </a:lnTo>
                        <a:lnTo>
                          <a:pt x="1664" y="36"/>
                        </a:lnTo>
                        <a:lnTo>
                          <a:pt x="1684" y="38"/>
                        </a:lnTo>
                        <a:lnTo>
                          <a:pt x="1702" y="44"/>
                        </a:lnTo>
                        <a:lnTo>
                          <a:pt x="1720" y="50"/>
                        </a:lnTo>
                        <a:lnTo>
                          <a:pt x="1738" y="56"/>
                        </a:lnTo>
                        <a:lnTo>
                          <a:pt x="1754" y="64"/>
                        </a:lnTo>
                        <a:lnTo>
                          <a:pt x="1770" y="74"/>
                        </a:lnTo>
                        <a:lnTo>
                          <a:pt x="1786" y="84"/>
                        </a:lnTo>
                        <a:lnTo>
                          <a:pt x="1802" y="96"/>
                        </a:lnTo>
                        <a:lnTo>
                          <a:pt x="1816" y="108"/>
                        </a:lnTo>
                        <a:lnTo>
                          <a:pt x="1828" y="122"/>
                        </a:lnTo>
                        <a:lnTo>
                          <a:pt x="1842" y="136"/>
                        </a:lnTo>
                        <a:lnTo>
                          <a:pt x="1852" y="152"/>
                        </a:lnTo>
                        <a:lnTo>
                          <a:pt x="1862" y="168"/>
                        </a:lnTo>
                        <a:lnTo>
                          <a:pt x="1872" y="184"/>
                        </a:lnTo>
                        <a:lnTo>
                          <a:pt x="1872" y="184"/>
                        </a:lnTo>
                        <a:lnTo>
                          <a:pt x="1902" y="186"/>
                        </a:lnTo>
                        <a:lnTo>
                          <a:pt x="1930" y="188"/>
                        </a:lnTo>
                        <a:lnTo>
                          <a:pt x="1958" y="192"/>
                        </a:lnTo>
                        <a:lnTo>
                          <a:pt x="1986" y="198"/>
                        </a:lnTo>
                        <a:lnTo>
                          <a:pt x="2014" y="204"/>
                        </a:lnTo>
                        <a:lnTo>
                          <a:pt x="2042" y="212"/>
                        </a:lnTo>
                        <a:lnTo>
                          <a:pt x="2068" y="222"/>
                        </a:lnTo>
                        <a:lnTo>
                          <a:pt x="2094" y="232"/>
                        </a:lnTo>
                        <a:lnTo>
                          <a:pt x="2118" y="244"/>
                        </a:lnTo>
                        <a:lnTo>
                          <a:pt x="2144" y="256"/>
                        </a:lnTo>
                        <a:lnTo>
                          <a:pt x="2166" y="270"/>
                        </a:lnTo>
                        <a:lnTo>
                          <a:pt x="2190" y="286"/>
                        </a:lnTo>
                        <a:lnTo>
                          <a:pt x="2212" y="302"/>
                        </a:lnTo>
                        <a:lnTo>
                          <a:pt x="2234" y="320"/>
                        </a:lnTo>
                        <a:lnTo>
                          <a:pt x="2254" y="338"/>
                        </a:lnTo>
                        <a:lnTo>
                          <a:pt x="2274" y="356"/>
                        </a:lnTo>
                        <a:lnTo>
                          <a:pt x="2292" y="376"/>
                        </a:lnTo>
                        <a:lnTo>
                          <a:pt x="2310" y="398"/>
                        </a:lnTo>
                        <a:lnTo>
                          <a:pt x="2328" y="418"/>
                        </a:lnTo>
                        <a:lnTo>
                          <a:pt x="2344" y="442"/>
                        </a:lnTo>
                        <a:lnTo>
                          <a:pt x="2358" y="464"/>
                        </a:lnTo>
                        <a:lnTo>
                          <a:pt x="2372" y="488"/>
                        </a:lnTo>
                        <a:lnTo>
                          <a:pt x="2384" y="514"/>
                        </a:lnTo>
                        <a:lnTo>
                          <a:pt x="2396" y="538"/>
                        </a:lnTo>
                        <a:lnTo>
                          <a:pt x="2406" y="564"/>
                        </a:lnTo>
                        <a:lnTo>
                          <a:pt x="2414" y="592"/>
                        </a:lnTo>
                        <a:lnTo>
                          <a:pt x="2422" y="618"/>
                        </a:lnTo>
                        <a:lnTo>
                          <a:pt x="2428" y="646"/>
                        </a:lnTo>
                        <a:lnTo>
                          <a:pt x="2434" y="674"/>
                        </a:lnTo>
                        <a:lnTo>
                          <a:pt x="2438" y="702"/>
                        </a:lnTo>
                        <a:lnTo>
                          <a:pt x="2440" y="732"/>
                        </a:lnTo>
                        <a:lnTo>
                          <a:pt x="2440" y="762"/>
                        </a:lnTo>
                        <a:lnTo>
                          <a:pt x="2440" y="762"/>
                        </a:lnTo>
                        <a:lnTo>
                          <a:pt x="2440" y="794"/>
                        </a:lnTo>
                        <a:lnTo>
                          <a:pt x="2436" y="826"/>
                        </a:lnTo>
                        <a:lnTo>
                          <a:pt x="2432" y="858"/>
                        </a:lnTo>
                        <a:lnTo>
                          <a:pt x="2426" y="890"/>
                        </a:lnTo>
                        <a:lnTo>
                          <a:pt x="2418" y="922"/>
                        </a:lnTo>
                        <a:lnTo>
                          <a:pt x="2408" y="952"/>
                        </a:lnTo>
                        <a:lnTo>
                          <a:pt x="2396" y="982"/>
                        </a:lnTo>
                        <a:lnTo>
                          <a:pt x="2382" y="1012"/>
                        </a:lnTo>
                        <a:lnTo>
                          <a:pt x="2368" y="1040"/>
                        </a:lnTo>
                        <a:lnTo>
                          <a:pt x="2352" y="1068"/>
                        </a:lnTo>
                        <a:lnTo>
                          <a:pt x="2334" y="1096"/>
                        </a:lnTo>
                        <a:lnTo>
                          <a:pt x="2314" y="1122"/>
                        </a:lnTo>
                        <a:lnTo>
                          <a:pt x="2292" y="1146"/>
                        </a:lnTo>
                        <a:lnTo>
                          <a:pt x="2270" y="1170"/>
                        </a:lnTo>
                        <a:lnTo>
                          <a:pt x="2246" y="1192"/>
                        </a:lnTo>
                        <a:lnTo>
                          <a:pt x="2222" y="1214"/>
                        </a:lnTo>
                        <a:lnTo>
                          <a:pt x="2222" y="1214"/>
                        </a:lnTo>
                        <a:lnTo>
                          <a:pt x="2222" y="1230"/>
                        </a:lnTo>
                        <a:lnTo>
                          <a:pt x="2222" y="1230"/>
                        </a:lnTo>
                        <a:lnTo>
                          <a:pt x="2220" y="1276"/>
                        </a:lnTo>
                        <a:lnTo>
                          <a:pt x="2212" y="1318"/>
                        </a:lnTo>
                        <a:lnTo>
                          <a:pt x="2202" y="1362"/>
                        </a:lnTo>
                        <a:lnTo>
                          <a:pt x="2186" y="1402"/>
                        </a:lnTo>
                        <a:lnTo>
                          <a:pt x="2168" y="1440"/>
                        </a:lnTo>
                        <a:lnTo>
                          <a:pt x="2146" y="1476"/>
                        </a:lnTo>
                        <a:lnTo>
                          <a:pt x="2120" y="1510"/>
                        </a:lnTo>
                        <a:lnTo>
                          <a:pt x="2092" y="1542"/>
                        </a:lnTo>
                        <a:lnTo>
                          <a:pt x="2060" y="1570"/>
                        </a:lnTo>
                        <a:lnTo>
                          <a:pt x="2026" y="1596"/>
                        </a:lnTo>
                        <a:lnTo>
                          <a:pt x="1990" y="1618"/>
                        </a:lnTo>
                        <a:lnTo>
                          <a:pt x="1952" y="1638"/>
                        </a:lnTo>
                        <a:lnTo>
                          <a:pt x="1910" y="1652"/>
                        </a:lnTo>
                        <a:lnTo>
                          <a:pt x="1868" y="1662"/>
                        </a:lnTo>
                        <a:lnTo>
                          <a:pt x="1824" y="1670"/>
                        </a:lnTo>
                        <a:lnTo>
                          <a:pt x="1780" y="1672"/>
                        </a:lnTo>
                        <a:lnTo>
                          <a:pt x="1780" y="1672"/>
                        </a:lnTo>
                        <a:lnTo>
                          <a:pt x="1754" y="1672"/>
                        </a:lnTo>
                        <a:lnTo>
                          <a:pt x="1730" y="1670"/>
                        </a:lnTo>
                        <a:lnTo>
                          <a:pt x="1706" y="1666"/>
                        </a:lnTo>
                        <a:lnTo>
                          <a:pt x="1682" y="1662"/>
                        </a:lnTo>
                        <a:lnTo>
                          <a:pt x="1682" y="1662"/>
                        </a:lnTo>
                        <a:lnTo>
                          <a:pt x="1666" y="1680"/>
                        </a:lnTo>
                        <a:lnTo>
                          <a:pt x="1648" y="1698"/>
                        </a:lnTo>
                        <a:lnTo>
                          <a:pt x="1630" y="1714"/>
                        </a:lnTo>
                        <a:lnTo>
                          <a:pt x="1612" y="1730"/>
                        </a:lnTo>
                        <a:lnTo>
                          <a:pt x="1592" y="1746"/>
                        </a:lnTo>
                        <a:lnTo>
                          <a:pt x="1572" y="1758"/>
                        </a:lnTo>
                        <a:lnTo>
                          <a:pt x="1550" y="1772"/>
                        </a:lnTo>
                        <a:lnTo>
                          <a:pt x="1528" y="1782"/>
                        </a:lnTo>
                        <a:lnTo>
                          <a:pt x="1506" y="1792"/>
                        </a:lnTo>
                        <a:lnTo>
                          <a:pt x="1484" y="1800"/>
                        </a:lnTo>
                        <a:lnTo>
                          <a:pt x="1460" y="1808"/>
                        </a:lnTo>
                        <a:lnTo>
                          <a:pt x="1436" y="1814"/>
                        </a:lnTo>
                        <a:lnTo>
                          <a:pt x="1412" y="1820"/>
                        </a:lnTo>
                        <a:lnTo>
                          <a:pt x="1388" y="1822"/>
                        </a:lnTo>
                        <a:lnTo>
                          <a:pt x="1362" y="1826"/>
                        </a:lnTo>
                        <a:lnTo>
                          <a:pt x="1338" y="1826"/>
                        </a:lnTo>
                        <a:close/>
                        <a:moveTo>
                          <a:pt x="1020" y="1568"/>
                        </a:moveTo>
                        <a:lnTo>
                          <a:pt x="1020" y="1568"/>
                        </a:lnTo>
                        <a:lnTo>
                          <a:pt x="1030" y="1570"/>
                        </a:lnTo>
                        <a:lnTo>
                          <a:pt x="1040" y="1574"/>
                        </a:lnTo>
                        <a:lnTo>
                          <a:pt x="1050" y="1580"/>
                        </a:lnTo>
                        <a:lnTo>
                          <a:pt x="1058" y="1588"/>
                        </a:lnTo>
                        <a:lnTo>
                          <a:pt x="1058" y="1588"/>
                        </a:lnTo>
                        <a:lnTo>
                          <a:pt x="1072" y="1604"/>
                        </a:lnTo>
                        <a:lnTo>
                          <a:pt x="1084" y="1620"/>
                        </a:lnTo>
                        <a:lnTo>
                          <a:pt x="1098" y="1634"/>
                        </a:lnTo>
                        <a:lnTo>
                          <a:pt x="1114" y="1648"/>
                        </a:lnTo>
                        <a:lnTo>
                          <a:pt x="1146" y="1672"/>
                        </a:lnTo>
                        <a:lnTo>
                          <a:pt x="1182" y="1692"/>
                        </a:lnTo>
                        <a:lnTo>
                          <a:pt x="1218" y="1708"/>
                        </a:lnTo>
                        <a:lnTo>
                          <a:pt x="1256" y="1720"/>
                        </a:lnTo>
                        <a:lnTo>
                          <a:pt x="1276" y="1724"/>
                        </a:lnTo>
                        <a:lnTo>
                          <a:pt x="1296" y="1728"/>
                        </a:lnTo>
                        <a:lnTo>
                          <a:pt x="1318" y="1730"/>
                        </a:lnTo>
                        <a:lnTo>
                          <a:pt x="1338" y="1730"/>
                        </a:lnTo>
                        <a:lnTo>
                          <a:pt x="1338" y="1730"/>
                        </a:lnTo>
                        <a:lnTo>
                          <a:pt x="1358" y="1728"/>
                        </a:lnTo>
                        <a:lnTo>
                          <a:pt x="1380" y="1728"/>
                        </a:lnTo>
                        <a:lnTo>
                          <a:pt x="1400" y="1724"/>
                        </a:lnTo>
                        <a:lnTo>
                          <a:pt x="1422" y="1720"/>
                        </a:lnTo>
                        <a:lnTo>
                          <a:pt x="1442" y="1714"/>
                        </a:lnTo>
                        <a:lnTo>
                          <a:pt x="1462" y="1706"/>
                        </a:lnTo>
                        <a:lnTo>
                          <a:pt x="1480" y="1698"/>
                        </a:lnTo>
                        <a:lnTo>
                          <a:pt x="1498" y="1690"/>
                        </a:lnTo>
                        <a:lnTo>
                          <a:pt x="1516" y="1680"/>
                        </a:lnTo>
                        <a:lnTo>
                          <a:pt x="1534" y="1668"/>
                        </a:lnTo>
                        <a:lnTo>
                          <a:pt x="1552" y="1656"/>
                        </a:lnTo>
                        <a:lnTo>
                          <a:pt x="1568" y="1642"/>
                        </a:lnTo>
                        <a:lnTo>
                          <a:pt x="1582" y="1628"/>
                        </a:lnTo>
                        <a:lnTo>
                          <a:pt x="1596" y="1612"/>
                        </a:lnTo>
                        <a:lnTo>
                          <a:pt x="1610" y="1596"/>
                        </a:lnTo>
                        <a:lnTo>
                          <a:pt x="1624" y="1580"/>
                        </a:lnTo>
                        <a:lnTo>
                          <a:pt x="1624" y="1580"/>
                        </a:lnTo>
                        <a:lnTo>
                          <a:pt x="1628" y="1574"/>
                        </a:lnTo>
                        <a:lnTo>
                          <a:pt x="1634" y="1568"/>
                        </a:lnTo>
                        <a:lnTo>
                          <a:pt x="1646" y="1560"/>
                        </a:lnTo>
                        <a:lnTo>
                          <a:pt x="1662" y="1558"/>
                        </a:lnTo>
                        <a:lnTo>
                          <a:pt x="1670" y="1558"/>
                        </a:lnTo>
                        <a:lnTo>
                          <a:pt x="1676" y="1560"/>
                        </a:lnTo>
                        <a:lnTo>
                          <a:pt x="1676" y="1560"/>
                        </a:lnTo>
                        <a:lnTo>
                          <a:pt x="1702" y="1568"/>
                        </a:lnTo>
                        <a:lnTo>
                          <a:pt x="1728" y="1572"/>
                        </a:lnTo>
                        <a:lnTo>
                          <a:pt x="1754" y="1574"/>
                        </a:lnTo>
                        <a:lnTo>
                          <a:pt x="1780" y="1576"/>
                        </a:lnTo>
                        <a:lnTo>
                          <a:pt x="1780" y="1576"/>
                        </a:lnTo>
                        <a:lnTo>
                          <a:pt x="1814" y="1574"/>
                        </a:lnTo>
                        <a:lnTo>
                          <a:pt x="1850" y="1568"/>
                        </a:lnTo>
                        <a:lnTo>
                          <a:pt x="1882" y="1560"/>
                        </a:lnTo>
                        <a:lnTo>
                          <a:pt x="1914" y="1548"/>
                        </a:lnTo>
                        <a:lnTo>
                          <a:pt x="1944" y="1534"/>
                        </a:lnTo>
                        <a:lnTo>
                          <a:pt x="1972" y="1516"/>
                        </a:lnTo>
                        <a:lnTo>
                          <a:pt x="2000" y="1496"/>
                        </a:lnTo>
                        <a:lnTo>
                          <a:pt x="2024" y="1474"/>
                        </a:lnTo>
                        <a:lnTo>
                          <a:pt x="2046" y="1450"/>
                        </a:lnTo>
                        <a:lnTo>
                          <a:pt x="2066" y="1424"/>
                        </a:lnTo>
                        <a:lnTo>
                          <a:pt x="2084" y="1394"/>
                        </a:lnTo>
                        <a:lnTo>
                          <a:pt x="2098" y="1364"/>
                        </a:lnTo>
                        <a:lnTo>
                          <a:pt x="2110" y="1332"/>
                        </a:lnTo>
                        <a:lnTo>
                          <a:pt x="2118" y="1300"/>
                        </a:lnTo>
                        <a:lnTo>
                          <a:pt x="2124" y="1266"/>
                        </a:lnTo>
                        <a:lnTo>
                          <a:pt x="2126" y="1230"/>
                        </a:lnTo>
                        <a:lnTo>
                          <a:pt x="2126" y="1230"/>
                        </a:lnTo>
                        <a:lnTo>
                          <a:pt x="2124" y="1196"/>
                        </a:lnTo>
                        <a:lnTo>
                          <a:pt x="2124" y="1196"/>
                        </a:lnTo>
                        <a:lnTo>
                          <a:pt x="2124" y="1182"/>
                        </a:lnTo>
                        <a:lnTo>
                          <a:pt x="2128" y="1170"/>
                        </a:lnTo>
                        <a:lnTo>
                          <a:pt x="2134" y="1160"/>
                        </a:lnTo>
                        <a:lnTo>
                          <a:pt x="2144" y="1152"/>
                        </a:lnTo>
                        <a:lnTo>
                          <a:pt x="2144" y="1152"/>
                        </a:lnTo>
                        <a:lnTo>
                          <a:pt x="2166" y="1134"/>
                        </a:lnTo>
                        <a:lnTo>
                          <a:pt x="2188" y="1116"/>
                        </a:lnTo>
                        <a:lnTo>
                          <a:pt x="2208" y="1096"/>
                        </a:lnTo>
                        <a:lnTo>
                          <a:pt x="2228" y="1074"/>
                        </a:lnTo>
                        <a:lnTo>
                          <a:pt x="2246" y="1052"/>
                        </a:lnTo>
                        <a:lnTo>
                          <a:pt x="2262" y="1030"/>
                        </a:lnTo>
                        <a:lnTo>
                          <a:pt x="2278" y="1006"/>
                        </a:lnTo>
                        <a:lnTo>
                          <a:pt x="2292" y="980"/>
                        </a:lnTo>
                        <a:lnTo>
                          <a:pt x="2304" y="954"/>
                        </a:lnTo>
                        <a:lnTo>
                          <a:pt x="2314" y="928"/>
                        </a:lnTo>
                        <a:lnTo>
                          <a:pt x="2324" y="902"/>
                        </a:lnTo>
                        <a:lnTo>
                          <a:pt x="2330" y="874"/>
                        </a:lnTo>
                        <a:lnTo>
                          <a:pt x="2336" y="846"/>
                        </a:lnTo>
                        <a:lnTo>
                          <a:pt x="2340" y="818"/>
                        </a:lnTo>
                        <a:lnTo>
                          <a:pt x="2344" y="790"/>
                        </a:lnTo>
                        <a:lnTo>
                          <a:pt x="2344" y="762"/>
                        </a:lnTo>
                        <a:lnTo>
                          <a:pt x="2344" y="762"/>
                        </a:lnTo>
                        <a:lnTo>
                          <a:pt x="2344" y="736"/>
                        </a:lnTo>
                        <a:lnTo>
                          <a:pt x="2342" y="712"/>
                        </a:lnTo>
                        <a:lnTo>
                          <a:pt x="2338" y="688"/>
                        </a:lnTo>
                        <a:lnTo>
                          <a:pt x="2334" y="664"/>
                        </a:lnTo>
                        <a:lnTo>
                          <a:pt x="2322" y="618"/>
                        </a:lnTo>
                        <a:lnTo>
                          <a:pt x="2306" y="574"/>
                        </a:lnTo>
                        <a:lnTo>
                          <a:pt x="2286" y="532"/>
                        </a:lnTo>
                        <a:lnTo>
                          <a:pt x="2262" y="492"/>
                        </a:lnTo>
                        <a:lnTo>
                          <a:pt x="2234" y="456"/>
                        </a:lnTo>
                        <a:lnTo>
                          <a:pt x="2204" y="422"/>
                        </a:lnTo>
                        <a:lnTo>
                          <a:pt x="2170" y="390"/>
                        </a:lnTo>
                        <a:lnTo>
                          <a:pt x="2132" y="362"/>
                        </a:lnTo>
                        <a:lnTo>
                          <a:pt x="2092" y="338"/>
                        </a:lnTo>
                        <a:lnTo>
                          <a:pt x="2050" y="318"/>
                        </a:lnTo>
                        <a:lnTo>
                          <a:pt x="2006" y="302"/>
                        </a:lnTo>
                        <a:lnTo>
                          <a:pt x="1960" y="290"/>
                        </a:lnTo>
                        <a:lnTo>
                          <a:pt x="1936" y="286"/>
                        </a:lnTo>
                        <a:lnTo>
                          <a:pt x="1912" y="284"/>
                        </a:lnTo>
                        <a:lnTo>
                          <a:pt x="1888" y="282"/>
                        </a:lnTo>
                        <a:lnTo>
                          <a:pt x="1864" y="280"/>
                        </a:lnTo>
                        <a:lnTo>
                          <a:pt x="1864" y="280"/>
                        </a:lnTo>
                        <a:lnTo>
                          <a:pt x="1844" y="282"/>
                        </a:lnTo>
                        <a:lnTo>
                          <a:pt x="1844" y="282"/>
                        </a:lnTo>
                        <a:lnTo>
                          <a:pt x="1836" y="280"/>
                        </a:lnTo>
                        <a:lnTo>
                          <a:pt x="1828" y="280"/>
                        </a:lnTo>
                        <a:lnTo>
                          <a:pt x="1814" y="274"/>
                        </a:lnTo>
                        <a:lnTo>
                          <a:pt x="1804" y="262"/>
                        </a:lnTo>
                        <a:lnTo>
                          <a:pt x="1798" y="256"/>
                        </a:lnTo>
                        <a:lnTo>
                          <a:pt x="1796" y="250"/>
                        </a:lnTo>
                        <a:lnTo>
                          <a:pt x="1796" y="250"/>
                        </a:lnTo>
                        <a:lnTo>
                          <a:pt x="1784" y="224"/>
                        </a:lnTo>
                        <a:lnTo>
                          <a:pt x="1770" y="200"/>
                        </a:lnTo>
                        <a:lnTo>
                          <a:pt x="1750" y="180"/>
                        </a:lnTo>
                        <a:lnTo>
                          <a:pt x="1730" y="162"/>
                        </a:lnTo>
                        <a:lnTo>
                          <a:pt x="1706" y="148"/>
                        </a:lnTo>
                        <a:lnTo>
                          <a:pt x="1680" y="138"/>
                        </a:lnTo>
                        <a:lnTo>
                          <a:pt x="1654" y="132"/>
                        </a:lnTo>
                        <a:lnTo>
                          <a:pt x="1626" y="128"/>
                        </a:lnTo>
                        <a:lnTo>
                          <a:pt x="1626" y="128"/>
                        </a:lnTo>
                        <a:lnTo>
                          <a:pt x="1606" y="130"/>
                        </a:lnTo>
                        <a:lnTo>
                          <a:pt x="1588" y="132"/>
                        </a:lnTo>
                        <a:lnTo>
                          <a:pt x="1572" y="138"/>
                        </a:lnTo>
                        <a:lnTo>
                          <a:pt x="1554" y="144"/>
                        </a:lnTo>
                        <a:lnTo>
                          <a:pt x="1538" y="152"/>
                        </a:lnTo>
                        <a:lnTo>
                          <a:pt x="1522" y="160"/>
                        </a:lnTo>
                        <a:lnTo>
                          <a:pt x="1508" y="172"/>
                        </a:lnTo>
                        <a:lnTo>
                          <a:pt x="1494" y="184"/>
                        </a:lnTo>
                        <a:lnTo>
                          <a:pt x="1494" y="184"/>
                        </a:lnTo>
                        <a:lnTo>
                          <a:pt x="1488" y="190"/>
                        </a:lnTo>
                        <a:lnTo>
                          <a:pt x="1480" y="196"/>
                        </a:lnTo>
                        <a:lnTo>
                          <a:pt x="1472" y="198"/>
                        </a:lnTo>
                        <a:lnTo>
                          <a:pt x="1464" y="200"/>
                        </a:lnTo>
                        <a:lnTo>
                          <a:pt x="1456" y="200"/>
                        </a:lnTo>
                        <a:lnTo>
                          <a:pt x="1448" y="198"/>
                        </a:lnTo>
                        <a:lnTo>
                          <a:pt x="1438" y="194"/>
                        </a:lnTo>
                        <a:lnTo>
                          <a:pt x="1432" y="190"/>
                        </a:lnTo>
                        <a:lnTo>
                          <a:pt x="1432" y="190"/>
                        </a:lnTo>
                        <a:lnTo>
                          <a:pt x="1400" y="168"/>
                        </a:lnTo>
                        <a:lnTo>
                          <a:pt x="1366" y="150"/>
                        </a:lnTo>
                        <a:lnTo>
                          <a:pt x="1332" y="134"/>
                        </a:lnTo>
                        <a:lnTo>
                          <a:pt x="1296" y="120"/>
                        </a:lnTo>
                        <a:lnTo>
                          <a:pt x="1260" y="110"/>
                        </a:lnTo>
                        <a:lnTo>
                          <a:pt x="1222" y="102"/>
                        </a:lnTo>
                        <a:lnTo>
                          <a:pt x="1184" y="98"/>
                        </a:lnTo>
                        <a:lnTo>
                          <a:pt x="1146" y="96"/>
                        </a:lnTo>
                        <a:lnTo>
                          <a:pt x="1146" y="96"/>
                        </a:lnTo>
                        <a:lnTo>
                          <a:pt x="1100" y="98"/>
                        </a:lnTo>
                        <a:lnTo>
                          <a:pt x="1058" y="104"/>
                        </a:lnTo>
                        <a:lnTo>
                          <a:pt x="1014" y="114"/>
                        </a:lnTo>
                        <a:lnTo>
                          <a:pt x="972" y="128"/>
                        </a:lnTo>
                        <a:lnTo>
                          <a:pt x="932" y="146"/>
                        </a:lnTo>
                        <a:lnTo>
                          <a:pt x="894" y="168"/>
                        </a:lnTo>
                        <a:lnTo>
                          <a:pt x="858" y="192"/>
                        </a:lnTo>
                        <a:lnTo>
                          <a:pt x="822" y="220"/>
                        </a:lnTo>
                        <a:lnTo>
                          <a:pt x="822" y="220"/>
                        </a:lnTo>
                        <a:lnTo>
                          <a:pt x="810" y="228"/>
                        </a:lnTo>
                        <a:lnTo>
                          <a:pt x="796" y="232"/>
                        </a:lnTo>
                        <a:lnTo>
                          <a:pt x="782" y="232"/>
                        </a:lnTo>
                        <a:lnTo>
                          <a:pt x="768" y="226"/>
                        </a:lnTo>
                        <a:lnTo>
                          <a:pt x="768" y="226"/>
                        </a:lnTo>
                        <a:lnTo>
                          <a:pt x="736" y="212"/>
                        </a:lnTo>
                        <a:lnTo>
                          <a:pt x="702" y="202"/>
                        </a:lnTo>
                        <a:lnTo>
                          <a:pt x="668" y="194"/>
                        </a:lnTo>
                        <a:lnTo>
                          <a:pt x="632" y="192"/>
                        </a:lnTo>
                        <a:lnTo>
                          <a:pt x="632" y="192"/>
                        </a:lnTo>
                        <a:lnTo>
                          <a:pt x="604" y="194"/>
                        </a:lnTo>
                        <a:lnTo>
                          <a:pt x="576" y="198"/>
                        </a:lnTo>
                        <a:lnTo>
                          <a:pt x="550" y="204"/>
                        </a:lnTo>
                        <a:lnTo>
                          <a:pt x="524" y="214"/>
                        </a:lnTo>
                        <a:lnTo>
                          <a:pt x="500" y="224"/>
                        </a:lnTo>
                        <a:lnTo>
                          <a:pt x="478" y="238"/>
                        </a:lnTo>
                        <a:lnTo>
                          <a:pt x="456" y="254"/>
                        </a:lnTo>
                        <a:lnTo>
                          <a:pt x="436" y="270"/>
                        </a:lnTo>
                        <a:lnTo>
                          <a:pt x="418" y="290"/>
                        </a:lnTo>
                        <a:lnTo>
                          <a:pt x="402" y="310"/>
                        </a:lnTo>
                        <a:lnTo>
                          <a:pt x="388" y="332"/>
                        </a:lnTo>
                        <a:lnTo>
                          <a:pt x="376" y="356"/>
                        </a:lnTo>
                        <a:lnTo>
                          <a:pt x="366" y="382"/>
                        </a:lnTo>
                        <a:lnTo>
                          <a:pt x="358" y="408"/>
                        </a:lnTo>
                        <a:lnTo>
                          <a:pt x="352" y="434"/>
                        </a:lnTo>
                        <a:lnTo>
                          <a:pt x="350" y="462"/>
                        </a:lnTo>
                        <a:lnTo>
                          <a:pt x="350" y="462"/>
                        </a:lnTo>
                        <a:lnTo>
                          <a:pt x="348" y="472"/>
                        </a:lnTo>
                        <a:lnTo>
                          <a:pt x="346" y="480"/>
                        </a:lnTo>
                        <a:lnTo>
                          <a:pt x="342" y="486"/>
                        </a:lnTo>
                        <a:lnTo>
                          <a:pt x="336" y="494"/>
                        </a:lnTo>
                        <a:lnTo>
                          <a:pt x="330" y="500"/>
                        </a:lnTo>
                        <a:lnTo>
                          <a:pt x="322" y="504"/>
                        </a:lnTo>
                        <a:lnTo>
                          <a:pt x="314" y="506"/>
                        </a:lnTo>
                        <a:lnTo>
                          <a:pt x="306" y="508"/>
                        </a:lnTo>
                        <a:lnTo>
                          <a:pt x="306" y="508"/>
                        </a:lnTo>
                        <a:lnTo>
                          <a:pt x="284" y="512"/>
                        </a:lnTo>
                        <a:lnTo>
                          <a:pt x="262" y="516"/>
                        </a:lnTo>
                        <a:lnTo>
                          <a:pt x="242" y="522"/>
                        </a:lnTo>
                        <a:lnTo>
                          <a:pt x="224" y="532"/>
                        </a:lnTo>
                        <a:lnTo>
                          <a:pt x="204" y="542"/>
                        </a:lnTo>
                        <a:lnTo>
                          <a:pt x="188" y="554"/>
                        </a:lnTo>
                        <a:lnTo>
                          <a:pt x="172" y="568"/>
                        </a:lnTo>
                        <a:lnTo>
                          <a:pt x="156" y="582"/>
                        </a:lnTo>
                        <a:lnTo>
                          <a:pt x="144" y="598"/>
                        </a:lnTo>
                        <a:lnTo>
                          <a:pt x="132" y="614"/>
                        </a:lnTo>
                        <a:lnTo>
                          <a:pt x="122" y="634"/>
                        </a:lnTo>
                        <a:lnTo>
                          <a:pt x="112" y="652"/>
                        </a:lnTo>
                        <a:lnTo>
                          <a:pt x="106" y="672"/>
                        </a:lnTo>
                        <a:lnTo>
                          <a:pt x="102" y="694"/>
                        </a:lnTo>
                        <a:lnTo>
                          <a:pt x="98" y="714"/>
                        </a:lnTo>
                        <a:lnTo>
                          <a:pt x="98" y="738"/>
                        </a:lnTo>
                        <a:lnTo>
                          <a:pt x="98" y="738"/>
                        </a:lnTo>
                        <a:lnTo>
                          <a:pt x="98" y="754"/>
                        </a:lnTo>
                        <a:lnTo>
                          <a:pt x="100" y="772"/>
                        </a:lnTo>
                        <a:lnTo>
                          <a:pt x="102" y="790"/>
                        </a:lnTo>
                        <a:lnTo>
                          <a:pt x="108" y="806"/>
                        </a:lnTo>
                        <a:lnTo>
                          <a:pt x="114" y="822"/>
                        </a:lnTo>
                        <a:lnTo>
                          <a:pt x="120" y="838"/>
                        </a:lnTo>
                        <a:lnTo>
                          <a:pt x="128" y="852"/>
                        </a:lnTo>
                        <a:lnTo>
                          <a:pt x="138" y="868"/>
                        </a:lnTo>
                        <a:lnTo>
                          <a:pt x="148" y="880"/>
                        </a:lnTo>
                        <a:lnTo>
                          <a:pt x="158" y="894"/>
                        </a:lnTo>
                        <a:lnTo>
                          <a:pt x="170" y="906"/>
                        </a:lnTo>
                        <a:lnTo>
                          <a:pt x="184" y="916"/>
                        </a:lnTo>
                        <a:lnTo>
                          <a:pt x="198" y="928"/>
                        </a:lnTo>
                        <a:lnTo>
                          <a:pt x="212" y="936"/>
                        </a:lnTo>
                        <a:lnTo>
                          <a:pt x="228" y="944"/>
                        </a:lnTo>
                        <a:lnTo>
                          <a:pt x="244" y="952"/>
                        </a:lnTo>
                        <a:lnTo>
                          <a:pt x="244" y="952"/>
                        </a:lnTo>
                        <a:lnTo>
                          <a:pt x="252" y="956"/>
                        </a:lnTo>
                        <a:lnTo>
                          <a:pt x="260" y="962"/>
                        </a:lnTo>
                        <a:lnTo>
                          <a:pt x="266" y="970"/>
                        </a:lnTo>
                        <a:lnTo>
                          <a:pt x="272" y="978"/>
                        </a:lnTo>
                        <a:lnTo>
                          <a:pt x="272" y="978"/>
                        </a:lnTo>
                        <a:lnTo>
                          <a:pt x="274" y="988"/>
                        </a:lnTo>
                        <a:lnTo>
                          <a:pt x="274" y="996"/>
                        </a:lnTo>
                        <a:lnTo>
                          <a:pt x="274" y="1006"/>
                        </a:lnTo>
                        <a:lnTo>
                          <a:pt x="270" y="1016"/>
                        </a:lnTo>
                        <a:lnTo>
                          <a:pt x="270" y="1016"/>
                        </a:lnTo>
                        <a:lnTo>
                          <a:pt x="258" y="1048"/>
                        </a:lnTo>
                        <a:lnTo>
                          <a:pt x="250" y="1082"/>
                        </a:lnTo>
                        <a:lnTo>
                          <a:pt x="244" y="1118"/>
                        </a:lnTo>
                        <a:lnTo>
                          <a:pt x="242" y="1154"/>
                        </a:lnTo>
                        <a:lnTo>
                          <a:pt x="242" y="1154"/>
                        </a:lnTo>
                        <a:lnTo>
                          <a:pt x="244" y="1188"/>
                        </a:lnTo>
                        <a:lnTo>
                          <a:pt x="250" y="1222"/>
                        </a:lnTo>
                        <a:lnTo>
                          <a:pt x="258" y="1256"/>
                        </a:lnTo>
                        <a:lnTo>
                          <a:pt x="270" y="1288"/>
                        </a:lnTo>
                        <a:lnTo>
                          <a:pt x="284" y="1318"/>
                        </a:lnTo>
                        <a:lnTo>
                          <a:pt x="302" y="1346"/>
                        </a:lnTo>
                        <a:lnTo>
                          <a:pt x="322" y="1374"/>
                        </a:lnTo>
                        <a:lnTo>
                          <a:pt x="344" y="1398"/>
                        </a:lnTo>
                        <a:lnTo>
                          <a:pt x="368" y="1420"/>
                        </a:lnTo>
                        <a:lnTo>
                          <a:pt x="394" y="1440"/>
                        </a:lnTo>
                        <a:lnTo>
                          <a:pt x="424" y="1458"/>
                        </a:lnTo>
                        <a:lnTo>
                          <a:pt x="454" y="1472"/>
                        </a:lnTo>
                        <a:lnTo>
                          <a:pt x="486" y="1484"/>
                        </a:lnTo>
                        <a:lnTo>
                          <a:pt x="518" y="1492"/>
                        </a:lnTo>
                        <a:lnTo>
                          <a:pt x="552" y="1498"/>
                        </a:lnTo>
                        <a:lnTo>
                          <a:pt x="588" y="1500"/>
                        </a:lnTo>
                        <a:lnTo>
                          <a:pt x="588" y="1500"/>
                        </a:lnTo>
                        <a:lnTo>
                          <a:pt x="612" y="1498"/>
                        </a:lnTo>
                        <a:lnTo>
                          <a:pt x="636" y="1496"/>
                        </a:lnTo>
                        <a:lnTo>
                          <a:pt x="658" y="1492"/>
                        </a:lnTo>
                        <a:lnTo>
                          <a:pt x="682" y="1486"/>
                        </a:lnTo>
                        <a:lnTo>
                          <a:pt x="682" y="1486"/>
                        </a:lnTo>
                        <a:lnTo>
                          <a:pt x="690" y="1484"/>
                        </a:lnTo>
                        <a:lnTo>
                          <a:pt x="698" y="1484"/>
                        </a:lnTo>
                        <a:lnTo>
                          <a:pt x="706" y="1486"/>
                        </a:lnTo>
                        <a:lnTo>
                          <a:pt x="712" y="1488"/>
                        </a:lnTo>
                        <a:lnTo>
                          <a:pt x="720" y="1492"/>
                        </a:lnTo>
                        <a:lnTo>
                          <a:pt x="726" y="1496"/>
                        </a:lnTo>
                        <a:lnTo>
                          <a:pt x="732" y="1502"/>
                        </a:lnTo>
                        <a:lnTo>
                          <a:pt x="736" y="1510"/>
                        </a:lnTo>
                        <a:lnTo>
                          <a:pt x="736" y="1510"/>
                        </a:lnTo>
                        <a:lnTo>
                          <a:pt x="750" y="1530"/>
                        </a:lnTo>
                        <a:lnTo>
                          <a:pt x="766" y="1550"/>
                        </a:lnTo>
                        <a:lnTo>
                          <a:pt x="784" y="1566"/>
                        </a:lnTo>
                        <a:lnTo>
                          <a:pt x="802" y="1580"/>
                        </a:lnTo>
                        <a:lnTo>
                          <a:pt x="824" y="1590"/>
                        </a:lnTo>
                        <a:lnTo>
                          <a:pt x="848" y="1598"/>
                        </a:lnTo>
                        <a:lnTo>
                          <a:pt x="872" y="1604"/>
                        </a:lnTo>
                        <a:lnTo>
                          <a:pt x="896" y="1604"/>
                        </a:lnTo>
                        <a:lnTo>
                          <a:pt x="896" y="1604"/>
                        </a:lnTo>
                        <a:lnTo>
                          <a:pt x="922" y="1602"/>
                        </a:lnTo>
                        <a:lnTo>
                          <a:pt x="946" y="1598"/>
                        </a:lnTo>
                        <a:lnTo>
                          <a:pt x="970" y="1588"/>
                        </a:lnTo>
                        <a:lnTo>
                          <a:pt x="994" y="1576"/>
                        </a:lnTo>
                        <a:lnTo>
                          <a:pt x="994" y="1576"/>
                        </a:lnTo>
                        <a:lnTo>
                          <a:pt x="1006" y="1570"/>
                        </a:lnTo>
                        <a:lnTo>
                          <a:pt x="1020" y="156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58" name="Freeform 8"/>
                  <p:cNvSpPr>
                    <a:spLocks/>
                  </p:cNvSpPr>
                  <p:nvPr/>
                </p:nvSpPr>
                <p:spPr bwMode="auto">
                  <a:xfrm>
                    <a:off x="2619" y="1247"/>
                    <a:ext cx="2440" cy="1826"/>
                  </a:xfrm>
                  <a:custGeom>
                    <a:avLst/>
                    <a:gdLst>
                      <a:gd name="T0" fmla="*/ 1290 w 2440"/>
                      <a:gd name="T1" fmla="*/ 1824 h 1826"/>
                      <a:gd name="T2" fmla="*/ 1200 w 2440"/>
                      <a:gd name="T3" fmla="*/ 1804 h 1826"/>
                      <a:gd name="T4" fmla="*/ 1116 w 2440"/>
                      <a:gd name="T5" fmla="*/ 1766 h 1826"/>
                      <a:gd name="T6" fmla="*/ 1040 w 2440"/>
                      <a:gd name="T7" fmla="*/ 1710 h 1826"/>
                      <a:gd name="T8" fmla="*/ 980 w 2440"/>
                      <a:gd name="T9" fmla="*/ 1688 h 1826"/>
                      <a:gd name="T10" fmla="*/ 896 w 2440"/>
                      <a:gd name="T11" fmla="*/ 1700 h 1826"/>
                      <a:gd name="T12" fmla="*/ 770 w 2440"/>
                      <a:gd name="T13" fmla="*/ 1670 h 1826"/>
                      <a:gd name="T14" fmla="*/ 672 w 2440"/>
                      <a:gd name="T15" fmla="*/ 1588 h 1826"/>
                      <a:gd name="T16" fmla="*/ 588 w 2440"/>
                      <a:gd name="T17" fmla="*/ 1596 h 1826"/>
                      <a:gd name="T18" fmla="*/ 416 w 2440"/>
                      <a:gd name="T19" fmla="*/ 1560 h 1826"/>
                      <a:gd name="T20" fmla="*/ 276 w 2440"/>
                      <a:gd name="T21" fmla="*/ 1466 h 1826"/>
                      <a:gd name="T22" fmla="*/ 180 w 2440"/>
                      <a:gd name="T23" fmla="*/ 1324 h 1826"/>
                      <a:gd name="T24" fmla="*/ 146 w 2440"/>
                      <a:gd name="T25" fmla="*/ 1154 h 1826"/>
                      <a:gd name="T26" fmla="*/ 158 w 2440"/>
                      <a:gd name="T27" fmla="*/ 1054 h 1826"/>
                      <a:gd name="T28" fmla="*/ 130 w 2440"/>
                      <a:gd name="T29" fmla="*/ 998 h 1826"/>
                      <a:gd name="T30" fmla="*/ 70 w 2440"/>
                      <a:gd name="T31" fmla="*/ 938 h 1826"/>
                      <a:gd name="T32" fmla="*/ 26 w 2440"/>
                      <a:gd name="T33" fmla="*/ 864 h 1826"/>
                      <a:gd name="T34" fmla="*/ 4 w 2440"/>
                      <a:gd name="T35" fmla="*/ 782 h 1826"/>
                      <a:gd name="T36" fmla="*/ 2 w 2440"/>
                      <a:gd name="T37" fmla="*/ 708 h 1826"/>
                      <a:gd name="T38" fmla="*/ 30 w 2440"/>
                      <a:gd name="T39" fmla="*/ 600 h 1826"/>
                      <a:gd name="T40" fmla="*/ 92 w 2440"/>
                      <a:gd name="T41" fmla="*/ 510 h 1826"/>
                      <a:gd name="T42" fmla="*/ 178 w 2440"/>
                      <a:gd name="T43" fmla="*/ 446 h 1826"/>
                      <a:gd name="T44" fmla="*/ 258 w 2440"/>
                      <a:gd name="T45" fmla="*/ 418 h 1826"/>
                      <a:gd name="T46" fmla="*/ 300 w 2440"/>
                      <a:gd name="T47" fmla="*/ 290 h 1826"/>
                      <a:gd name="T48" fmla="*/ 384 w 2440"/>
                      <a:gd name="T49" fmla="*/ 188 h 1826"/>
                      <a:gd name="T50" fmla="*/ 498 w 2440"/>
                      <a:gd name="T51" fmla="*/ 120 h 1826"/>
                      <a:gd name="T52" fmla="*/ 632 w 2440"/>
                      <a:gd name="T53" fmla="*/ 96 h 1826"/>
                      <a:gd name="T54" fmla="*/ 748 w 2440"/>
                      <a:gd name="T55" fmla="*/ 114 h 1826"/>
                      <a:gd name="T56" fmla="*/ 864 w 2440"/>
                      <a:gd name="T57" fmla="*/ 72 h 1826"/>
                      <a:gd name="T58" fmla="*/ 1048 w 2440"/>
                      <a:gd name="T59" fmla="*/ 8 h 1826"/>
                      <a:gd name="T60" fmla="*/ 1186 w 2440"/>
                      <a:gd name="T61" fmla="*/ 2 h 1826"/>
                      <a:gd name="T62" fmla="*/ 1346 w 2440"/>
                      <a:gd name="T63" fmla="*/ 36 h 1826"/>
                      <a:gd name="T64" fmla="*/ 1456 w 2440"/>
                      <a:gd name="T65" fmla="*/ 90 h 1826"/>
                      <a:gd name="T66" fmla="*/ 1536 w 2440"/>
                      <a:gd name="T67" fmla="*/ 48 h 1826"/>
                      <a:gd name="T68" fmla="*/ 1626 w 2440"/>
                      <a:gd name="T69" fmla="*/ 32 h 1826"/>
                      <a:gd name="T70" fmla="*/ 1684 w 2440"/>
                      <a:gd name="T71" fmla="*/ 38 h 1826"/>
                      <a:gd name="T72" fmla="*/ 1754 w 2440"/>
                      <a:gd name="T73" fmla="*/ 64 h 1826"/>
                      <a:gd name="T74" fmla="*/ 1816 w 2440"/>
                      <a:gd name="T75" fmla="*/ 108 h 1826"/>
                      <a:gd name="T76" fmla="*/ 1862 w 2440"/>
                      <a:gd name="T77" fmla="*/ 168 h 1826"/>
                      <a:gd name="T78" fmla="*/ 1930 w 2440"/>
                      <a:gd name="T79" fmla="*/ 188 h 1826"/>
                      <a:gd name="T80" fmla="*/ 2042 w 2440"/>
                      <a:gd name="T81" fmla="*/ 212 h 1826"/>
                      <a:gd name="T82" fmla="*/ 2144 w 2440"/>
                      <a:gd name="T83" fmla="*/ 256 h 1826"/>
                      <a:gd name="T84" fmla="*/ 2234 w 2440"/>
                      <a:gd name="T85" fmla="*/ 320 h 1826"/>
                      <a:gd name="T86" fmla="*/ 2310 w 2440"/>
                      <a:gd name="T87" fmla="*/ 398 h 1826"/>
                      <a:gd name="T88" fmla="*/ 2372 w 2440"/>
                      <a:gd name="T89" fmla="*/ 488 h 1826"/>
                      <a:gd name="T90" fmla="*/ 2414 w 2440"/>
                      <a:gd name="T91" fmla="*/ 592 h 1826"/>
                      <a:gd name="T92" fmla="*/ 2438 w 2440"/>
                      <a:gd name="T93" fmla="*/ 702 h 1826"/>
                      <a:gd name="T94" fmla="*/ 2440 w 2440"/>
                      <a:gd name="T95" fmla="*/ 794 h 1826"/>
                      <a:gd name="T96" fmla="*/ 2418 w 2440"/>
                      <a:gd name="T97" fmla="*/ 922 h 1826"/>
                      <a:gd name="T98" fmla="*/ 2368 w 2440"/>
                      <a:gd name="T99" fmla="*/ 1040 h 1826"/>
                      <a:gd name="T100" fmla="*/ 2292 w 2440"/>
                      <a:gd name="T101" fmla="*/ 1146 h 1826"/>
                      <a:gd name="T102" fmla="*/ 2222 w 2440"/>
                      <a:gd name="T103" fmla="*/ 1214 h 1826"/>
                      <a:gd name="T104" fmla="*/ 2212 w 2440"/>
                      <a:gd name="T105" fmla="*/ 1318 h 1826"/>
                      <a:gd name="T106" fmla="*/ 2146 w 2440"/>
                      <a:gd name="T107" fmla="*/ 1476 h 1826"/>
                      <a:gd name="T108" fmla="*/ 2026 w 2440"/>
                      <a:gd name="T109" fmla="*/ 1596 h 1826"/>
                      <a:gd name="T110" fmla="*/ 1868 w 2440"/>
                      <a:gd name="T111" fmla="*/ 1662 h 1826"/>
                      <a:gd name="T112" fmla="*/ 1754 w 2440"/>
                      <a:gd name="T113" fmla="*/ 1672 h 1826"/>
                      <a:gd name="T114" fmla="*/ 1682 w 2440"/>
                      <a:gd name="T115" fmla="*/ 1662 h 1826"/>
                      <a:gd name="T116" fmla="*/ 1612 w 2440"/>
                      <a:gd name="T117" fmla="*/ 1730 h 1826"/>
                      <a:gd name="T118" fmla="*/ 1528 w 2440"/>
                      <a:gd name="T119" fmla="*/ 1782 h 1826"/>
                      <a:gd name="T120" fmla="*/ 1436 w 2440"/>
                      <a:gd name="T121" fmla="*/ 1814 h 1826"/>
                      <a:gd name="T122" fmla="*/ 1338 w 2440"/>
                      <a:gd name="T123" fmla="*/ 182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0" h="1826">
                        <a:moveTo>
                          <a:pt x="1338" y="1826"/>
                        </a:moveTo>
                        <a:lnTo>
                          <a:pt x="1338" y="1826"/>
                        </a:lnTo>
                        <a:lnTo>
                          <a:pt x="1314" y="1826"/>
                        </a:lnTo>
                        <a:lnTo>
                          <a:pt x="1290" y="1824"/>
                        </a:lnTo>
                        <a:lnTo>
                          <a:pt x="1268" y="1820"/>
                        </a:lnTo>
                        <a:lnTo>
                          <a:pt x="1244" y="1816"/>
                        </a:lnTo>
                        <a:lnTo>
                          <a:pt x="1222" y="1810"/>
                        </a:lnTo>
                        <a:lnTo>
                          <a:pt x="1200" y="1804"/>
                        </a:lnTo>
                        <a:lnTo>
                          <a:pt x="1178" y="1796"/>
                        </a:lnTo>
                        <a:lnTo>
                          <a:pt x="1156" y="1786"/>
                        </a:lnTo>
                        <a:lnTo>
                          <a:pt x="1136" y="1776"/>
                        </a:lnTo>
                        <a:lnTo>
                          <a:pt x="1116" y="1766"/>
                        </a:lnTo>
                        <a:lnTo>
                          <a:pt x="1096" y="1754"/>
                        </a:lnTo>
                        <a:lnTo>
                          <a:pt x="1076" y="1740"/>
                        </a:lnTo>
                        <a:lnTo>
                          <a:pt x="1058" y="1726"/>
                        </a:lnTo>
                        <a:lnTo>
                          <a:pt x="1040" y="1710"/>
                        </a:lnTo>
                        <a:lnTo>
                          <a:pt x="1024" y="1694"/>
                        </a:lnTo>
                        <a:lnTo>
                          <a:pt x="1008" y="1678"/>
                        </a:lnTo>
                        <a:lnTo>
                          <a:pt x="1008" y="1678"/>
                        </a:lnTo>
                        <a:lnTo>
                          <a:pt x="980" y="1688"/>
                        </a:lnTo>
                        <a:lnTo>
                          <a:pt x="952" y="1694"/>
                        </a:lnTo>
                        <a:lnTo>
                          <a:pt x="924" y="1700"/>
                        </a:lnTo>
                        <a:lnTo>
                          <a:pt x="896" y="1700"/>
                        </a:lnTo>
                        <a:lnTo>
                          <a:pt x="896" y="1700"/>
                        </a:lnTo>
                        <a:lnTo>
                          <a:pt x="862" y="1698"/>
                        </a:lnTo>
                        <a:lnTo>
                          <a:pt x="830" y="1694"/>
                        </a:lnTo>
                        <a:lnTo>
                          <a:pt x="800" y="1684"/>
                        </a:lnTo>
                        <a:lnTo>
                          <a:pt x="770" y="1670"/>
                        </a:lnTo>
                        <a:lnTo>
                          <a:pt x="742" y="1654"/>
                        </a:lnTo>
                        <a:lnTo>
                          <a:pt x="716" y="1634"/>
                        </a:lnTo>
                        <a:lnTo>
                          <a:pt x="692" y="1612"/>
                        </a:lnTo>
                        <a:lnTo>
                          <a:pt x="672" y="1588"/>
                        </a:lnTo>
                        <a:lnTo>
                          <a:pt x="672" y="1588"/>
                        </a:lnTo>
                        <a:lnTo>
                          <a:pt x="630" y="1594"/>
                        </a:lnTo>
                        <a:lnTo>
                          <a:pt x="588" y="1596"/>
                        </a:lnTo>
                        <a:lnTo>
                          <a:pt x="588" y="1596"/>
                        </a:lnTo>
                        <a:lnTo>
                          <a:pt x="544" y="1592"/>
                        </a:lnTo>
                        <a:lnTo>
                          <a:pt x="500" y="1586"/>
                        </a:lnTo>
                        <a:lnTo>
                          <a:pt x="456" y="1576"/>
                        </a:lnTo>
                        <a:lnTo>
                          <a:pt x="416" y="1560"/>
                        </a:lnTo>
                        <a:lnTo>
                          <a:pt x="378" y="1542"/>
                        </a:lnTo>
                        <a:lnTo>
                          <a:pt x="342" y="1520"/>
                        </a:lnTo>
                        <a:lnTo>
                          <a:pt x="308" y="1494"/>
                        </a:lnTo>
                        <a:lnTo>
                          <a:pt x="276" y="1466"/>
                        </a:lnTo>
                        <a:lnTo>
                          <a:pt x="248" y="1434"/>
                        </a:lnTo>
                        <a:lnTo>
                          <a:pt x="222" y="1400"/>
                        </a:lnTo>
                        <a:lnTo>
                          <a:pt x="200" y="1364"/>
                        </a:lnTo>
                        <a:lnTo>
                          <a:pt x="180" y="1324"/>
                        </a:lnTo>
                        <a:lnTo>
                          <a:pt x="166" y="1284"/>
                        </a:lnTo>
                        <a:lnTo>
                          <a:pt x="156" y="1242"/>
                        </a:lnTo>
                        <a:lnTo>
                          <a:pt x="148" y="1198"/>
                        </a:lnTo>
                        <a:lnTo>
                          <a:pt x="146" y="1154"/>
                        </a:lnTo>
                        <a:lnTo>
                          <a:pt x="146" y="1154"/>
                        </a:lnTo>
                        <a:lnTo>
                          <a:pt x="148" y="1120"/>
                        </a:lnTo>
                        <a:lnTo>
                          <a:pt x="152" y="1086"/>
                        </a:lnTo>
                        <a:lnTo>
                          <a:pt x="158" y="1054"/>
                        </a:lnTo>
                        <a:lnTo>
                          <a:pt x="166" y="1020"/>
                        </a:lnTo>
                        <a:lnTo>
                          <a:pt x="166" y="1020"/>
                        </a:lnTo>
                        <a:lnTo>
                          <a:pt x="148" y="1010"/>
                        </a:lnTo>
                        <a:lnTo>
                          <a:pt x="130" y="998"/>
                        </a:lnTo>
                        <a:lnTo>
                          <a:pt x="114" y="984"/>
                        </a:lnTo>
                        <a:lnTo>
                          <a:pt x="98" y="970"/>
                        </a:lnTo>
                        <a:lnTo>
                          <a:pt x="82" y="954"/>
                        </a:lnTo>
                        <a:lnTo>
                          <a:pt x="70" y="938"/>
                        </a:lnTo>
                        <a:lnTo>
                          <a:pt x="56" y="920"/>
                        </a:lnTo>
                        <a:lnTo>
                          <a:pt x="46" y="902"/>
                        </a:lnTo>
                        <a:lnTo>
                          <a:pt x="36" y="884"/>
                        </a:lnTo>
                        <a:lnTo>
                          <a:pt x="26" y="864"/>
                        </a:lnTo>
                        <a:lnTo>
                          <a:pt x="18" y="844"/>
                        </a:lnTo>
                        <a:lnTo>
                          <a:pt x="12" y="824"/>
                        </a:lnTo>
                        <a:lnTo>
                          <a:pt x="8" y="802"/>
                        </a:lnTo>
                        <a:lnTo>
                          <a:pt x="4" y="782"/>
                        </a:lnTo>
                        <a:lnTo>
                          <a:pt x="2" y="760"/>
                        </a:lnTo>
                        <a:lnTo>
                          <a:pt x="0" y="738"/>
                        </a:lnTo>
                        <a:lnTo>
                          <a:pt x="0" y="738"/>
                        </a:lnTo>
                        <a:lnTo>
                          <a:pt x="2" y="708"/>
                        </a:lnTo>
                        <a:lnTo>
                          <a:pt x="6" y="680"/>
                        </a:lnTo>
                        <a:lnTo>
                          <a:pt x="12" y="652"/>
                        </a:lnTo>
                        <a:lnTo>
                          <a:pt x="20" y="626"/>
                        </a:lnTo>
                        <a:lnTo>
                          <a:pt x="30" y="600"/>
                        </a:lnTo>
                        <a:lnTo>
                          <a:pt x="42" y="576"/>
                        </a:lnTo>
                        <a:lnTo>
                          <a:pt x="58" y="552"/>
                        </a:lnTo>
                        <a:lnTo>
                          <a:pt x="74" y="532"/>
                        </a:lnTo>
                        <a:lnTo>
                          <a:pt x="92" y="510"/>
                        </a:lnTo>
                        <a:lnTo>
                          <a:pt x="112" y="492"/>
                        </a:lnTo>
                        <a:lnTo>
                          <a:pt x="132" y="476"/>
                        </a:lnTo>
                        <a:lnTo>
                          <a:pt x="154" y="460"/>
                        </a:lnTo>
                        <a:lnTo>
                          <a:pt x="178" y="446"/>
                        </a:lnTo>
                        <a:lnTo>
                          <a:pt x="204" y="434"/>
                        </a:lnTo>
                        <a:lnTo>
                          <a:pt x="230" y="426"/>
                        </a:lnTo>
                        <a:lnTo>
                          <a:pt x="258" y="418"/>
                        </a:lnTo>
                        <a:lnTo>
                          <a:pt x="258" y="418"/>
                        </a:lnTo>
                        <a:lnTo>
                          <a:pt x="264" y="384"/>
                        </a:lnTo>
                        <a:lnTo>
                          <a:pt x="274" y="352"/>
                        </a:lnTo>
                        <a:lnTo>
                          <a:pt x="286" y="320"/>
                        </a:lnTo>
                        <a:lnTo>
                          <a:pt x="300" y="290"/>
                        </a:lnTo>
                        <a:lnTo>
                          <a:pt x="318" y="262"/>
                        </a:lnTo>
                        <a:lnTo>
                          <a:pt x="338" y="236"/>
                        </a:lnTo>
                        <a:lnTo>
                          <a:pt x="360" y="212"/>
                        </a:lnTo>
                        <a:lnTo>
                          <a:pt x="384" y="188"/>
                        </a:lnTo>
                        <a:lnTo>
                          <a:pt x="410" y="168"/>
                        </a:lnTo>
                        <a:lnTo>
                          <a:pt x="438" y="150"/>
                        </a:lnTo>
                        <a:lnTo>
                          <a:pt x="466" y="134"/>
                        </a:lnTo>
                        <a:lnTo>
                          <a:pt x="498" y="120"/>
                        </a:lnTo>
                        <a:lnTo>
                          <a:pt x="530" y="110"/>
                        </a:lnTo>
                        <a:lnTo>
                          <a:pt x="562" y="102"/>
                        </a:lnTo>
                        <a:lnTo>
                          <a:pt x="596" y="98"/>
                        </a:lnTo>
                        <a:lnTo>
                          <a:pt x="632" y="96"/>
                        </a:lnTo>
                        <a:lnTo>
                          <a:pt x="632" y="96"/>
                        </a:lnTo>
                        <a:lnTo>
                          <a:pt x="670" y="98"/>
                        </a:lnTo>
                        <a:lnTo>
                          <a:pt x="710" y="104"/>
                        </a:lnTo>
                        <a:lnTo>
                          <a:pt x="748" y="114"/>
                        </a:lnTo>
                        <a:lnTo>
                          <a:pt x="784" y="128"/>
                        </a:lnTo>
                        <a:lnTo>
                          <a:pt x="784" y="128"/>
                        </a:lnTo>
                        <a:lnTo>
                          <a:pt x="824" y="98"/>
                        </a:lnTo>
                        <a:lnTo>
                          <a:pt x="864" y="72"/>
                        </a:lnTo>
                        <a:lnTo>
                          <a:pt x="908" y="52"/>
                        </a:lnTo>
                        <a:lnTo>
                          <a:pt x="954" y="32"/>
                        </a:lnTo>
                        <a:lnTo>
                          <a:pt x="1000" y="18"/>
                        </a:lnTo>
                        <a:lnTo>
                          <a:pt x="1048" y="8"/>
                        </a:lnTo>
                        <a:lnTo>
                          <a:pt x="1096" y="2"/>
                        </a:lnTo>
                        <a:lnTo>
                          <a:pt x="1146" y="0"/>
                        </a:lnTo>
                        <a:lnTo>
                          <a:pt x="1146" y="0"/>
                        </a:lnTo>
                        <a:lnTo>
                          <a:pt x="1186" y="2"/>
                        </a:lnTo>
                        <a:lnTo>
                          <a:pt x="1228" y="6"/>
                        </a:lnTo>
                        <a:lnTo>
                          <a:pt x="1268" y="14"/>
                        </a:lnTo>
                        <a:lnTo>
                          <a:pt x="1308" y="24"/>
                        </a:lnTo>
                        <a:lnTo>
                          <a:pt x="1346" y="36"/>
                        </a:lnTo>
                        <a:lnTo>
                          <a:pt x="1384" y="52"/>
                        </a:lnTo>
                        <a:lnTo>
                          <a:pt x="1420" y="70"/>
                        </a:lnTo>
                        <a:lnTo>
                          <a:pt x="1456" y="90"/>
                        </a:lnTo>
                        <a:lnTo>
                          <a:pt x="1456" y="90"/>
                        </a:lnTo>
                        <a:lnTo>
                          <a:pt x="1474" y="78"/>
                        </a:lnTo>
                        <a:lnTo>
                          <a:pt x="1494" y="66"/>
                        </a:lnTo>
                        <a:lnTo>
                          <a:pt x="1514" y="56"/>
                        </a:lnTo>
                        <a:lnTo>
                          <a:pt x="1536" y="48"/>
                        </a:lnTo>
                        <a:lnTo>
                          <a:pt x="1558" y="42"/>
                        </a:lnTo>
                        <a:lnTo>
                          <a:pt x="1580" y="36"/>
                        </a:lnTo>
                        <a:lnTo>
                          <a:pt x="1602" y="34"/>
                        </a:lnTo>
                        <a:lnTo>
                          <a:pt x="1626" y="32"/>
                        </a:lnTo>
                        <a:lnTo>
                          <a:pt x="1626" y="32"/>
                        </a:lnTo>
                        <a:lnTo>
                          <a:pt x="1644" y="34"/>
                        </a:lnTo>
                        <a:lnTo>
                          <a:pt x="1664" y="36"/>
                        </a:lnTo>
                        <a:lnTo>
                          <a:pt x="1684" y="38"/>
                        </a:lnTo>
                        <a:lnTo>
                          <a:pt x="1702" y="44"/>
                        </a:lnTo>
                        <a:lnTo>
                          <a:pt x="1720" y="50"/>
                        </a:lnTo>
                        <a:lnTo>
                          <a:pt x="1738" y="56"/>
                        </a:lnTo>
                        <a:lnTo>
                          <a:pt x="1754" y="64"/>
                        </a:lnTo>
                        <a:lnTo>
                          <a:pt x="1770" y="74"/>
                        </a:lnTo>
                        <a:lnTo>
                          <a:pt x="1786" y="84"/>
                        </a:lnTo>
                        <a:lnTo>
                          <a:pt x="1802" y="96"/>
                        </a:lnTo>
                        <a:lnTo>
                          <a:pt x="1816" y="108"/>
                        </a:lnTo>
                        <a:lnTo>
                          <a:pt x="1828" y="122"/>
                        </a:lnTo>
                        <a:lnTo>
                          <a:pt x="1842" y="136"/>
                        </a:lnTo>
                        <a:lnTo>
                          <a:pt x="1852" y="152"/>
                        </a:lnTo>
                        <a:lnTo>
                          <a:pt x="1862" y="168"/>
                        </a:lnTo>
                        <a:lnTo>
                          <a:pt x="1872" y="184"/>
                        </a:lnTo>
                        <a:lnTo>
                          <a:pt x="1872" y="184"/>
                        </a:lnTo>
                        <a:lnTo>
                          <a:pt x="1902" y="186"/>
                        </a:lnTo>
                        <a:lnTo>
                          <a:pt x="1930" y="188"/>
                        </a:lnTo>
                        <a:lnTo>
                          <a:pt x="1958" y="192"/>
                        </a:lnTo>
                        <a:lnTo>
                          <a:pt x="1986" y="198"/>
                        </a:lnTo>
                        <a:lnTo>
                          <a:pt x="2014" y="204"/>
                        </a:lnTo>
                        <a:lnTo>
                          <a:pt x="2042" y="212"/>
                        </a:lnTo>
                        <a:lnTo>
                          <a:pt x="2068" y="222"/>
                        </a:lnTo>
                        <a:lnTo>
                          <a:pt x="2094" y="232"/>
                        </a:lnTo>
                        <a:lnTo>
                          <a:pt x="2118" y="244"/>
                        </a:lnTo>
                        <a:lnTo>
                          <a:pt x="2144" y="256"/>
                        </a:lnTo>
                        <a:lnTo>
                          <a:pt x="2166" y="270"/>
                        </a:lnTo>
                        <a:lnTo>
                          <a:pt x="2190" y="286"/>
                        </a:lnTo>
                        <a:lnTo>
                          <a:pt x="2212" y="302"/>
                        </a:lnTo>
                        <a:lnTo>
                          <a:pt x="2234" y="320"/>
                        </a:lnTo>
                        <a:lnTo>
                          <a:pt x="2254" y="338"/>
                        </a:lnTo>
                        <a:lnTo>
                          <a:pt x="2274" y="356"/>
                        </a:lnTo>
                        <a:lnTo>
                          <a:pt x="2292" y="376"/>
                        </a:lnTo>
                        <a:lnTo>
                          <a:pt x="2310" y="398"/>
                        </a:lnTo>
                        <a:lnTo>
                          <a:pt x="2328" y="418"/>
                        </a:lnTo>
                        <a:lnTo>
                          <a:pt x="2344" y="442"/>
                        </a:lnTo>
                        <a:lnTo>
                          <a:pt x="2358" y="464"/>
                        </a:lnTo>
                        <a:lnTo>
                          <a:pt x="2372" y="488"/>
                        </a:lnTo>
                        <a:lnTo>
                          <a:pt x="2384" y="514"/>
                        </a:lnTo>
                        <a:lnTo>
                          <a:pt x="2396" y="538"/>
                        </a:lnTo>
                        <a:lnTo>
                          <a:pt x="2406" y="564"/>
                        </a:lnTo>
                        <a:lnTo>
                          <a:pt x="2414" y="592"/>
                        </a:lnTo>
                        <a:lnTo>
                          <a:pt x="2422" y="618"/>
                        </a:lnTo>
                        <a:lnTo>
                          <a:pt x="2428" y="646"/>
                        </a:lnTo>
                        <a:lnTo>
                          <a:pt x="2434" y="674"/>
                        </a:lnTo>
                        <a:lnTo>
                          <a:pt x="2438" y="702"/>
                        </a:lnTo>
                        <a:lnTo>
                          <a:pt x="2440" y="732"/>
                        </a:lnTo>
                        <a:lnTo>
                          <a:pt x="2440" y="762"/>
                        </a:lnTo>
                        <a:lnTo>
                          <a:pt x="2440" y="762"/>
                        </a:lnTo>
                        <a:lnTo>
                          <a:pt x="2440" y="794"/>
                        </a:lnTo>
                        <a:lnTo>
                          <a:pt x="2436" y="826"/>
                        </a:lnTo>
                        <a:lnTo>
                          <a:pt x="2432" y="858"/>
                        </a:lnTo>
                        <a:lnTo>
                          <a:pt x="2426" y="890"/>
                        </a:lnTo>
                        <a:lnTo>
                          <a:pt x="2418" y="922"/>
                        </a:lnTo>
                        <a:lnTo>
                          <a:pt x="2408" y="952"/>
                        </a:lnTo>
                        <a:lnTo>
                          <a:pt x="2396" y="982"/>
                        </a:lnTo>
                        <a:lnTo>
                          <a:pt x="2382" y="1012"/>
                        </a:lnTo>
                        <a:lnTo>
                          <a:pt x="2368" y="1040"/>
                        </a:lnTo>
                        <a:lnTo>
                          <a:pt x="2352" y="1068"/>
                        </a:lnTo>
                        <a:lnTo>
                          <a:pt x="2334" y="1096"/>
                        </a:lnTo>
                        <a:lnTo>
                          <a:pt x="2314" y="1122"/>
                        </a:lnTo>
                        <a:lnTo>
                          <a:pt x="2292" y="1146"/>
                        </a:lnTo>
                        <a:lnTo>
                          <a:pt x="2270" y="1170"/>
                        </a:lnTo>
                        <a:lnTo>
                          <a:pt x="2246" y="1192"/>
                        </a:lnTo>
                        <a:lnTo>
                          <a:pt x="2222" y="1214"/>
                        </a:lnTo>
                        <a:lnTo>
                          <a:pt x="2222" y="1214"/>
                        </a:lnTo>
                        <a:lnTo>
                          <a:pt x="2222" y="1230"/>
                        </a:lnTo>
                        <a:lnTo>
                          <a:pt x="2222" y="1230"/>
                        </a:lnTo>
                        <a:lnTo>
                          <a:pt x="2220" y="1276"/>
                        </a:lnTo>
                        <a:lnTo>
                          <a:pt x="2212" y="1318"/>
                        </a:lnTo>
                        <a:lnTo>
                          <a:pt x="2202" y="1362"/>
                        </a:lnTo>
                        <a:lnTo>
                          <a:pt x="2186" y="1402"/>
                        </a:lnTo>
                        <a:lnTo>
                          <a:pt x="2168" y="1440"/>
                        </a:lnTo>
                        <a:lnTo>
                          <a:pt x="2146" y="1476"/>
                        </a:lnTo>
                        <a:lnTo>
                          <a:pt x="2120" y="1510"/>
                        </a:lnTo>
                        <a:lnTo>
                          <a:pt x="2092" y="1542"/>
                        </a:lnTo>
                        <a:lnTo>
                          <a:pt x="2060" y="1570"/>
                        </a:lnTo>
                        <a:lnTo>
                          <a:pt x="2026" y="1596"/>
                        </a:lnTo>
                        <a:lnTo>
                          <a:pt x="1990" y="1618"/>
                        </a:lnTo>
                        <a:lnTo>
                          <a:pt x="1952" y="1638"/>
                        </a:lnTo>
                        <a:lnTo>
                          <a:pt x="1910" y="1652"/>
                        </a:lnTo>
                        <a:lnTo>
                          <a:pt x="1868" y="1662"/>
                        </a:lnTo>
                        <a:lnTo>
                          <a:pt x="1824" y="1670"/>
                        </a:lnTo>
                        <a:lnTo>
                          <a:pt x="1780" y="1672"/>
                        </a:lnTo>
                        <a:lnTo>
                          <a:pt x="1780" y="1672"/>
                        </a:lnTo>
                        <a:lnTo>
                          <a:pt x="1754" y="1672"/>
                        </a:lnTo>
                        <a:lnTo>
                          <a:pt x="1730" y="1670"/>
                        </a:lnTo>
                        <a:lnTo>
                          <a:pt x="1706" y="1666"/>
                        </a:lnTo>
                        <a:lnTo>
                          <a:pt x="1682" y="1662"/>
                        </a:lnTo>
                        <a:lnTo>
                          <a:pt x="1682" y="1662"/>
                        </a:lnTo>
                        <a:lnTo>
                          <a:pt x="1666" y="1680"/>
                        </a:lnTo>
                        <a:lnTo>
                          <a:pt x="1648" y="1698"/>
                        </a:lnTo>
                        <a:lnTo>
                          <a:pt x="1630" y="1714"/>
                        </a:lnTo>
                        <a:lnTo>
                          <a:pt x="1612" y="1730"/>
                        </a:lnTo>
                        <a:lnTo>
                          <a:pt x="1592" y="1746"/>
                        </a:lnTo>
                        <a:lnTo>
                          <a:pt x="1572" y="1758"/>
                        </a:lnTo>
                        <a:lnTo>
                          <a:pt x="1550" y="1772"/>
                        </a:lnTo>
                        <a:lnTo>
                          <a:pt x="1528" y="1782"/>
                        </a:lnTo>
                        <a:lnTo>
                          <a:pt x="1506" y="1792"/>
                        </a:lnTo>
                        <a:lnTo>
                          <a:pt x="1484" y="1800"/>
                        </a:lnTo>
                        <a:lnTo>
                          <a:pt x="1460" y="1808"/>
                        </a:lnTo>
                        <a:lnTo>
                          <a:pt x="1436" y="1814"/>
                        </a:lnTo>
                        <a:lnTo>
                          <a:pt x="1412" y="1820"/>
                        </a:lnTo>
                        <a:lnTo>
                          <a:pt x="1388" y="1822"/>
                        </a:lnTo>
                        <a:lnTo>
                          <a:pt x="1362" y="1826"/>
                        </a:lnTo>
                        <a:lnTo>
                          <a:pt x="1338" y="182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59" name="Freeform 9"/>
                  <p:cNvSpPr>
                    <a:spLocks/>
                  </p:cNvSpPr>
                  <p:nvPr/>
                </p:nvSpPr>
                <p:spPr bwMode="auto">
                  <a:xfrm>
                    <a:off x="2717" y="1343"/>
                    <a:ext cx="2246" cy="1634"/>
                  </a:xfrm>
                  <a:custGeom>
                    <a:avLst/>
                    <a:gdLst>
                      <a:gd name="T0" fmla="*/ 952 w 2246"/>
                      <a:gd name="T1" fmla="*/ 1484 h 1634"/>
                      <a:gd name="T2" fmla="*/ 1000 w 2246"/>
                      <a:gd name="T3" fmla="*/ 1538 h 1634"/>
                      <a:gd name="T4" fmla="*/ 1158 w 2246"/>
                      <a:gd name="T5" fmla="*/ 1624 h 1634"/>
                      <a:gd name="T6" fmla="*/ 1240 w 2246"/>
                      <a:gd name="T7" fmla="*/ 1634 h 1634"/>
                      <a:gd name="T8" fmla="*/ 1344 w 2246"/>
                      <a:gd name="T9" fmla="*/ 1618 h 1634"/>
                      <a:gd name="T10" fmla="*/ 1436 w 2246"/>
                      <a:gd name="T11" fmla="*/ 1572 h 1634"/>
                      <a:gd name="T12" fmla="*/ 1512 w 2246"/>
                      <a:gd name="T13" fmla="*/ 1500 h 1634"/>
                      <a:gd name="T14" fmla="*/ 1548 w 2246"/>
                      <a:gd name="T15" fmla="*/ 1464 h 1634"/>
                      <a:gd name="T16" fmla="*/ 1604 w 2246"/>
                      <a:gd name="T17" fmla="*/ 1472 h 1634"/>
                      <a:gd name="T18" fmla="*/ 1716 w 2246"/>
                      <a:gd name="T19" fmla="*/ 1478 h 1634"/>
                      <a:gd name="T20" fmla="*/ 1874 w 2246"/>
                      <a:gd name="T21" fmla="*/ 1420 h 1634"/>
                      <a:gd name="T22" fmla="*/ 1986 w 2246"/>
                      <a:gd name="T23" fmla="*/ 1298 h 1634"/>
                      <a:gd name="T24" fmla="*/ 2028 w 2246"/>
                      <a:gd name="T25" fmla="*/ 1134 h 1634"/>
                      <a:gd name="T26" fmla="*/ 2030 w 2246"/>
                      <a:gd name="T27" fmla="*/ 1074 h 1634"/>
                      <a:gd name="T28" fmla="*/ 2090 w 2246"/>
                      <a:gd name="T29" fmla="*/ 1020 h 1634"/>
                      <a:gd name="T30" fmla="*/ 2180 w 2246"/>
                      <a:gd name="T31" fmla="*/ 910 h 1634"/>
                      <a:gd name="T32" fmla="*/ 2232 w 2246"/>
                      <a:gd name="T33" fmla="*/ 778 h 1634"/>
                      <a:gd name="T34" fmla="*/ 2246 w 2246"/>
                      <a:gd name="T35" fmla="*/ 666 h 1634"/>
                      <a:gd name="T36" fmla="*/ 2224 w 2246"/>
                      <a:gd name="T37" fmla="*/ 522 h 1634"/>
                      <a:gd name="T38" fmla="*/ 2106 w 2246"/>
                      <a:gd name="T39" fmla="*/ 326 h 1634"/>
                      <a:gd name="T40" fmla="*/ 1908 w 2246"/>
                      <a:gd name="T41" fmla="*/ 206 h 1634"/>
                      <a:gd name="T42" fmla="*/ 1766 w 2246"/>
                      <a:gd name="T43" fmla="*/ 184 h 1634"/>
                      <a:gd name="T44" fmla="*/ 1730 w 2246"/>
                      <a:gd name="T45" fmla="*/ 184 h 1634"/>
                      <a:gd name="T46" fmla="*/ 1698 w 2246"/>
                      <a:gd name="T47" fmla="*/ 154 h 1634"/>
                      <a:gd name="T48" fmla="*/ 1608 w 2246"/>
                      <a:gd name="T49" fmla="*/ 52 h 1634"/>
                      <a:gd name="T50" fmla="*/ 1508 w 2246"/>
                      <a:gd name="T51" fmla="*/ 34 h 1634"/>
                      <a:gd name="T52" fmla="*/ 1424 w 2246"/>
                      <a:gd name="T53" fmla="*/ 64 h 1634"/>
                      <a:gd name="T54" fmla="*/ 1382 w 2246"/>
                      <a:gd name="T55" fmla="*/ 100 h 1634"/>
                      <a:gd name="T56" fmla="*/ 1340 w 2246"/>
                      <a:gd name="T57" fmla="*/ 98 h 1634"/>
                      <a:gd name="T58" fmla="*/ 1234 w 2246"/>
                      <a:gd name="T59" fmla="*/ 38 h 1634"/>
                      <a:gd name="T60" fmla="*/ 1048 w 2246"/>
                      <a:gd name="T61" fmla="*/ 0 h 1634"/>
                      <a:gd name="T62" fmla="*/ 874 w 2246"/>
                      <a:gd name="T63" fmla="*/ 32 h 1634"/>
                      <a:gd name="T64" fmla="*/ 724 w 2246"/>
                      <a:gd name="T65" fmla="*/ 124 h 1634"/>
                      <a:gd name="T66" fmla="*/ 670 w 2246"/>
                      <a:gd name="T67" fmla="*/ 130 h 1634"/>
                      <a:gd name="T68" fmla="*/ 534 w 2246"/>
                      <a:gd name="T69" fmla="*/ 96 h 1634"/>
                      <a:gd name="T70" fmla="*/ 402 w 2246"/>
                      <a:gd name="T71" fmla="*/ 128 h 1634"/>
                      <a:gd name="T72" fmla="*/ 304 w 2246"/>
                      <a:gd name="T73" fmla="*/ 214 h 1634"/>
                      <a:gd name="T74" fmla="*/ 254 w 2246"/>
                      <a:gd name="T75" fmla="*/ 338 h 1634"/>
                      <a:gd name="T76" fmla="*/ 244 w 2246"/>
                      <a:gd name="T77" fmla="*/ 390 h 1634"/>
                      <a:gd name="T78" fmla="*/ 208 w 2246"/>
                      <a:gd name="T79" fmla="*/ 412 h 1634"/>
                      <a:gd name="T80" fmla="*/ 126 w 2246"/>
                      <a:gd name="T81" fmla="*/ 436 h 1634"/>
                      <a:gd name="T82" fmla="*/ 46 w 2246"/>
                      <a:gd name="T83" fmla="*/ 502 h 1634"/>
                      <a:gd name="T84" fmla="*/ 4 w 2246"/>
                      <a:gd name="T85" fmla="*/ 598 h 1634"/>
                      <a:gd name="T86" fmla="*/ 2 w 2246"/>
                      <a:gd name="T87" fmla="*/ 676 h 1634"/>
                      <a:gd name="T88" fmla="*/ 30 w 2246"/>
                      <a:gd name="T89" fmla="*/ 756 h 1634"/>
                      <a:gd name="T90" fmla="*/ 86 w 2246"/>
                      <a:gd name="T91" fmla="*/ 820 h 1634"/>
                      <a:gd name="T92" fmla="*/ 146 w 2246"/>
                      <a:gd name="T93" fmla="*/ 856 h 1634"/>
                      <a:gd name="T94" fmla="*/ 174 w 2246"/>
                      <a:gd name="T95" fmla="*/ 882 h 1634"/>
                      <a:gd name="T96" fmla="*/ 172 w 2246"/>
                      <a:gd name="T97" fmla="*/ 920 h 1634"/>
                      <a:gd name="T98" fmla="*/ 144 w 2246"/>
                      <a:gd name="T99" fmla="*/ 1058 h 1634"/>
                      <a:gd name="T100" fmla="*/ 186 w 2246"/>
                      <a:gd name="T101" fmla="*/ 1222 h 1634"/>
                      <a:gd name="T102" fmla="*/ 296 w 2246"/>
                      <a:gd name="T103" fmla="*/ 1344 h 1634"/>
                      <a:gd name="T104" fmla="*/ 454 w 2246"/>
                      <a:gd name="T105" fmla="*/ 1402 h 1634"/>
                      <a:gd name="T106" fmla="*/ 560 w 2246"/>
                      <a:gd name="T107" fmla="*/ 1396 h 1634"/>
                      <a:gd name="T108" fmla="*/ 608 w 2246"/>
                      <a:gd name="T109" fmla="*/ 1390 h 1634"/>
                      <a:gd name="T110" fmla="*/ 638 w 2246"/>
                      <a:gd name="T111" fmla="*/ 1414 h 1634"/>
                      <a:gd name="T112" fmla="*/ 704 w 2246"/>
                      <a:gd name="T113" fmla="*/ 1484 h 1634"/>
                      <a:gd name="T114" fmla="*/ 798 w 2246"/>
                      <a:gd name="T115" fmla="*/ 1508 h 1634"/>
                      <a:gd name="T116" fmla="*/ 896 w 2246"/>
                      <a:gd name="T117" fmla="*/ 148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6" h="1634">
                        <a:moveTo>
                          <a:pt x="922" y="1472"/>
                        </a:moveTo>
                        <a:lnTo>
                          <a:pt x="922" y="1472"/>
                        </a:lnTo>
                        <a:lnTo>
                          <a:pt x="932" y="1474"/>
                        </a:lnTo>
                        <a:lnTo>
                          <a:pt x="942" y="1478"/>
                        </a:lnTo>
                        <a:lnTo>
                          <a:pt x="952" y="1484"/>
                        </a:lnTo>
                        <a:lnTo>
                          <a:pt x="960" y="1492"/>
                        </a:lnTo>
                        <a:lnTo>
                          <a:pt x="960" y="1492"/>
                        </a:lnTo>
                        <a:lnTo>
                          <a:pt x="974" y="1508"/>
                        </a:lnTo>
                        <a:lnTo>
                          <a:pt x="986" y="1524"/>
                        </a:lnTo>
                        <a:lnTo>
                          <a:pt x="1000" y="1538"/>
                        </a:lnTo>
                        <a:lnTo>
                          <a:pt x="1016" y="1552"/>
                        </a:lnTo>
                        <a:lnTo>
                          <a:pt x="1048" y="1576"/>
                        </a:lnTo>
                        <a:lnTo>
                          <a:pt x="1084" y="1596"/>
                        </a:lnTo>
                        <a:lnTo>
                          <a:pt x="1120" y="1612"/>
                        </a:lnTo>
                        <a:lnTo>
                          <a:pt x="1158" y="1624"/>
                        </a:lnTo>
                        <a:lnTo>
                          <a:pt x="1178" y="1628"/>
                        </a:lnTo>
                        <a:lnTo>
                          <a:pt x="1198" y="1632"/>
                        </a:lnTo>
                        <a:lnTo>
                          <a:pt x="1220" y="1634"/>
                        </a:lnTo>
                        <a:lnTo>
                          <a:pt x="1240" y="1634"/>
                        </a:lnTo>
                        <a:lnTo>
                          <a:pt x="1240" y="1634"/>
                        </a:lnTo>
                        <a:lnTo>
                          <a:pt x="1260" y="1632"/>
                        </a:lnTo>
                        <a:lnTo>
                          <a:pt x="1282" y="1632"/>
                        </a:lnTo>
                        <a:lnTo>
                          <a:pt x="1302" y="1628"/>
                        </a:lnTo>
                        <a:lnTo>
                          <a:pt x="1324" y="1624"/>
                        </a:lnTo>
                        <a:lnTo>
                          <a:pt x="1344" y="1618"/>
                        </a:lnTo>
                        <a:lnTo>
                          <a:pt x="1364" y="1610"/>
                        </a:lnTo>
                        <a:lnTo>
                          <a:pt x="1382" y="1602"/>
                        </a:lnTo>
                        <a:lnTo>
                          <a:pt x="1400" y="1594"/>
                        </a:lnTo>
                        <a:lnTo>
                          <a:pt x="1418" y="1584"/>
                        </a:lnTo>
                        <a:lnTo>
                          <a:pt x="1436" y="1572"/>
                        </a:lnTo>
                        <a:lnTo>
                          <a:pt x="1454" y="1560"/>
                        </a:lnTo>
                        <a:lnTo>
                          <a:pt x="1470" y="1546"/>
                        </a:lnTo>
                        <a:lnTo>
                          <a:pt x="1484" y="1532"/>
                        </a:lnTo>
                        <a:lnTo>
                          <a:pt x="1498" y="1516"/>
                        </a:lnTo>
                        <a:lnTo>
                          <a:pt x="1512" y="1500"/>
                        </a:lnTo>
                        <a:lnTo>
                          <a:pt x="1526" y="1484"/>
                        </a:lnTo>
                        <a:lnTo>
                          <a:pt x="1526" y="1484"/>
                        </a:lnTo>
                        <a:lnTo>
                          <a:pt x="1530" y="1478"/>
                        </a:lnTo>
                        <a:lnTo>
                          <a:pt x="1536" y="1472"/>
                        </a:lnTo>
                        <a:lnTo>
                          <a:pt x="1548" y="1464"/>
                        </a:lnTo>
                        <a:lnTo>
                          <a:pt x="1564" y="1462"/>
                        </a:lnTo>
                        <a:lnTo>
                          <a:pt x="1572" y="1462"/>
                        </a:lnTo>
                        <a:lnTo>
                          <a:pt x="1578" y="1464"/>
                        </a:lnTo>
                        <a:lnTo>
                          <a:pt x="1578" y="1464"/>
                        </a:lnTo>
                        <a:lnTo>
                          <a:pt x="1604" y="1472"/>
                        </a:lnTo>
                        <a:lnTo>
                          <a:pt x="1630" y="1476"/>
                        </a:lnTo>
                        <a:lnTo>
                          <a:pt x="1656" y="1478"/>
                        </a:lnTo>
                        <a:lnTo>
                          <a:pt x="1682" y="1480"/>
                        </a:lnTo>
                        <a:lnTo>
                          <a:pt x="1682" y="1480"/>
                        </a:lnTo>
                        <a:lnTo>
                          <a:pt x="1716" y="1478"/>
                        </a:lnTo>
                        <a:lnTo>
                          <a:pt x="1752" y="1472"/>
                        </a:lnTo>
                        <a:lnTo>
                          <a:pt x="1784" y="1464"/>
                        </a:lnTo>
                        <a:lnTo>
                          <a:pt x="1816" y="1452"/>
                        </a:lnTo>
                        <a:lnTo>
                          <a:pt x="1846" y="1438"/>
                        </a:lnTo>
                        <a:lnTo>
                          <a:pt x="1874" y="1420"/>
                        </a:lnTo>
                        <a:lnTo>
                          <a:pt x="1902" y="1400"/>
                        </a:lnTo>
                        <a:lnTo>
                          <a:pt x="1926" y="1378"/>
                        </a:lnTo>
                        <a:lnTo>
                          <a:pt x="1948" y="1354"/>
                        </a:lnTo>
                        <a:lnTo>
                          <a:pt x="1968" y="1328"/>
                        </a:lnTo>
                        <a:lnTo>
                          <a:pt x="1986" y="1298"/>
                        </a:lnTo>
                        <a:lnTo>
                          <a:pt x="2000" y="1268"/>
                        </a:lnTo>
                        <a:lnTo>
                          <a:pt x="2012" y="1236"/>
                        </a:lnTo>
                        <a:lnTo>
                          <a:pt x="2020" y="1204"/>
                        </a:lnTo>
                        <a:lnTo>
                          <a:pt x="2026" y="1170"/>
                        </a:lnTo>
                        <a:lnTo>
                          <a:pt x="2028" y="1134"/>
                        </a:lnTo>
                        <a:lnTo>
                          <a:pt x="2028" y="1134"/>
                        </a:lnTo>
                        <a:lnTo>
                          <a:pt x="2026" y="1100"/>
                        </a:lnTo>
                        <a:lnTo>
                          <a:pt x="2026" y="1100"/>
                        </a:lnTo>
                        <a:lnTo>
                          <a:pt x="2026" y="1086"/>
                        </a:lnTo>
                        <a:lnTo>
                          <a:pt x="2030" y="1074"/>
                        </a:lnTo>
                        <a:lnTo>
                          <a:pt x="2036" y="1064"/>
                        </a:lnTo>
                        <a:lnTo>
                          <a:pt x="2046" y="1056"/>
                        </a:lnTo>
                        <a:lnTo>
                          <a:pt x="2046" y="1056"/>
                        </a:lnTo>
                        <a:lnTo>
                          <a:pt x="2068" y="1038"/>
                        </a:lnTo>
                        <a:lnTo>
                          <a:pt x="2090" y="1020"/>
                        </a:lnTo>
                        <a:lnTo>
                          <a:pt x="2110" y="1000"/>
                        </a:lnTo>
                        <a:lnTo>
                          <a:pt x="2130" y="978"/>
                        </a:lnTo>
                        <a:lnTo>
                          <a:pt x="2148" y="956"/>
                        </a:lnTo>
                        <a:lnTo>
                          <a:pt x="2164" y="934"/>
                        </a:lnTo>
                        <a:lnTo>
                          <a:pt x="2180" y="910"/>
                        </a:lnTo>
                        <a:lnTo>
                          <a:pt x="2194" y="884"/>
                        </a:lnTo>
                        <a:lnTo>
                          <a:pt x="2206" y="858"/>
                        </a:lnTo>
                        <a:lnTo>
                          <a:pt x="2216" y="832"/>
                        </a:lnTo>
                        <a:lnTo>
                          <a:pt x="2226" y="806"/>
                        </a:lnTo>
                        <a:lnTo>
                          <a:pt x="2232" y="778"/>
                        </a:lnTo>
                        <a:lnTo>
                          <a:pt x="2238" y="750"/>
                        </a:lnTo>
                        <a:lnTo>
                          <a:pt x="2242" y="722"/>
                        </a:lnTo>
                        <a:lnTo>
                          <a:pt x="2246" y="694"/>
                        </a:lnTo>
                        <a:lnTo>
                          <a:pt x="2246" y="666"/>
                        </a:lnTo>
                        <a:lnTo>
                          <a:pt x="2246" y="666"/>
                        </a:lnTo>
                        <a:lnTo>
                          <a:pt x="2246" y="640"/>
                        </a:lnTo>
                        <a:lnTo>
                          <a:pt x="2244" y="616"/>
                        </a:lnTo>
                        <a:lnTo>
                          <a:pt x="2240" y="592"/>
                        </a:lnTo>
                        <a:lnTo>
                          <a:pt x="2236" y="568"/>
                        </a:lnTo>
                        <a:lnTo>
                          <a:pt x="2224" y="522"/>
                        </a:lnTo>
                        <a:lnTo>
                          <a:pt x="2208" y="478"/>
                        </a:lnTo>
                        <a:lnTo>
                          <a:pt x="2188" y="436"/>
                        </a:lnTo>
                        <a:lnTo>
                          <a:pt x="2164" y="396"/>
                        </a:lnTo>
                        <a:lnTo>
                          <a:pt x="2136" y="360"/>
                        </a:lnTo>
                        <a:lnTo>
                          <a:pt x="2106" y="326"/>
                        </a:lnTo>
                        <a:lnTo>
                          <a:pt x="2072" y="294"/>
                        </a:lnTo>
                        <a:lnTo>
                          <a:pt x="2034" y="266"/>
                        </a:lnTo>
                        <a:lnTo>
                          <a:pt x="1994" y="242"/>
                        </a:lnTo>
                        <a:lnTo>
                          <a:pt x="1952" y="222"/>
                        </a:lnTo>
                        <a:lnTo>
                          <a:pt x="1908" y="206"/>
                        </a:lnTo>
                        <a:lnTo>
                          <a:pt x="1862" y="194"/>
                        </a:lnTo>
                        <a:lnTo>
                          <a:pt x="1838" y="190"/>
                        </a:lnTo>
                        <a:lnTo>
                          <a:pt x="1814" y="188"/>
                        </a:lnTo>
                        <a:lnTo>
                          <a:pt x="1790" y="186"/>
                        </a:lnTo>
                        <a:lnTo>
                          <a:pt x="1766" y="184"/>
                        </a:lnTo>
                        <a:lnTo>
                          <a:pt x="1766" y="184"/>
                        </a:lnTo>
                        <a:lnTo>
                          <a:pt x="1746" y="186"/>
                        </a:lnTo>
                        <a:lnTo>
                          <a:pt x="1746" y="186"/>
                        </a:lnTo>
                        <a:lnTo>
                          <a:pt x="1738" y="184"/>
                        </a:lnTo>
                        <a:lnTo>
                          <a:pt x="1730" y="184"/>
                        </a:lnTo>
                        <a:lnTo>
                          <a:pt x="1716" y="178"/>
                        </a:lnTo>
                        <a:lnTo>
                          <a:pt x="1706" y="166"/>
                        </a:lnTo>
                        <a:lnTo>
                          <a:pt x="1700" y="160"/>
                        </a:lnTo>
                        <a:lnTo>
                          <a:pt x="1698" y="154"/>
                        </a:lnTo>
                        <a:lnTo>
                          <a:pt x="1698" y="154"/>
                        </a:lnTo>
                        <a:lnTo>
                          <a:pt x="1686" y="128"/>
                        </a:lnTo>
                        <a:lnTo>
                          <a:pt x="1672" y="104"/>
                        </a:lnTo>
                        <a:lnTo>
                          <a:pt x="1652" y="84"/>
                        </a:lnTo>
                        <a:lnTo>
                          <a:pt x="1632" y="66"/>
                        </a:lnTo>
                        <a:lnTo>
                          <a:pt x="1608" y="52"/>
                        </a:lnTo>
                        <a:lnTo>
                          <a:pt x="1582" y="42"/>
                        </a:lnTo>
                        <a:lnTo>
                          <a:pt x="1556" y="36"/>
                        </a:lnTo>
                        <a:lnTo>
                          <a:pt x="1528" y="32"/>
                        </a:lnTo>
                        <a:lnTo>
                          <a:pt x="1528" y="32"/>
                        </a:lnTo>
                        <a:lnTo>
                          <a:pt x="1508" y="34"/>
                        </a:lnTo>
                        <a:lnTo>
                          <a:pt x="1490" y="36"/>
                        </a:lnTo>
                        <a:lnTo>
                          <a:pt x="1474" y="42"/>
                        </a:lnTo>
                        <a:lnTo>
                          <a:pt x="1456" y="48"/>
                        </a:lnTo>
                        <a:lnTo>
                          <a:pt x="1440" y="56"/>
                        </a:lnTo>
                        <a:lnTo>
                          <a:pt x="1424" y="64"/>
                        </a:lnTo>
                        <a:lnTo>
                          <a:pt x="1410" y="76"/>
                        </a:lnTo>
                        <a:lnTo>
                          <a:pt x="1396" y="88"/>
                        </a:lnTo>
                        <a:lnTo>
                          <a:pt x="1396" y="88"/>
                        </a:lnTo>
                        <a:lnTo>
                          <a:pt x="1390" y="94"/>
                        </a:lnTo>
                        <a:lnTo>
                          <a:pt x="1382" y="100"/>
                        </a:lnTo>
                        <a:lnTo>
                          <a:pt x="1374" y="102"/>
                        </a:lnTo>
                        <a:lnTo>
                          <a:pt x="1366" y="104"/>
                        </a:lnTo>
                        <a:lnTo>
                          <a:pt x="1358" y="104"/>
                        </a:lnTo>
                        <a:lnTo>
                          <a:pt x="1350" y="102"/>
                        </a:lnTo>
                        <a:lnTo>
                          <a:pt x="1340" y="98"/>
                        </a:lnTo>
                        <a:lnTo>
                          <a:pt x="1334" y="94"/>
                        </a:lnTo>
                        <a:lnTo>
                          <a:pt x="1334" y="94"/>
                        </a:lnTo>
                        <a:lnTo>
                          <a:pt x="1302" y="72"/>
                        </a:lnTo>
                        <a:lnTo>
                          <a:pt x="1268" y="54"/>
                        </a:lnTo>
                        <a:lnTo>
                          <a:pt x="1234" y="38"/>
                        </a:lnTo>
                        <a:lnTo>
                          <a:pt x="1198" y="24"/>
                        </a:lnTo>
                        <a:lnTo>
                          <a:pt x="1162" y="14"/>
                        </a:lnTo>
                        <a:lnTo>
                          <a:pt x="1124" y="6"/>
                        </a:lnTo>
                        <a:lnTo>
                          <a:pt x="1086" y="2"/>
                        </a:lnTo>
                        <a:lnTo>
                          <a:pt x="1048" y="0"/>
                        </a:lnTo>
                        <a:lnTo>
                          <a:pt x="1048" y="0"/>
                        </a:lnTo>
                        <a:lnTo>
                          <a:pt x="1002" y="2"/>
                        </a:lnTo>
                        <a:lnTo>
                          <a:pt x="960" y="8"/>
                        </a:lnTo>
                        <a:lnTo>
                          <a:pt x="916" y="18"/>
                        </a:lnTo>
                        <a:lnTo>
                          <a:pt x="874" y="32"/>
                        </a:lnTo>
                        <a:lnTo>
                          <a:pt x="834" y="50"/>
                        </a:lnTo>
                        <a:lnTo>
                          <a:pt x="796" y="72"/>
                        </a:lnTo>
                        <a:lnTo>
                          <a:pt x="760" y="96"/>
                        </a:lnTo>
                        <a:lnTo>
                          <a:pt x="724" y="124"/>
                        </a:lnTo>
                        <a:lnTo>
                          <a:pt x="724" y="124"/>
                        </a:lnTo>
                        <a:lnTo>
                          <a:pt x="712" y="132"/>
                        </a:lnTo>
                        <a:lnTo>
                          <a:pt x="698" y="136"/>
                        </a:lnTo>
                        <a:lnTo>
                          <a:pt x="684" y="136"/>
                        </a:lnTo>
                        <a:lnTo>
                          <a:pt x="670" y="130"/>
                        </a:lnTo>
                        <a:lnTo>
                          <a:pt x="670" y="130"/>
                        </a:lnTo>
                        <a:lnTo>
                          <a:pt x="638" y="116"/>
                        </a:lnTo>
                        <a:lnTo>
                          <a:pt x="604" y="106"/>
                        </a:lnTo>
                        <a:lnTo>
                          <a:pt x="570" y="98"/>
                        </a:lnTo>
                        <a:lnTo>
                          <a:pt x="534" y="96"/>
                        </a:lnTo>
                        <a:lnTo>
                          <a:pt x="534" y="96"/>
                        </a:lnTo>
                        <a:lnTo>
                          <a:pt x="506" y="98"/>
                        </a:lnTo>
                        <a:lnTo>
                          <a:pt x="478" y="102"/>
                        </a:lnTo>
                        <a:lnTo>
                          <a:pt x="452" y="108"/>
                        </a:lnTo>
                        <a:lnTo>
                          <a:pt x="426" y="118"/>
                        </a:lnTo>
                        <a:lnTo>
                          <a:pt x="402" y="128"/>
                        </a:lnTo>
                        <a:lnTo>
                          <a:pt x="380" y="142"/>
                        </a:lnTo>
                        <a:lnTo>
                          <a:pt x="358" y="158"/>
                        </a:lnTo>
                        <a:lnTo>
                          <a:pt x="338" y="174"/>
                        </a:lnTo>
                        <a:lnTo>
                          <a:pt x="320" y="194"/>
                        </a:lnTo>
                        <a:lnTo>
                          <a:pt x="304" y="214"/>
                        </a:lnTo>
                        <a:lnTo>
                          <a:pt x="290" y="236"/>
                        </a:lnTo>
                        <a:lnTo>
                          <a:pt x="278" y="260"/>
                        </a:lnTo>
                        <a:lnTo>
                          <a:pt x="268" y="286"/>
                        </a:lnTo>
                        <a:lnTo>
                          <a:pt x="260" y="312"/>
                        </a:lnTo>
                        <a:lnTo>
                          <a:pt x="254" y="338"/>
                        </a:lnTo>
                        <a:lnTo>
                          <a:pt x="252" y="366"/>
                        </a:lnTo>
                        <a:lnTo>
                          <a:pt x="252" y="366"/>
                        </a:lnTo>
                        <a:lnTo>
                          <a:pt x="250" y="376"/>
                        </a:lnTo>
                        <a:lnTo>
                          <a:pt x="248" y="384"/>
                        </a:lnTo>
                        <a:lnTo>
                          <a:pt x="244" y="390"/>
                        </a:lnTo>
                        <a:lnTo>
                          <a:pt x="238" y="398"/>
                        </a:lnTo>
                        <a:lnTo>
                          <a:pt x="232" y="404"/>
                        </a:lnTo>
                        <a:lnTo>
                          <a:pt x="224" y="408"/>
                        </a:lnTo>
                        <a:lnTo>
                          <a:pt x="216" y="410"/>
                        </a:lnTo>
                        <a:lnTo>
                          <a:pt x="208" y="412"/>
                        </a:lnTo>
                        <a:lnTo>
                          <a:pt x="208" y="412"/>
                        </a:lnTo>
                        <a:lnTo>
                          <a:pt x="186" y="416"/>
                        </a:lnTo>
                        <a:lnTo>
                          <a:pt x="164" y="420"/>
                        </a:lnTo>
                        <a:lnTo>
                          <a:pt x="144" y="426"/>
                        </a:lnTo>
                        <a:lnTo>
                          <a:pt x="126" y="436"/>
                        </a:lnTo>
                        <a:lnTo>
                          <a:pt x="106" y="446"/>
                        </a:lnTo>
                        <a:lnTo>
                          <a:pt x="90" y="458"/>
                        </a:lnTo>
                        <a:lnTo>
                          <a:pt x="74" y="472"/>
                        </a:lnTo>
                        <a:lnTo>
                          <a:pt x="58" y="486"/>
                        </a:lnTo>
                        <a:lnTo>
                          <a:pt x="46" y="502"/>
                        </a:lnTo>
                        <a:lnTo>
                          <a:pt x="34" y="518"/>
                        </a:lnTo>
                        <a:lnTo>
                          <a:pt x="24" y="538"/>
                        </a:lnTo>
                        <a:lnTo>
                          <a:pt x="14" y="556"/>
                        </a:lnTo>
                        <a:lnTo>
                          <a:pt x="8" y="576"/>
                        </a:lnTo>
                        <a:lnTo>
                          <a:pt x="4" y="598"/>
                        </a:lnTo>
                        <a:lnTo>
                          <a:pt x="0" y="618"/>
                        </a:lnTo>
                        <a:lnTo>
                          <a:pt x="0" y="642"/>
                        </a:lnTo>
                        <a:lnTo>
                          <a:pt x="0" y="642"/>
                        </a:lnTo>
                        <a:lnTo>
                          <a:pt x="0" y="658"/>
                        </a:lnTo>
                        <a:lnTo>
                          <a:pt x="2" y="676"/>
                        </a:lnTo>
                        <a:lnTo>
                          <a:pt x="4" y="694"/>
                        </a:lnTo>
                        <a:lnTo>
                          <a:pt x="10" y="710"/>
                        </a:lnTo>
                        <a:lnTo>
                          <a:pt x="16" y="726"/>
                        </a:lnTo>
                        <a:lnTo>
                          <a:pt x="22" y="742"/>
                        </a:lnTo>
                        <a:lnTo>
                          <a:pt x="30" y="756"/>
                        </a:lnTo>
                        <a:lnTo>
                          <a:pt x="40" y="772"/>
                        </a:lnTo>
                        <a:lnTo>
                          <a:pt x="50" y="784"/>
                        </a:lnTo>
                        <a:lnTo>
                          <a:pt x="60" y="798"/>
                        </a:lnTo>
                        <a:lnTo>
                          <a:pt x="72" y="810"/>
                        </a:lnTo>
                        <a:lnTo>
                          <a:pt x="86" y="820"/>
                        </a:lnTo>
                        <a:lnTo>
                          <a:pt x="100" y="832"/>
                        </a:lnTo>
                        <a:lnTo>
                          <a:pt x="114" y="840"/>
                        </a:lnTo>
                        <a:lnTo>
                          <a:pt x="130" y="848"/>
                        </a:lnTo>
                        <a:lnTo>
                          <a:pt x="146" y="856"/>
                        </a:lnTo>
                        <a:lnTo>
                          <a:pt x="146" y="856"/>
                        </a:lnTo>
                        <a:lnTo>
                          <a:pt x="154" y="860"/>
                        </a:lnTo>
                        <a:lnTo>
                          <a:pt x="162" y="866"/>
                        </a:lnTo>
                        <a:lnTo>
                          <a:pt x="168" y="874"/>
                        </a:lnTo>
                        <a:lnTo>
                          <a:pt x="174" y="882"/>
                        </a:lnTo>
                        <a:lnTo>
                          <a:pt x="174" y="882"/>
                        </a:lnTo>
                        <a:lnTo>
                          <a:pt x="176" y="892"/>
                        </a:lnTo>
                        <a:lnTo>
                          <a:pt x="176" y="900"/>
                        </a:lnTo>
                        <a:lnTo>
                          <a:pt x="176" y="910"/>
                        </a:lnTo>
                        <a:lnTo>
                          <a:pt x="172" y="920"/>
                        </a:lnTo>
                        <a:lnTo>
                          <a:pt x="172" y="920"/>
                        </a:lnTo>
                        <a:lnTo>
                          <a:pt x="160" y="952"/>
                        </a:lnTo>
                        <a:lnTo>
                          <a:pt x="152" y="986"/>
                        </a:lnTo>
                        <a:lnTo>
                          <a:pt x="146" y="1022"/>
                        </a:lnTo>
                        <a:lnTo>
                          <a:pt x="144" y="1058"/>
                        </a:lnTo>
                        <a:lnTo>
                          <a:pt x="144" y="1058"/>
                        </a:lnTo>
                        <a:lnTo>
                          <a:pt x="146" y="1092"/>
                        </a:lnTo>
                        <a:lnTo>
                          <a:pt x="152" y="1126"/>
                        </a:lnTo>
                        <a:lnTo>
                          <a:pt x="160" y="1160"/>
                        </a:lnTo>
                        <a:lnTo>
                          <a:pt x="172" y="1192"/>
                        </a:lnTo>
                        <a:lnTo>
                          <a:pt x="186" y="1222"/>
                        </a:lnTo>
                        <a:lnTo>
                          <a:pt x="204" y="1250"/>
                        </a:lnTo>
                        <a:lnTo>
                          <a:pt x="224" y="1278"/>
                        </a:lnTo>
                        <a:lnTo>
                          <a:pt x="246" y="1302"/>
                        </a:lnTo>
                        <a:lnTo>
                          <a:pt x="270" y="1324"/>
                        </a:lnTo>
                        <a:lnTo>
                          <a:pt x="296" y="1344"/>
                        </a:lnTo>
                        <a:lnTo>
                          <a:pt x="326" y="1362"/>
                        </a:lnTo>
                        <a:lnTo>
                          <a:pt x="356" y="1376"/>
                        </a:lnTo>
                        <a:lnTo>
                          <a:pt x="388" y="1388"/>
                        </a:lnTo>
                        <a:lnTo>
                          <a:pt x="420" y="1396"/>
                        </a:lnTo>
                        <a:lnTo>
                          <a:pt x="454" y="1402"/>
                        </a:lnTo>
                        <a:lnTo>
                          <a:pt x="490" y="1404"/>
                        </a:lnTo>
                        <a:lnTo>
                          <a:pt x="490" y="1404"/>
                        </a:lnTo>
                        <a:lnTo>
                          <a:pt x="514" y="1402"/>
                        </a:lnTo>
                        <a:lnTo>
                          <a:pt x="538" y="1400"/>
                        </a:lnTo>
                        <a:lnTo>
                          <a:pt x="560" y="1396"/>
                        </a:lnTo>
                        <a:lnTo>
                          <a:pt x="584" y="1390"/>
                        </a:lnTo>
                        <a:lnTo>
                          <a:pt x="584" y="1390"/>
                        </a:lnTo>
                        <a:lnTo>
                          <a:pt x="592" y="1388"/>
                        </a:lnTo>
                        <a:lnTo>
                          <a:pt x="600" y="1388"/>
                        </a:lnTo>
                        <a:lnTo>
                          <a:pt x="608" y="1390"/>
                        </a:lnTo>
                        <a:lnTo>
                          <a:pt x="614" y="1392"/>
                        </a:lnTo>
                        <a:lnTo>
                          <a:pt x="622" y="1396"/>
                        </a:lnTo>
                        <a:lnTo>
                          <a:pt x="628" y="1400"/>
                        </a:lnTo>
                        <a:lnTo>
                          <a:pt x="634" y="1406"/>
                        </a:lnTo>
                        <a:lnTo>
                          <a:pt x="638" y="1414"/>
                        </a:lnTo>
                        <a:lnTo>
                          <a:pt x="638" y="1414"/>
                        </a:lnTo>
                        <a:lnTo>
                          <a:pt x="652" y="1434"/>
                        </a:lnTo>
                        <a:lnTo>
                          <a:pt x="668" y="1454"/>
                        </a:lnTo>
                        <a:lnTo>
                          <a:pt x="686" y="1470"/>
                        </a:lnTo>
                        <a:lnTo>
                          <a:pt x="704" y="1484"/>
                        </a:lnTo>
                        <a:lnTo>
                          <a:pt x="726" y="1494"/>
                        </a:lnTo>
                        <a:lnTo>
                          <a:pt x="750" y="1502"/>
                        </a:lnTo>
                        <a:lnTo>
                          <a:pt x="774" y="1508"/>
                        </a:lnTo>
                        <a:lnTo>
                          <a:pt x="798" y="1508"/>
                        </a:lnTo>
                        <a:lnTo>
                          <a:pt x="798" y="1508"/>
                        </a:lnTo>
                        <a:lnTo>
                          <a:pt x="824" y="1506"/>
                        </a:lnTo>
                        <a:lnTo>
                          <a:pt x="848" y="1502"/>
                        </a:lnTo>
                        <a:lnTo>
                          <a:pt x="872" y="1492"/>
                        </a:lnTo>
                        <a:lnTo>
                          <a:pt x="896" y="1480"/>
                        </a:lnTo>
                        <a:lnTo>
                          <a:pt x="896" y="1480"/>
                        </a:lnTo>
                        <a:lnTo>
                          <a:pt x="908" y="1474"/>
                        </a:lnTo>
                        <a:lnTo>
                          <a:pt x="922" y="147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60" name="Freeform 10"/>
                  <p:cNvSpPr>
                    <a:spLocks/>
                  </p:cNvSpPr>
                  <p:nvPr/>
                </p:nvSpPr>
                <p:spPr bwMode="auto">
                  <a:xfrm>
                    <a:off x="2765" y="2065"/>
                    <a:ext cx="690" cy="778"/>
                  </a:xfrm>
                  <a:custGeom>
                    <a:avLst/>
                    <a:gdLst>
                      <a:gd name="T0" fmla="*/ 442 w 690"/>
                      <a:gd name="T1" fmla="*/ 778 h 778"/>
                      <a:gd name="T2" fmla="*/ 354 w 690"/>
                      <a:gd name="T3" fmla="*/ 768 h 778"/>
                      <a:gd name="T4" fmla="*/ 270 w 690"/>
                      <a:gd name="T5" fmla="*/ 742 h 778"/>
                      <a:gd name="T6" fmla="*/ 196 w 690"/>
                      <a:gd name="T7" fmla="*/ 702 h 778"/>
                      <a:gd name="T8" fmla="*/ 130 w 690"/>
                      <a:gd name="T9" fmla="*/ 648 h 778"/>
                      <a:gd name="T10" fmla="*/ 76 w 690"/>
                      <a:gd name="T11" fmla="*/ 582 h 778"/>
                      <a:gd name="T12" fmla="*/ 34 w 690"/>
                      <a:gd name="T13" fmla="*/ 506 h 778"/>
                      <a:gd name="T14" fmla="*/ 10 w 690"/>
                      <a:gd name="T15" fmla="*/ 424 h 778"/>
                      <a:gd name="T16" fmla="*/ 0 w 690"/>
                      <a:gd name="T17" fmla="*/ 336 h 778"/>
                      <a:gd name="T18" fmla="*/ 2 w 690"/>
                      <a:gd name="T19" fmla="*/ 290 h 778"/>
                      <a:gd name="T20" fmla="*/ 20 w 690"/>
                      <a:gd name="T21" fmla="*/ 202 h 778"/>
                      <a:gd name="T22" fmla="*/ 56 w 690"/>
                      <a:gd name="T23" fmla="*/ 120 h 778"/>
                      <a:gd name="T24" fmla="*/ 108 w 690"/>
                      <a:gd name="T25" fmla="*/ 46 h 778"/>
                      <a:gd name="T26" fmla="*/ 138 w 690"/>
                      <a:gd name="T27" fmla="*/ 14 h 778"/>
                      <a:gd name="T28" fmla="*/ 156 w 690"/>
                      <a:gd name="T29" fmla="*/ 4 h 778"/>
                      <a:gd name="T30" fmla="*/ 174 w 690"/>
                      <a:gd name="T31" fmla="*/ 0 h 778"/>
                      <a:gd name="T32" fmla="*/ 192 w 690"/>
                      <a:gd name="T33" fmla="*/ 4 h 778"/>
                      <a:gd name="T34" fmla="*/ 206 w 690"/>
                      <a:gd name="T35" fmla="*/ 16 h 778"/>
                      <a:gd name="T36" fmla="*/ 212 w 690"/>
                      <a:gd name="T37" fmla="*/ 24 h 778"/>
                      <a:gd name="T38" fmla="*/ 220 w 690"/>
                      <a:gd name="T39" fmla="*/ 40 h 778"/>
                      <a:gd name="T40" fmla="*/ 218 w 690"/>
                      <a:gd name="T41" fmla="*/ 60 h 778"/>
                      <a:gd name="T42" fmla="*/ 212 w 690"/>
                      <a:gd name="T43" fmla="*/ 76 h 778"/>
                      <a:gd name="T44" fmla="*/ 204 w 690"/>
                      <a:gd name="T45" fmla="*/ 84 h 778"/>
                      <a:gd name="T46" fmla="*/ 158 w 690"/>
                      <a:gd name="T47" fmla="*/ 138 h 778"/>
                      <a:gd name="T48" fmla="*/ 124 w 690"/>
                      <a:gd name="T49" fmla="*/ 198 h 778"/>
                      <a:gd name="T50" fmla="*/ 104 w 690"/>
                      <a:gd name="T51" fmla="*/ 264 h 778"/>
                      <a:gd name="T52" fmla="*/ 96 w 690"/>
                      <a:gd name="T53" fmla="*/ 336 h 778"/>
                      <a:gd name="T54" fmla="*/ 98 w 690"/>
                      <a:gd name="T55" fmla="*/ 370 h 778"/>
                      <a:gd name="T56" fmla="*/ 112 w 690"/>
                      <a:gd name="T57" fmla="*/ 438 h 778"/>
                      <a:gd name="T58" fmla="*/ 138 w 690"/>
                      <a:gd name="T59" fmla="*/ 500 h 778"/>
                      <a:gd name="T60" fmla="*/ 176 w 690"/>
                      <a:gd name="T61" fmla="*/ 556 h 778"/>
                      <a:gd name="T62" fmla="*/ 222 w 690"/>
                      <a:gd name="T63" fmla="*/ 602 h 778"/>
                      <a:gd name="T64" fmla="*/ 278 w 690"/>
                      <a:gd name="T65" fmla="*/ 640 h 778"/>
                      <a:gd name="T66" fmla="*/ 340 w 690"/>
                      <a:gd name="T67" fmla="*/ 666 h 778"/>
                      <a:gd name="T68" fmla="*/ 406 w 690"/>
                      <a:gd name="T69" fmla="*/ 680 h 778"/>
                      <a:gd name="T70" fmla="*/ 442 w 690"/>
                      <a:gd name="T71" fmla="*/ 682 h 778"/>
                      <a:gd name="T72" fmla="*/ 488 w 690"/>
                      <a:gd name="T73" fmla="*/ 678 h 778"/>
                      <a:gd name="T74" fmla="*/ 534 w 690"/>
                      <a:gd name="T75" fmla="*/ 668 h 778"/>
                      <a:gd name="T76" fmla="*/ 576 w 690"/>
                      <a:gd name="T77" fmla="*/ 654 h 778"/>
                      <a:gd name="T78" fmla="*/ 618 w 690"/>
                      <a:gd name="T79" fmla="*/ 634 h 778"/>
                      <a:gd name="T80" fmla="*/ 626 w 690"/>
                      <a:gd name="T81" fmla="*/ 630 h 778"/>
                      <a:gd name="T82" fmla="*/ 644 w 690"/>
                      <a:gd name="T83" fmla="*/ 626 h 778"/>
                      <a:gd name="T84" fmla="*/ 662 w 690"/>
                      <a:gd name="T85" fmla="*/ 632 h 778"/>
                      <a:gd name="T86" fmla="*/ 678 w 690"/>
                      <a:gd name="T87" fmla="*/ 642 h 778"/>
                      <a:gd name="T88" fmla="*/ 684 w 690"/>
                      <a:gd name="T89" fmla="*/ 650 h 778"/>
                      <a:gd name="T90" fmla="*/ 690 w 690"/>
                      <a:gd name="T91" fmla="*/ 668 h 778"/>
                      <a:gd name="T92" fmla="*/ 688 w 690"/>
                      <a:gd name="T93" fmla="*/ 686 h 778"/>
                      <a:gd name="T94" fmla="*/ 680 w 690"/>
                      <a:gd name="T95" fmla="*/ 704 h 778"/>
                      <a:gd name="T96" fmla="*/ 666 w 690"/>
                      <a:gd name="T97" fmla="*/ 716 h 778"/>
                      <a:gd name="T98" fmla="*/ 640 w 690"/>
                      <a:gd name="T99" fmla="*/ 730 h 778"/>
                      <a:gd name="T100" fmla="*/ 586 w 690"/>
                      <a:gd name="T101" fmla="*/ 752 h 778"/>
                      <a:gd name="T102" fmla="*/ 530 w 690"/>
                      <a:gd name="T103" fmla="*/ 768 h 778"/>
                      <a:gd name="T104" fmla="*/ 472 w 690"/>
                      <a:gd name="T105" fmla="*/ 77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778">
                        <a:moveTo>
                          <a:pt x="442" y="778"/>
                        </a:moveTo>
                        <a:lnTo>
                          <a:pt x="442" y="778"/>
                        </a:lnTo>
                        <a:lnTo>
                          <a:pt x="398" y="774"/>
                        </a:lnTo>
                        <a:lnTo>
                          <a:pt x="354" y="768"/>
                        </a:lnTo>
                        <a:lnTo>
                          <a:pt x="310" y="758"/>
                        </a:lnTo>
                        <a:lnTo>
                          <a:pt x="270" y="742"/>
                        </a:lnTo>
                        <a:lnTo>
                          <a:pt x="232" y="724"/>
                        </a:lnTo>
                        <a:lnTo>
                          <a:pt x="196" y="702"/>
                        </a:lnTo>
                        <a:lnTo>
                          <a:pt x="162" y="676"/>
                        </a:lnTo>
                        <a:lnTo>
                          <a:pt x="130" y="648"/>
                        </a:lnTo>
                        <a:lnTo>
                          <a:pt x="102" y="616"/>
                        </a:lnTo>
                        <a:lnTo>
                          <a:pt x="76" y="582"/>
                        </a:lnTo>
                        <a:lnTo>
                          <a:pt x="54" y="546"/>
                        </a:lnTo>
                        <a:lnTo>
                          <a:pt x="34" y="506"/>
                        </a:lnTo>
                        <a:lnTo>
                          <a:pt x="20" y="466"/>
                        </a:lnTo>
                        <a:lnTo>
                          <a:pt x="10" y="424"/>
                        </a:lnTo>
                        <a:lnTo>
                          <a:pt x="2" y="380"/>
                        </a:lnTo>
                        <a:lnTo>
                          <a:pt x="0" y="336"/>
                        </a:lnTo>
                        <a:lnTo>
                          <a:pt x="0" y="336"/>
                        </a:lnTo>
                        <a:lnTo>
                          <a:pt x="2" y="290"/>
                        </a:lnTo>
                        <a:lnTo>
                          <a:pt x="10" y="246"/>
                        </a:lnTo>
                        <a:lnTo>
                          <a:pt x="20" y="202"/>
                        </a:lnTo>
                        <a:lnTo>
                          <a:pt x="36" y="160"/>
                        </a:lnTo>
                        <a:lnTo>
                          <a:pt x="56" y="120"/>
                        </a:lnTo>
                        <a:lnTo>
                          <a:pt x="80" y="82"/>
                        </a:lnTo>
                        <a:lnTo>
                          <a:pt x="108" y="46"/>
                        </a:lnTo>
                        <a:lnTo>
                          <a:pt x="138" y="14"/>
                        </a:lnTo>
                        <a:lnTo>
                          <a:pt x="138" y="14"/>
                        </a:lnTo>
                        <a:lnTo>
                          <a:pt x="146" y="8"/>
                        </a:lnTo>
                        <a:lnTo>
                          <a:pt x="156" y="4"/>
                        </a:lnTo>
                        <a:lnTo>
                          <a:pt x="164" y="2"/>
                        </a:lnTo>
                        <a:lnTo>
                          <a:pt x="174" y="0"/>
                        </a:lnTo>
                        <a:lnTo>
                          <a:pt x="182" y="2"/>
                        </a:lnTo>
                        <a:lnTo>
                          <a:pt x="192" y="4"/>
                        </a:lnTo>
                        <a:lnTo>
                          <a:pt x="200" y="10"/>
                        </a:lnTo>
                        <a:lnTo>
                          <a:pt x="206" y="16"/>
                        </a:lnTo>
                        <a:lnTo>
                          <a:pt x="206" y="16"/>
                        </a:lnTo>
                        <a:lnTo>
                          <a:pt x="212" y="24"/>
                        </a:lnTo>
                        <a:lnTo>
                          <a:pt x="216" y="32"/>
                        </a:lnTo>
                        <a:lnTo>
                          <a:pt x="220" y="40"/>
                        </a:lnTo>
                        <a:lnTo>
                          <a:pt x="220" y="50"/>
                        </a:lnTo>
                        <a:lnTo>
                          <a:pt x="218" y="60"/>
                        </a:lnTo>
                        <a:lnTo>
                          <a:pt x="216" y="68"/>
                        </a:lnTo>
                        <a:lnTo>
                          <a:pt x="212" y="76"/>
                        </a:lnTo>
                        <a:lnTo>
                          <a:pt x="204" y="84"/>
                        </a:lnTo>
                        <a:lnTo>
                          <a:pt x="204" y="84"/>
                        </a:lnTo>
                        <a:lnTo>
                          <a:pt x="180" y="110"/>
                        </a:lnTo>
                        <a:lnTo>
                          <a:pt x="158" y="138"/>
                        </a:lnTo>
                        <a:lnTo>
                          <a:pt x="140" y="166"/>
                        </a:lnTo>
                        <a:lnTo>
                          <a:pt x="124" y="198"/>
                        </a:lnTo>
                        <a:lnTo>
                          <a:pt x="112" y="230"/>
                        </a:lnTo>
                        <a:lnTo>
                          <a:pt x="104" y="264"/>
                        </a:lnTo>
                        <a:lnTo>
                          <a:pt x="98" y="300"/>
                        </a:lnTo>
                        <a:lnTo>
                          <a:pt x="96" y="336"/>
                        </a:lnTo>
                        <a:lnTo>
                          <a:pt x="96" y="336"/>
                        </a:lnTo>
                        <a:lnTo>
                          <a:pt x="98" y="370"/>
                        </a:lnTo>
                        <a:lnTo>
                          <a:pt x="104" y="404"/>
                        </a:lnTo>
                        <a:lnTo>
                          <a:pt x="112" y="438"/>
                        </a:lnTo>
                        <a:lnTo>
                          <a:pt x="124" y="470"/>
                        </a:lnTo>
                        <a:lnTo>
                          <a:pt x="138" y="500"/>
                        </a:lnTo>
                        <a:lnTo>
                          <a:pt x="156" y="528"/>
                        </a:lnTo>
                        <a:lnTo>
                          <a:pt x="176" y="556"/>
                        </a:lnTo>
                        <a:lnTo>
                          <a:pt x="198" y="580"/>
                        </a:lnTo>
                        <a:lnTo>
                          <a:pt x="222" y="602"/>
                        </a:lnTo>
                        <a:lnTo>
                          <a:pt x="248" y="622"/>
                        </a:lnTo>
                        <a:lnTo>
                          <a:pt x="278" y="640"/>
                        </a:lnTo>
                        <a:lnTo>
                          <a:pt x="308" y="654"/>
                        </a:lnTo>
                        <a:lnTo>
                          <a:pt x="340" y="666"/>
                        </a:lnTo>
                        <a:lnTo>
                          <a:pt x="372" y="674"/>
                        </a:lnTo>
                        <a:lnTo>
                          <a:pt x="406" y="680"/>
                        </a:lnTo>
                        <a:lnTo>
                          <a:pt x="442" y="682"/>
                        </a:lnTo>
                        <a:lnTo>
                          <a:pt x="442" y="682"/>
                        </a:lnTo>
                        <a:lnTo>
                          <a:pt x="466" y="680"/>
                        </a:lnTo>
                        <a:lnTo>
                          <a:pt x="488" y="678"/>
                        </a:lnTo>
                        <a:lnTo>
                          <a:pt x="510" y="674"/>
                        </a:lnTo>
                        <a:lnTo>
                          <a:pt x="534" y="668"/>
                        </a:lnTo>
                        <a:lnTo>
                          <a:pt x="556" y="662"/>
                        </a:lnTo>
                        <a:lnTo>
                          <a:pt x="576" y="654"/>
                        </a:lnTo>
                        <a:lnTo>
                          <a:pt x="598" y="644"/>
                        </a:lnTo>
                        <a:lnTo>
                          <a:pt x="618" y="634"/>
                        </a:lnTo>
                        <a:lnTo>
                          <a:pt x="618" y="634"/>
                        </a:lnTo>
                        <a:lnTo>
                          <a:pt x="626" y="630"/>
                        </a:lnTo>
                        <a:lnTo>
                          <a:pt x="636" y="628"/>
                        </a:lnTo>
                        <a:lnTo>
                          <a:pt x="644" y="626"/>
                        </a:lnTo>
                        <a:lnTo>
                          <a:pt x="654" y="628"/>
                        </a:lnTo>
                        <a:lnTo>
                          <a:pt x="662" y="632"/>
                        </a:lnTo>
                        <a:lnTo>
                          <a:pt x="670" y="636"/>
                        </a:lnTo>
                        <a:lnTo>
                          <a:pt x="678" y="642"/>
                        </a:lnTo>
                        <a:lnTo>
                          <a:pt x="684" y="650"/>
                        </a:lnTo>
                        <a:lnTo>
                          <a:pt x="684" y="650"/>
                        </a:lnTo>
                        <a:lnTo>
                          <a:pt x="688" y="660"/>
                        </a:lnTo>
                        <a:lnTo>
                          <a:pt x="690" y="668"/>
                        </a:lnTo>
                        <a:lnTo>
                          <a:pt x="690" y="678"/>
                        </a:lnTo>
                        <a:lnTo>
                          <a:pt x="688" y="686"/>
                        </a:lnTo>
                        <a:lnTo>
                          <a:pt x="686" y="696"/>
                        </a:lnTo>
                        <a:lnTo>
                          <a:pt x="680" y="704"/>
                        </a:lnTo>
                        <a:lnTo>
                          <a:pt x="674" y="710"/>
                        </a:lnTo>
                        <a:lnTo>
                          <a:pt x="666" y="716"/>
                        </a:lnTo>
                        <a:lnTo>
                          <a:pt x="666" y="716"/>
                        </a:lnTo>
                        <a:lnTo>
                          <a:pt x="640" y="730"/>
                        </a:lnTo>
                        <a:lnTo>
                          <a:pt x="614" y="742"/>
                        </a:lnTo>
                        <a:lnTo>
                          <a:pt x="586" y="752"/>
                        </a:lnTo>
                        <a:lnTo>
                          <a:pt x="558" y="762"/>
                        </a:lnTo>
                        <a:lnTo>
                          <a:pt x="530" y="768"/>
                        </a:lnTo>
                        <a:lnTo>
                          <a:pt x="500" y="774"/>
                        </a:lnTo>
                        <a:lnTo>
                          <a:pt x="472" y="776"/>
                        </a:lnTo>
                        <a:lnTo>
                          <a:pt x="442" y="77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61" name="Freeform 11"/>
                  <p:cNvSpPr>
                    <a:spLocks/>
                  </p:cNvSpPr>
                  <p:nvPr/>
                </p:nvSpPr>
                <p:spPr bwMode="auto">
                  <a:xfrm>
                    <a:off x="2765" y="2065"/>
                    <a:ext cx="690" cy="778"/>
                  </a:xfrm>
                  <a:custGeom>
                    <a:avLst/>
                    <a:gdLst>
                      <a:gd name="T0" fmla="*/ 442 w 690"/>
                      <a:gd name="T1" fmla="*/ 778 h 778"/>
                      <a:gd name="T2" fmla="*/ 354 w 690"/>
                      <a:gd name="T3" fmla="*/ 768 h 778"/>
                      <a:gd name="T4" fmla="*/ 270 w 690"/>
                      <a:gd name="T5" fmla="*/ 742 h 778"/>
                      <a:gd name="T6" fmla="*/ 196 w 690"/>
                      <a:gd name="T7" fmla="*/ 702 h 778"/>
                      <a:gd name="T8" fmla="*/ 130 w 690"/>
                      <a:gd name="T9" fmla="*/ 648 h 778"/>
                      <a:gd name="T10" fmla="*/ 76 w 690"/>
                      <a:gd name="T11" fmla="*/ 582 h 778"/>
                      <a:gd name="T12" fmla="*/ 34 w 690"/>
                      <a:gd name="T13" fmla="*/ 506 h 778"/>
                      <a:gd name="T14" fmla="*/ 10 w 690"/>
                      <a:gd name="T15" fmla="*/ 424 h 778"/>
                      <a:gd name="T16" fmla="*/ 0 w 690"/>
                      <a:gd name="T17" fmla="*/ 336 h 778"/>
                      <a:gd name="T18" fmla="*/ 2 w 690"/>
                      <a:gd name="T19" fmla="*/ 290 h 778"/>
                      <a:gd name="T20" fmla="*/ 20 w 690"/>
                      <a:gd name="T21" fmla="*/ 202 h 778"/>
                      <a:gd name="T22" fmla="*/ 56 w 690"/>
                      <a:gd name="T23" fmla="*/ 120 h 778"/>
                      <a:gd name="T24" fmla="*/ 108 w 690"/>
                      <a:gd name="T25" fmla="*/ 46 h 778"/>
                      <a:gd name="T26" fmla="*/ 138 w 690"/>
                      <a:gd name="T27" fmla="*/ 14 h 778"/>
                      <a:gd name="T28" fmla="*/ 156 w 690"/>
                      <a:gd name="T29" fmla="*/ 4 h 778"/>
                      <a:gd name="T30" fmla="*/ 174 w 690"/>
                      <a:gd name="T31" fmla="*/ 0 h 778"/>
                      <a:gd name="T32" fmla="*/ 192 w 690"/>
                      <a:gd name="T33" fmla="*/ 4 h 778"/>
                      <a:gd name="T34" fmla="*/ 206 w 690"/>
                      <a:gd name="T35" fmla="*/ 16 h 778"/>
                      <a:gd name="T36" fmla="*/ 212 w 690"/>
                      <a:gd name="T37" fmla="*/ 24 h 778"/>
                      <a:gd name="T38" fmla="*/ 220 w 690"/>
                      <a:gd name="T39" fmla="*/ 40 h 778"/>
                      <a:gd name="T40" fmla="*/ 218 w 690"/>
                      <a:gd name="T41" fmla="*/ 60 h 778"/>
                      <a:gd name="T42" fmla="*/ 212 w 690"/>
                      <a:gd name="T43" fmla="*/ 76 h 778"/>
                      <a:gd name="T44" fmla="*/ 204 w 690"/>
                      <a:gd name="T45" fmla="*/ 84 h 778"/>
                      <a:gd name="T46" fmla="*/ 158 w 690"/>
                      <a:gd name="T47" fmla="*/ 138 h 778"/>
                      <a:gd name="T48" fmla="*/ 124 w 690"/>
                      <a:gd name="T49" fmla="*/ 198 h 778"/>
                      <a:gd name="T50" fmla="*/ 104 w 690"/>
                      <a:gd name="T51" fmla="*/ 264 h 778"/>
                      <a:gd name="T52" fmla="*/ 96 w 690"/>
                      <a:gd name="T53" fmla="*/ 336 h 778"/>
                      <a:gd name="T54" fmla="*/ 98 w 690"/>
                      <a:gd name="T55" fmla="*/ 370 h 778"/>
                      <a:gd name="T56" fmla="*/ 112 w 690"/>
                      <a:gd name="T57" fmla="*/ 438 h 778"/>
                      <a:gd name="T58" fmla="*/ 138 w 690"/>
                      <a:gd name="T59" fmla="*/ 500 h 778"/>
                      <a:gd name="T60" fmla="*/ 176 w 690"/>
                      <a:gd name="T61" fmla="*/ 556 h 778"/>
                      <a:gd name="T62" fmla="*/ 222 w 690"/>
                      <a:gd name="T63" fmla="*/ 602 h 778"/>
                      <a:gd name="T64" fmla="*/ 278 w 690"/>
                      <a:gd name="T65" fmla="*/ 640 h 778"/>
                      <a:gd name="T66" fmla="*/ 340 w 690"/>
                      <a:gd name="T67" fmla="*/ 666 h 778"/>
                      <a:gd name="T68" fmla="*/ 406 w 690"/>
                      <a:gd name="T69" fmla="*/ 680 h 778"/>
                      <a:gd name="T70" fmla="*/ 442 w 690"/>
                      <a:gd name="T71" fmla="*/ 682 h 778"/>
                      <a:gd name="T72" fmla="*/ 488 w 690"/>
                      <a:gd name="T73" fmla="*/ 678 h 778"/>
                      <a:gd name="T74" fmla="*/ 534 w 690"/>
                      <a:gd name="T75" fmla="*/ 668 h 778"/>
                      <a:gd name="T76" fmla="*/ 576 w 690"/>
                      <a:gd name="T77" fmla="*/ 654 h 778"/>
                      <a:gd name="T78" fmla="*/ 618 w 690"/>
                      <a:gd name="T79" fmla="*/ 634 h 778"/>
                      <a:gd name="T80" fmla="*/ 626 w 690"/>
                      <a:gd name="T81" fmla="*/ 630 h 778"/>
                      <a:gd name="T82" fmla="*/ 644 w 690"/>
                      <a:gd name="T83" fmla="*/ 626 h 778"/>
                      <a:gd name="T84" fmla="*/ 662 w 690"/>
                      <a:gd name="T85" fmla="*/ 632 h 778"/>
                      <a:gd name="T86" fmla="*/ 678 w 690"/>
                      <a:gd name="T87" fmla="*/ 642 h 778"/>
                      <a:gd name="T88" fmla="*/ 684 w 690"/>
                      <a:gd name="T89" fmla="*/ 650 h 778"/>
                      <a:gd name="T90" fmla="*/ 690 w 690"/>
                      <a:gd name="T91" fmla="*/ 668 h 778"/>
                      <a:gd name="T92" fmla="*/ 688 w 690"/>
                      <a:gd name="T93" fmla="*/ 686 h 778"/>
                      <a:gd name="T94" fmla="*/ 680 w 690"/>
                      <a:gd name="T95" fmla="*/ 704 h 778"/>
                      <a:gd name="T96" fmla="*/ 666 w 690"/>
                      <a:gd name="T97" fmla="*/ 716 h 778"/>
                      <a:gd name="T98" fmla="*/ 640 w 690"/>
                      <a:gd name="T99" fmla="*/ 730 h 778"/>
                      <a:gd name="T100" fmla="*/ 586 w 690"/>
                      <a:gd name="T101" fmla="*/ 752 h 778"/>
                      <a:gd name="T102" fmla="*/ 530 w 690"/>
                      <a:gd name="T103" fmla="*/ 768 h 778"/>
                      <a:gd name="T104" fmla="*/ 472 w 690"/>
                      <a:gd name="T105" fmla="*/ 77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778">
                        <a:moveTo>
                          <a:pt x="442" y="778"/>
                        </a:moveTo>
                        <a:lnTo>
                          <a:pt x="442" y="778"/>
                        </a:lnTo>
                        <a:lnTo>
                          <a:pt x="398" y="774"/>
                        </a:lnTo>
                        <a:lnTo>
                          <a:pt x="354" y="768"/>
                        </a:lnTo>
                        <a:lnTo>
                          <a:pt x="310" y="758"/>
                        </a:lnTo>
                        <a:lnTo>
                          <a:pt x="270" y="742"/>
                        </a:lnTo>
                        <a:lnTo>
                          <a:pt x="232" y="724"/>
                        </a:lnTo>
                        <a:lnTo>
                          <a:pt x="196" y="702"/>
                        </a:lnTo>
                        <a:lnTo>
                          <a:pt x="162" y="676"/>
                        </a:lnTo>
                        <a:lnTo>
                          <a:pt x="130" y="648"/>
                        </a:lnTo>
                        <a:lnTo>
                          <a:pt x="102" y="616"/>
                        </a:lnTo>
                        <a:lnTo>
                          <a:pt x="76" y="582"/>
                        </a:lnTo>
                        <a:lnTo>
                          <a:pt x="54" y="546"/>
                        </a:lnTo>
                        <a:lnTo>
                          <a:pt x="34" y="506"/>
                        </a:lnTo>
                        <a:lnTo>
                          <a:pt x="20" y="466"/>
                        </a:lnTo>
                        <a:lnTo>
                          <a:pt x="10" y="424"/>
                        </a:lnTo>
                        <a:lnTo>
                          <a:pt x="2" y="380"/>
                        </a:lnTo>
                        <a:lnTo>
                          <a:pt x="0" y="336"/>
                        </a:lnTo>
                        <a:lnTo>
                          <a:pt x="0" y="336"/>
                        </a:lnTo>
                        <a:lnTo>
                          <a:pt x="2" y="290"/>
                        </a:lnTo>
                        <a:lnTo>
                          <a:pt x="10" y="246"/>
                        </a:lnTo>
                        <a:lnTo>
                          <a:pt x="20" y="202"/>
                        </a:lnTo>
                        <a:lnTo>
                          <a:pt x="36" y="160"/>
                        </a:lnTo>
                        <a:lnTo>
                          <a:pt x="56" y="120"/>
                        </a:lnTo>
                        <a:lnTo>
                          <a:pt x="80" y="82"/>
                        </a:lnTo>
                        <a:lnTo>
                          <a:pt x="108" y="46"/>
                        </a:lnTo>
                        <a:lnTo>
                          <a:pt x="138" y="14"/>
                        </a:lnTo>
                        <a:lnTo>
                          <a:pt x="138" y="14"/>
                        </a:lnTo>
                        <a:lnTo>
                          <a:pt x="146" y="8"/>
                        </a:lnTo>
                        <a:lnTo>
                          <a:pt x="156" y="4"/>
                        </a:lnTo>
                        <a:lnTo>
                          <a:pt x="164" y="2"/>
                        </a:lnTo>
                        <a:lnTo>
                          <a:pt x="174" y="0"/>
                        </a:lnTo>
                        <a:lnTo>
                          <a:pt x="182" y="2"/>
                        </a:lnTo>
                        <a:lnTo>
                          <a:pt x="192" y="4"/>
                        </a:lnTo>
                        <a:lnTo>
                          <a:pt x="200" y="10"/>
                        </a:lnTo>
                        <a:lnTo>
                          <a:pt x="206" y="16"/>
                        </a:lnTo>
                        <a:lnTo>
                          <a:pt x="206" y="16"/>
                        </a:lnTo>
                        <a:lnTo>
                          <a:pt x="212" y="24"/>
                        </a:lnTo>
                        <a:lnTo>
                          <a:pt x="216" y="32"/>
                        </a:lnTo>
                        <a:lnTo>
                          <a:pt x="220" y="40"/>
                        </a:lnTo>
                        <a:lnTo>
                          <a:pt x="220" y="50"/>
                        </a:lnTo>
                        <a:lnTo>
                          <a:pt x="218" y="60"/>
                        </a:lnTo>
                        <a:lnTo>
                          <a:pt x="216" y="68"/>
                        </a:lnTo>
                        <a:lnTo>
                          <a:pt x="212" y="76"/>
                        </a:lnTo>
                        <a:lnTo>
                          <a:pt x="204" y="84"/>
                        </a:lnTo>
                        <a:lnTo>
                          <a:pt x="204" y="84"/>
                        </a:lnTo>
                        <a:lnTo>
                          <a:pt x="180" y="110"/>
                        </a:lnTo>
                        <a:lnTo>
                          <a:pt x="158" y="138"/>
                        </a:lnTo>
                        <a:lnTo>
                          <a:pt x="140" y="166"/>
                        </a:lnTo>
                        <a:lnTo>
                          <a:pt x="124" y="198"/>
                        </a:lnTo>
                        <a:lnTo>
                          <a:pt x="112" y="230"/>
                        </a:lnTo>
                        <a:lnTo>
                          <a:pt x="104" y="264"/>
                        </a:lnTo>
                        <a:lnTo>
                          <a:pt x="98" y="300"/>
                        </a:lnTo>
                        <a:lnTo>
                          <a:pt x="96" y="336"/>
                        </a:lnTo>
                        <a:lnTo>
                          <a:pt x="96" y="336"/>
                        </a:lnTo>
                        <a:lnTo>
                          <a:pt x="98" y="370"/>
                        </a:lnTo>
                        <a:lnTo>
                          <a:pt x="104" y="404"/>
                        </a:lnTo>
                        <a:lnTo>
                          <a:pt x="112" y="438"/>
                        </a:lnTo>
                        <a:lnTo>
                          <a:pt x="124" y="470"/>
                        </a:lnTo>
                        <a:lnTo>
                          <a:pt x="138" y="500"/>
                        </a:lnTo>
                        <a:lnTo>
                          <a:pt x="156" y="528"/>
                        </a:lnTo>
                        <a:lnTo>
                          <a:pt x="176" y="556"/>
                        </a:lnTo>
                        <a:lnTo>
                          <a:pt x="198" y="580"/>
                        </a:lnTo>
                        <a:lnTo>
                          <a:pt x="222" y="602"/>
                        </a:lnTo>
                        <a:lnTo>
                          <a:pt x="248" y="622"/>
                        </a:lnTo>
                        <a:lnTo>
                          <a:pt x="278" y="640"/>
                        </a:lnTo>
                        <a:lnTo>
                          <a:pt x="308" y="654"/>
                        </a:lnTo>
                        <a:lnTo>
                          <a:pt x="340" y="666"/>
                        </a:lnTo>
                        <a:lnTo>
                          <a:pt x="372" y="674"/>
                        </a:lnTo>
                        <a:lnTo>
                          <a:pt x="406" y="680"/>
                        </a:lnTo>
                        <a:lnTo>
                          <a:pt x="442" y="682"/>
                        </a:lnTo>
                        <a:lnTo>
                          <a:pt x="442" y="682"/>
                        </a:lnTo>
                        <a:lnTo>
                          <a:pt x="466" y="680"/>
                        </a:lnTo>
                        <a:lnTo>
                          <a:pt x="488" y="678"/>
                        </a:lnTo>
                        <a:lnTo>
                          <a:pt x="510" y="674"/>
                        </a:lnTo>
                        <a:lnTo>
                          <a:pt x="534" y="668"/>
                        </a:lnTo>
                        <a:lnTo>
                          <a:pt x="556" y="662"/>
                        </a:lnTo>
                        <a:lnTo>
                          <a:pt x="576" y="654"/>
                        </a:lnTo>
                        <a:lnTo>
                          <a:pt x="598" y="644"/>
                        </a:lnTo>
                        <a:lnTo>
                          <a:pt x="618" y="634"/>
                        </a:lnTo>
                        <a:lnTo>
                          <a:pt x="618" y="634"/>
                        </a:lnTo>
                        <a:lnTo>
                          <a:pt x="626" y="630"/>
                        </a:lnTo>
                        <a:lnTo>
                          <a:pt x="636" y="628"/>
                        </a:lnTo>
                        <a:lnTo>
                          <a:pt x="644" y="626"/>
                        </a:lnTo>
                        <a:lnTo>
                          <a:pt x="654" y="628"/>
                        </a:lnTo>
                        <a:lnTo>
                          <a:pt x="662" y="632"/>
                        </a:lnTo>
                        <a:lnTo>
                          <a:pt x="670" y="636"/>
                        </a:lnTo>
                        <a:lnTo>
                          <a:pt x="678" y="642"/>
                        </a:lnTo>
                        <a:lnTo>
                          <a:pt x="684" y="650"/>
                        </a:lnTo>
                        <a:lnTo>
                          <a:pt x="684" y="650"/>
                        </a:lnTo>
                        <a:lnTo>
                          <a:pt x="688" y="660"/>
                        </a:lnTo>
                        <a:lnTo>
                          <a:pt x="690" y="668"/>
                        </a:lnTo>
                        <a:lnTo>
                          <a:pt x="690" y="678"/>
                        </a:lnTo>
                        <a:lnTo>
                          <a:pt x="688" y="686"/>
                        </a:lnTo>
                        <a:lnTo>
                          <a:pt x="686" y="696"/>
                        </a:lnTo>
                        <a:lnTo>
                          <a:pt x="680" y="704"/>
                        </a:lnTo>
                        <a:lnTo>
                          <a:pt x="674" y="710"/>
                        </a:lnTo>
                        <a:lnTo>
                          <a:pt x="666" y="716"/>
                        </a:lnTo>
                        <a:lnTo>
                          <a:pt x="666" y="716"/>
                        </a:lnTo>
                        <a:lnTo>
                          <a:pt x="640" y="730"/>
                        </a:lnTo>
                        <a:lnTo>
                          <a:pt x="614" y="742"/>
                        </a:lnTo>
                        <a:lnTo>
                          <a:pt x="586" y="752"/>
                        </a:lnTo>
                        <a:lnTo>
                          <a:pt x="558" y="762"/>
                        </a:lnTo>
                        <a:lnTo>
                          <a:pt x="530" y="768"/>
                        </a:lnTo>
                        <a:lnTo>
                          <a:pt x="500" y="774"/>
                        </a:lnTo>
                        <a:lnTo>
                          <a:pt x="472" y="776"/>
                        </a:lnTo>
                        <a:lnTo>
                          <a:pt x="442" y="77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62" name="Freeform 12"/>
                  <p:cNvSpPr>
                    <a:spLocks/>
                  </p:cNvSpPr>
                  <p:nvPr/>
                </p:nvSpPr>
                <p:spPr bwMode="auto">
                  <a:xfrm>
                    <a:off x="2619" y="1661"/>
                    <a:ext cx="340" cy="628"/>
                  </a:xfrm>
                  <a:custGeom>
                    <a:avLst/>
                    <a:gdLst>
                      <a:gd name="T0" fmla="*/ 222 w 340"/>
                      <a:gd name="T1" fmla="*/ 628 h 628"/>
                      <a:gd name="T2" fmla="*/ 204 w 340"/>
                      <a:gd name="T3" fmla="*/ 624 h 628"/>
                      <a:gd name="T4" fmla="*/ 180 w 340"/>
                      <a:gd name="T5" fmla="*/ 614 h 628"/>
                      <a:gd name="T6" fmla="*/ 140 w 340"/>
                      <a:gd name="T7" fmla="*/ 590 h 628"/>
                      <a:gd name="T8" fmla="*/ 102 w 340"/>
                      <a:gd name="T9" fmla="*/ 560 h 628"/>
                      <a:gd name="T10" fmla="*/ 70 w 340"/>
                      <a:gd name="T11" fmla="*/ 524 h 628"/>
                      <a:gd name="T12" fmla="*/ 44 w 340"/>
                      <a:gd name="T13" fmla="*/ 484 h 628"/>
                      <a:gd name="T14" fmla="*/ 24 w 340"/>
                      <a:gd name="T15" fmla="*/ 442 h 628"/>
                      <a:gd name="T16" fmla="*/ 10 w 340"/>
                      <a:gd name="T17" fmla="*/ 396 h 628"/>
                      <a:gd name="T18" fmla="*/ 2 w 340"/>
                      <a:gd name="T19" fmla="*/ 348 h 628"/>
                      <a:gd name="T20" fmla="*/ 0 w 340"/>
                      <a:gd name="T21" fmla="*/ 324 h 628"/>
                      <a:gd name="T22" fmla="*/ 6 w 340"/>
                      <a:gd name="T23" fmla="*/ 262 h 628"/>
                      <a:gd name="T24" fmla="*/ 22 w 340"/>
                      <a:gd name="T25" fmla="*/ 206 h 628"/>
                      <a:gd name="T26" fmla="*/ 48 w 340"/>
                      <a:gd name="T27" fmla="*/ 154 h 628"/>
                      <a:gd name="T28" fmla="*/ 82 w 340"/>
                      <a:gd name="T29" fmla="*/ 108 h 628"/>
                      <a:gd name="T30" fmla="*/ 124 w 340"/>
                      <a:gd name="T31" fmla="*/ 68 h 628"/>
                      <a:gd name="T32" fmla="*/ 172 w 340"/>
                      <a:gd name="T33" fmla="*/ 36 h 628"/>
                      <a:gd name="T34" fmla="*/ 228 w 340"/>
                      <a:gd name="T35" fmla="*/ 12 h 628"/>
                      <a:gd name="T36" fmla="*/ 286 w 340"/>
                      <a:gd name="T37" fmla="*/ 0 h 628"/>
                      <a:gd name="T38" fmla="*/ 296 w 340"/>
                      <a:gd name="T39" fmla="*/ 0 h 628"/>
                      <a:gd name="T40" fmla="*/ 314 w 340"/>
                      <a:gd name="T41" fmla="*/ 4 h 628"/>
                      <a:gd name="T42" fmla="*/ 328 w 340"/>
                      <a:gd name="T43" fmla="*/ 16 h 628"/>
                      <a:gd name="T44" fmla="*/ 338 w 340"/>
                      <a:gd name="T45" fmla="*/ 32 h 628"/>
                      <a:gd name="T46" fmla="*/ 340 w 340"/>
                      <a:gd name="T47" fmla="*/ 42 h 628"/>
                      <a:gd name="T48" fmla="*/ 338 w 340"/>
                      <a:gd name="T49" fmla="*/ 60 h 628"/>
                      <a:gd name="T50" fmla="*/ 330 w 340"/>
                      <a:gd name="T51" fmla="*/ 76 h 628"/>
                      <a:gd name="T52" fmla="*/ 316 w 340"/>
                      <a:gd name="T53" fmla="*/ 88 h 628"/>
                      <a:gd name="T54" fmla="*/ 298 w 340"/>
                      <a:gd name="T55" fmla="*/ 94 h 628"/>
                      <a:gd name="T56" fmla="*/ 276 w 340"/>
                      <a:gd name="T57" fmla="*/ 98 h 628"/>
                      <a:gd name="T58" fmla="*/ 236 w 340"/>
                      <a:gd name="T59" fmla="*/ 112 h 628"/>
                      <a:gd name="T60" fmla="*/ 200 w 340"/>
                      <a:gd name="T61" fmla="*/ 130 h 628"/>
                      <a:gd name="T62" fmla="*/ 168 w 340"/>
                      <a:gd name="T63" fmla="*/ 156 h 628"/>
                      <a:gd name="T64" fmla="*/ 142 w 340"/>
                      <a:gd name="T65" fmla="*/ 186 h 628"/>
                      <a:gd name="T66" fmla="*/ 120 w 340"/>
                      <a:gd name="T67" fmla="*/ 222 h 628"/>
                      <a:gd name="T68" fmla="*/ 106 w 340"/>
                      <a:gd name="T69" fmla="*/ 260 h 628"/>
                      <a:gd name="T70" fmla="*/ 98 w 340"/>
                      <a:gd name="T71" fmla="*/ 302 h 628"/>
                      <a:gd name="T72" fmla="*/ 98 w 340"/>
                      <a:gd name="T73" fmla="*/ 324 h 628"/>
                      <a:gd name="T74" fmla="*/ 100 w 340"/>
                      <a:gd name="T75" fmla="*/ 358 h 628"/>
                      <a:gd name="T76" fmla="*/ 108 w 340"/>
                      <a:gd name="T77" fmla="*/ 390 h 628"/>
                      <a:gd name="T78" fmla="*/ 120 w 340"/>
                      <a:gd name="T79" fmla="*/ 422 h 628"/>
                      <a:gd name="T80" fmla="*/ 136 w 340"/>
                      <a:gd name="T81" fmla="*/ 452 h 628"/>
                      <a:gd name="T82" fmla="*/ 156 w 340"/>
                      <a:gd name="T83" fmla="*/ 478 h 628"/>
                      <a:gd name="T84" fmla="*/ 180 w 340"/>
                      <a:gd name="T85" fmla="*/ 502 h 628"/>
                      <a:gd name="T86" fmla="*/ 208 w 340"/>
                      <a:gd name="T87" fmla="*/ 520 h 628"/>
                      <a:gd name="T88" fmla="*/ 240 w 340"/>
                      <a:gd name="T89" fmla="*/ 536 h 628"/>
                      <a:gd name="T90" fmla="*/ 248 w 340"/>
                      <a:gd name="T91" fmla="*/ 540 h 628"/>
                      <a:gd name="T92" fmla="*/ 262 w 340"/>
                      <a:gd name="T93" fmla="*/ 554 h 628"/>
                      <a:gd name="T94" fmla="*/ 268 w 340"/>
                      <a:gd name="T95" fmla="*/ 570 h 628"/>
                      <a:gd name="T96" fmla="*/ 268 w 340"/>
                      <a:gd name="T97" fmla="*/ 590 h 628"/>
                      <a:gd name="T98" fmla="*/ 266 w 340"/>
                      <a:gd name="T99" fmla="*/ 598 h 628"/>
                      <a:gd name="T100" fmla="*/ 248 w 340"/>
                      <a:gd name="T101" fmla="*/ 620 h 628"/>
                      <a:gd name="T102" fmla="*/ 222 w 340"/>
                      <a:gd name="T10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 h="628">
                        <a:moveTo>
                          <a:pt x="222" y="628"/>
                        </a:moveTo>
                        <a:lnTo>
                          <a:pt x="222" y="628"/>
                        </a:lnTo>
                        <a:lnTo>
                          <a:pt x="212" y="628"/>
                        </a:lnTo>
                        <a:lnTo>
                          <a:pt x="204" y="624"/>
                        </a:lnTo>
                        <a:lnTo>
                          <a:pt x="204" y="624"/>
                        </a:lnTo>
                        <a:lnTo>
                          <a:pt x="180" y="614"/>
                        </a:lnTo>
                        <a:lnTo>
                          <a:pt x="160" y="604"/>
                        </a:lnTo>
                        <a:lnTo>
                          <a:pt x="140" y="590"/>
                        </a:lnTo>
                        <a:lnTo>
                          <a:pt x="120" y="576"/>
                        </a:lnTo>
                        <a:lnTo>
                          <a:pt x="102" y="560"/>
                        </a:lnTo>
                        <a:lnTo>
                          <a:pt x="86" y="542"/>
                        </a:lnTo>
                        <a:lnTo>
                          <a:pt x="70" y="524"/>
                        </a:lnTo>
                        <a:lnTo>
                          <a:pt x="56" y="506"/>
                        </a:lnTo>
                        <a:lnTo>
                          <a:pt x="44" y="484"/>
                        </a:lnTo>
                        <a:lnTo>
                          <a:pt x="32" y="464"/>
                        </a:lnTo>
                        <a:lnTo>
                          <a:pt x="24" y="442"/>
                        </a:lnTo>
                        <a:lnTo>
                          <a:pt x="16" y="420"/>
                        </a:lnTo>
                        <a:lnTo>
                          <a:pt x="10" y="396"/>
                        </a:lnTo>
                        <a:lnTo>
                          <a:pt x="4" y="372"/>
                        </a:lnTo>
                        <a:lnTo>
                          <a:pt x="2" y="348"/>
                        </a:lnTo>
                        <a:lnTo>
                          <a:pt x="0" y="324"/>
                        </a:lnTo>
                        <a:lnTo>
                          <a:pt x="0" y="324"/>
                        </a:lnTo>
                        <a:lnTo>
                          <a:pt x="2" y="292"/>
                        </a:lnTo>
                        <a:lnTo>
                          <a:pt x="6" y="262"/>
                        </a:lnTo>
                        <a:lnTo>
                          <a:pt x="14" y="234"/>
                        </a:lnTo>
                        <a:lnTo>
                          <a:pt x="22" y="206"/>
                        </a:lnTo>
                        <a:lnTo>
                          <a:pt x="34" y="180"/>
                        </a:lnTo>
                        <a:lnTo>
                          <a:pt x="48" y="154"/>
                        </a:lnTo>
                        <a:lnTo>
                          <a:pt x="64" y="130"/>
                        </a:lnTo>
                        <a:lnTo>
                          <a:pt x="82" y="108"/>
                        </a:lnTo>
                        <a:lnTo>
                          <a:pt x="102" y="86"/>
                        </a:lnTo>
                        <a:lnTo>
                          <a:pt x="124" y="68"/>
                        </a:lnTo>
                        <a:lnTo>
                          <a:pt x="148" y="50"/>
                        </a:lnTo>
                        <a:lnTo>
                          <a:pt x="172" y="36"/>
                        </a:lnTo>
                        <a:lnTo>
                          <a:pt x="200" y="22"/>
                        </a:lnTo>
                        <a:lnTo>
                          <a:pt x="228" y="12"/>
                        </a:lnTo>
                        <a:lnTo>
                          <a:pt x="256" y="4"/>
                        </a:lnTo>
                        <a:lnTo>
                          <a:pt x="286" y="0"/>
                        </a:lnTo>
                        <a:lnTo>
                          <a:pt x="286" y="0"/>
                        </a:lnTo>
                        <a:lnTo>
                          <a:pt x="296" y="0"/>
                        </a:lnTo>
                        <a:lnTo>
                          <a:pt x="306" y="2"/>
                        </a:lnTo>
                        <a:lnTo>
                          <a:pt x="314" y="4"/>
                        </a:lnTo>
                        <a:lnTo>
                          <a:pt x="322" y="10"/>
                        </a:lnTo>
                        <a:lnTo>
                          <a:pt x="328" y="16"/>
                        </a:lnTo>
                        <a:lnTo>
                          <a:pt x="334" y="24"/>
                        </a:lnTo>
                        <a:lnTo>
                          <a:pt x="338" y="32"/>
                        </a:lnTo>
                        <a:lnTo>
                          <a:pt x="340" y="42"/>
                        </a:lnTo>
                        <a:lnTo>
                          <a:pt x="340" y="42"/>
                        </a:lnTo>
                        <a:lnTo>
                          <a:pt x="340" y="52"/>
                        </a:lnTo>
                        <a:lnTo>
                          <a:pt x="338" y="60"/>
                        </a:lnTo>
                        <a:lnTo>
                          <a:pt x="334" y="68"/>
                        </a:lnTo>
                        <a:lnTo>
                          <a:pt x="330" y="76"/>
                        </a:lnTo>
                        <a:lnTo>
                          <a:pt x="324" y="84"/>
                        </a:lnTo>
                        <a:lnTo>
                          <a:pt x="316" y="88"/>
                        </a:lnTo>
                        <a:lnTo>
                          <a:pt x="308" y="92"/>
                        </a:lnTo>
                        <a:lnTo>
                          <a:pt x="298" y="94"/>
                        </a:lnTo>
                        <a:lnTo>
                          <a:pt x="298" y="94"/>
                        </a:lnTo>
                        <a:lnTo>
                          <a:pt x="276" y="98"/>
                        </a:lnTo>
                        <a:lnTo>
                          <a:pt x="256" y="104"/>
                        </a:lnTo>
                        <a:lnTo>
                          <a:pt x="236" y="112"/>
                        </a:lnTo>
                        <a:lnTo>
                          <a:pt x="218" y="120"/>
                        </a:lnTo>
                        <a:lnTo>
                          <a:pt x="200" y="130"/>
                        </a:lnTo>
                        <a:lnTo>
                          <a:pt x="184" y="142"/>
                        </a:lnTo>
                        <a:lnTo>
                          <a:pt x="168" y="156"/>
                        </a:lnTo>
                        <a:lnTo>
                          <a:pt x="154" y="172"/>
                        </a:lnTo>
                        <a:lnTo>
                          <a:pt x="142" y="186"/>
                        </a:lnTo>
                        <a:lnTo>
                          <a:pt x="130" y="204"/>
                        </a:lnTo>
                        <a:lnTo>
                          <a:pt x="120" y="222"/>
                        </a:lnTo>
                        <a:lnTo>
                          <a:pt x="112" y="240"/>
                        </a:lnTo>
                        <a:lnTo>
                          <a:pt x="106" y="260"/>
                        </a:lnTo>
                        <a:lnTo>
                          <a:pt x="100" y="280"/>
                        </a:lnTo>
                        <a:lnTo>
                          <a:pt x="98" y="302"/>
                        </a:lnTo>
                        <a:lnTo>
                          <a:pt x="98" y="324"/>
                        </a:lnTo>
                        <a:lnTo>
                          <a:pt x="98" y="324"/>
                        </a:lnTo>
                        <a:lnTo>
                          <a:pt x="98" y="340"/>
                        </a:lnTo>
                        <a:lnTo>
                          <a:pt x="100" y="358"/>
                        </a:lnTo>
                        <a:lnTo>
                          <a:pt x="102" y="374"/>
                        </a:lnTo>
                        <a:lnTo>
                          <a:pt x="108" y="390"/>
                        </a:lnTo>
                        <a:lnTo>
                          <a:pt x="112" y="406"/>
                        </a:lnTo>
                        <a:lnTo>
                          <a:pt x="120" y="422"/>
                        </a:lnTo>
                        <a:lnTo>
                          <a:pt x="128" y="438"/>
                        </a:lnTo>
                        <a:lnTo>
                          <a:pt x="136" y="452"/>
                        </a:lnTo>
                        <a:lnTo>
                          <a:pt x="146" y="466"/>
                        </a:lnTo>
                        <a:lnTo>
                          <a:pt x="156" y="478"/>
                        </a:lnTo>
                        <a:lnTo>
                          <a:pt x="168" y="490"/>
                        </a:lnTo>
                        <a:lnTo>
                          <a:pt x="180" y="502"/>
                        </a:lnTo>
                        <a:lnTo>
                          <a:pt x="194" y="512"/>
                        </a:lnTo>
                        <a:lnTo>
                          <a:pt x="208" y="520"/>
                        </a:lnTo>
                        <a:lnTo>
                          <a:pt x="224" y="528"/>
                        </a:lnTo>
                        <a:lnTo>
                          <a:pt x="240" y="536"/>
                        </a:lnTo>
                        <a:lnTo>
                          <a:pt x="240" y="536"/>
                        </a:lnTo>
                        <a:lnTo>
                          <a:pt x="248" y="540"/>
                        </a:lnTo>
                        <a:lnTo>
                          <a:pt x="256" y="546"/>
                        </a:lnTo>
                        <a:lnTo>
                          <a:pt x="262" y="554"/>
                        </a:lnTo>
                        <a:lnTo>
                          <a:pt x="266" y="562"/>
                        </a:lnTo>
                        <a:lnTo>
                          <a:pt x="268" y="570"/>
                        </a:lnTo>
                        <a:lnTo>
                          <a:pt x="270" y="580"/>
                        </a:lnTo>
                        <a:lnTo>
                          <a:pt x="268" y="590"/>
                        </a:lnTo>
                        <a:lnTo>
                          <a:pt x="266" y="598"/>
                        </a:lnTo>
                        <a:lnTo>
                          <a:pt x="266" y="598"/>
                        </a:lnTo>
                        <a:lnTo>
                          <a:pt x="258" y="612"/>
                        </a:lnTo>
                        <a:lnTo>
                          <a:pt x="248" y="620"/>
                        </a:lnTo>
                        <a:lnTo>
                          <a:pt x="236" y="626"/>
                        </a:lnTo>
                        <a:lnTo>
                          <a:pt x="222" y="62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63" name="Freeform 13"/>
                  <p:cNvSpPr>
                    <a:spLocks/>
                  </p:cNvSpPr>
                  <p:nvPr/>
                </p:nvSpPr>
                <p:spPr bwMode="auto">
                  <a:xfrm>
                    <a:off x="2619" y="1661"/>
                    <a:ext cx="340" cy="628"/>
                  </a:xfrm>
                  <a:custGeom>
                    <a:avLst/>
                    <a:gdLst>
                      <a:gd name="T0" fmla="*/ 222 w 340"/>
                      <a:gd name="T1" fmla="*/ 628 h 628"/>
                      <a:gd name="T2" fmla="*/ 204 w 340"/>
                      <a:gd name="T3" fmla="*/ 624 h 628"/>
                      <a:gd name="T4" fmla="*/ 180 w 340"/>
                      <a:gd name="T5" fmla="*/ 614 h 628"/>
                      <a:gd name="T6" fmla="*/ 140 w 340"/>
                      <a:gd name="T7" fmla="*/ 590 h 628"/>
                      <a:gd name="T8" fmla="*/ 102 w 340"/>
                      <a:gd name="T9" fmla="*/ 560 h 628"/>
                      <a:gd name="T10" fmla="*/ 70 w 340"/>
                      <a:gd name="T11" fmla="*/ 524 h 628"/>
                      <a:gd name="T12" fmla="*/ 44 w 340"/>
                      <a:gd name="T13" fmla="*/ 484 h 628"/>
                      <a:gd name="T14" fmla="*/ 24 w 340"/>
                      <a:gd name="T15" fmla="*/ 442 h 628"/>
                      <a:gd name="T16" fmla="*/ 10 w 340"/>
                      <a:gd name="T17" fmla="*/ 396 h 628"/>
                      <a:gd name="T18" fmla="*/ 2 w 340"/>
                      <a:gd name="T19" fmla="*/ 348 h 628"/>
                      <a:gd name="T20" fmla="*/ 0 w 340"/>
                      <a:gd name="T21" fmla="*/ 324 h 628"/>
                      <a:gd name="T22" fmla="*/ 6 w 340"/>
                      <a:gd name="T23" fmla="*/ 262 h 628"/>
                      <a:gd name="T24" fmla="*/ 22 w 340"/>
                      <a:gd name="T25" fmla="*/ 206 h 628"/>
                      <a:gd name="T26" fmla="*/ 48 w 340"/>
                      <a:gd name="T27" fmla="*/ 154 h 628"/>
                      <a:gd name="T28" fmla="*/ 82 w 340"/>
                      <a:gd name="T29" fmla="*/ 108 h 628"/>
                      <a:gd name="T30" fmla="*/ 124 w 340"/>
                      <a:gd name="T31" fmla="*/ 68 h 628"/>
                      <a:gd name="T32" fmla="*/ 172 w 340"/>
                      <a:gd name="T33" fmla="*/ 36 h 628"/>
                      <a:gd name="T34" fmla="*/ 228 w 340"/>
                      <a:gd name="T35" fmla="*/ 12 h 628"/>
                      <a:gd name="T36" fmla="*/ 286 w 340"/>
                      <a:gd name="T37" fmla="*/ 0 h 628"/>
                      <a:gd name="T38" fmla="*/ 296 w 340"/>
                      <a:gd name="T39" fmla="*/ 0 h 628"/>
                      <a:gd name="T40" fmla="*/ 314 w 340"/>
                      <a:gd name="T41" fmla="*/ 4 h 628"/>
                      <a:gd name="T42" fmla="*/ 328 w 340"/>
                      <a:gd name="T43" fmla="*/ 16 h 628"/>
                      <a:gd name="T44" fmla="*/ 338 w 340"/>
                      <a:gd name="T45" fmla="*/ 32 h 628"/>
                      <a:gd name="T46" fmla="*/ 340 w 340"/>
                      <a:gd name="T47" fmla="*/ 42 h 628"/>
                      <a:gd name="T48" fmla="*/ 338 w 340"/>
                      <a:gd name="T49" fmla="*/ 60 h 628"/>
                      <a:gd name="T50" fmla="*/ 330 w 340"/>
                      <a:gd name="T51" fmla="*/ 76 h 628"/>
                      <a:gd name="T52" fmla="*/ 316 w 340"/>
                      <a:gd name="T53" fmla="*/ 88 h 628"/>
                      <a:gd name="T54" fmla="*/ 298 w 340"/>
                      <a:gd name="T55" fmla="*/ 94 h 628"/>
                      <a:gd name="T56" fmla="*/ 276 w 340"/>
                      <a:gd name="T57" fmla="*/ 98 h 628"/>
                      <a:gd name="T58" fmla="*/ 236 w 340"/>
                      <a:gd name="T59" fmla="*/ 112 h 628"/>
                      <a:gd name="T60" fmla="*/ 200 w 340"/>
                      <a:gd name="T61" fmla="*/ 130 h 628"/>
                      <a:gd name="T62" fmla="*/ 168 w 340"/>
                      <a:gd name="T63" fmla="*/ 156 h 628"/>
                      <a:gd name="T64" fmla="*/ 142 w 340"/>
                      <a:gd name="T65" fmla="*/ 186 h 628"/>
                      <a:gd name="T66" fmla="*/ 120 w 340"/>
                      <a:gd name="T67" fmla="*/ 222 h 628"/>
                      <a:gd name="T68" fmla="*/ 106 w 340"/>
                      <a:gd name="T69" fmla="*/ 260 h 628"/>
                      <a:gd name="T70" fmla="*/ 98 w 340"/>
                      <a:gd name="T71" fmla="*/ 302 h 628"/>
                      <a:gd name="T72" fmla="*/ 98 w 340"/>
                      <a:gd name="T73" fmla="*/ 324 h 628"/>
                      <a:gd name="T74" fmla="*/ 100 w 340"/>
                      <a:gd name="T75" fmla="*/ 358 h 628"/>
                      <a:gd name="T76" fmla="*/ 108 w 340"/>
                      <a:gd name="T77" fmla="*/ 390 h 628"/>
                      <a:gd name="T78" fmla="*/ 120 w 340"/>
                      <a:gd name="T79" fmla="*/ 422 h 628"/>
                      <a:gd name="T80" fmla="*/ 136 w 340"/>
                      <a:gd name="T81" fmla="*/ 452 h 628"/>
                      <a:gd name="T82" fmla="*/ 156 w 340"/>
                      <a:gd name="T83" fmla="*/ 478 h 628"/>
                      <a:gd name="T84" fmla="*/ 180 w 340"/>
                      <a:gd name="T85" fmla="*/ 502 h 628"/>
                      <a:gd name="T86" fmla="*/ 208 w 340"/>
                      <a:gd name="T87" fmla="*/ 520 h 628"/>
                      <a:gd name="T88" fmla="*/ 240 w 340"/>
                      <a:gd name="T89" fmla="*/ 536 h 628"/>
                      <a:gd name="T90" fmla="*/ 248 w 340"/>
                      <a:gd name="T91" fmla="*/ 540 h 628"/>
                      <a:gd name="T92" fmla="*/ 262 w 340"/>
                      <a:gd name="T93" fmla="*/ 554 h 628"/>
                      <a:gd name="T94" fmla="*/ 268 w 340"/>
                      <a:gd name="T95" fmla="*/ 570 h 628"/>
                      <a:gd name="T96" fmla="*/ 268 w 340"/>
                      <a:gd name="T97" fmla="*/ 590 h 628"/>
                      <a:gd name="T98" fmla="*/ 266 w 340"/>
                      <a:gd name="T99" fmla="*/ 598 h 628"/>
                      <a:gd name="T100" fmla="*/ 248 w 340"/>
                      <a:gd name="T101" fmla="*/ 620 h 628"/>
                      <a:gd name="T102" fmla="*/ 222 w 340"/>
                      <a:gd name="T10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 h="628">
                        <a:moveTo>
                          <a:pt x="222" y="628"/>
                        </a:moveTo>
                        <a:lnTo>
                          <a:pt x="222" y="628"/>
                        </a:lnTo>
                        <a:lnTo>
                          <a:pt x="212" y="628"/>
                        </a:lnTo>
                        <a:lnTo>
                          <a:pt x="204" y="624"/>
                        </a:lnTo>
                        <a:lnTo>
                          <a:pt x="204" y="624"/>
                        </a:lnTo>
                        <a:lnTo>
                          <a:pt x="180" y="614"/>
                        </a:lnTo>
                        <a:lnTo>
                          <a:pt x="160" y="604"/>
                        </a:lnTo>
                        <a:lnTo>
                          <a:pt x="140" y="590"/>
                        </a:lnTo>
                        <a:lnTo>
                          <a:pt x="120" y="576"/>
                        </a:lnTo>
                        <a:lnTo>
                          <a:pt x="102" y="560"/>
                        </a:lnTo>
                        <a:lnTo>
                          <a:pt x="86" y="542"/>
                        </a:lnTo>
                        <a:lnTo>
                          <a:pt x="70" y="524"/>
                        </a:lnTo>
                        <a:lnTo>
                          <a:pt x="56" y="506"/>
                        </a:lnTo>
                        <a:lnTo>
                          <a:pt x="44" y="484"/>
                        </a:lnTo>
                        <a:lnTo>
                          <a:pt x="32" y="464"/>
                        </a:lnTo>
                        <a:lnTo>
                          <a:pt x="24" y="442"/>
                        </a:lnTo>
                        <a:lnTo>
                          <a:pt x="16" y="420"/>
                        </a:lnTo>
                        <a:lnTo>
                          <a:pt x="10" y="396"/>
                        </a:lnTo>
                        <a:lnTo>
                          <a:pt x="4" y="372"/>
                        </a:lnTo>
                        <a:lnTo>
                          <a:pt x="2" y="348"/>
                        </a:lnTo>
                        <a:lnTo>
                          <a:pt x="0" y="324"/>
                        </a:lnTo>
                        <a:lnTo>
                          <a:pt x="0" y="324"/>
                        </a:lnTo>
                        <a:lnTo>
                          <a:pt x="2" y="292"/>
                        </a:lnTo>
                        <a:lnTo>
                          <a:pt x="6" y="262"/>
                        </a:lnTo>
                        <a:lnTo>
                          <a:pt x="14" y="234"/>
                        </a:lnTo>
                        <a:lnTo>
                          <a:pt x="22" y="206"/>
                        </a:lnTo>
                        <a:lnTo>
                          <a:pt x="34" y="180"/>
                        </a:lnTo>
                        <a:lnTo>
                          <a:pt x="48" y="154"/>
                        </a:lnTo>
                        <a:lnTo>
                          <a:pt x="64" y="130"/>
                        </a:lnTo>
                        <a:lnTo>
                          <a:pt x="82" y="108"/>
                        </a:lnTo>
                        <a:lnTo>
                          <a:pt x="102" y="86"/>
                        </a:lnTo>
                        <a:lnTo>
                          <a:pt x="124" y="68"/>
                        </a:lnTo>
                        <a:lnTo>
                          <a:pt x="148" y="50"/>
                        </a:lnTo>
                        <a:lnTo>
                          <a:pt x="172" y="36"/>
                        </a:lnTo>
                        <a:lnTo>
                          <a:pt x="200" y="22"/>
                        </a:lnTo>
                        <a:lnTo>
                          <a:pt x="228" y="12"/>
                        </a:lnTo>
                        <a:lnTo>
                          <a:pt x="256" y="4"/>
                        </a:lnTo>
                        <a:lnTo>
                          <a:pt x="286" y="0"/>
                        </a:lnTo>
                        <a:lnTo>
                          <a:pt x="286" y="0"/>
                        </a:lnTo>
                        <a:lnTo>
                          <a:pt x="296" y="0"/>
                        </a:lnTo>
                        <a:lnTo>
                          <a:pt x="306" y="2"/>
                        </a:lnTo>
                        <a:lnTo>
                          <a:pt x="314" y="4"/>
                        </a:lnTo>
                        <a:lnTo>
                          <a:pt x="322" y="10"/>
                        </a:lnTo>
                        <a:lnTo>
                          <a:pt x="328" y="16"/>
                        </a:lnTo>
                        <a:lnTo>
                          <a:pt x="334" y="24"/>
                        </a:lnTo>
                        <a:lnTo>
                          <a:pt x="338" y="32"/>
                        </a:lnTo>
                        <a:lnTo>
                          <a:pt x="340" y="42"/>
                        </a:lnTo>
                        <a:lnTo>
                          <a:pt x="340" y="42"/>
                        </a:lnTo>
                        <a:lnTo>
                          <a:pt x="340" y="52"/>
                        </a:lnTo>
                        <a:lnTo>
                          <a:pt x="338" y="60"/>
                        </a:lnTo>
                        <a:lnTo>
                          <a:pt x="334" y="68"/>
                        </a:lnTo>
                        <a:lnTo>
                          <a:pt x="330" y="76"/>
                        </a:lnTo>
                        <a:lnTo>
                          <a:pt x="324" y="84"/>
                        </a:lnTo>
                        <a:lnTo>
                          <a:pt x="316" y="88"/>
                        </a:lnTo>
                        <a:lnTo>
                          <a:pt x="308" y="92"/>
                        </a:lnTo>
                        <a:lnTo>
                          <a:pt x="298" y="94"/>
                        </a:lnTo>
                        <a:lnTo>
                          <a:pt x="298" y="94"/>
                        </a:lnTo>
                        <a:lnTo>
                          <a:pt x="276" y="98"/>
                        </a:lnTo>
                        <a:lnTo>
                          <a:pt x="256" y="104"/>
                        </a:lnTo>
                        <a:lnTo>
                          <a:pt x="236" y="112"/>
                        </a:lnTo>
                        <a:lnTo>
                          <a:pt x="218" y="120"/>
                        </a:lnTo>
                        <a:lnTo>
                          <a:pt x="200" y="130"/>
                        </a:lnTo>
                        <a:lnTo>
                          <a:pt x="184" y="142"/>
                        </a:lnTo>
                        <a:lnTo>
                          <a:pt x="168" y="156"/>
                        </a:lnTo>
                        <a:lnTo>
                          <a:pt x="154" y="172"/>
                        </a:lnTo>
                        <a:lnTo>
                          <a:pt x="142" y="186"/>
                        </a:lnTo>
                        <a:lnTo>
                          <a:pt x="130" y="204"/>
                        </a:lnTo>
                        <a:lnTo>
                          <a:pt x="120" y="222"/>
                        </a:lnTo>
                        <a:lnTo>
                          <a:pt x="112" y="240"/>
                        </a:lnTo>
                        <a:lnTo>
                          <a:pt x="106" y="260"/>
                        </a:lnTo>
                        <a:lnTo>
                          <a:pt x="100" y="280"/>
                        </a:lnTo>
                        <a:lnTo>
                          <a:pt x="98" y="302"/>
                        </a:lnTo>
                        <a:lnTo>
                          <a:pt x="98" y="324"/>
                        </a:lnTo>
                        <a:lnTo>
                          <a:pt x="98" y="324"/>
                        </a:lnTo>
                        <a:lnTo>
                          <a:pt x="98" y="340"/>
                        </a:lnTo>
                        <a:lnTo>
                          <a:pt x="100" y="358"/>
                        </a:lnTo>
                        <a:lnTo>
                          <a:pt x="102" y="374"/>
                        </a:lnTo>
                        <a:lnTo>
                          <a:pt x="108" y="390"/>
                        </a:lnTo>
                        <a:lnTo>
                          <a:pt x="112" y="406"/>
                        </a:lnTo>
                        <a:lnTo>
                          <a:pt x="120" y="422"/>
                        </a:lnTo>
                        <a:lnTo>
                          <a:pt x="128" y="438"/>
                        </a:lnTo>
                        <a:lnTo>
                          <a:pt x="136" y="452"/>
                        </a:lnTo>
                        <a:lnTo>
                          <a:pt x="146" y="466"/>
                        </a:lnTo>
                        <a:lnTo>
                          <a:pt x="156" y="478"/>
                        </a:lnTo>
                        <a:lnTo>
                          <a:pt x="168" y="490"/>
                        </a:lnTo>
                        <a:lnTo>
                          <a:pt x="180" y="502"/>
                        </a:lnTo>
                        <a:lnTo>
                          <a:pt x="194" y="512"/>
                        </a:lnTo>
                        <a:lnTo>
                          <a:pt x="208" y="520"/>
                        </a:lnTo>
                        <a:lnTo>
                          <a:pt x="224" y="528"/>
                        </a:lnTo>
                        <a:lnTo>
                          <a:pt x="240" y="536"/>
                        </a:lnTo>
                        <a:lnTo>
                          <a:pt x="240" y="536"/>
                        </a:lnTo>
                        <a:lnTo>
                          <a:pt x="248" y="540"/>
                        </a:lnTo>
                        <a:lnTo>
                          <a:pt x="256" y="546"/>
                        </a:lnTo>
                        <a:lnTo>
                          <a:pt x="262" y="554"/>
                        </a:lnTo>
                        <a:lnTo>
                          <a:pt x="266" y="562"/>
                        </a:lnTo>
                        <a:lnTo>
                          <a:pt x="268" y="570"/>
                        </a:lnTo>
                        <a:lnTo>
                          <a:pt x="270" y="580"/>
                        </a:lnTo>
                        <a:lnTo>
                          <a:pt x="268" y="590"/>
                        </a:lnTo>
                        <a:lnTo>
                          <a:pt x="266" y="598"/>
                        </a:lnTo>
                        <a:lnTo>
                          <a:pt x="266" y="598"/>
                        </a:lnTo>
                        <a:lnTo>
                          <a:pt x="258" y="612"/>
                        </a:lnTo>
                        <a:lnTo>
                          <a:pt x="248" y="620"/>
                        </a:lnTo>
                        <a:lnTo>
                          <a:pt x="236" y="626"/>
                        </a:lnTo>
                        <a:lnTo>
                          <a:pt x="222" y="62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64" name="Freeform 14"/>
                  <p:cNvSpPr>
                    <a:spLocks/>
                  </p:cNvSpPr>
                  <p:nvPr/>
                </p:nvSpPr>
                <p:spPr bwMode="auto">
                  <a:xfrm>
                    <a:off x="3271" y="2743"/>
                    <a:ext cx="402" cy="204"/>
                  </a:xfrm>
                  <a:custGeom>
                    <a:avLst/>
                    <a:gdLst>
                      <a:gd name="T0" fmla="*/ 244 w 402"/>
                      <a:gd name="T1" fmla="*/ 204 h 204"/>
                      <a:gd name="T2" fmla="*/ 174 w 402"/>
                      <a:gd name="T3" fmla="*/ 196 h 204"/>
                      <a:gd name="T4" fmla="*/ 108 w 402"/>
                      <a:gd name="T5" fmla="*/ 170 h 204"/>
                      <a:gd name="T6" fmla="*/ 52 w 402"/>
                      <a:gd name="T7" fmla="*/ 128 h 204"/>
                      <a:gd name="T8" fmla="*/ 8 w 402"/>
                      <a:gd name="T9" fmla="*/ 72 h 204"/>
                      <a:gd name="T10" fmla="*/ 4 w 402"/>
                      <a:gd name="T11" fmla="*/ 64 h 204"/>
                      <a:gd name="T12" fmla="*/ 0 w 402"/>
                      <a:gd name="T13" fmla="*/ 46 h 204"/>
                      <a:gd name="T14" fmla="*/ 4 w 402"/>
                      <a:gd name="T15" fmla="*/ 28 h 204"/>
                      <a:gd name="T16" fmla="*/ 16 w 402"/>
                      <a:gd name="T17" fmla="*/ 12 h 204"/>
                      <a:gd name="T18" fmla="*/ 24 w 402"/>
                      <a:gd name="T19" fmla="*/ 6 h 204"/>
                      <a:gd name="T20" fmla="*/ 42 w 402"/>
                      <a:gd name="T21" fmla="*/ 0 h 204"/>
                      <a:gd name="T22" fmla="*/ 60 w 402"/>
                      <a:gd name="T23" fmla="*/ 0 h 204"/>
                      <a:gd name="T24" fmla="*/ 76 w 402"/>
                      <a:gd name="T25" fmla="*/ 8 h 204"/>
                      <a:gd name="T26" fmla="*/ 90 w 402"/>
                      <a:gd name="T27" fmla="*/ 22 h 204"/>
                      <a:gd name="T28" fmla="*/ 104 w 402"/>
                      <a:gd name="T29" fmla="*/ 42 h 204"/>
                      <a:gd name="T30" fmla="*/ 136 w 402"/>
                      <a:gd name="T31" fmla="*/ 74 h 204"/>
                      <a:gd name="T32" fmla="*/ 176 w 402"/>
                      <a:gd name="T33" fmla="*/ 96 h 204"/>
                      <a:gd name="T34" fmla="*/ 220 w 402"/>
                      <a:gd name="T35" fmla="*/ 108 h 204"/>
                      <a:gd name="T36" fmla="*/ 244 w 402"/>
                      <a:gd name="T37" fmla="*/ 108 h 204"/>
                      <a:gd name="T38" fmla="*/ 288 w 402"/>
                      <a:gd name="T39" fmla="*/ 104 h 204"/>
                      <a:gd name="T40" fmla="*/ 330 w 402"/>
                      <a:gd name="T41" fmla="*/ 86 h 204"/>
                      <a:gd name="T42" fmla="*/ 340 w 402"/>
                      <a:gd name="T43" fmla="*/ 82 h 204"/>
                      <a:gd name="T44" fmla="*/ 358 w 402"/>
                      <a:gd name="T45" fmla="*/ 80 h 204"/>
                      <a:gd name="T46" fmla="*/ 376 w 402"/>
                      <a:gd name="T47" fmla="*/ 86 h 204"/>
                      <a:gd name="T48" fmla="*/ 390 w 402"/>
                      <a:gd name="T49" fmla="*/ 98 h 204"/>
                      <a:gd name="T50" fmla="*/ 396 w 402"/>
                      <a:gd name="T51" fmla="*/ 106 h 204"/>
                      <a:gd name="T52" fmla="*/ 402 w 402"/>
                      <a:gd name="T53" fmla="*/ 124 h 204"/>
                      <a:gd name="T54" fmla="*/ 400 w 402"/>
                      <a:gd name="T55" fmla="*/ 142 h 204"/>
                      <a:gd name="T56" fmla="*/ 392 w 402"/>
                      <a:gd name="T57" fmla="*/ 158 h 204"/>
                      <a:gd name="T58" fmla="*/ 378 w 402"/>
                      <a:gd name="T59" fmla="*/ 170 h 204"/>
                      <a:gd name="T60" fmla="*/ 346 w 402"/>
                      <a:gd name="T61" fmla="*/ 186 h 204"/>
                      <a:gd name="T62" fmla="*/ 278 w 402"/>
                      <a:gd name="T63" fmla="*/ 2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2" h="204">
                        <a:moveTo>
                          <a:pt x="244" y="204"/>
                        </a:moveTo>
                        <a:lnTo>
                          <a:pt x="244" y="204"/>
                        </a:lnTo>
                        <a:lnTo>
                          <a:pt x="208" y="202"/>
                        </a:lnTo>
                        <a:lnTo>
                          <a:pt x="174" y="196"/>
                        </a:lnTo>
                        <a:lnTo>
                          <a:pt x="140" y="184"/>
                        </a:lnTo>
                        <a:lnTo>
                          <a:pt x="108" y="170"/>
                        </a:lnTo>
                        <a:lnTo>
                          <a:pt x="80" y="150"/>
                        </a:lnTo>
                        <a:lnTo>
                          <a:pt x="52" y="128"/>
                        </a:lnTo>
                        <a:lnTo>
                          <a:pt x="28" y="102"/>
                        </a:lnTo>
                        <a:lnTo>
                          <a:pt x="8" y="72"/>
                        </a:lnTo>
                        <a:lnTo>
                          <a:pt x="8" y="72"/>
                        </a:lnTo>
                        <a:lnTo>
                          <a:pt x="4" y="64"/>
                        </a:lnTo>
                        <a:lnTo>
                          <a:pt x="2" y="56"/>
                        </a:lnTo>
                        <a:lnTo>
                          <a:pt x="0" y="46"/>
                        </a:lnTo>
                        <a:lnTo>
                          <a:pt x="2" y="36"/>
                        </a:lnTo>
                        <a:lnTo>
                          <a:pt x="4" y="28"/>
                        </a:lnTo>
                        <a:lnTo>
                          <a:pt x="10" y="20"/>
                        </a:lnTo>
                        <a:lnTo>
                          <a:pt x="16" y="12"/>
                        </a:lnTo>
                        <a:lnTo>
                          <a:pt x="24" y="6"/>
                        </a:lnTo>
                        <a:lnTo>
                          <a:pt x="24" y="6"/>
                        </a:lnTo>
                        <a:lnTo>
                          <a:pt x="32" y="2"/>
                        </a:lnTo>
                        <a:lnTo>
                          <a:pt x="42" y="0"/>
                        </a:lnTo>
                        <a:lnTo>
                          <a:pt x="50" y="0"/>
                        </a:lnTo>
                        <a:lnTo>
                          <a:pt x="60" y="0"/>
                        </a:lnTo>
                        <a:lnTo>
                          <a:pt x="68" y="4"/>
                        </a:lnTo>
                        <a:lnTo>
                          <a:pt x="76" y="8"/>
                        </a:lnTo>
                        <a:lnTo>
                          <a:pt x="84" y="14"/>
                        </a:lnTo>
                        <a:lnTo>
                          <a:pt x="90" y="22"/>
                        </a:lnTo>
                        <a:lnTo>
                          <a:pt x="90" y="22"/>
                        </a:lnTo>
                        <a:lnTo>
                          <a:pt x="104" y="42"/>
                        </a:lnTo>
                        <a:lnTo>
                          <a:pt x="118" y="58"/>
                        </a:lnTo>
                        <a:lnTo>
                          <a:pt x="136" y="74"/>
                        </a:lnTo>
                        <a:lnTo>
                          <a:pt x="156" y="86"/>
                        </a:lnTo>
                        <a:lnTo>
                          <a:pt x="176" y="96"/>
                        </a:lnTo>
                        <a:lnTo>
                          <a:pt x="198" y="102"/>
                        </a:lnTo>
                        <a:lnTo>
                          <a:pt x="220" y="108"/>
                        </a:lnTo>
                        <a:lnTo>
                          <a:pt x="244" y="108"/>
                        </a:lnTo>
                        <a:lnTo>
                          <a:pt x="244" y="108"/>
                        </a:lnTo>
                        <a:lnTo>
                          <a:pt x="266" y="108"/>
                        </a:lnTo>
                        <a:lnTo>
                          <a:pt x="288" y="104"/>
                        </a:lnTo>
                        <a:lnTo>
                          <a:pt x="310" y="96"/>
                        </a:lnTo>
                        <a:lnTo>
                          <a:pt x="330" y="86"/>
                        </a:lnTo>
                        <a:lnTo>
                          <a:pt x="330" y="86"/>
                        </a:lnTo>
                        <a:lnTo>
                          <a:pt x="340" y="82"/>
                        </a:lnTo>
                        <a:lnTo>
                          <a:pt x="350" y="80"/>
                        </a:lnTo>
                        <a:lnTo>
                          <a:pt x="358" y="80"/>
                        </a:lnTo>
                        <a:lnTo>
                          <a:pt x="368" y="82"/>
                        </a:lnTo>
                        <a:lnTo>
                          <a:pt x="376" y="86"/>
                        </a:lnTo>
                        <a:lnTo>
                          <a:pt x="384" y="90"/>
                        </a:lnTo>
                        <a:lnTo>
                          <a:pt x="390" y="98"/>
                        </a:lnTo>
                        <a:lnTo>
                          <a:pt x="396" y="106"/>
                        </a:lnTo>
                        <a:lnTo>
                          <a:pt x="396" y="106"/>
                        </a:lnTo>
                        <a:lnTo>
                          <a:pt x="400" y="114"/>
                        </a:lnTo>
                        <a:lnTo>
                          <a:pt x="402" y="124"/>
                        </a:lnTo>
                        <a:lnTo>
                          <a:pt x="402" y="132"/>
                        </a:lnTo>
                        <a:lnTo>
                          <a:pt x="400" y="142"/>
                        </a:lnTo>
                        <a:lnTo>
                          <a:pt x="396" y="150"/>
                        </a:lnTo>
                        <a:lnTo>
                          <a:pt x="392" y="158"/>
                        </a:lnTo>
                        <a:lnTo>
                          <a:pt x="386" y="166"/>
                        </a:lnTo>
                        <a:lnTo>
                          <a:pt x="378" y="170"/>
                        </a:lnTo>
                        <a:lnTo>
                          <a:pt x="378" y="170"/>
                        </a:lnTo>
                        <a:lnTo>
                          <a:pt x="346" y="186"/>
                        </a:lnTo>
                        <a:lnTo>
                          <a:pt x="312" y="196"/>
                        </a:lnTo>
                        <a:lnTo>
                          <a:pt x="278" y="202"/>
                        </a:lnTo>
                        <a:lnTo>
                          <a:pt x="244" y="204"/>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65" name="Freeform 15"/>
                  <p:cNvSpPr>
                    <a:spLocks/>
                  </p:cNvSpPr>
                  <p:nvPr/>
                </p:nvSpPr>
                <p:spPr bwMode="auto">
                  <a:xfrm>
                    <a:off x="3271" y="2743"/>
                    <a:ext cx="402" cy="204"/>
                  </a:xfrm>
                  <a:custGeom>
                    <a:avLst/>
                    <a:gdLst>
                      <a:gd name="T0" fmla="*/ 244 w 402"/>
                      <a:gd name="T1" fmla="*/ 204 h 204"/>
                      <a:gd name="T2" fmla="*/ 174 w 402"/>
                      <a:gd name="T3" fmla="*/ 196 h 204"/>
                      <a:gd name="T4" fmla="*/ 108 w 402"/>
                      <a:gd name="T5" fmla="*/ 170 h 204"/>
                      <a:gd name="T6" fmla="*/ 52 w 402"/>
                      <a:gd name="T7" fmla="*/ 128 h 204"/>
                      <a:gd name="T8" fmla="*/ 8 w 402"/>
                      <a:gd name="T9" fmla="*/ 72 h 204"/>
                      <a:gd name="T10" fmla="*/ 4 w 402"/>
                      <a:gd name="T11" fmla="*/ 64 h 204"/>
                      <a:gd name="T12" fmla="*/ 0 w 402"/>
                      <a:gd name="T13" fmla="*/ 46 h 204"/>
                      <a:gd name="T14" fmla="*/ 4 w 402"/>
                      <a:gd name="T15" fmla="*/ 28 h 204"/>
                      <a:gd name="T16" fmla="*/ 16 w 402"/>
                      <a:gd name="T17" fmla="*/ 12 h 204"/>
                      <a:gd name="T18" fmla="*/ 24 w 402"/>
                      <a:gd name="T19" fmla="*/ 6 h 204"/>
                      <a:gd name="T20" fmla="*/ 42 w 402"/>
                      <a:gd name="T21" fmla="*/ 0 h 204"/>
                      <a:gd name="T22" fmla="*/ 60 w 402"/>
                      <a:gd name="T23" fmla="*/ 0 h 204"/>
                      <a:gd name="T24" fmla="*/ 76 w 402"/>
                      <a:gd name="T25" fmla="*/ 8 h 204"/>
                      <a:gd name="T26" fmla="*/ 90 w 402"/>
                      <a:gd name="T27" fmla="*/ 22 h 204"/>
                      <a:gd name="T28" fmla="*/ 104 w 402"/>
                      <a:gd name="T29" fmla="*/ 42 h 204"/>
                      <a:gd name="T30" fmla="*/ 136 w 402"/>
                      <a:gd name="T31" fmla="*/ 74 h 204"/>
                      <a:gd name="T32" fmla="*/ 176 w 402"/>
                      <a:gd name="T33" fmla="*/ 96 h 204"/>
                      <a:gd name="T34" fmla="*/ 220 w 402"/>
                      <a:gd name="T35" fmla="*/ 108 h 204"/>
                      <a:gd name="T36" fmla="*/ 244 w 402"/>
                      <a:gd name="T37" fmla="*/ 108 h 204"/>
                      <a:gd name="T38" fmla="*/ 288 w 402"/>
                      <a:gd name="T39" fmla="*/ 104 h 204"/>
                      <a:gd name="T40" fmla="*/ 330 w 402"/>
                      <a:gd name="T41" fmla="*/ 86 h 204"/>
                      <a:gd name="T42" fmla="*/ 340 w 402"/>
                      <a:gd name="T43" fmla="*/ 82 h 204"/>
                      <a:gd name="T44" fmla="*/ 358 w 402"/>
                      <a:gd name="T45" fmla="*/ 80 h 204"/>
                      <a:gd name="T46" fmla="*/ 376 w 402"/>
                      <a:gd name="T47" fmla="*/ 86 h 204"/>
                      <a:gd name="T48" fmla="*/ 390 w 402"/>
                      <a:gd name="T49" fmla="*/ 98 h 204"/>
                      <a:gd name="T50" fmla="*/ 396 w 402"/>
                      <a:gd name="T51" fmla="*/ 106 h 204"/>
                      <a:gd name="T52" fmla="*/ 402 w 402"/>
                      <a:gd name="T53" fmla="*/ 124 h 204"/>
                      <a:gd name="T54" fmla="*/ 400 w 402"/>
                      <a:gd name="T55" fmla="*/ 142 h 204"/>
                      <a:gd name="T56" fmla="*/ 392 w 402"/>
                      <a:gd name="T57" fmla="*/ 158 h 204"/>
                      <a:gd name="T58" fmla="*/ 378 w 402"/>
                      <a:gd name="T59" fmla="*/ 170 h 204"/>
                      <a:gd name="T60" fmla="*/ 346 w 402"/>
                      <a:gd name="T61" fmla="*/ 186 h 204"/>
                      <a:gd name="T62" fmla="*/ 278 w 402"/>
                      <a:gd name="T63" fmla="*/ 2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2" h="204">
                        <a:moveTo>
                          <a:pt x="244" y="204"/>
                        </a:moveTo>
                        <a:lnTo>
                          <a:pt x="244" y="204"/>
                        </a:lnTo>
                        <a:lnTo>
                          <a:pt x="208" y="202"/>
                        </a:lnTo>
                        <a:lnTo>
                          <a:pt x="174" y="196"/>
                        </a:lnTo>
                        <a:lnTo>
                          <a:pt x="140" y="184"/>
                        </a:lnTo>
                        <a:lnTo>
                          <a:pt x="108" y="170"/>
                        </a:lnTo>
                        <a:lnTo>
                          <a:pt x="80" y="150"/>
                        </a:lnTo>
                        <a:lnTo>
                          <a:pt x="52" y="128"/>
                        </a:lnTo>
                        <a:lnTo>
                          <a:pt x="28" y="102"/>
                        </a:lnTo>
                        <a:lnTo>
                          <a:pt x="8" y="72"/>
                        </a:lnTo>
                        <a:lnTo>
                          <a:pt x="8" y="72"/>
                        </a:lnTo>
                        <a:lnTo>
                          <a:pt x="4" y="64"/>
                        </a:lnTo>
                        <a:lnTo>
                          <a:pt x="2" y="56"/>
                        </a:lnTo>
                        <a:lnTo>
                          <a:pt x="0" y="46"/>
                        </a:lnTo>
                        <a:lnTo>
                          <a:pt x="2" y="36"/>
                        </a:lnTo>
                        <a:lnTo>
                          <a:pt x="4" y="28"/>
                        </a:lnTo>
                        <a:lnTo>
                          <a:pt x="10" y="20"/>
                        </a:lnTo>
                        <a:lnTo>
                          <a:pt x="16" y="12"/>
                        </a:lnTo>
                        <a:lnTo>
                          <a:pt x="24" y="6"/>
                        </a:lnTo>
                        <a:lnTo>
                          <a:pt x="24" y="6"/>
                        </a:lnTo>
                        <a:lnTo>
                          <a:pt x="32" y="2"/>
                        </a:lnTo>
                        <a:lnTo>
                          <a:pt x="42" y="0"/>
                        </a:lnTo>
                        <a:lnTo>
                          <a:pt x="50" y="0"/>
                        </a:lnTo>
                        <a:lnTo>
                          <a:pt x="60" y="0"/>
                        </a:lnTo>
                        <a:lnTo>
                          <a:pt x="68" y="4"/>
                        </a:lnTo>
                        <a:lnTo>
                          <a:pt x="76" y="8"/>
                        </a:lnTo>
                        <a:lnTo>
                          <a:pt x="84" y="14"/>
                        </a:lnTo>
                        <a:lnTo>
                          <a:pt x="90" y="22"/>
                        </a:lnTo>
                        <a:lnTo>
                          <a:pt x="90" y="22"/>
                        </a:lnTo>
                        <a:lnTo>
                          <a:pt x="104" y="42"/>
                        </a:lnTo>
                        <a:lnTo>
                          <a:pt x="118" y="58"/>
                        </a:lnTo>
                        <a:lnTo>
                          <a:pt x="136" y="74"/>
                        </a:lnTo>
                        <a:lnTo>
                          <a:pt x="156" y="86"/>
                        </a:lnTo>
                        <a:lnTo>
                          <a:pt x="176" y="96"/>
                        </a:lnTo>
                        <a:lnTo>
                          <a:pt x="198" y="102"/>
                        </a:lnTo>
                        <a:lnTo>
                          <a:pt x="220" y="108"/>
                        </a:lnTo>
                        <a:lnTo>
                          <a:pt x="244" y="108"/>
                        </a:lnTo>
                        <a:lnTo>
                          <a:pt x="244" y="108"/>
                        </a:lnTo>
                        <a:lnTo>
                          <a:pt x="266" y="108"/>
                        </a:lnTo>
                        <a:lnTo>
                          <a:pt x="288" y="104"/>
                        </a:lnTo>
                        <a:lnTo>
                          <a:pt x="310" y="96"/>
                        </a:lnTo>
                        <a:lnTo>
                          <a:pt x="330" y="86"/>
                        </a:lnTo>
                        <a:lnTo>
                          <a:pt x="330" y="86"/>
                        </a:lnTo>
                        <a:lnTo>
                          <a:pt x="340" y="82"/>
                        </a:lnTo>
                        <a:lnTo>
                          <a:pt x="350" y="80"/>
                        </a:lnTo>
                        <a:lnTo>
                          <a:pt x="358" y="80"/>
                        </a:lnTo>
                        <a:lnTo>
                          <a:pt x="368" y="82"/>
                        </a:lnTo>
                        <a:lnTo>
                          <a:pt x="376" y="86"/>
                        </a:lnTo>
                        <a:lnTo>
                          <a:pt x="384" y="90"/>
                        </a:lnTo>
                        <a:lnTo>
                          <a:pt x="390" y="98"/>
                        </a:lnTo>
                        <a:lnTo>
                          <a:pt x="396" y="106"/>
                        </a:lnTo>
                        <a:lnTo>
                          <a:pt x="396" y="106"/>
                        </a:lnTo>
                        <a:lnTo>
                          <a:pt x="400" y="114"/>
                        </a:lnTo>
                        <a:lnTo>
                          <a:pt x="402" y="124"/>
                        </a:lnTo>
                        <a:lnTo>
                          <a:pt x="402" y="132"/>
                        </a:lnTo>
                        <a:lnTo>
                          <a:pt x="400" y="142"/>
                        </a:lnTo>
                        <a:lnTo>
                          <a:pt x="396" y="150"/>
                        </a:lnTo>
                        <a:lnTo>
                          <a:pt x="392" y="158"/>
                        </a:lnTo>
                        <a:lnTo>
                          <a:pt x="386" y="166"/>
                        </a:lnTo>
                        <a:lnTo>
                          <a:pt x="378" y="170"/>
                        </a:lnTo>
                        <a:lnTo>
                          <a:pt x="378" y="170"/>
                        </a:lnTo>
                        <a:lnTo>
                          <a:pt x="346" y="186"/>
                        </a:lnTo>
                        <a:lnTo>
                          <a:pt x="312" y="196"/>
                        </a:lnTo>
                        <a:lnTo>
                          <a:pt x="278" y="202"/>
                        </a:lnTo>
                        <a:lnTo>
                          <a:pt x="244" y="20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66" name="Freeform 16"/>
                  <p:cNvSpPr>
                    <a:spLocks/>
                  </p:cNvSpPr>
                  <p:nvPr/>
                </p:nvSpPr>
                <p:spPr bwMode="auto">
                  <a:xfrm>
                    <a:off x="2873" y="1343"/>
                    <a:ext cx="572" cy="640"/>
                  </a:xfrm>
                  <a:custGeom>
                    <a:avLst/>
                    <a:gdLst>
                      <a:gd name="T0" fmla="*/ 126 w 572"/>
                      <a:gd name="T1" fmla="*/ 640 h 640"/>
                      <a:gd name="T2" fmla="*/ 106 w 572"/>
                      <a:gd name="T3" fmla="*/ 636 h 640"/>
                      <a:gd name="T4" fmla="*/ 88 w 572"/>
                      <a:gd name="T5" fmla="*/ 624 h 640"/>
                      <a:gd name="T6" fmla="*/ 68 w 572"/>
                      <a:gd name="T7" fmla="*/ 596 h 640"/>
                      <a:gd name="T8" fmla="*/ 34 w 572"/>
                      <a:gd name="T9" fmla="*/ 540 h 640"/>
                      <a:gd name="T10" fmla="*/ 12 w 572"/>
                      <a:gd name="T11" fmla="*/ 478 h 640"/>
                      <a:gd name="T12" fmla="*/ 0 w 572"/>
                      <a:gd name="T13" fmla="*/ 412 h 640"/>
                      <a:gd name="T14" fmla="*/ 0 w 572"/>
                      <a:gd name="T15" fmla="*/ 378 h 640"/>
                      <a:gd name="T16" fmla="*/ 6 w 572"/>
                      <a:gd name="T17" fmla="*/ 302 h 640"/>
                      <a:gd name="T18" fmla="*/ 28 w 572"/>
                      <a:gd name="T19" fmla="*/ 232 h 640"/>
                      <a:gd name="T20" fmla="*/ 64 w 572"/>
                      <a:gd name="T21" fmla="*/ 168 h 640"/>
                      <a:gd name="T22" fmla="*/ 110 w 572"/>
                      <a:gd name="T23" fmla="*/ 112 h 640"/>
                      <a:gd name="T24" fmla="*/ 166 w 572"/>
                      <a:gd name="T25" fmla="*/ 64 h 640"/>
                      <a:gd name="T26" fmla="*/ 230 w 572"/>
                      <a:gd name="T27" fmla="*/ 30 h 640"/>
                      <a:gd name="T28" fmla="*/ 302 w 572"/>
                      <a:gd name="T29" fmla="*/ 8 h 640"/>
                      <a:gd name="T30" fmla="*/ 378 w 572"/>
                      <a:gd name="T31" fmla="*/ 0 h 640"/>
                      <a:gd name="T32" fmla="*/ 400 w 572"/>
                      <a:gd name="T33" fmla="*/ 0 h 640"/>
                      <a:gd name="T34" fmla="*/ 442 w 572"/>
                      <a:gd name="T35" fmla="*/ 6 h 640"/>
                      <a:gd name="T36" fmla="*/ 484 w 572"/>
                      <a:gd name="T37" fmla="*/ 16 h 640"/>
                      <a:gd name="T38" fmla="*/ 524 w 572"/>
                      <a:gd name="T39" fmla="*/ 30 h 640"/>
                      <a:gd name="T40" fmla="*/ 544 w 572"/>
                      <a:gd name="T41" fmla="*/ 38 h 640"/>
                      <a:gd name="T42" fmla="*/ 560 w 572"/>
                      <a:gd name="T43" fmla="*/ 50 h 640"/>
                      <a:gd name="T44" fmla="*/ 568 w 572"/>
                      <a:gd name="T45" fmla="*/ 66 h 640"/>
                      <a:gd name="T46" fmla="*/ 572 w 572"/>
                      <a:gd name="T47" fmla="*/ 84 h 640"/>
                      <a:gd name="T48" fmla="*/ 566 w 572"/>
                      <a:gd name="T49" fmla="*/ 104 h 640"/>
                      <a:gd name="T50" fmla="*/ 562 w 572"/>
                      <a:gd name="T51" fmla="*/ 112 h 640"/>
                      <a:gd name="T52" fmla="*/ 548 w 572"/>
                      <a:gd name="T53" fmla="*/ 124 h 640"/>
                      <a:gd name="T54" fmla="*/ 530 w 572"/>
                      <a:gd name="T55" fmla="*/ 130 h 640"/>
                      <a:gd name="T56" fmla="*/ 512 w 572"/>
                      <a:gd name="T57" fmla="*/ 128 h 640"/>
                      <a:gd name="T58" fmla="*/ 502 w 572"/>
                      <a:gd name="T59" fmla="*/ 124 h 640"/>
                      <a:gd name="T60" fmla="*/ 442 w 572"/>
                      <a:gd name="T61" fmla="*/ 104 h 640"/>
                      <a:gd name="T62" fmla="*/ 378 w 572"/>
                      <a:gd name="T63" fmla="*/ 96 h 640"/>
                      <a:gd name="T64" fmla="*/ 348 w 572"/>
                      <a:gd name="T65" fmla="*/ 98 h 640"/>
                      <a:gd name="T66" fmla="*/ 294 w 572"/>
                      <a:gd name="T67" fmla="*/ 108 h 640"/>
                      <a:gd name="T68" fmla="*/ 244 w 572"/>
                      <a:gd name="T69" fmla="*/ 130 h 640"/>
                      <a:gd name="T70" fmla="*/ 198 w 572"/>
                      <a:gd name="T71" fmla="*/ 160 h 640"/>
                      <a:gd name="T72" fmla="*/ 160 w 572"/>
                      <a:gd name="T73" fmla="*/ 200 h 640"/>
                      <a:gd name="T74" fmla="*/ 130 w 572"/>
                      <a:gd name="T75" fmla="*/ 244 h 640"/>
                      <a:gd name="T76" fmla="*/ 108 w 572"/>
                      <a:gd name="T77" fmla="*/ 294 h 640"/>
                      <a:gd name="T78" fmla="*/ 96 w 572"/>
                      <a:gd name="T79" fmla="*/ 350 h 640"/>
                      <a:gd name="T80" fmla="*/ 96 w 572"/>
                      <a:gd name="T81" fmla="*/ 378 h 640"/>
                      <a:gd name="T82" fmla="*/ 100 w 572"/>
                      <a:gd name="T83" fmla="*/ 428 h 640"/>
                      <a:gd name="T84" fmla="*/ 112 w 572"/>
                      <a:gd name="T85" fmla="*/ 476 h 640"/>
                      <a:gd name="T86" fmla="*/ 134 w 572"/>
                      <a:gd name="T87" fmla="*/ 520 h 640"/>
                      <a:gd name="T88" fmla="*/ 162 w 572"/>
                      <a:gd name="T89" fmla="*/ 562 h 640"/>
                      <a:gd name="T90" fmla="*/ 168 w 572"/>
                      <a:gd name="T91" fmla="*/ 570 h 640"/>
                      <a:gd name="T92" fmla="*/ 172 w 572"/>
                      <a:gd name="T93" fmla="*/ 588 h 640"/>
                      <a:gd name="T94" fmla="*/ 172 w 572"/>
                      <a:gd name="T95" fmla="*/ 606 h 640"/>
                      <a:gd name="T96" fmla="*/ 162 w 572"/>
                      <a:gd name="T97" fmla="*/ 622 h 640"/>
                      <a:gd name="T98" fmla="*/ 156 w 572"/>
                      <a:gd name="T99" fmla="*/ 628 h 640"/>
                      <a:gd name="T100" fmla="*/ 142 w 572"/>
                      <a:gd name="T101" fmla="*/ 638 h 640"/>
                      <a:gd name="T102" fmla="*/ 126 w 572"/>
                      <a:gd name="T103"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640">
                        <a:moveTo>
                          <a:pt x="126" y="640"/>
                        </a:moveTo>
                        <a:lnTo>
                          <a:pt x="126" y="640"/>
                        </a:lnTo>
                        <a:lnTo>
                          <a:pt x="116" y="640"/>
                        </a:lnTo>
                        <a:lnTo>
                          <a:pt x="106" y="636"/>
                        </a:lnTo>
                        <a:lnTo>
                          <a:pt x="96" y="630"/>
                        </a:lnTo>
                        <a:lnTo>
                          <a:pt x="88" y="624"/>
                        </a:lnTo>
                        <a:lnTo>
                          <a:pt x="88" y="624"/>
                        </a:lnTo>
                        <a:lnTo>
                          <a:pt x="68" y="596"/>
                        </a:lnTo>
                        <a:lnTo>
                          <a:pt x="50" y="568"/>
                        </a:lnTo>
                        <a:lnTo>
                          <a:pt x="34" y="540"/>
                        </a:lnTo>
                        <a:lnTo>
                          <a:pt x="22" y="508"/>
                        </a:lnTo>
                        <a:lnTo>
                          <a:pt x="12" y="478"/>
                        </a:lnTo>
                        <a:lnTo>
                          <a:pt x="4" y="446"/>
                        </a:lnTo>
                        <a:lnTo>
                          <a:pt x="0" y="412"/>
                        </a:lnTo>
                        <a:lnTo>
                          <a:pt x="0" y="378"/>
                        </a:lnTo>
                        <a:lnTo>
                          <a:pt x="0" y="378"/>
                        </a:lnTo>
                        <a:lnTo>
                          <a:pt x="2" y="340"/>
                        </a:lnTo>
                        <a:lnTo>
                          <a:pt x="6" y="302"/>
                        </a:lnTo>
                        <a:lnTo>
                          <a:pt x="16" y="266"/>
                        </a:lnTo>
                        <a:lnTo>
                          <a:pt x="28" y="232"/>
                        </a:lnTo>
                        <a:lnTo>
                          <a:pt x="44" y="198"/>
                        </a:lnTo>
                        <a:lnTo>
                          <a:pt x="64" y="168"/>
                        </a:lnTo>
                        <a:lnTo>
                          <a:pt x="86" y="138"/>
                        </a:lnTo>
                        <a:lnTo>
                          <a:pt x="110" y="112"/>
                        </a:lnTo>
                        <a:lnTo>
                          <a:pt x="138" y="86"/>
                        </a:lnTo>
                        <a:lnTo>
                          <a:pt x="166" y="64"/>
                        </a:lnTo>
                        <a:lnTo>
                          <a:pt x="198" y="46"/>
                        </a:lnTo>
                        <a:lnTo>
                          <a:pt x="230" y="30"/>
                        </a:lnTo>
                        <a:lnTo>
                          <a:pt x="266" y="18"/>
                        </a:lnTo>
                        <a:lnTo>
                          <a:pt x="302" y="8"/>
                        </a:lnTo>
                        <a:lnTo>
                          <a:pt x="340" y="2"/>
                        </a:lnTo>
                        <a:lnTo>
                          <a:pt x="378" y="0"/>
                        </a:lnTo>
                        <a:lnTo>
                          <a:pt x="378" y="0"/>
                        </a:lnTo>
                        <a:lnTo>
                          <a:pt x="400" y="0"/>
                        </a:lnTo>
                        <a:lnTo>
                          <a:pt x="422" y="2"/>
                        </a:lnTo>
                        <a:lnTo>
                          <a:pt x="442" y="6"/>
                        </a:lnTo>
                        <a:lnTo>
                          <a:pt x="464" y="10"/>
                        </a:lnTo>
                        <a:lnTo>
                          <a:pt x="484" y="16"/>
                        </a:lnTo>
                        <a:lnTo>
                          <a:pt x="504" y="22"/>
                        </a:lnTo>
                        <a:lnTo>
                          <a:pt x="524" y="30"/>
                        </a:lnTo>
                        <a:lnTo>
                          <a:pt x="544" y="38"/>
                        </a:lnTo>
                        <a:lnTo>
                          <a:pt x="544" y="38"/>
                        </a:lnTo>
                        <a:lnTo>
                          <a:pt x="552" y="44"/>
                        </a:lnTo>
                        <a:lnTo>
                          <a:pt x="560" y="50"/>
                        </a:lnTo>
                        <a:lnTo>
                          <a:pt x="566" y="58"/>
                        </a:lnTo>
                        <a:lnTo>
                          <a:pt x="568" y="66"/>
                        </a:lnTo>
                        <a:lnTo>
                          <a:pt x="572" y="76"/>
                        </a:lnTo>
                        <a:lnTo>
                          <a:pt x="572" y="84"/>
                        </a:lnTo>
                        <a:lnTo>
                          <a:pt x="570" y="94"/>
                        </a:lnTo>
                        <a:lnTo>
                          <a:pt x="566" y="104"/>
                        </a:lnTo>
                        <a:lnTo>
                          <a:pt x="566" y="104"/>
                        </a:lnTo>
                        <a:lnTo>
                          <a:pt x="562" y="112"/>
                        </a:lnTo>
                        <a:lnTo>
                          <a:pt x="554" y="118"/>
                        </a:lnTo>
                        <a:lnTo>
                          <a:pt x="548" y="124"/>
                        </a:lnTo>
                        <a:lnTo>
                          <a:pt x="538" y="128"/>
                        </a:lnTo>
                        <a:lnTo>
                          <a:pt x="530" y="130"/>
                        </a:lnTo>
                        <a:lnTo>
                          <a:pt x="520" y="130"/>
                        </a:lnTo>
                        <a:lnTo>
                          <a:pt x="512" y="128"/>
                        </a:lnTo>
                        <a:lnTo>
                          <a:pt x="502" y="124"/>
                        </a:lnTo>
                        <a:lnTo>
                          <a:pt x="502" y="124"/>
                        </a:lnTo>
                        <a:lnTo>
                          <a:pt x="472" y="112"/>
                        </a:lnTo>
                        <a:lnTo>
                          <a:pt x="442" y="104"/>
                        </a:lnTo>
                        <a:lnTo>
                          <a:pt x="410" y="98"/>
                        </a:lnTo>
                        <a:lnTo>
                          <a:pt x="378" y="96"/>
                        </a:lnTo>
                        <a:lnTo>
                          <a:pt x="378" y="96"/>
                        </a:lnTo>
                        <a:lnTo>
                          <a:pt x="348" y="98"/>
                        </a:lnTo>
                        <a:lnTo>
                          <a:pt x="320" y="102"/>
                        </a:lnTo>
                        <a:lnTo>
                          <a:pt x="294" y="108"/>
                        </a:lnTo>
                        <a:lnTo>
                          <a:pt x="268" y="118"/>
                        </a:lnTo>
                        <a:lnTo>
                          <a:pt x="244" y="130"/>
                        </a:lnTo>
                        <a:lnTo>
                          <a:pt x="220" y="144"/>
                        </a:lnTo>
                        <a:lnTo>
                          <a:pt x="198" y="160"/>
                        </a:lnTo>
                        <a:lnTo>
                          <a:pt x="178" y="180"/>
                        </a:lnTo>
                        <a:lnTo>
                          <a:pt x="160" y="200"/>
                        </a:lnTo>
                        <a:lnTo>
                          <a:pt x="144" y="220"/>
                        </a:lnTo>
                        <a:lnTo>
                          <a:pt x="130" y="244"/>
                        </a:lnTo>
                        <a:lnTo>
                          <a:pt x="118" y="268"/>
                        </a:lnTo>
                        <a:lnTo>
                          <a:pt x="108" y="294"/>
                        </a:lnTo>
                        <a:lnTo>
                          <a:pt x="100" y="322"/>
                        </a:lnTo>
                        <a:lnTo>
                          <a:pt x="96" y="350"/>
                        </a:lnTo>
                        <a:lnTo>
                          <a:pt x="96" y="378"/>
                        </a:lnTo>
                        <a:lnTo>
                          <a:pt x="96" y="378"/>
                        </a:lnTo>
                        <a:lnTo>
                          <a:pt x="96" y="404"/>
                        </a:lnTo>
                        <a:lnTo>
                          <a:pt x="100" y="428"/>
                        </a:lnTo>
                        <a:lnTo>
                          <a:pt x="104" y="452"/>
                        </a:lnTo>
                        <a:lnTo>
                          <a:pt x="112" y="476"/>
                        </a:lnTo>
                        <a:lnTo>
                          <a:pt x="122" y="498"/>
                        </a:lnTo>
                        <a:lnTo>
                          <a:pt x="134" y="520"/>
                        </a:lnTo>
                        <a:lnTo>
                          <a:pt x="146" y="542"/>
                        </a:lnTo>
                        <a:lnTo>
                          <a:pt x="162" y="562"/>
                        </a:lnTo>
                        <a:lnTo>
                          <a:pt x="162" y="562"/>
                        </a:lnTo>
                        <a:lnTo>
                          <a:pt x="168" y="570"/>
                        </a:lnTo>
                        <a:lnTo>
                          <a:pt x="172" y="578"/>
                        </a:lnTo>
                        <a:lnTo>
                          <a:pt x="172" y="588"/>
                        </a:lnTo>
                        <a:lnTo>
                          <a:pt x="174" y="596"/>
                        </a:lnTo>
                        <a:lnTo>
                          <a:pt x="172" y="606"/>
                        </a:lnTo>
                        <a:lnTo>
                          <a:pt x="168" y="614"/>
                        </a:lnTo>
                        <a:lnTo>
                          <a:pt x="162" y="622"/>
                        </a:lnTo>
                        <a:lnTo>
                          <a:pt x="156" y="628"/>
                        </a:lnTo>
                        <a:lnTo>
                          <a:pt x="156" y="628"/>
                        </a:lnTo>
                        <a:lnTo>
                          <a:pt x="150" y="634"/>
                        </a:lnTo>
                        <a:lnTo>
                          <a:pt x="142" y="638"/>
                        </a:lnTo>
                        <a:lnTo>
                          <a:pt x="134" y="640"/>
                        </a:lnTo>
                        <a:lnTo>
                          <a:pt x="126" y="640"/>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67" name="Freeform 17"/>
                  <p:cNvSpPr>
                    <a:spLocks/>
                  </p:cNvSpPr>
                  <p:nvPr/>
                </p:nvSpPr>
                <p:spPr bwMode="auto">
                  <a:xfrm>
                    <a:off x="2873" y="1343"/>
                    <a:ext cx="572" cy="640"/>
                  </a:xfrm>
                  <a:custGeom>
                    <a:avLst/>
                    <a:gdLst>
                      <a:gd name="T0" fmla="*/ 126 w 572"/>
                      <a:gd name="T1" fmla="*/ 640 h 640"/>
                      <a:gd name="T2" fmla="*/ 106 w 572"/>
                      <a:gd name="T3" fmla="*/ 636 h 640"/>
                      <a:gd name="T4" fmla="*/ 88 w 572"/>
                      <a:gd name="T5" fmla="*/ 624 h 640"/>
                      <a:gd name="T6" fmla="*/ 68 w 572"/>
                      <a:gd name="T7" fmla="*/ 596 h 640"/>
                      <a:gd name="T8" fmla="*/ 34 w 572"/>
                      <a:gd name="T9" fmla="*/ 540 h 640"/>
                      <a:gd name="T10" fmla="*/ 12 w 572"/>
                      <a:gd name="T11" fmla="*/ 478 h 640"/>
                      <a:gd name="T12" fmla="*/ 0 w 572"/>
                      <a:gd name="T13" fmla="*/ 412 h 640"/>
                      <a:gd name="T14" fmla="*/ 0 w 572"/>
                      <a:gd name="T15" fmla="*/ 378 h 640"/>
                      <a:gd name="T16" fmla="*/ 6 w 572"/>
                      <a:gd name="T17" fmla="*/ 302 h 640"/>
                      <a:gd name="T18" fmla="*/ 28 w 572"/>
                      <a:gd name="T19" fmla="*/ 232 h 640"/>
                      <a:gd name="T20" fmla="*/ 64 w 572"/>
                      <a:gd name="T21" fmla="*/ 168 h 640"/>
                      <a:gd name="T22" fmla="*/ 110 w 572"/>
                      <a:gd name="T23" fmla="*/ 112 h 640"/>
                      <a:gd name="T24" fmla="*/ 166 w 572"/>
                      <a:gd name="T25" fmla="*/ 64 h 640"/>
                      <a:gd name="T26" fmla="*/ 230 w 572"/>
                      <a:gd name="T27" fmla="*/ 30 h 640"/>
                      <a:gd name="T28" fmla="*/ 302 w 572"/>
                      <a:gd name="T29" fmla="*/ 8 h 640"/>
                      <a:gd name="T30" fmla="*/ 378 w 572"/>
                      <a:gd name="T31" fmla="*/ 0 h 640"/>
                      <a:gd name="T32" fmla="*/ 400 w 572"/>
                      <a:gd name="T33" fmla="*/ 0 h 640"/>
                      <a:gd name="T34" fmla="*/ 442 w 572"/>
                      <a:gd name="T35" fmla="*/ 6 h 640"/>
                      <a:gd name="T36" fmla="*/ 484 w 572"/>
                      <a:gd name="T37" fmla="*/ 16 h 640"/>
                      <a:gd name="T38" fmla="*/ 524 w 572"/>
                      <a:gd name="T39" fmla="*/ 30 h 640"/>
                      <a:gd name="T40" fmla="*/ 544 w 572"/>
                      <a:gd name="T41" fmla="*/ 38 h 640"/>
                      <a:gd name="T42" fmla="*/ 560 w 572"/>
                      <a:gd name="T43" fmla="*/ 50 h 640"/>
                      <a:gd name="T44" fmla="*/ 568 w 572"/>
                      <a:gd name="T45" fmla="*/ 66 h 640"/>
                      <a:gd name="T46" fmla="*/ 572 w 572"/>
                      <a:gd name="T47" fmla="*/ 84 h 640"/>
                      <a:gd name="T48" fmla="*/ 566 w 572"/>
                      <a:gd name="T49" fmla="*/ 104 h 640"/>
                      <a:gd name="T50" fmla="*/ 562 w 572"/>
                      <a:gd name="T51" fmla="*/ 112 h 640"/>
                      <a:gd name="T52" fmla="*/ 548 w 572"/>
                      <a:gd name="T53" fmla="*/ 124 h 640"/>
                      <a:gd name="T54" fmla="*/ 530 w 572"/>
                      <a:gd name="T55" fmla="*/ 130 h 640"/>
                      <a:gd name="T56" fmla="*/ 512 w 572"/>
                      <a:gd name="T57" fmla="*/ 128 h 640"/>
                      <a:gd name="T58" fmla="*/ 502 w 572"/>
                      <a:gd name="T59" fmla="*/ 124 h 640"/>
                      <a:gd name="T60" fmla="*/ 442 w 572"/>
                      <a:gd name="T61" fmla="*/ 104 h 640"/>
                      <a:gd name="T62" fmla="*/ 378 w 572"/>
                      <a:gd name="T63" fmla="*/ 96 h 640"/>
                      <a:gd name="T64" fmla="*/ 348 w 572"/>
                      <a:gd name="T65" fmla="*/ 98 h 640"/>
                      <a:gd name="T66" fmla="*/ 294 w 572"/>
                      <a:gd name="T67" fmla="*/ 108 h 640"/>
                      <a:gd name="T68" fmla="*/ 244 w 572"/>
                      <a:gd name="T69" fmla="*/ 130 h 640"/>
                      <a:gd name="T70" fmla="*/ 198 w 572"/>
                      <a:gd name="T71" fmla="*/ 160 h 640"/>
                      <a:gd name="T72" fmla="*/ 160 w 572"/>
                      <a:gd name="T73" fmla="*/ 200 h 640"/>
                      <a:gd name="T74" fmla="*/ 130 w 572"/>
                      <a:gd name="T75" fmla="*/ 244 h 640"/>
                      <a:gd name="T76" fmla="*/ 108 w 572"/>
                      <a:gd name="T77" fmla="*/ 294 h 640"/>
                      <a:gd name="T78" fmla="*/ 96 w 572"/>
                      <a:gd name="T79" fmla="*/ 350 h 640"/>
                      <a:gd name="T80" fmla="*/ 96 w 572"/>
                      <a:gd name="T81" fmla="*/ 378 h 640"/>
                      <a:gd name="T82" fmla="*/ 100 w 572"/>
                      <a:gd name="T83" fmla="*/ 428 h 640"/>
                      <a:gd name="T84" fmla="*/ 112 w 572"/>
                      <a:gd name="T85" fmla="*/ 476 h 640"/>
                      <a:gd name="T86" fmla="*/ 134 w 572"/>
                      <a:gd name="T87" fmla="*/ 520 h 640"/>
                      <a:gd name="T88" fmla="*/ 162 w 572"/>
                      <a:gd name="T89" fmla="*/ 562 h 640"/>
                      <a:gd name="T90" fmla="*/ 168 w 572"/>
                      <a:gd name="T91" fmla="*/ 570 h 640"/>
                      <a:gd name="T92" fmla="*/ 172 w 572"/>
                      <a:gd name="T93" fmla="*/ 588 h 640"/>
                      <a:gd name="T94" fmla="*/ 172 w 572"/>
                      <a:gd name="T95" fmla="*/ 606 h 640"/>
                      <a:gd name="T96" fmla="*/ 162 w 572"/>
                      <a:gd name="T97" fmla="*/ 622 h 640"/>
                      <a:gd name="T98" fmla="*/ 156 w 572"/>
                      <a:gd name="T99" fmla="*/ 628 h 640"/>
                      <a:gd name="T100" fmla="*/ 142 w 572"/>
                      <a:gd name="T101" fmla="*/ 638 h 640"/>
                      <a:gd name="T102" fmla="*/ 126 w 572"/>
                      <a:gd name="T103"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640">
                        <a:moveTo>
                          <a:pt x="126" y="640"/>
                        </a:moveTo>
                        <a:lnTo>
                          <a:pt x="126" y="640"/>
                        </a:lnTo>
                        <a:lnTo>
                          <a:pt x="116" y="640"/>
                        </a:lnTo>
                        <a:lnTo>
                          <a:pt x="106" y="636"/>
                        </a:lnTo>
                        <a:lnTo>
                          <a:pt x="96" y="630"/>
                        </a:lnTo>
                        <a:lnTo>
                          <a:pt x="88" y="624"/>
                        </a:lnTo>
                        <a:lnTo>
                          <a:pt x="88" y="624"/>
                        </a:lnTo>
                        <a:lnTo>
                          <a:pt x="68" y="596"/>
                        </a:lnTo>
                        <a:lnTo>
                          <a:pt x="50" y="568"/>
                        </a:lnTo>
                        <a:lnTo>
                          <a:pt x="34" y="540"/>
                        </a:lnTo>
                        <a:lnTo>
                          <a:pt x="22" y="508"/>
                        </a:lnTo>
                        <a:lnTo>
                          <a:pt x="12" y="478"/>
                        </a:lnTo>
                        <a:lnTo>
                          <a:pt x="4" y="446"/>
                        </a:lnTo>
                        <a:lnTo>
                          <a:pt x="0" y="412"/>
                        </a:lnTo>
                        <a:lnTo>
                          <a:pt x="0" y="378"/>
                        </a:lnTo>
                        <a:lnTo>
                          <a:pt x="0" y="378"/>
                        </a:lnTo>
                        <a:lnTo>
                          <a:pt x="2" y="340"/>
                        </a:lnTo>
                        <a:lnTo>
                          <a:pt x="6" y="302"/>
                        </a:lnTo>
                        <a:lnTo>
                          <a:pt x="16" y="266"/>
                        </a:lnTo>
                        <a:lnTo>
                          <a:pt x="28" y="232"/>
                        </a:lnTo>
                        <a:lnTo>
                          <a:pt x="44" y="198"/>
                        </a:lnTo>
                        <a:lnTo>
                          <a:pt x="64" y="168"/>
                        </a:lnTo>
                        <a:lnTo>
                          <a:pt x="86" y="138"/>
                        </a:lnTo>
                        <a:lnTo>
                          <a:pt x="110" y="112"/>
                        </a:lnTo>
                        <a:lnTo>
                          <a:pt x="138" y="86"/>
                        </a:lnTo>
                        <a:lnTo>
                          <a:pt x="166" y="64"/>
                        </a:lnTo>
                        <a:lnTo>
                          <a:pt x="198" y="46"/>
                        </a:lnTo>
                        <a:lnTo>
                          <a:pt x="230" y="30"/>
                        </a:lnTo>
                        <a:lnTo>
                          <a:pt x="266" y="18"/>
                        </a:lnTo>
                        <a:lnTo>
                          <a:pt x="302" y="8"/>
                        </a:lnTo>
                        <a:lnTo>
                          <a:pt x="340" y="2"/>
                        </a:lnTo>
                        <a:lnTo>
                          <a:pt x="378" y="0"/>
                        </a:lnTo>
                        <a:lnTo>
                          <a:pt x="378" y="0"/>
                        </a:lnTo>
                        <a:lnTo>
                          <a:pt x="400" y="0"/>
                        </a:lnTo>
                        <a:lnTo>
                          <a:pt x="422" y="2"/>
                        </a:lnTo>
                        <a:lnTo>
                          <a:pt x="442" y="6"/>
                        </a:lnTo>
                        <a:lnTo>
                          <a:pt x="464" y="10"/>
                        </a:lnTo>
                        <a:lnTo>
                          <a:pt x="484" y="16"/>
                        </a:lnTo>
                        <a:lnTo>
                          <a:pt x="504" y="22"/>
                        </a:lnTo>
                        <a:lnTo>
                          <a:pt x="524" y="30"/>
                        </a:lnTo>
                        <a:lnTo>
                          <a:pt x="544" y="38"/>
                        </a:lnTo>
                        <a:lnTo>
                          <a:pt x="544" y="38"/>
                        </a:lnTo>
                        <a:lnTo>
                          <a:pt x="552" y="44"/>
                        </a:lnTo>
                        <a:lnTo>
                          <a:pt x="560" y="50"/>
                        </a:lnTo>
                        <a:lnTo>
                          <a:pt x="566" y="58"/>
                        </a:lnTo>
                        <a:lnTo>
                          <a:pt x="568" y="66"/>
                        </a:lnTo>
                        <a:lnTo>
                          <a:pt x="572" y="76"/>
                        </a:lnTo>
                        <a:lnTo>
                          <a:pt x="572" y="84"/>
                        </a:lnTo>
                        <a:lnTo>
                          <a:pt x="570" y="94"/>
                        </a:lnTo>
                        <a:lnTo>
                          <a:pt x="566" y="104"/>
                        </a:lnTo>
                        <a:lnTo>
                          <a:pt x="566" y="104"/>
                        </a:lnTo>
                        <a:lnTo>
                          <a:pt x="562" y="112"/>
                        </a:lnTo>
                        <a:lnTo>
                          <a:pt x="554" y="118"/>
                        </a:lnTo>
                        <a:lnTo>
                          <a:pt x="548" y="124"/>
                        </a:lnTo>
                        <a:lnTo>
                          <a:pt x="538" y="128"/>
                        </a:lnTo>
                        <a:lnTo>
                          <a:pt x="530" y="130"/>
                        </a:lnTo>
                        <a:lnTo>
                          <a:pt x="520" y="130"/>
                        </a:lnTo>
                        <a:lnTo>
                          <a:pt x="512" y="128"/>
                        </a:lnTo>
                        <a:lnTo>
                          <a:pt x="502" y="124"/>
                        </a:lnTo>
                        <a:lnTo>
                          <a:pt x="502" y="124"/>
                        </a:lnTo>
                        <a:lnTo>
                          <a:pt x="472" y="112"/>
                        </a:lnTo>
                        <a:lnTo>
                          <a:pt x="442" y="104"/>
                        </a:lnTo>
                        <a:lnTo>
                          <a:pt x="410" y="98"/>
                        </a:lnTo>
                        <a:lnTo>
                          <a:pt x="378" y="96"/>
                        </a:lnTo>
                        <a:lnTo>
                          <a:pt x="378" y="96"/>
                        </a:lnTo>
                        <a:lnTo>
                          <a:pt x="348" y="98"/>
                        </a:lnTo>
                        <a:lnTo>
                          <a:pt x="320" y="102"/>
                        </a:lnTo>
                        <a:lnTo>
                          <a:pt x="294" y="108"/>
                        </a:lnTo>
                        <a:lnTo>
                          <a:pt x="268" y="118"/>
                        </a:lnTo>
                        <a:lnTo>
                          <a:pt x="244" y="130"/>
                        </a:lnTo>
                        <a:lnTo>
                          <a:pt x="220" y="144"/>
                        </a:lnTo>
                        <a:lnTo>
                          <a:pt x="198" y="160"/>
                        </a:lnTo>
                        <a:lnTo>
                          <a:pt x="178" y="180"/>
                        </a:lnTo>
                        <a:lnTo>
                          <a:pt x="160" y="200"/>
                        </a:lnTo>
                        <a:lnTo>
                          <a:pt x="144" y="220"/>
                        </a:lnTo>
                        <a:lnTo>
                          <a:pt x="130" y="244"/>
                        </a:lnTo>
                        <a:lnTo>
                          <a:pt x="118" y="268"/>
                        </a:lnTo>
                        <a:lnTo>
                          <a:pt x="108" y="294"/>
                        </a:lnTo>
                        <a:lnTo>
                          <a:pt x="100" y="322"/>
                        </a:lnTo>
                        <a:lnTo>
                          <a:pt x="96" y="350"/>
                        </a:lnTo>
                        <a:lnTo>
                          <a:pt x="96" y="378"/>
                        </a:lnTo>
                        <a:lnTo>
                          <a:pt x="96" y="378"/>
                        </a:lnTo>
                        <a:lnTo>
                          <a:pt x="96" y="404"/>
                        </a:lnTo>
                        <a:lnTo>
                          <a:pt x="100" y="428"/>
                        </a:lnTo>
                        <a:lnTo>
                          <a:pt x="104" y="452"/>
                        </a:lnTo>
                        <a:lnTo>
                          <a:pt x="112" y="476"/>
                        </a:lnTo>
                        <a:lnTo>
                          <a:pt x="122" y="498"/>
                        </a:lnTo>
                        <a:lnTo>
                          <a:pt x="134" y="520"/>
                        </a:lnTo>
                        <a:lnTo>
                          <a:pt x="146" y="542"/>
                        </a:lnTo>
                        <a:lnTo>
                          <a:pt x="162" y="562"/>
                        </a:lnTo>
                        <a:lnTo>
                          <a:pt x="162" y="562"/>
                        </a:lnTo>
                        <a:lnTo>
                          <a:pt x="168" y="570"/>
                        </a:lnTo>
                        <a:lnTo>
                          <a:pt x="172" y="578"/>
                        </a:lnTo>
                        <a:lnTo>
                          <a:pt x="172" y="588"/>
                        </a:lnTo>
                        <a:lnTo>
                          <a:pt x="174" y="596"/>
                        </a:lnTo>
                        <a:lnTo>
                          <a:pt x="172" y="606"/>
                        </a:lnTo>
                        <a:lnTo>
                          <a:pt x="168" y="614"/>
                        </a:lnTo>
                        <a:lnTo>
                          <a:pt x="162" y="622"/>
                        </a:lnTo>
                        <a:lnTo>
                          <a:pt x="156" y="628"/>
                        </a:lnTo>
                        <a:lnTo>
                          <a:pt x="156" y="628"/>
                        </a:lnTo>
                        <a:lnTo>
                          <a:pt x="150" y="634"/>
                        </a:lnTo>
                        <a:lnTo>
                          <a:pt x="142" y="638"/>
                        </a:lnTo>
                        <a:lnTo>
                          <a:pt x="134" y="640"/>
                        </a:lnTo>
                        <a:lnTo>
                          <a:pt x="126" y="64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68" name="Freeform 18"/>
                  <p:cNvSpPr>
                    <a:spLocks/>
                  </p:cNvSpPr>
                  <p:nvPr/>
                </p:nvSpPr>
                <p:spPr bwMode="auto">
                  <a:xfrm>
                    <a:off x="3567" y="2703"/>
                    <a:ext cx="812" cy="370"/>
                  </a:xfrm>
                  <a:custGeom>
                    <a:avLst/>
                    <a:gdLst>
                      <a:gd name="T0" fmla="*/ 390 w 812"/>
                      <a:gd name="T1" fmla="*/ 370 h 370"/>
                      <a:gd name="T2" fmla="*/ 332 w 812"/>
                      <a:gd name="T3" fmla="*/ 366 h 370"/>
                      <a:gd name="T4" fmla="*/ 274 w 812"/>
                      <a:gd name="T5" fmla="*/ 354 h 370"/>
                      <a:gd name="T6" fmla="*/ 220 w 812"/>
                      <a:gd name="T7" fmla="*/ 336 h 370"/>
                      <a:gd name="T8" fmla="*/ 170 w 812"/>
                      <a:gd name="T9" fmla="*/ 310 h 370"/>
                      <a:gd name="T10" fmla="*/ 122 w 812"/>
                      <a:gd name="T11" fmla="*/ 278 h 370"/>
                      <a:gd name="T12" fmla="*/ 78 w 812"/>
                      <a:gd name="T13" fmla="*/ 242 h 370"/>
                      <a:gd name="T14" fmla="*/ 40 w 812"/>
                      <a:gd name="T15" fmla="*/ 198 h 370"/>
                      <a:gd name="T16" fmla="*/ 8 w 812"/>
                      <a:gd name="T17" fmla="*/ 150 h 370"/>
                      <a:gd name="T18" fmla="*/ 4 w 812"/>
                      <a:gd name="T19" fmla="*/ 140 h 370"/>
                      <a:gd name="T20" fmla="*/ 0 w 812"/>
                      <a:gd name="T21" fmla="*/ 122 h 370"/>
                      <a:gd name="T22" fmla="*/ 6 w 812"/>
                      <a:gd name="T23" fmla="*/ 104 h 370"/>
                      <a:gd name="T24" fmla="*/ 16 w 812"/>
                      <a:gd name="T25" fmla="*/ 90 h 370"/>
                      <a:gd name="T26" fmla="*/ 24 w 812"/>
                      <a:gd name="T27" fmla="*/ 84 h 370"/>
                      <a:gd name="T28" fmla="*/ 42 w 812"/>
                      <a:gd name="T29" fmla="*/ 78 h 370"/>
                      <a:gd name="T30" fmla="*/ 60 w 812"/>
                      <a:gd name="T31" fmla="*/ 78 h 370"/>
                      <a:gd name="T32" fmla="*/ 78 w 812"/>
                      <a:gd name="T33" fmla="*/ 86 h 370"/>
                      <a:gd name="T34" fmla="*/ 90 w 812"/>
                      <a:gd name="T35" fmla="*/ 102 h 370"/>
                      <a:gd name="T36" fmla="*/ 102 w 812"/>
                      <a:gd name="T37" fmla="*/ 120 h 370"/>
                      <a:gd name="T38" fmla="*/ 130 w 812"/>
                      <a:gd name="T39" fmla="*/ 156 h 370"/>
                      <a:gd name="T40" fmla="*/ 162 w 812"/>
                      <a:gd name="T41" fmla="*/ 188 h 370"/>
                      <a:gd name="T42" fmla="*/ 198 w 812"/>
                      <a:gd name="T43" fmla="*/ 216 h 370"/>
                      <a:gd name="T44" fmla="*/ 236 w 812"/>
                      <a:gd name="T45" fmla="*/ 238 h 370"/>
                      <a:gd name="T46" fmla="*/ 278 w 812"/>
                      <a:gd name="T47" fmla="*/ 256 h 370"/>
                      <a:gd name="T48" fmla="*/ 322 w 812"/>
                      <a:gd name="T49" fmla="*/ 266 h 370"/>
                      <a:gd name="T50" fmla="*/ 366 w 812"/>
                      <a:gd name="T51" fmla="*/ 272 h 370"/>
                      <a:gd name="T52" fmla="*/ 390 w 812"/>
                      <a:gd name="T53" fmla="*/ 274 h 370"/>
                      <a:gd name="T54" fmla="*/ 446 w 812"/>
                      <a:gd name="T55" fmla="*/ 270 h 370"/>
                      <a:gd name="T56" fmla="*/ 498 w 812"/>
                      <a:gd name="T57" fmla="*/ 256 h 370"/>
                      <a:gd name="T58" fmla="*/ 548 w 812"/>
                      <a:gd name="T59" fmla="*/ 236 h 370"/>
                      <a:gd name="T60" fmla="*/ 594 w 812"/>
                      <a:gd name="T61" fmla="*/ 208 h 370"/>
                      <a:gd name="T62" fmla="*/ 634 w 812"/>
                      <a:gd name="T63" fmla="*/ 172 h 370"/>
                      <a:gd name="T64" fmla="*/ 670 w 812"/>
                      <a:gd name="T65" fmla="*/ 132 h 370"/>
                      <a:gd name="T66" fmla="*/ 698 w 812"/>
                      <a:gd name="T67" fmla="*/ 86 h 370"/>
                      <a:gd name="T68" fmla="*/ 718 w 812"/>
                      <a:gd name="T69" fmla="*/ 34 h 370"/>
                      <a:gd name="T70" fmla="*/ 722 w 812"/>
                      <a:gd name="T71" fmla="*/ 26 h 370"/>
                      <a:gd name="T72" fmla="*/ 734 w 812"/>
                      <a:gd name="T73" fmla="*/ 12 h 370"/>
                      <a:gd name="T74" fmla="*/ 752 w 812"/>
                      <a:gd name="T75" fmla="*/ 2 h 370"/>
                      <a:gd name="T76" fmla="*/ 770 w 812"/>
                      <a:gd name="T77" fmla="*/ 2 h 370"/>
                      <a:gd name="T78" fmla="*/ 780 w 812"/>
                      <a:gd name="T79" fmla="*/ 4 h 370"/>
                      <a:gd name="T80" fmla="*/ 796 w 812"/>
                      <a:gd name="T81" fmla="*/ 12 h 370"/>
                      <a:gd name="T82" fmla="*/ 808 w 812"/>
                      <a:gd name="T83" fmla="*/ 26 h 370"/>
                      <a:gd name="T84" fmla="*/ 812 w 812"/>
                      <a:gd name="T85" fmla="*/ 44 h 370"/>
                      <a:gd name="T86" fmla="*/ 810 w 812"/>
                      <a:gd name="T87" fmla="*/ 64 h 370"/>
                      <a:gd name="T88" fmla="*/ 798 w 812"/>
                      <a:gd name="T89" fmla="*/ 98 h 370"/>
                      <a:gd name="T90" fmla="*/ 766 w 812"/>
                      <a:gd name="T91" fmla="*/ 160 h 370"/>
                      <a:gd name="T92" fmla="*/ 726 w 812"/>
                      <a:gd name="T93" fmla="*/ 216 h 370"/>
                      <a:gd name="T94" fmla="*/ 676 w 812"/>
                      <a:gd name="T95" fmla="*/ 264 h 370"/>
                      <a:gd name="T96" fmla="*/ 622 w 812"/>
                      <a:gd name="T97" fmla="*/ 304 h 370"/>
                      <a:gd name="T98" fmla="*/ 560 w 812"/>
                      <a:gd name="T99" fmla="*/ 336 h 370"/>
                      <a:gd name="T100" fmla="*/ 494 w 812"/>
                      <a:gd name="T101" fmla="*/ 358 h 370"/>
                      <a:gd name="T102" fmla="*/ 426 w 812"/>
                      <a:gd name="T103"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2" h="370">
                        <a:moveTo>
                          <a:pt x="390" y="370"/>
                        </a:moveTo>
                        <a:lnTo>
                          <a:pt x="390" y="370"/>
                        </a:lnTo>
                        <a:lnTo>
                          <a:pt x="360" y="368"/>
                        </a:lnTo>
                        <a:lnTo>
                          <a:pt x="332" y="366"/>
                        </a:lnTo>
                        <a:lnTo>
                          <a:pt x="302" y="362"/>
                        </a:lnTo>
                        <a:lnTo>
                          <a:pt x="274" y="354"/>
                        </a:lnTo>
                        <a:lnTo>
                          <a:pt x="248" y="346"/>
                        </a:lnTo>
                        <a:lnTo>
                          <a:pt x="220" y="336"/>
                        </a:lnTo>
                        <a:lnTo>
                          <a:pt x="194" y="324"/>
                        </a:lnTo>
                        <a:lnTo>
                          <a:pt x="170" y="310"/>
                        </a:lnTo>
                        <a:lnTo>
                          <a:pt x="144" y="296"/>
                        </a:lnTo>
                        <a:lnTo>
                          <a:pt x="122" y="278"/>
                        </a:lnTo>
                        <a:lnTo>
                          <a:pt x="100" y="260"/>
                        </a:lnTo>
                        <a:lnTo>
                          <a:pt x="78" y="242"/>
                        </a:lnTo>
                        <a:lnTo>
                          <a:pt x="58" y="220"/>
                        </a:lnTo>
                        <a:lnTo>
                          <a:pt x="40" y="198"/>
                        </a:lnTo>
                        <a:lnTo>
                          <a:pt x="22" y="174"/>
                        </a:lnTo>
                        <a:lnTo>
                          <a:pt x="8" y="150"/>
                        </a:lnTo>
                        <a:lnTo>
                          <a:pt x="8" y="150"/>
                        </a:lnTo>
                        <a:lnTo>
                          <a:pt x="4" y="140"/>
                        </a:lnTo>
                        <a:lnTo>
                          <a:pt x="0" y="132"/>
                        </a:lnTo>
                        <a:lnTo>
                          <a:pt x="0" y="122"/>
                        </a:lnTo>
                        <a:lnTo>
                          <a:pt x="2" y="112"/>
                        </a:lnTo>
                        <a:lnTo>
                          <a:pt x="6" y="104"/>
                        </a:lnTo>
                        <a:lnTo>
                          <a:pt x="10" y="96"/>
                        </a:lnTo>
                        <a:lnTo>
                          <a:pt x="16" y="90"/>
                        </a:lnTo>
                        <a:lnTo>
                          <a:pt x="24" y="84"/>
                        </a:lnTo>
                        <a:lnTo>
                          <a:pt x="24" y="84"/>
                        </a:lnTo>
                        <a:lnTo>
                          <a:pt x="34" y="80"/>
                        </a:lnTo>
                        <a:lnTo>
                          <a:pt x="42" y="78"/>
                        </a:lnTo>
                        <a:lnTo>
                          <a:pt x="52" y="78"/>
                        </a:lnTo>
                        <a:lnTo>
                          <a:pt x="60" y="78"/>
                        </a:lnTo>
                        <a:lnTo>
                          <a:pt x="70" y="82"/>
                        </a:lnTo>
                        <a:lnTo>
                          <a:pt x="78" y="86"/>
                        </a:lnTo>
                        <a:lnTo>
                          <a:pt x="84" y="94"/>
                        </a:lnTo>
                        <a:lnTo>
                          <a:pt x="90" y="102"/>
                        </a:lnTo>
                        <a:lnTo>
                          <a:pt x="90" y="102"/>
                        </a:lnTo>
                        <a:lnTo>
                          <a:pt x="102" y="120"/>
                        </a:lnTo>
                        <a:lnTo>
                          <a:pt x="116" y="140"/>
                        </a:lnTo>
                        <a:lnTo>
                          <a:pt x="130" y="156"/>
                        </a:lnTo>
                        <a:lnTo>
                          <a:pt x="146" y="172"/>
                        </a:lnTo>
                        <a:lnTo>
                          <a:pt x="162" y="188"/>
                        </a:lnTo>
                        <a:lnTo>
                          <a:pt x="180" y="202"/>
                        </a:lnTo>
                        <a:lnTo>
                          <a:pt x="198" y="216"/>
                        </a:lnTo>
                        <a:lnTo>
                          <a:pt x="216" y="228"/>
                        </a:lnTo>
                        <a:lnTo>
                          <a:pt x="236" y="238"/>
                        </a:lnTo>
                        <a:lnTo>
                          <a:pt x="258" y="248"/>
                        </a:lnTo>
                        <a:lnTo>
                          <a:pt x="278" y="256"/>
                        </a:lnTo>
                        <a:lnTo>
                          <a:pt x="300" y="262"/>
                        </a:lnTo>
                        <a:lnTo>
                          <a:pt x="322" y="266"/>
                        </a:lnTo>
                        <a:lnTo>
                          <a:pt x="344" y="270"/>
                        </a:lnTo>
                        <a:lnTo>
                          <a:pt x="366" y="272"/>
                        </a:lnTo>
                        <a:lnTo>
                          <a:pt x="390" y="274"/>
                        </a:lnTo>
                        <a:lnTo>
                          <a:pt x="390" y="274"/>
                        </a:lnTo>
                        <a:lnTo>
                          <a:pt x="418" y="272"/>
                        </a:lnTo>
                        <a:lnTo>
                          <a:pt x="446" y="270"/>
                        </a:lnTo>
                        <a:lnTo>
                          <a:pt x="472" y="264"/>
                        </a:lnTo>
                        <a:lnTo>
                          <a:pt x="498" y="256"/>
                        </a:lnTo>
                        <a:lnTo>
                          <a:pt x="524" y="246"/>
                        </a:lnTo>
                        <a:lnTo>
                          <a:pt x="548" y="236"/>
                        </a:lnTo>
                        <a:lnTo>
                          <a:pt x="572" y="222"/>
                        </a:lnTo>
                        <a:lnTo>
                          <a:pt x="594" y="208"/>
                        </a:lnTo>
                        <a:lnTo>
                          <a:pt x="614" y="192"/>
                        </a:lnTo>
                        <a:lnTo>
                          <a:pt x="634" y="172"/>
                        </a:lnTo>
                        <a:lnTo>
                          <a:pt x="652" y="154"/>
                        </a:lnTo>
                        <a:lnTo>
                          <a:pt x="670" y="132"/>
                        </a:lnTo>
                        <a:lnTo>
                          <a:pt x="684" y="110"/>
                        </a:lnTo>
                        <a:lnTo>
                          <a:pt x="698" y="86"/>
                        </a:lnTo>
                        <a:lnTo>
                          <a:pt x="710" y="60"/>
                        </a:lnTo>
                        <a:lnTo>
                          <a:pt x="718" y="34"/>
                        </a:lnTo>
                        <a:lnTo>
                          <a:pt x="718" y="34"/>
                        </a:lnTo>
                        <a:lnTo>
                          <a:pt x="722" y="26"/>
                        </a:lnTo>
                        <a:lnTo>
                          <a:pt x="728" y="18"/>
                        </a:lnTo>
                        <a:lnTo>
                          <a:pt x="734" y="12"/>
                        </a:lnTo>
                        <a:lnTo>
                          <a:pt x="742" y="6"/>
                        </a:lnTo>
                        <a:lnTo>
                          <a:pt x="752" y="2"/>
                        </a:lnTo>
                        <a:lnTo>
                          <a:pt x="760" y="0"/>
                        </a:lnTo>
                        <a:lnTo>
                          <a:pt x="770" y="2"/>
                        </a:lnTo>
                        <a:lnTo>
                          <a:pt x="780" y="4"/>
                        </a:lnTo>
                        <a:lnTo>
                          <a:pt x="780" y="4"/>
                        </a:lnTo>
                        <a:lnTo>
                          <a:pt x="788" y="6"/>
                        </a:lnTo>
                        <a:lnTo>
                          <a:pt x="796" y="12"/>
                        </a:lnTo>
                        <a:lnTo>
                          <a:pt x="802" y="20"/>
                        </a:lnTo>
                        <a:lnTo>
                          <a:pt x="808" y="26"/>
                        </a:lnTo>
                        <a:lnTo>
                          <a:pt x="810" y="36"/>
                        </a:lnTo>
                        <a:lnTo>
                          <a:pt x="812" y="44"/>
                        </a:lnTo>
                        <a:lnTo>
                          <a:pt x="812" y="54"/>
                        </a:lnTo>
                        <a:lnTo>
                          <a:pt x="810" y="64"/>
                        </a:lnTo>
                        <a:lnTo>
                          <a:pt x="810" y="64"/>
                        </a:lnTo>
                        <a:lnTo>
                          <a:pt x="798" y="98"/>
                        </a:lnTo>
                        <a:lnTo>
                          <a:pt x="784" y="130"/>
                        </a:lnTo>
                        <a:lnTo>
                          <a:pt x="766" y="160"/>
                        </a:lnTo>
                        <a:lnTo>
                          <a:pt x="746" y="188"/>
                        </a:lnTo>
                        <a:lnTo>
                          <a:pt x="726" y="216"/>
                        </a:lnTo>
                        <a:lnTo>
                          <a:pt x="702" y="240"/>
                        </a:lnTo>
                        <a:lnTo>
                          <a:pt x="676" y="264"/>
                        </a:lnTo>
                        <a:lnTo>
                          <a:pt x="650" y="286"/>
                        </a:lnTo>
                        <a:lnTo>
                          <a:pt x="622" y="304"/>
                        </a:lnTo>
                        <a:lnTo>
                          <a:pt x="592" y="322"/>
                        </a:lnTo>
                        <a:lnTo>
                          <a:pt x="560" y="336"/>
                        </a:lnTo>
                        <a:lnTo>
                          <a:pt x="528" y="348"/>
                        </a:lnTo>
                        <a:lnTo>
                          <a:pt x="494" y="358"/>
                        </a:lnTo>
                        <a:lnTo>
                          <a:pt x="460" y="364"/>
                        </a:lnTo>
                        <a:lnTo>
                          <a:pt x="426" y="368"/>
                        </a:lnTo>
                        <a:lnTo>
                          <a:pt x="390" y="370"/>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69" name="Freeform 19"/>
                  <p:cNvSpPr>
                    <a:spLocks/>
                  </p:cNvSpPr>
                  <p:nvPr/>
                </p:nvSpPr>
                <p:spPr bwMode="auto">
                  <a:xfrm>
                    <a:off x="3567" y="2703"/>
                    <a:ext cx="812" cy="370"/>
                  </a:xfrm>
                  <a:custGeom>
                    <a:avLst/>
                    <a:gdLst>
                      <a:gd name="T0" fmla="*/ 390 w 812"/>
                      <a:gd name="T1" fmla="*/ 370 h 370"/>
                      <a:gd name="T2" fmla="*/ 332 w 812"/>
                      <a:gd name="T3" fmla="*/ 366 h 370"/>
                      <a:gd name="T4" fmla="*/ 274 w 812"/>
                      <a:gd name="T5" fmla="*/ 354 h 370"/>
                      <a:gd name="T6" fmla="*/ 220 w 812"/>
                      <a:gd name="T7" fmla="*/ 336 h 370"/>
                      <a:gd name="T8" fmla="*/ 170 w 812"/>
                      <a:gd name="T9" fmla="*/ 310 h 370"/>
                      <a:gd name="T10" fmla="*/ 122 w 812"/>
                      <a:gd name="T11" fmla="*/ 278 h 370"/>
                      <a:gd name="T12" fmla="*/ 78 w 812"/>
                      <a:gd name="T13" fmla="*/ 242 h 370"/>
                      <a:gd name="T14" fmla="*/ 40 w 812"/>
                      <a:gd name="T15" fmla="*/ 198 h 370"/>
                      <a:gd name="T16" fmla="*/ 8 w 812"/>
                      <a:gd name="T17" fmla="*/ 150 h 370"/>
                      <a:gd name="T18" fmla="*/ 4 w 812"/>
                      <a:gd name="T19" fmla="*/ 140 h 370"/>
                      <a:gd name="T20" fmla="*/ 0 w 812"/>
                      <a:gd name="T21" fmla="*/ 122 h 370"/>
                      <a:gd name="T22" fmla="*/ 6 w 812"/>
                      <a:gd name="T23" fmla="*/ 104 h 370"/>
                      <a:gd name="T24" fmla="*/ 16 w 812"/>
                      <a:gd name="T25" fmla="*/ 90 h 370"/>
                      <a:gd name="T26" fmla="*/ 24 w 812"/>
                      <a:gd name="T27" fmla="*/ 84 h 370"/>
                      <a:gd name="T28" fmla="*/ 42 w 812"/>
                      <a:gd name="T29" fmla="*/ 78 h 370"/>
                      <a:gd name="T30" fmla="*/ 60 w 812"/>
                      <a:gd name="T31" fmla="*/ 78 h 370"/>
                      <a:gd name="T32" fmla="*/ 78 w 812"/>
                      <a:gd name="T33" fmla="*/ 86 h 370"/>
                      <a:gd name="T34" fmla="*/ 90 w 812"/>
                      <a:gd name="T35" fmla="*/ 102 h 370"/>
                      <a:gd name="T36" fmla="*/ 102 w 812"/>
                      <a:gd name="T37" fmla="*/ 120 h 370"/>
                      <a:gd name="T38" fmla="*/ 130 w 812"/>
                      <a:gd name="T39" fmla="*/ 156 h 370"/>
                      <a:gd name="T40" fmla="*/ 162 w 812"/>
                      <a:gd name="T41" fmla="*/ 188 h 370"/>
                      <a:gd name="T42" fmla="*/ 198 w 812"/>
                      <a:gd name="T43" fmla="*/ 216 h 370"/>
                      <a:gd name="T44" fmla="*/ 236 w 812"/>
                      <a:gd name="T45" fmla="*/ 238 h 370"/>
                      <a:gd name="T46" fmla="*/ 278 w 812"/>
                      <a:gd name="T47" fmla="*/ 256 h 370"/>
                      <a:gd name="T48" fmla="*/ 322 w 812"/>
                      <a:gd name="T49" fmla="*/ 266 h 370"/>
                      <a:gd name="T50" fmla="*/ 366 w 812"/>
                      <a:gd name="T51" fmla="*/ 272 h 370"/>
                      <a:gd name="T52" fmla="*/ 390 w 812"/>
                      <a:gd name="T53" fmla="*/ 274 h 370"/>
                      <a:gd name="T54" fmla="*/ 446 w 812"/>
                      <a:gd name="T55" fmla="*/ 270 h 370"/>
                      <a:gd name="T56" fmla="*/ 498 w 812"/>
                      <a:gd name="T57" fmla="*/ 256 h 370"/>
                      <a:gd name="T58" fmla="*/ 548 w 812"/>
                      <a:gd name="T59" fmla="*/ 236 h 370"/>
                      <a:gd name="T60" fmla="*/ 594 w 812"/>
                      <a:gd name="T61" fmla="*/ 208 h 370"/>
                      <a:gd name="T62" fmla="*/ 634 w 812"/>
                      <a:gd name="T63" fmla="*/ 172 h 370"/>
                      <a:gd name="T64" fmla="*/ 670 w 812"/>
                      <a:gd name="T65" fmla="*/ 132 h 370"/>
                      <a:gd name="T66" fmla="*/ 698 w 812"/>
                      <a:gd name="T67" fmla="*/ 86 h 370"/>
                      <a:gd name="T68" fmla="*/ 718 w 812"/>
                      <a:gd name="T69" fmla="*/ 34 h 370"/>
                      <a:gd name="T70" fmla="*/ 722 w 812"/>
                      <a:gd name="T71" fmla="*/ 26 h 370"/>
                      <a:gd name="T72" fmla="*/ 734 w 812"/>
                      <a:gd name="T73" fmla="*/ 12 h 370"/>
                      <a:gd name="T74" fmla="*/ 752 w 812"/>
                      <a:gd name="T75" fmla="*/ 2 h 370"/>
                      <a:gd name="T76" fmla="*/ 770 w 812"/>
                      <a:gd name="T77" fmla="*/ 2 h 370"/>
                      <a:gd name="T78" fmla="*/ 780 w 812"/>
                      <a:gd name="T79" fmla="*/ 4 h 370"/>
                      <a:gd name="T80" fmla="*/ 796 w 812"/>
                      <a:gd name="T81" fmla="*/ 12 h 370"/>
                      <a:gd name="T82" fmla="*/ 808 w 812"/>
                      <a:gd name="T83" fmla="*/ 26 h 370"/>
                      <a:gd name="T84" fmla="*/ 812 w 812"/>
                      <a:gd name="T85" fmla="*/ 44 h 370"/>
                      <a:gd name="T86" fmla="*/ 810 w 812"/>
                      <a:gd name="T87" fmla="*/ 64 h 370"/>
                      <a:gd name="T88" fmla="*/ 798 w 812"/>
                      <a:gd name="T89" fmla="*/ 98 h 370"/>
                      <a:gd name="T90" fmla="*/ 766 w 812"/>
                      <a:gd name="T91" fmla="*/ 160 h 370"/>
                      <a:gd name="T92" fmla="*/ 726 w 812"/>
                      <a:gd name="T93" fmla="*/ 216 h 370"/>
                      <a:gd name="T94" fmla="*/ 676 w 812"/>
                      <a:gd name="T95" fmla="*/ 264 h 370"/>
                      <a:gd name="T96" fmla="*/ 622 w 812"/>
                      <a:gd name="T97" fmla="*/ 304 h 370"/>
                      <a:gd name="T98" fmla="*/ 560 w 812"/>
                      <a:gd name="T99" fmla="*/ 336 h 370"/>
                      <a:gd name="T100" fmla="*/ 494 w 812"/>
                      <a:gd name="T101" fmla="*/ 358 h 370"/>
                      <a:gd name="T102" fmla="*/ 426 w 812"/>
                      <a:gd name="T103"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2" h="370">
                        <a:moveTo>
                          <a:pt x="390" y="370"/>
                        </a:moveTo>
                        <a:lnTo>
                          <a:pt x="390" y="370"/>
                        </a:lnTo>
                        <a:lnTo>
                          <a:pt x="360" y="368"/>
                        </a:lnTo>
                        <a:lnTo>
                          <a:pt x="332" y="366"/>
                        </a:lnTo>
                        <a:lnTo>
                          <a:pt x="302" y="362"/>
                        </a:lnTo>
                        <a:lnTo>
                          <a:pt x="274" y="354"/>
                        </a:lnTo>
                        <a:lnTo>
                          <a:pt x="248" y="346"/>
                        </a:lnTo>
                        <a:lnTo>
                          <a:pt x="220" y="336"/>
                        </a:lnTo>
                        <a:lnTo>
                          <a:pt x="194" y="324"/>
                        </a:lnTo>
                        <a:lnTo>
                          <a:pt x="170" y="310"/>
                        </a:lnTo>
                        <a:lnTo>
                          <a:pt x="144" y="296"/>
                        </a:lnTo>
                        <a:lnTo>
                          <a:pt x="122" y="278"/>
                        </a:lnTo>
                        <a:lnTo>
                          <a:pt x="100" y="260"/>
                        </a:lnTo>
                        <a:lnTo>
                          <a:pt x="78" y="242"/>
                        </a:lnTo>
                        <a:lnTo>
                          <a:pt x="58" y="220"/>
                        </a:lnTo>
                        <a:lnTo>
                          <a:pt x="40" y="198"/>
                        </a:lnTo>
                        <a:lnTo>
                          <a:pt x="22" y="174"/>
                        </a:lnTo>
                        <a:lnTo>
                          <a:pt x="8" y="150"/>
                        </a:lnTo>
                        <a:lnTo>
                          <a:pt x="8" y="150"/>
                        </a:lnTo>
                        <a:lnTo>
                          <a:pt x="4" y="140"/>
                        </a:lnTo>
                        <a:lnTo>
                          <a:pt x="0" y="132"/>
                        </a:lnTo>
                        <a:lnTo>
                          <a:pt x="0" y="122"/>
                        </a:lnTo>
                        <a:lnTo>
                          <a:pt x="2" y="112"/>
                        </a:lnTo>
                        <a:lnTo>
                          <a:pt x="6" y="104"/>
                        </a:lnTo>
                        <a:lnTo>
                          <a:pt x="10" y="96"/>
                        </a:lnTo>
                        <a:lnTo>
                          <a:pt x="16" y="90"/>
                        </a:lnTo>
                        <a:lnTo>
                          <a:pt x="24" y="84"/>
                        </a:lnTo>
                        <a:lnTo>
                          <a:pt x="24" y="84"/>
                        </a:lnTo>
                        <a:lnTo>
                          <a:pt x="34" y="80"/>
                        </a:lnTo>
                        <a:lnTo>
                          <a:pt x="42" y="78"/>
                        </a:lnTo>
                        <a:lnTo>
                          <a:pt x="52" y="78"/>
                        </a:lnTo>
                        <a:lnTo>
                          <a:pt x="60" y="78"/>
                        </a:lnTo>
                        <a:lnTo>
                          <a:pt x="70" y="82"/>
                        </a:lnTo>
                        <a:lnTo>
                          <a:pt x="78" y="86"/>
                        </a:lnTo>
                        <a:lnTo>
                          <a:pt x="84" y="94"/>
                        </a:lnTo>
                        <a:lnTo>
                          <a:pt x="90" y="102"/>
                        </a:lnTo>
                        <a:lnTo>
                          <a:pt x="90" y="102"/>
                        </a:lnTo>
                        <a:lnTo>
                          <a:pt x="102" y="120"/>
                        </a:lnTo>
                        <a:lnTo>
                          <a:pt x="116" y="140"/>
                        </a:lnTo>
                        <a:lnTo>
                          <a:pt x="130" y="156"/>
                        </a:lnTo>
                        <a:lnTo>
                          <a:pt x="146" y="172"/>
                        </a:lnTo>
                        <a:lnTo>
                          <a:pt x="162" y="188"/>
                        </a:lnTo>
                        <a:lnTo>
                          <a:pt x="180" y="202"/>
                        </a:lnTo>
                        <a:lnTo>
                          <a:pt x="198" y="216"/>
                        </a:lnTo>
                        <a:lnTo>
                          <a:pt x="216" y="228"/>
                        </a:lnTo>
                        <a:lnTo>
                          <a:pt x="236" y="238"/>
                        </a:lnTo>
                        <a:lnTo>
                          <a:pt x="258" y="248"/>
                        </a:lnTo>
                        <a:lnTo>
                          <a:pt x="278" y="256"/>
                        </a:lnTo>
                        <a:lnTo>
                          <a:pt x="300" y="262"/>
                        </a:lnTo>
                        <a:lnTo>
                          <a:pt x="322" y="266"/>
                        </a:lnTo>
                        <a:lnTo>
                          <a:pt x="344" y="270"/>
                        </a:lnTo>
                        <a:lnTo>
                          <a:pt x="366" y="272"/>
                        </a:lnTo>
                        <a:lnTo>
                          <a:pt x="390" y="274"/>
                        </a:lnTo>
                        <a:lnTo>
                          <a:pt x="390" y="274"/>
                        </a:lnTo>
                        <a:lnTo>
                          <a:pt x="418" y="272"/>
                        </a:lnTo>
                        <a:lnTo>
                          <a:pt x="446" y="270"/>
                        </a:lnTo>
                        <a:lnTo>
                          <a:pt x="472" y="264"/>
                        </a:lnTo>
                        <a:lnTo>
                          <a:pt x="498" y="256"/>
                        </a:lnTo>
                        <a:lnTo>
                          <a:pt x="524" y="246"/>
                        </a:lnTo>
                        <a:lnTo>
                          <a:pt x="548" y="236"/>
                        </a:lnTo>
                        <a:lnTo>
                          <a:pt x="572" y="222"/>
                        </a:lnTo>
                        <a:lnTo>
                          <a:pt x="594" y="208"/>
                        </a:lnTo>
                        <a:lnTo>
                          <a:pt x="614" y="192"/>
                        </a:lnTo>
                        <a:lnTo>
                          <a:pt x="634" y="172"/>
                        </a:lnTo>
                        <a:lnTo>
                          <a:pt x="652" y="154"/>
                        </a:lnTo>
                        <a:lnTo>
                          <a:pt x="670" y="132"/>
                        </a:lnTo>
                        <a:lnTo>
                          <a:pt x="684" y="110"/>
                        </a:lnTo>
                        <a:lnTo>
                          <a:pt x="698" y="86"/>
                        </a:lnTo>
                        <a:lnTo>
                          <a:pt x="710" y="60"/>
                        </a:lnTo>
                        <a:lnTo>
                          <a:pt x="718" y="34"/>
                        </a:lnTo>
                        <a:lnTo>
                          <a:pt x="718" y="34"/>
                        </a:lnTo>
                        <a:lnTo>
                          <a:pt x="722" y="26"/>
                        </a:lnTo>
                        <a:lnTo>
                          <a:pt x="728" y="18"/>
                        </a:lnTo>
                        <a:lnTo>
                          <a:pt x="734" y="12"/>
                        </a:lnTo>
                        <a:lnTo>
                          <a:pt x="742" y="6"/>
                        </a:lnTo>
                        <a:lnTo>
                          <a:pt x="752" y="2"/>
                        </a:lnTo>
                        <a:lnTo>
                          <a:pt x="760" y="0"/>
                        </a:lnTo>
                        <a:lnTo>
                          <a:pt x="770" y="2"/>
                        </a:lnTo>
                        <a:lnTo>
                          <a:pt x="780" y="4"/>
                        </a:lnTo>
                        <a:lnTo>
                          <a:pt x="780" y="4"/>
                        </a:lnTo>
                        <a:lnTo>
                          <a:pt x="788" y="6"/>
                        </a:lnTo>
                        <a:lnTo>
                          <a:pt x="796" y="12"/>
                        </a:lnTo>
                        <a:lnTo>
                          <a:pt x="802" y="20"/>
                        </a:lnTo>
                        <a:lnTo>
                          <a:pt x="808" y="26"/>
                        </a:lnTo>
                        <a:lnTo>
                          <a:pt x="810" y="36"/>
                        </a:lnTo>
                        <a:lnTo>
                          <a:pt x="812" y="44"/>
                        </a:lnTo>
                        <a:lnTo>
                          <a:pt x="812" y="54"/>
                        </a:lnTo>
                        <a:lnTo>
                          <a:pt x="810" y="64"/>
                        </a:lnTo>
                        <a:lnTo>
                          <a:pt x="810" y="64"/>
                        </a:lnTo>
                        <a:lnTo>
                          <a:pt x="798" y="98"/>
                        </a:lnTo>
                        <a:lnTo>
                          <a:pt x="784" y="130"/>
                        </a:lnTo>
                        <a:lnTo>
                          <a:pt x="766" y="160"/>
                        </a:lnTo>
                        <a:lnTo>
                          <a:pt x="746" y="188"/>
                        </a:lnTo>
                        <a:lnTo>
                          <a:pt x="726" y="216"/>
                        </a:lnTo>
                        <a:lnTo>
                          <a:pt x="702" y="240"/>
                        </a:lnTo>
                        <a:lnTo>
                          <a:pt x="676" y="264"/>
                        </a:lnTo>
                        <a:lnTo>
                          <a:pt x="650" y="286"/>
                        </a:lnTo>
                        <a:lnTo>
                          <a:pt x="622" y="304"/>
                        </a:lnTo>
                        <a:lnTo>
                          <a:pt x="592" y="322"/>
                        </a:lnTo>
                        <a:lnTo>
                          <a:pt x="560" y="336"/>
                        </a:lnTo>
                        <a:lnTo>
                          <a:pt x="528" y="348"/>
                        </a:lnTo>
                        <a:lnTo>
                          <a:pt x="494" y="358"/>
                        </a:lnTo>
                        <a:lnTo>
                          <a:pt x="460" y="364"/>
                        </a:lnTo>
                        <a:lnTo>
                          <a:pt x="426" y="368"/>
                        </a:lnTo>
                        <a:lnTo>
                          <a:pt x="390" y="37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70" name="Freeform 20"/>
                  <p:cNvSpPr>
                    <a:spLocks/>
                  </p:cNvSpPr>
                  <p:nvPr/>
                </p:nvSpPr>
                <p:spPr bwMode="auto">
                  <a:xfrm>
                    <a:off x="4247" y="2403"/>
                    <a:ext cx="594" cy="516"/>
                  </a:xfrm>
                  <a:custGeom>
                    <a:avLst/>
                    <a:gdLst>
                      <a:gd name="T0" fmla="*/ 152 w 594"/>
                      <a:gd name="T1" fmla="*/ 516 h 516"/>
                      <a:gd name="T2" fmla="*/ 94 w 594"/>
                      <a:gd name="T3" fmla="*/ 512 h 516"/>
                      <a:gd name="T4" fmla="*/ 36 w 594"/>
                      <a:gd name="T5" fmla="*/ 500 h 516"/>
                      <a:gd name="T6" fmla="*/ 28 w 594"/>
                      <a:gd name="T7" fmla="*/ 498 h 516"/>
                      <a:gd name="T8" fmla="*/ 12 w 594"/>
                      <a:gd name="T9" fmla="*/ 486 h 516"/>
                      <a:gd name="T10" fmla="*/ 4 w 594"/>
                      <a:gd name="T11" fmla="*/ 470 h 516"/>
                      <a:gd name="T12" fmla="*/ 0 w 594"/>
                      <a:gd name="T13" fmla="*/ 452 h 516"/>
                      <a:gd name="T14" fmla="*/ 2 w 594"/>
                      <a:gd name="T15" fmla="*/ 442 h 516"/>
                      <a:gd name="T16" fmla="*/ 10 w 594"/>
                      <a:gd name="T17" fmla="*/ 424 h 516"/>
                      <a:gd name="T18" fmla="*/ 24 w 594"/>
                      <a:gd name="T19" fmla="*/ 412 h 516"/>
                      <a:gd name="T20" fmla="*/ 42 w 594"/>
                      <a:gd name="T21" fmla="*/ 406 h 516"/>
                      <a:gd name="T22" fmla="*/ 62 w 594"/>
                      <a:gd name="T23" fmla="*/ 408 h 516"/>
                      <a:gd name="T24" fmla="*/ 84 w 594"/>
                      <a:gd name="T25" fmla="*/ 414 h 516"/>
                      <a:gd name="T26" fmla="*/ 128 w 594"/>
                      <a:gd name="T27" fmla="*/ 420 h 516"/>
                      <a:gd name="T28" fmla="*/ 152 w 594"/>
                      <a:gd name="T29" fmla="*/ 420 h 516"/>
                      <a:gd name="T30" fmla="*/ 222 w 594"/>
                      <a:gd name="T31" fmla="*/ 412 h 516"/>
                      <a:gd name="T32" fmla="*/ 286 w 594"/>
                      <a:gd name="T33" fmla="*/ 392 h 516"/>
                      <a:gd name="T34" fmla="*/ 344 w 594"/>
                      <a:gd name="T35" fmla="*/ 360 h 516"/>
                      <a:gd name="T36" fmla="*/ 396 w 594"/>
                      <a:gd name="T37" fmla="*/ 318 h 516"/>
                      <a:gd name="T38" fmla="*/ 438 w 594"/>
                      <a:gd name="T39" fmla="*/ 268 h 516"/>
                      <a:gd name="T40" fmla="*/ 470 w 594"/>
                      <a:gd name="T41" fmla="*/ 208 h 516"/>
                      <a:gd name="T42" fmla="*/ 490 w 594"/>
                      <a:gd name="T43" fmla="*/ 144 h 516"/>
                      <a:gd name="T44" fmla="*/ 498 w 594"/>
                      <a:gd name="T45" fmla="*/ 74 h 516"/>
                      <a:gd name="T46" fmla="*/ 496 w 594"/>
                      <a:gd name="T47" fmla="*/ 50 h 516"/>
                      <a:gd name="T48" fmla="*/ 498 w 594"/>
                      <a:gd name="T49" fmla="*/ 40 h 516"/>
                      <a:gd name="T50" fmla="*/ 504 w 594"/>
                      <a:gd name="T51" fmla="*/ 22 h 516"/>
                      <a:gd name="T52" fmla="*/ 516 w 594"/>
                      <a:gd name="T53" fmla="*/ 10 h 516"/>
                      <a:gd name="T54" fmla="*/ 532 w 594"/>
                      <a:gd name="T55" fmla="*/ 0 h 516"/>
                      <a:gd name="T56" fmla="*/ 542 w 594"/>
                      <a:gd name="T57" fmla="*/ 0 h 516"/>
                      <a:gd name="T58" fmla="*/ 560 w 594"/>
                      <a:gd name="T59" fmla="*/ 2 h 516"/>
                      <a:gd name="T60" fmla="*/ 576 w 594"/>
                      <a:gd name="T61" fmla="*/ 10 h 516"/>
                      <a:gd name="T62" fmla="*/ 588 w 594"/>
                      <a:gd name="T63" fmla="*/ 26 h 516"/>
                      <a:gd name="T64" fmla="*/ 592 w 594"/>
                      <a:gd name="T65" fmla="*/ 44 h 516"/>
                      <a:gd name="T66" fmla="*/ 594 w 594"/>
                      <a:gd name="T67" fmla="*/ 74 h 516"/>
                      <a:gd name="T68" fmla="*/ 592 w 594"/>
                      <a:gd name="T69" fmla="*/ 120 h 516"/>
                      <a:gd name="T70" fmla="*/ 574 w 594"/>
                      <a:gd name="T71" fmla="*/ 206 h 516"/>
                      <a:gd name="T72" fmla="*/ 540 w 594"/>
                      <a:gd name="T73" fmla="*/ 284 h 516"/>
                      <a:gd name="T74" fmla="*/ 492 w 594"/>
                      <a:gd name="T75" fmla="*/ 354 h 516"/>
                      <a:gd name="T76" fmla="*/ 432 w 594"/>
                      <a:gd name="T77" fmla="*/ 414 h 516"/>
                      <a:gd name="T78" fmla="*/ 362 w 594"/>
                      <a:gd name="T79" fmla="*/ 462 h 516"/>
                      <a:gd name="T80" fmla="*/ 282 w 594"/>
                      <a:gd name="T81" fmla="*/ 496 h 516"/>
                      <a:gd name="T82" fmla="*/ 196 w 594"/>
                      <a:gd name="T83" fmla="*/ 51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4" h="516">
                        <a:moveTo>
                          <a:pt x="152" y="516"/>
                        </a:moveTo>
                        <a:lnTo>
                          <a:pt x="152" y="516"/>
                        </a:lnTo>
                        <a:lnTo>
                          <a:pt x="122" y="516"/>
                        </a:lnTo>
                        <a:lnTo>
                          <a:pt x="94" y="512"/>
                        </a:lnTo>
                        <a:lnTo>
                          <a:pt x="64" y="508"/>
                        </a:lnTo>
                        <a:lnTo>
                          <a:pt x="36" y="500"/>
                        </a:lnTo>
                        <a:lnTo>
                          <a:pt x="36" y="500"/>
                        </a:lnTo>
                        <a:lnTo>
                          <a:pt x="28" y="498"/>
                        </a:lnTo>
                        <a:lnTo>
                          <a:pt x="20" y="492"/>
                        </a:lnTo>
                        <a:lnTo>
                          <a:pt x="12" y="486"/>
                        </a:lnTo>
                        <a:lnTo>
                          <a:pt x="8" y="478"/>
                        </a:lnTo>
                        <a:lnTo>
                          <a:pt x="4" y="470"/>
                        </a:lnTo>
                        <a:lnTo>
                          <a:pt x="2" y="460"/>
                        </a:lnTo>
                        <a:lnTo>
                          <a:pt x="0" y="452"/>
                        </a:lnTo>
                        <a:lnTo>
                          <a:pt x="2" y="442"/>
                        </a:lnTo>
                        <a:lnTo>
                          <a:pt x="2" y="442"/>
                        </a:lnTo>
                        <a:lnTo>
                          <a:pt x="6" y="432"/>
                        </a:lnTo>
                        <a:lnTo>
                          <a:pt x="10" y="424"/>
                        </a:lnTo>
                        <a:lnTo>
                          <a:pt x="18" y="418"/>
                        </a:lnTo>
                        <a:lnTo>
                          <a:pt x="24" y="412"/>
                        </a:lnTo>
                        <a:lnTo>
                          <a:pt x="34" y="408"/>
                        </a:lnTo>
                        <a:lnTo>
                          <a:pt x="42" y="406"/>
                        </a:lnTo>
                        <a:lnTo>
                          <a:pt x="52" y="406"/>
                        </a:lnTo>
                        <a:lnTo>
                          <a:pt x="62" y="408"/>
                        </a:lnTo>
                        <a:lnTo>
                          <a:pt x="62" y="408"/>
                        </a:lnTo>
                        <a:lnTo>
                          <a:pt x="84" y="414"/>
                        </a:lnTo>
                        <a:lnTo>
                          <a:pt x="106" y="416"/>
                        </a:lnTo>
                        <a:lnTo>
                          <a:pt x="128" y="420"/>
                        </a:lnTo>
                        <a:lnTo>
                          <a:pt x="152" y="420"/>
                        </a:lnTo>
                        <a:lnTo>
                          <a:pt x="152" y="420"/>
                        </a:lnTo>
                        <a:lnTo>
                          <a:pt x="186" y="418"/>
                        </a:lnTo>
                        <a:lnTo>
                          <a:pt x="222" y="412"/>
                        </a:lnTo>
                        <a:lnTo>
                          <a:pt x="254" y="404"/>
                        </a:lnTo>
                        <a:lnTo>
                          <a:pt x="286" y="392"/>
                        </a:lnTo>
                        <a:lnTo>
                          <a:pt x="316" y="378"/>
                        </a:lnTo>
                        <a:lnTo>
                          <a:pt x="344" y="360"/>
                        </a:lnTo>
                        <a:lnTo>
                          <a:pt x="372" y="340"/>
                        </a:lnTo>
                        <a:lnTo>
                          <a:pt x="396" y="318"/>
                        </a:lnTo>
                        <a:lnTo>
                          <a:pt x="418" y="294"/>
                        </a:lnTo>
                        <a:lnTo>
                          <a:pt x="438" y="268"/>
                        </a:lnTo>
                        <a:lnTo>
                          <a:pt x="456" y="238"/>
                        </a:lnTo>
                        <a:lnTo>
                          <a:pt x="470" y="208"/>
                        </a:lnTo>
                        <a:lnTo>
                          <a:pt x="482" y="176"/>
                        </a:lnTo>
                        <a:lnTo>
                          <a:pt x="490" y="144"/>
                        </a:lnTo>
                        <a:lnTo>
                          <a:pt x="496" y="110"/>
                        </a:lnTo>
                        <a:lnTo>
                          <a:pt x="498" y="74"/>
                        </a:lnTo>
                        <a:lnTo>
                          <a:pt x="498" y="74"/>
                        </a:lnTo>
                        <a:lnTo>
                          <a:pt x="496" y="50"/>
                        </a:lnTo>
                        <a:lnTo>
                          <a:pt x="496" y="50"/>
                        </a:lnTo>
                        <a:lnTo>
                          <a:pt x="498" y="40"/>
                        </a:lnTo>
                        <a:lnTo>
                          <a:pt x="500" y="32"/>
                        </a:lnTo>
                        <a:lnTo>
                          <a:pt x="504" y="22"/>
                        </a:lnTo>
                        <a:lnTo>
                          <a:pt x="508" y="16"/>
                        </a:lnTo>
                        <a:lnTo>
                          <a:pt x="516" y="10"/>
                        </a:lnTo>
                        <a:lnTo>
                          <a:pt x="524" y="4"/>
                        </a:lnTo>
                        <a:lnTo>
                          <a:pt x="532" y="0"/>
                        </a:lnTo>
                        <a:lnTo>
                          <a:pt x="542" y="0"/>
                        </a:lnTo>
                        <a:lnTo>
                          <a:pt x="542" y="0"/>
                        </a:lnTo>
                        <a:lnTo>
                          <a:pt x="552" y="0"/>
                        </a:lnTo>
                        <a:lnTo>
                          <a:pt x="560" y="2"/>
                        </a:lnTo>
                        <a:lnTo>
                          <a:pt x="568" y="6"/>
                        </a:lnTo>
                        <a:lnTo>
                          <a:pt x="576" y="10"/>
                        </a:lnTo>
                        <a:lnTo>
                          <a:pt x="582" y="18"/>
                        </a:lnTo>
                        <a:lnTo>
                          <a:pt x="588" y="26"/>
                        </a:lnTo>
                        <a:lnTo>
                          <a:pt x="592" y="34"/>
                        </a:lnTo>
                        <a:lnTo>
                          <a:pt x="592" y="44"/>
                        </a:lnTo>
                        <a:lnTo>
                          <a:pt x="592" y="44"/>
                        </a:lnTo>
                        <a:lnTo>
                          <a:pt x="594" y="74"/>
                        </a:lnTo>
                        <a:lnTo>
                          <a:pt x="594" y="74"/>
                        </a:lnTo>
                        <a:lnTo>
                          <a:pt x="592" y="120"/>
                        </a:lnTo>
                        <a:lnTo>
                          <a:pt x="584" y="162"/>
                        </a:lnTo>
                        <a:lnTo>
                          <a:pt x="574" y="206"/>
                        </a:lnTo>
                        <a:lnTo>
                          <a:pt x="558" y="246"/>
                        </a:lnTo>
                        <a:lnTo>
                          <a:pt x="540" y="284"/>
                        </a:lnTo>
                        <a:lnTo>
                          <a:pt x="518" y="320"/>
                        </a:lnTo>
                        <a:lnTo>
                          <a:pt x="492" y="354"/>
                        </a:lnTo>
                        <a:lnTo>
                          <a:pt x="464" y="386"/>
                        </a:lnTo>
                        <a:lnTo>
                          <a:pt x="432" y="414"/>
                        </a:lnTo>
                        <a:lnTo>
                          <a:pt x="398" y="440"/>
                        </a:lnTo>
                        <a:lnTo>
                          <a:pt x="362" y="462"/>
                        </a:lnTo>
                        <a:lnTo>
                          <a:pt x="324" y="482"/>
                        </a:lnTo>
                        <a:lnTo>
                          <a:pt x="282" y="496"/>
                        </a:lnTo>
                        <a:lnTo>
                          <a:pt x="240" y="506"/>
                        </a:lnTo>
                        <a:lnTo>
                          <a:pt x="196" y="514"/>
                        </a:lnTo>
                        <a:lnTo>
                          <a:pt x="152" y="516"/>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71" name="Freeform 21"/>
                  <p:cNvSpPr>
                    <a:spLocks/>
                  </p:cNvSpPr>
                  <p:nvPr/>
                </p:nvSpPr>
                <p:spPr bwMode="auto">
                  <a:xfrm>
                    <a:off x="4247" y="2403"/>
                    <a:ext cx="594" cy="516"/>
                  </a:xfrm>
                  <a:custGeom>
                    <a:avLst/>
                    <a:gdLst>
                      <a:gd name="T0" fmla="*/ 152 w 594"/>
                      <a:gd name="T1" fmla="*/ 516 h 516"/>
                      <a:gd name="T2" fmla="*/ 94 w 594"/>
                      <a:gd name="T3" fmla="*/ 512 h 516"/>
                      <a:gd name="T4" fmla="*/ 36 w 594"/>
                      <a:gd name="T5" fmla="*/ 500 h 516"/>
                      <a:gd name="T6" fmla="*/ 28 w 594"/>
                      <a:gd name="T7" fmla="*/ 498 h 516"/>
                      <a:gd name="T8" fmla="*/ 12 w 594"/>
                      <a:gd name="T9" fmla="*/ 486 h 516"/>
                      <a:gd name="T10" fmla="*/ 4 w 594"/>
                      <a:gd name="T11" fmla="*/ 470 h 516"/>
                      <a:gd name="T12" fmla="*/ 0 w 594"/>
                      <a:gd name="T13" fmla="*/ 452 h 516"/>
                      <a:gd name="T14" fmla="*/ 2 w 594"/>
                      <a:gd name="T15" fmla="*/ 442 h 516"/>
                      <a:gd name="T16" fmla="*/ 10 w 594"/>
                      <a:gd name="T17" fmla="*/ 424 h 516"/>
                      <a:gd name="T18" fmla="*/ 24 w 594"/>
                      <a:gd name="T19" fmla="*/ 412 h 516"/>
                      <a:gd name="T20" fmla="*/ 42 w 594"/>
                      <a:gd name="T21" fmla="*/ 406 h 516"/>
                      <a:gd name="T22" fmla="*/ 62 w 594"/>
                      <a:gd name="T23" fmla="*/ 408 h 516"/>
                      <a:gd name="T24" fmla="*/ 84 w 594"/>
                      <a:gd name="T25" fmla="*/ 414 h 516"/>
                      <a:gd name="T26" fmla="*/ 128 w 594"/>
                      <a:gd name="T27" fmla="*/ 420 h 516"/>
                      <a:gd name="T28" fmla="*/ 152 w 594"/>
                      <a:gd name="T29" fmla="*/ 420 h 516"/>
                      <a:gd name="T30" fmla="*/ 222 w 594"/>
                      <a:gd name="T31" fmla="*/ 412 h 516"/>
                      <a:gd name="T32" fmla="*/ 286 w 594"/>
                      <a:gd name="T33" fmla="*/ 392 h 516"/>
                      <a:gd name="T34" fmla="*/ 344 w 594"/>
                      <a:gd name="T35" fmla="*/ 360 h 516"/>
                      <a:gd name="T36" fmla="*/ 396 w 594"/>
                      <a:gd name="T37" fmla="*/ 318 h 516"/>
                      <a:gd name="T38" fmla="*/ 438 w 594"/>
                      <a:gd name="T39" fmla="*/ 268 h 516"/>
                      <a:gd name="T40" fmla="*/ 470 w 594"/>
                      <a:gd name="T41" fmla="*/ 208 h 516"/>
                      <a:gd name="T42" fmla="*/ 490 w 594"/>
                      <a:gd name="T43" fmla="*/ 144 h 516"/>
                      <a:gd name="T44" fmla="*/ 498 w 594"/>
                      <a:gd name="T45" fmla="*/ 74 h 516"/>
                      <a:gd name="T46" fmla="*/ 496 w 594"/>
                      <a:gd name="T47" fmla="*/ 50 h 516"/>
                      <a:gd name="T48" fmla="*/ 498 w 594"/>
                      <a:gd name="T49" fmla="*/ 40 h 516"/>
                      <a:gd name="T50" fmla="*/ 504 w 594"/>
                      <a:gd name="T51" fmla="*/ 22 h 516"/>
                      <a:gd name="T52" fmla="*/ 516 w 594"/>
                      <a:gd name="T53" fmla="*/ 10 h 516"/>
                      <a:gd name="T54" fmla="*/ 532 w 594"/>
                      <a:gd name="T55" fmla="*/ 0 h 516"/>
                      <a:gd name="T56" fmla="*/ 542 w 594"/>
                      <a:gd name="T57" fmla="*/ 0 h 516"/>
                      <a:gd name="T58" fmla="*/ 560 w 594"/>
                      <a:gd name="T59" fmla="*/ 2 h 516"/>
                      <a:gd name="T60" fmla="*/ 576 w 594"/>
                      <a:gd name="T61" fmla="*/ 10 h 516"/>
                      <a:gd name="T62" fmla="*/ 588 w 594"/>
                      <a:gd name="T63" fmla="*/ 26 h 516"/>
                      <a:gd name="T64" fmla="*/ 592 w 594"/>
                      <a:gd name="T65" fmla="*/ 44 h 516"/>
                      <a:gd name="T66" fmla="*/ 594 w 594"/>
                      <a:gd name="T67" fmla="*/ 74 h 516"/>
                      <a:gd name="T68" fmla="*/ 592 w 594"/>
                      <a:gd name="T69" fmla="*/ 120 h 516"/>
                      <a:gd name="T70" fmla="*/ 574 w 594"/>
                      <a:gd name="T71" fmla="*/ 206 h 516"/>
                      <a:gd name="T72" fmla="*/ 540 w 594"/>
                      <a:gd name="T73" fmla="*/ 284 h 516"/>
                      <a:gd name="T74" fmla="*/ 492 w 594"/>
                      <a:gd name="T75" fmla="*/ 354 h 516"/>
                      <a:gd name="T76" fmla="*/ 432 w 594"/>
                      <a:gd name="T77" fmla="*/ 414 h 516"/>
                      <a:gd name="T78" fmla="*/ 362 w 594"/>
                      <a:gd name="T79" fmla="*/ 462 h 516"/>
                      <a:gd name="T80" fmla="*/ 282 w 594"/>
                      <a:gd name="T81" fmla="*/ 496 h 516"/>
                      <a:gd name="T82" fmla="*/ 196 w 594"/>
                      <a:gd name="T83" fmla="*/ 51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4" h="516">
                        <a:moveTo>
                          <a:pt x="152" y="516"/>
                        </a:moveTo>
                        <a:lnTo>
                          <a:pt x="152" y="516"/>
                        </a:lnTo>
                        <a:lnTo>
                          <a:pt x="122" y="516"/>
                        </a:lnTo>
                        <a:lnTo>
                          <a:pt x="94" y="512"/>
                        </a:lnTo>
                        <a:lnTo>
                          <a:pt x="64" y="508"/>
                        </a:lnTo>
                        <a:lnTo>
                          <a:pt x="36" y="500"/>
                        </a:lnTo>
                        <a:lnTo>
                          <a:pt x="36" y="500"/>
                        </a:lnTo>
                        <a:lnTo>
                          <a:pt x="28" y="498"/>
                        </a:lnTo>
                        <a:lnTo>
                          <a:pt x="20" y="492"/>
                        </a:lnTo>
                        <a:lnTo>
                          <a:pt x="12" y="486"/>
                        </a:lnTo>
                        <a:lnTo>
                          <a:pt x="8" y="478"/>
                        </a:lnTo>
                        <a:lnTo>
                          <a:pt x="4" y="470"/>
                        </a:lnTo>
                        <a:lnTo>
                          <a:pt x="2" y="460"/>
                        </a:lnTo>
                        <a:lnTo>
                          <a:pt x="0" y="452"/>
                        </a:lnTo>
                        <a:lnTo>
                          <a:pt x="2" y="442"/>
                        </a:lnTo>
                        <a:lnTo>
                          <a:pt x="2" y="442"/>
                        </a:lnTo>
                        <a:lnTo>
                          <a:pt x="6" y="432"/>
                        </a:lnTo>
                        <a:lnTo>
                          <a:pt x="10" y="424"/>
                        </a:lnTo>
                        <a:lnTo>
                          <a:pt x="18" y="418"/>
                        </a:lnTo>
                        <a:lnTo>
                          <a:pt x="24" y="412"/>
                        </a:lnTo>
                        <a:lnTo>
                          <a:pt x="34" y="408"/>
                        </a:lnTo>
                        <a:lnTo>
                          <a:pt x="42" y="406"/>
                        </a:lnTo>
                        <a:lnTo>
                          <a:pt x="52" y="406"/>
                        </a:lnTo>
                        <a:lnTo>
                          <a:pt x="62" y="408"/>
                        </a:lnTo>
                        <a:lnTo>
                          <a:pt x="62" y="408"/>
                        </a:lnTo>
                        <a:lnTo>
                          <a:pt x="84" y="414"/>
                        </a:lnTo>
                        <a:lnTo>
                          <a:pt x="106" y="416"/>
                        </a:lnTo>
                        <a:lnTo>
                          <a:pt x="128" y="420"/>
                        </a:lnTo>
                        <a:lnTo>
                          <a:pt x="152" y="420"/>
                        </a:lnTo>
                        <a:lnTo>
                          <a:pt x="152" y="420"/>
                        </a:lnTo>
                        <a:lnTo>
                          <a:pt x="186" y="418"/>
                        </a:lnTo>
                        <a:lnTo>
                          <a:pt x="222" y="412"/>
                        </a:lnTo>
                        <a:lnTo>
                          <a:pt x="254" y="404"/>
                        </a:lnTo>
                        <a:lnTo>
                          <a:pt x="286" y="392"/>
                        </a:lnTo>
                        <a:lnTo>
                          <a:pt x="316" y="378"/>
                        </a:lnTo>
                        <a:lnTo>
                          <a:pt x="344" y="360"/>
                        </a:lnTo>
                        <a:lnTo>
                          <a:pt x="372" y="340"/>
                        </a:lnTo>
                        <a:lnTo>
                          <a:pt x="396" y="318"/>
                        </a:lnTo>
                        <a:lnTo>
                          <a:pt x="418" y="294"/>
                        </a:lnTo>
                        <a:lnTo>
                          <a:pt x="438" y="268"/>
                        </a:lnTo>
                        <a:lnTo>
                          <a:pt x="456" y="238"/>
                        </a:lnTo>
                        <a:lnTo>
                          <a:pt x="470" y="208"/>
                        </a:lnTo>
                        <a:lnTo>
                          <a:pt x="482" y="176"/>
                        </a:lnTo>
                        <a:lnTo>
                          <a:pt x="490" y="144"/>
                        </a:lnTo>
                        <a:lnTo>
                          <a:pt x="496" y="110"/>
                        </a:lnTo>
                        <a:lnTo>
                          <a:pt x="498" y="74"/>
                        </a:lnTo>
                        <a:lnTo>
                          <a:pt x="498" y="74"/>
                        </a:lnTo>
                        <a:lnTo>
                          <a:pt x="496" y="50"/>
                        </a:lnTo>
                        <a:lnTo>
                          <a:pt x="496" y="50"/>
                        </a:lnTo>
                        <a:lnTo>
                          <a:pt x="498" y="40"/>
                        </a:lnTo>
                        <a:lnTo>
                          <a:pt x="500" y="32"/>
                        </a:lnTo>
                        <a:lnTo>
                          <a:pt x="504" y="22"/>
                        </a:lnTo>
                        <a:lnTo>
                          <a:pt x="508" y="16"/>
                        </a:lnTo>
                        <a:lnTo>
                          <a:pt x="516" y="10"/>
                        </a:lnTo>
                        <a:lnTo>
                          <a:pt x="524" y="4"/>
                        </a:lnTo>
                        <a:lnTo>
                          <a:pt x="532" y="0"/>
                        </a:lnTo>
                        <a:lnTo>
                          <a:pt x="542" y="0"/>
                        </a:lnTo>
                        <a:lnTo>
                          <a:pt x="542" y="0"/>
                        </a:lnTo>
                        <a:lnTo>
                          <a:pt x="552" y="0"/>
                        </a:lnTo>
                        <a:lnTo>
                          <a:pt x="560" y="2"/>
                        </a:lnTo>
                        <a:lnTo>
                          <a:pt x="568" y="6"/>
                        </a:lnTo>
                        <a:lnTo>
                          <a:pt x="576" y="10"/>
                        </a:lnTo>
                        <a:lnTo>
                          <a:pt x="582" y="18"/>
                        </a:lnTo>
                        <a:lnTo>
                          <a:pt x="588" y="26"/>
                        </a:lnTo>
                        <a:lnTo>
                          <a:pt x="592" y="34"/>
                        </a:lnTo>
                        <a:lnTo>
                          <a:pt x="592" y="44"/>
                        </a:lnTo>
                        <a:lnTo>
                          <a:pt x="592" y="44"/>
                        </a:lnTo>
                        <a:lnTo>
                          <a:pt x="594" y="74"/>
                        </a:lnTo>
                        <a:lnTo>
                          <a:pt x="594" y="74"/>
                        </a:lnTo>
                        <a:lnTo>
                          <a:pt x="592" y="120"/>
                        </a:lnTo>
                        <a:lnTo>
                          <a:pt x="584" y="162"/>
                        </a:lnTo>
                        <a:lnTo>
                          <a:pt x="574" y="206"/>
                        </a:lnTo>
                        <a:lnTo>
                          <a:pt x="558" y="246"/>
                        </a:lnTo>
                        <a:lnTo>
                          <a:pt x="540" y="284"/>
                        </a:lnTo>
                        <a:lnTo>
                          <a:pt x="518" y="320"/>
                        </a:lnTo>
                        <a:lnTo>
                          <a:pt x="492" y="354"/>
                        </a:lnTo>
                        <a:lnTo>
                          <a:pt x="464" y="386"/>
                        </a:lnTo>
                        <a:lnTo>
                          <a:pt x="432" y="414"/>
                        </a:lnTo>
                        <a:lnTo>
                          <a:pt x="398" y="440"/>
                        </a:lnTo>
                        <a:lnTo>
                          <a:pt x="362" y="462"/>
                        </a:lnTo>
                        <a:lnTo>
                          <a:pt x="324" y="482"/>
                        </a:lnTo>
                        <a:lnTo>
                          <a:pt x="282" y="496"/>
                        </a:lnTo>
                        <a:lnTo>
                          <a:pt x="240" y="506"/>
                        </a:lnTo>
                        <a:lnTo>
                          <a:pt x="196" y="514"/>
                        </a:lnTo>
                        <a:lnTo>
                          <a:pt x="152" y="51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72" name="Freeform 22"/>
                  <p:cNvSpPr>
                    <a:spLocks/>
                  </p:cNvSpPr>
                  <p:nvPr/>
                </p:nvSpPr>
                <p:spPr bwMode="auto">
                  <a:xfrm>
                    <a:off x="4315" y="1431"/>
                    <a:ext cx="744" cy="1138"/>
                  </a:xfrm>
                  <a:custGeom>
                    <a:avLst/>
                    <a:gdLst>
                      <a:gd name="T0" fmla="*/ 284 w 744"/>
                      <a:gd name="T1" fmla="*/ 1138 h 1138"/>
                      <a:gd name="T2" fmla="*/ 264 w 744"/>
                      <a:gd name="T3" fmla="*/ 1128 h 1138"/>
                      <a:gd name="T4" fmla="*/ 248 w 744"/>
                      <a:gd name="T5" fmla="*/ 1110 h 1138"/>
                      <a:gd name="T6" fmla="*/ 244 w 744"/>
                      <a:gd name="T7" fmla="*/ 1092 h 1138"/>
                      <a:gd name="T8" fmla="*/ 252 w 744"/>
                      <a:gd name="T9" fmla="*/ 1066 h 1138"/>
                      <a:gd name="T10" fmla="*/ 272 w 744"/>
                      <a:gd name="T11" fmla="*/ 1048 h 1138"/>
                      <a:gd name="T12" fmla="*/ 322 w 744"/>
                      <a:gd name="T13" fmla="*/ 1032 h 1138"/>
                      <a:gd name="T14" fmla="*/ 430 w 744"/>
                      <a:gd name="T15" fmla="*/ 980 h 1138"/>
                      <a:gd name="T16" fmla="*/ 520 w 744"/>
                      <a:gd name="T17" fmla="*/ 904 h 1138"/>
                      <a:gd name="T18" fmla="*/ 590 w 744"/>
                      <a:gd name="T19" fmla="*/ 808 h 1138"/>
                      <a:gd name="T20" fmla="*/ 632 w 744"/>
                      <a:gd name="T21" fmla="*/ 698 h 1138"/>
                      <a:gd name="T22" fmla="*/ 648 w 744"/>
                      <a:gd name="T23" fmla="*/ 578 h 1138"/>
                      <a:gd name="T24" fmla="*/ 646 w 744"/>
                      <a:gd name="T25" fmla="*/ 528 h 1138"/>
                      <a:gd name="T26" fmla="*/ 626 w 744"/>
                      <a:gd name="T27" fmla="*/ 434 h 1138"/>
                      <a:gd name="T28" fmla="*/ 566 w 744"/>
                      <a:gd name="T29" fmla="*/ 308 h 1138"/>
                      <a:gd name="T30" fmla="*/ 474 w 744"/>
                      <a:gd name="T31" fmla="*/ 206 h 1138"/>
                      <a:gd name="T32" fmla="*/ 354 w 744"/>
                      <a:gd name="T33" fmla="*/ 134 h 1138"/>
                      <a:gd name="T34" fmla="*/ 240 w 744"/>
                      <a:gd name="T35" fmla="*/ 102 h 1138"/>
                      <a:gd name="T36" fmla="*/ 168 w 744"/>
                      <a:gd name="T37" fmla="*/ 96 h 1138"/>
                      <a:gd name="T38" fmla="*/ 112 w 744"/>
                      <a:gd name="T39" fmla="*/ 100 h 1138"/>
                      <a:gd name="T40" fmla="*/ 58 w 744"/>
                      <a:gd name="T41" fmla="*/ 110 h 1138"/>
                      <a:gd name="T42" fmla="*/ 30 w 744"/>
                      <a:gd name="T43" fmla="*/ 108 h 1138"/>
                      <a:gd name="T44" fmla="*/ 8 w 744"/>
                      <a:gd name="T45" fmla="*/ 90 h 1138"/>
                      <a:gd name="T46" fmla="*/ 0 w 744"/>
                      <a:gd name="T47" fmla="*/ 74 h 1138"/>
                      <a:gd name="T48" fmla="*/ 2 w 744"/>
                      <a:gd name="T49" fmla="*/ 46 h 1138"/>
                      <a:gd name="T50" fmla="*/ 20 w 744"/>
                      <a:gd name="T51" fmla="*/ 24 h 1138"/>
                      <a:gd name="T52" fmla="*/ 36 w 744"/>
                      <a:gd name="T53" fmla="*/ 16 h 1138"/>
                      <a:gd name="T54" fmla="*/ 134 w 744"/>
                      <a:gd name="T55" fmla="*/ 2 h 1138"/>
                      <a:gd name="T56" fmla="*/ 198 w 744"/>
                      <a:gd name="T57" fmla="*/ 2 h 1138"/>
                      <a:gd name="T58" fmla="*/ 284 w 744"/>
                      <a:gd name="T59" fmla="*/ 12 h 1138"/>
                      <a:gd name="T60" fmla="*/ 366 w 744"/>
                      <a:gd name="T61" fmla="*/ 36 h 1138"/>
                      <a:gd name="T62" fmla="*/ 442 w 744"/>
                      <a:gd name="T63" fmla="*/ 70 h 1138"/>
                      <a:gd name="T64" fmla="*/ 512 w 744"/>
                      <a:gd name="T65" fmla="*/ 116 h 1138"/>
                      <a:gd name="T66" fmla="*/ 576 w 744"/>
                      <a:gd name="T67" fmla="*/ 170 h 1138"/>
                      <a:gd name="T68" fmla="*/ 630 w 744"/>
                      <a:gd name="T69" fmla="*/ 232 h 1138"/>
                      <a:gd name="T70" fmla="*/ 674 w 744"/>
                      <a:gd name="T71" fmla="*/ 302 h 1138"/>
                      <a:gd name="T72" fmla="*/ 710 w 744"/>
                      <a:gd name="T73" fmla="*/ 380 h 1138"/>
                      <a:gd name="T74" fmla="*/ 732 w 744"/>
                      <a:gd name="T75" fmla="*/ 462 h 1138"/>
                      <a:gd name="T76" fmla="*/ 744 w 744"/>
                      <a:gd name="T77" fmla="*/ 548 h 1138"/>
                      <a:gd name="T78" fmla="*/ 742 w 744"/>
                      <a:gd name="T79" fmla="*/ 626 h 1138"/>
                      <a:gd name="T80" fmla="*/ 712 w 744"/>
                      <a:gd name="T81" fmla="*/ 768 h 1138"/>
                      <a:gd name="T82" fmla="*/ 648 w 744"/>
                      <a:gd name="T83" fmla="*/ 896 h 1138"/>
                      <a:gd name="T84" fmla="*/ 558 w 744"/>
                      <a:gd name="T85" fmla="*/ 1002 h 1138"/>
                      <a:gd name="T86" fmla="*/ 440 w 744"/>
                      <a:gd name="T87" fmla="*/ 1086 h 1138"/>
                      <a:gd name="T88" fmla="*/ 304 w 744"/>
                      <a:gd name="T8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1138">
                        <a:moveTo>
                          <a:pt x="292" y="1138"/>
                        </a:moveTo>
                        <a:lnTo>
                          <a:pt x="292" y="1138"/>
                        </a:lnTo>
                        <a:lnTo>
                          <a:pt x="284" y="1138"/>
                        </a:lnTo>
                        <a:lnTo>
                          <a:pt x="276" y="1136"/>
                        </a:lnTo>
                        <a:lnTo>
                          <a:pt x="270" y="1134"/>
                        </a:lnTo>
                        <a:lnTo>
                          <a:pt x="264" y="1128"/>
                        </a:lnTo>
                        <a:lnTo>
                          <a:pt x="258" y="1124"/>
                        </a:lnTo>
                        <a:lnTo>
                          <a:pt x="252" y="1118"/>
                        </a:lnTo>
                        <a:lnTo>
                          <a:pt x="248" y="1110"/>
                        </a:lnTo>
                        <a:lnTo>
                          <a:pt x="246" y="1102"/>
                        </a:lnTo>
                        <a:lnTo>
                          <a:pt x="246" y="1102"/>
                        </a:lnTo>
                        <a:lnTo>
                          <a:pt x="244" y="1092"/>
                        </a:lnTo>
                        <a:lnTo>
                          <a:pt x="246" y="1084"/>
                        </a:lnTo>
                        <a:lnTo>
                          <a:pt x="248" y="1074"/>
                        </a:lnTo>
                        <a:lnTo>
                          <a:pt x="252" y="1066"/>
                        </a:lnTo>
                        <a:lnTo>
                          <a:pt x="258" y="1058"/>
                        </a:lnTo>
                        <a:lnTo>
                          <a:pt x="264" y="1052"/>
                        </a:lnTo>
                        <a:lnTo>
                          <a:pt x="272" y="1048"/>
                        </a:lnTo>
                        <a:lnTo>
                          <a:pt x="282" y="1044"/>
                        </a:lnTo>
                        <a:lnTo>
                          <a:pt x="282" y="1044"/>
                        </a:lnTo>
                        <a:lnTo>
                          <a:pt x="322" y="1032"/>
                        </a:lnTo>
                        <a:lnTo>
                          <a:pt x="360" y="1018"/>
                        </a:lnTo>
                        <a:lnTo>
                          <a:pt x="396" y="1000"/>
                        </a:lnTo>
                        <a:lnTo>
                          <a:pt x="430" y="980"/>
                        </a:lnTo>
                        <a:lnTo>
                          <a:pt x="462" y="958"/>
                        </a:lnTo>
                        <a:lnTo>
                          <a:pt x="492" y="932"/>
                        </a:lnTo>
                        <a:lnTo>
                          <a:pt x="520" y="904"/>
                        </a:lnTo>
                        <a:lnTo>
                          <a:pt x="546" y="874"/>
                        </a:lnTo>
                        <a:lnTo>
                          <a:pt x="568" y="842"/>
                        </a:lnTo>
                        <a:lnTo>
                          <a:pt x="590" y="808"/>
                        </a:lnTo>
                        <a:lnTo>
                          <a:pt x="606" y="774"/>
                        </a:lnTo>
                        <a:lnTo>
                          <a:pt x="622" y="736"/>
                        </a:lnTo>
                        <a:lnTo>
                          <a:pt x="632" y="698"/>
                        </a:lnTo>
                        <a:lnTo>
                          <a:pt x="642" y="658"/>
                        </a:lnTo>
                        <a:lnTo>
                          <a:pt x="646" y="618"/>
                        </a:lnTo>
                        <a:lnTo>
                          <a:pt x="648" y="578"/>
                        </a:lnTo>
                        <a:lnTo>
                          <a:pt x="648" y="578"/>
                        </a:lnTo>
                        <a:lnTo>
                          <a:pt x="648" y="552"/>
                        </a:lnTo>
                        <a:lnTo>
                          <a:pt x="646" y="528"/>
                        </a:lnTo>
                        <a:lnTo>
                          <a:pt x="642" y="504"/>
                        </a:lnTo>
                        <a:lnTo>
                          <a:pt x="638" y="480"/>
                        </a:lnTo>
                        <a:lnTo>
                          <a:pt x="626" y="434"/>
                        </a:lnTo>
                        <a:lnTo>
                          <a:pt x="610" y="390"/>
                        </a:lnTo>
                        <a:lnTo>
                          <a:pt x="590" y="348"/>
                        </a:lnTo>
                        <a:lnTo>
                          <a:pt x="566" y="308"/>
                        </a:lnTo>
                        <a:lnTo>
                          <a:pt x="538" y="272"/>
                        </a:lnTo>
                        <a:lnTo>
                          <a:pt x="508" y="238"/>
                        </a:lnTo>
                        <a:lnTo>
                          <a:pt x="474" y="206"/>
                        </a:lnTo>
                        <a:lnTo>
                          <a:pt x="436" y="178"/>
                        </a:lnTo>
                        <a:lnTo>
                          <a:pt x="396" y="154"/>
                        </a:lnTo>
                        <a:lnTo>
                          <a:pt x="354" y="134"/>
                        </a:lnTo>
                        <a:lnTo>
                          <a:pt x="310" y="118"/>
                        </a:lnTo>
                        <a:lnTo>
                          <a:pt x="264" y="106"/>
                        </a:lnTo>
                        <a:lnTo>
                          <a:pt x="240" y="102"/>
                        </a:lnTo>
                        <a:lnTo>
                          <a:pt x="216" y="100"/>
                        </a:lnTo>
                        <a:lnTo>
                          <a:pt x="192" y="98"/>
                        </a:lnTo>
                        <a:lnTo>
                          <a:pt x="168" y="96"/>
                        </a:lnTo>
                        <a:lnTo>
                          <a:pt x="168" y="96"/>
                        </a:lnTo>
                        <a:lnTo>
                          <a:pt x="140" y="98"/>
                        </a:lnTo>
                        <a:lnTo>
                          <a:pt x="112" y="100"/>
                        </a:lnTo>
                        <a:lnTo>
                          <a:pt x="86" y="104"/>
                        </a:lnTo>
                        <a:lnTo>
                          <a:pt x="58" y="110"/>
                        </a:lnTo>
                        <a:lnTo>
                          <a:pt x="58" y="110"/>
                        </a:lnTo>
                        <a:lnTo>
                          <a:pt x="48" y="110"/>
                        </a:lnTo>
                        <a:lnTo>
                          <a:pt x="40" y="110"/>
                        </a:lnTo>
                        <a:lnTo>
                          <a:pt x="30" y="108"/>
                        </a:lnTo>
                        <a:lnTo>
                          <a:pt x="22" y="102"/>
                        </a:lnTo>
                        <a:lnTo>
                          <a:pt x="14" y="98"/>
                        </a:lnTo>
                        <a:lnTo>
                          <a:pt x="8" y="90"/>
                        </a:lnTo>
                        <a:lnTo>
                          <a:pt x="4" y="82"/>
                        </a:lnTo>
                        <a:lnTo>
                          <a:pt x="0" y="74"/>
                        </a:lnTo>
                        <a:lnTo>
                          <a:pt x="0" y="74"/>
                        </a:lnTo>
                        <a:lnTo>
                          <a:pt x="0" y="64"/>
                        </a:lnTo>
                        <a:lnTo>
                          <a:pt x="0" y="54"/>
                        </a:lnTo>
                        <a:lnTo>
                          <a:pt x="2" y="46"/>
                        </a:lnTo>
                        <a:lnTo>
                          <a:pt x="6" y="36"/>
                        </a:lnTo>
                        <a:lnTo>
                          <a:pt x="12" y="30"/>
                        </a:lnTo>
                        <a:lnTo>
                          <a:pt x="20" y="24"/>
                        </a:lnTo>
                        <a:lnTo>
                          <a:pt x="28" y="18"/>
                        </a:lnTo>
                        <a:lnTo>
                          <a:pt x="36" y="16"/>
                        </a:lnTo>
                        <a:lnTo>
                          <a:pt x="36" y="16"/>
                        </a:lnTo>
                        <a:lnTo>
                          <a:pt x="70" y="8"/>
                        </a:lnTo>
                        <a:lnTo>
                          <a:pt x="102" y="4"/>
                        </a:lnTo>
                        <a:lnTo>
                          <a:pt x="134" y="2"/>
                        </a:lnTo>
                        <a:lnTo>
                          <a:pt x="168" y="0"/>
                        </a:lnTo>
                        <a:lnTo>
                          <a:pt x="168" y="0"/>
                        </a:lnTo>
                        <a:lnTo>
                          <a:pt x="198" y="2"/>
                        </a:lnTo>
                        <a:lnTo>
                          <a:pt x="226" y="4"/>
                        </a:lnTo>
                        <a:lnTo>
                          <a:pt x="256" y="8"/>
                        </a:lnTo>
                        <a:lnTo>
                          <a:pt x="284" y="12"/>
                        </a:lnTo>
                        <a:lnTo>
                          <a:pt x="312" y="18"/>
                        </a:lnTo>
                        <a:lnTo>
                          <a:pt x="338" y="26"/>
                        </a:lnTo>
                        <a:lnTo>
                          <a:pt x="366" y="36"/>
                        </a:lnTo>
                        <a:lnTo>
                          <a:pt x="392" y="46"/>
                        </a:lnTo>
                        <a:lnTo>
                          <a:pt x="418" y="58"/>
                        </a:lnTo>
                        <a:lnTo>
                          <a:pt x="442" y="70"/>
                        </a:lnTo>
                        <a:lnTo>
                          <a:pt x="466" y="84"/>
                        </a:lnTo>
                        <a:lnTo>
                          <a:pt x="490" y="100"/>
                        </a:lnTo>
                        <a:lnTo>
                          <a:pt x="512" y="116"/>
                        </a:lnTo>
                        <a:lnTo>
                          <a:pt x="534" y="132"/>
                        </a:lnTo>
                        <a:lnTo>
                          <a:pt x="556" y="150"/>
                        </a:lnTo>
                        <a:lnTo>
                          <a:pt x="576" y="170"/>
                        </a:lnTo>
                        <a:lnTo>
                          <a:pt x="594" y="190"/>
                        </a:lnTo>
                        <a:lnTo>
                          <a:pt x="612" y="210"/>
                        </a:lnTo>
                        <a:lnTo>
                          <a:pt x="630" y="232"/>
                        </a:lnTo>
                        <a:lnTo>
                          <a:pt x="646" y="254"/>
                        </a:lnTo>
                        <a:lnTo>
                          <a:pt x="660" y="278"/>
                        </a:lnTo>
                        <a:lnTo>
                          <a:pt x="674" y="302"/>
                        </a:lnTo>
                        <a:lnTo>
                          <a:pt x="688" y="328"/>
                        </a:lnTo>
                        <a:lnTo>
                          <a:pt x="698" y="352"/>
                        </a:lnTo>
                        <a:lnTo>
                          <a:pt x="710" y="380"/>
                        </a:lnTo>
                        <a:lnTo>
                          <a:pt x="718" y="406"/>
                        </a:lnTo>
                        <a:lnTo>
                          <a:pt x="726" y="434"/>
                        </a:lnTo>
                        <a:lnTo>
                          <a:pt x="732" y="462"/>
                        </a:lnTo>
                        <a:lnTo>
                          <a:pt x="738" y="490"/>
                        </a:lnTo>
                        <a:lnTo>
                          <a:pt x="742" y="518"/>
                        </a:lnTo>
                        <a:lnTo>
                          <a:pt x="744" y="548"/>
                        </a:lnTo>
                        <a:lnTo>
                          <a:pt x="744" y="578"/>
                        </a:lnTo>
                        <a:lnTo>
                          <a:pt x="744" y="578"/>
                        </a:lnTo>
                        <a:lnTo>
                          <a:pt x="742" y="626"/>
                        </a:lnTo>
                        <a:lnTo>
                          <a:pt x="736" y="676"/>
                        </a:lnTo>
                        <a:lnTo>
                          <a:pt x="726" y="722"/>
                        </a:lnTo>
                        <a:lnTo>
                          <a:pt x="712" y="768"/>
                        </a:lnTo>
                        <a:lnTo>
                          <a:pt x="694" y="812"/>
                        </a:lnTo>
                        <a:lnTo>
                          <a:pt x="674" y="856"/>
                        </a:lnTo>
                        <a:lnTo>
                          <a:pt x="648" y="896"/>
                        </a:lnTo>
                        <a:lnTo>
                          <a:pt x="622" y="934"/>
                        </a:lnTo>
                        <a:lnTo>
                          <a:pt x="590" y="970"/>
                        </a:lnTo>
                        <a:lnTo>
                          <a:pt x="558" y="1002"/>
                        </a:lnTo>
                        <a:lnTo>
                          <a:pt x="520" y="1034"/>
                        </a:lnTo>
                        <a:lnTo>
                          <a:pt x="482" y="1060"/>
                        </a:lnTo>
                        <a:lnTo>
                          <a:pt x="440" y="1086"/>
                        </a:lnTo>
                        <a:lnTo>
                          <a:pt x="398" y="1106"/>
                        </a:lnTo>
                        <a:lnTo>
                          <a:pt x="352" y="1124"/>
                        </a:lnTo>
                        <a:lnTo>
                          <a:pt x="304" y="1138"/>
                        </a:lnTo>
                        <a:lnTo>
                          <a:pt x="304" y="1138"/>
                        </a:lnTo>
                        <a:lnTo>
                          <a:pt x="292" y="113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73" name="Freeform 23"/>
                  <p:cNvSpPr>
                    <a:spLocks/>
                  </p:cNvSpPr>
                  <p:nvPr/>
                </p:nvSpPr>
                <p:spPr bwMode="auto">
                  <a:xfrm>
                    <a:off x="4315" y="1431"/>
                    <a:ext cx="744" cy="1138"/>
                  </a:xfrm>
                  <a:custGeom>
                    <a:avLst/>
                    <a:gdLst>
                      <a:gd name="T0" fmla="*/ 284 w 744"/>
                      <a:gd name="T1" fmla="*/ 1138 h 1138"/>
                      <a:gd name="T2" fmla="*/ 264 w 744"/>
                      <a:gd name="T3" fmla="*/ 1128 h 1138"/>
                      <a:gd name="T4" fmla="*/ 248 w 744"/>
                      <a:gd name="T5" fmla="*/ 1110 h 1138"/>
                      <a:gd name="T6" fmla="*/ 244 w 744"/>
                      <a:gd name="T7" fmla="*/ 1092 h 1138"/>
                      <a:gd name="T8" fmla="*/ 252 w 744"/>
                      <a:gd name="T9" fmla="*/ 1066 h 1138"/>
                      <a:gd name="T10" fmla="*/ 272 w 744"/>
                      <a:gd name="T11" fmla="*/ 1048 h 1138"/>
                      <a:gd name="T12" fmla="*/ 322 w 744"/>
                      <a:gd name="T13" fmla="*/ 1032 h 1138"/>
                      <a:gd name="T14" fmla="*/ 430 w 744"/>
                      <a:gd name="T15" fmla="*/ 980 h 1138"/>
                      <a:gd name="T16" fmla="*/ 520 w 744"/>
                      <a:gd name="T17" fmla="*/ 904 h 1138"/>
                      <a:gd name="T18" fmla="*/ 590 w 744"/>
                      <a:gd name="T19" fmla="*/ 808 h 1138"/>
                      <a:gd name="T20" fmla="*/ 632 w 744"/>
                      <a:gd name="T21" fmla="*/ 698 h 1138"/>
                      <a:gd name="T22" fmla="*/ 648 w 744"/>
                      <a:gd name="T23" fmla="*/ 578 h 1138"/>
                      <a:gd name="T24" fmla="*/ 646 w 744"/>
                      <a:gd name="T25" fmla="*/ 528 h 1138"/>
                      <a:gd name="T26" fmla="*/ 626 w 744"/>
                      <a:gd name="T27" fmla="*/ 434 h 1138"/>
                      <a:gd name="T28" fmla="*/ 566 w 744"/>
                      <a:gd name="T29" fmla="*/ 308 h 1138"/>
                      <a:gd name="T30" fmla="*/ 474 w 744"/>
                      <a:gd name="T31" fmla="*/ 206 h 1138"/>
                      <a:gd name="T32" fmla="*/ 354 w 744"/>
                      <a:gd name="T33" fmla="*/ 134 h 1138"/>
                      <a:gd name="T34" fmla="*/ 240 w 744"/>
                      <a:gd name="T35" fmla="*/ 102 h 1138"/>
                      <a:gd name="T36" fmla="*/ 168 w 744"/>
                      <a:gd name="T37" fmla="*/ 96 h 1138"/>
                      <a:gd name="T38" fmla="*/ 112 w 744"/>
                      <a:gd name="T39" fmla="*/ 100 h 1138"/>
                      <a:gd name="T40" fmla="*/ 58 w 744"/>
                      <a:gd name="T41" fmla="*/ 110 h 1138"/>
                      <a:gd name="T42" fmla="*/ 30 w 744"/>
                      <a:gd name="T43" fmla="*/ 108 h 1138"/>
                      <a:gd name="T44" fmla="*/ 8 w 744"/>
                      <a:gd name="T45" fmla="*/ 90 h 1138"/>
                      <a:gd name="T46" fmla="*/ 0 w 744"/>
                      <a:gd name="T47" fmla="*/ 74 h 1138"/>
                      <a:gd name="T48" fmla="*/ 2 w 744"/>
                      <a:gd name="T49" fmla="*/ 46 h 1138"/>
                      <a:gd name="T50" fmla="*/ 20 w 744"/>
                      <a:gd name="T51" fmla="*/ 24 h 1138"/>
                      <a:gd name="T52" fmla="*/ 36 w 744"/>
                      <a:gd name="T53" fmla="*/ 16 h 1138"/>
                      <a:gd name="T54" fmla="*/ 134 w 744"/>
                      <a:gd name="T55" fmla="*/ 2 h 1138"/>
                      <a:gd name="T56" fmla="*/ 198 w 744"/>
                      <a:gd name="T57" fmla="*/ 2 h 1138"/>
                      <a:gd name="T58" fmla="*/ 284 w 744"/>
                      <a:gd name="T59" fmla="*/ 12 h 1138"/>
                      <a:gd name="T60" fmla="*/ 366 w 744"/>
                      <a:gd name="T61" fmla="*/ 36 h 1138"/>
                      <a:gd name="T62" fmla="*/ 442 w 744"/>
                      <a:gd name="T63" fmla="*/ 70 h 1138"/>
                      <a:gd name="T64" fmla="*/ 512 w 744"/>
                      <a:gd name="T65" fmla="*/ 116 h 1138"/>
                      <a:gd name="T66" fmla="*/ 576 w 744"/>
                      <a:gd name="T67" fmla="*/ 170 h 1138"/>
                      <a:gd name="T68" fmla="*/ 630 w 744"/>
                      <a:gd name="T69" fmla="*/ 232 h 1138"/>
                      <a:gd name="T70" fmla="*/ 674 w 744"/>
                      <a:gd name="T71" fmla="*/ 302 h 1138"/>
                      <a:gd name="T72" fmla="*/ 710 w 744"/>
                      <a:gd name="T73" fmla="*/ 380 h 1138"/>
                      <a:gd name="T74" fmla="*/ 732 w 744"/>
                      <a:gd name="T75" fmla="*/ 462 h 1138"/>
                      <a:gd name="T76" fmla="*/ 744 w 744"/>
                      <a:gd name="T77" fmla="*/ 548 h 1138"/>
                      <a:gd name="T78" fmla="*/ 742 w 744"/>
                      <a:gd name="T79" fmla="*/ 626 h 1138"/>
                      <a:gd name="T80" fmla="*/ 712 w 744"/>
                      <a:gd name="T81" fmla="*/ 768 h 1138"/>
                      <a:gd name="T82" fmla="*/ 648 w 744"/>
                      <a:gd name="T83" fmla="*/ 896 h 1138"/>
                      <a:gd name="T84" fmla="*/ 558 w 744"/>
                      <a:gd name="T85" fmla="*/ 1002 h 1138"/>
                      <a:gd name="T86" fmla="*/ 440 w 744"/>
                      <a:gd name="T87" fmla="*/ 1086 h 1138"/>
                      <a:gd name="T88" fmla="*/ 304 w 744"/>
                      <a:gd name="T8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1138">
                        <a:moveTo>
                          <a:pt x="292" y="1138"/>
                        </a:moveTo>
                        <a:lnTo>
                          <a:pt x="292" y="1138"/>
                        </a:lnTo>
                        <a:lnTo>
                          <a:pt x="284" y="1138"/>
                        </a:lnTo>
                        <a:lnTo>
                          <a:pt x="276" y="1136"/>
                        </a:lnTo>
                        <a:lnTo>
                          <a:pt x="270" y="1134"/>
                        </a:lnTo>
                        <a:lnTo>
                          <a:pt x="264" y="1128"/>
                        </a:lnTo>
                        <a:lnTo>
                          <a:pt x="258" y="1124"/>
                        </a:lnTo>
                        <a:lnTo>
                          <a:pt x="252" y="1118"/>
                        </a:lnTo>
                        <a:lnTo>
                          <a:pt x="248" y="1110"/>
                        </a:lnTo>
                        <a:lnTo>
                          <a:pt x="246" y="1102"/>
                        </a:lnTo>
                        <a:lnTo>
                          <a:pt x="246" y="1102"/>
                        </a:lnTo>
                        <a:lnTo>
                          <a:pt x="244" y="1092"/>
                        </a:lnTo>
                        <a:lnTo>
                          <a:pt x="246" y="1084"/>
                        </a:lnTo>
                        <a:lnTo>
                          <a:pt x="248" y="1074"/>
                        </a:lnTo>
                        <a:lnTo>
                          <a:pt x="252" y="1066"/>
                        </a:lnTo>
                        <a:lnTo>
                          <a:pt x="258" y="1058"/>
                        </a:lnTo>
                        <a:lnTo>
                          <a:pt x="264" y="1052"/>
                        </a:lnTo>
                        <a:lnTo>
                          <a:pt x="272" y="1048"/>
                        </a:lnTo>
                        <a:lnTo>
                          <a:pt x="282" y="1044"/>
                        </a:lnTo>
                        <a:lnTo>
                          <a:pt x="282" y="1044"/>
                        </a:lnTo>
                        <a:lnTo>
                          <a:pt x="322" y="1032"/>
                        </a:lnTo>
                        <a:lnTo>
                          <a:pt x="360" y="1018"/>
                        </a:lnTo>
                        <a:lnTo>
                          <a:pt x="396" y="1000"/>
                        </a:lnTo>
                        <a:lnTo>
                          <a:pt x="430" y="980"/>
                        </a:lnTo>
                        <a:lnTo>
                          <a:pt x="462" y="958"/>
                        </a:lnTo>
                        <a:lnTo>
                          <a:pt x="492" y="932"/>
                        </a:lnTo>
                        <a:lnTo>
                          <a:pt x="520" y="904"/>
                        </a:lnTo>
                        <a:lnTo>
                          <a:pt x="546" y="874"/>
                        </a:lnTo>
                        <a:lnTo>
                          <a:pt x="568" y="842"/>
                        </a:lnTo>
                        <a:lnTo>
                          <a:pt x="590" y="808"/>
                        </a:lnTo>
                        <a:lnTo>
                          <a:pt x="606" y="774"/>
                        </a:lnTo>
                        <a:lnTo>
                          <a:pt x="622" y="736"/>
                        </a:lnTo>
                        <a:lnTo>
                          <a:pt x="632" y="698"/>
                        </a:lnTo>
                        <a:lnTo>
                          <a:pt x="642" y="658"/>
                        </a:lnTo>
                        <a:lnTo>
                          <a:pt x="646" y="618"/>
                        </a:lnTo>
                        <a:lnTo>
                          <a:pt x="648" y="578"/>
                        </a:lnTo>
                        <a:lnTo>
                          <a:pt x="648" y="578"/>
                        </a:lnTo>
                        <a:lnTo>
                          <a:pt x="648" y="552"/>
                        </a:lnTo>
                        <a:lnTo>
                          <a:pt x="646" y="528"/>
                        </a:lnTo>
                        <a:lnTo>
                          <a:pt x="642" y="504"/>
                        </a:lnTo>
                        <a:lnTo>
                          <a:pt x="638" y="480"/>
                        </a:lnTo>
                        <a:lnTo>
                          <a:pt x="626" y="434"/>
                        </a:lnTo>
                        <a:lnTo>
                          <a:pt x="610" y="390"/>
                        </a:lnTo>
                        <a:lnTo>
                          <a:pt x="590" y="348"/>
                        </a:lnTo>
                        <a:lnTo>
                          <a:pt x="566" y="308"/>
                        </a:lnTo>
                        <a:lnTo>
                          <a:pt x="538" y="272"/>
                        </a:lnTo>
                        <a:lnTo>
                          <a:pt x="508" y="238"/>
                        </a:lnTo>
                        <a:lnTo>
                          <a:pt x="474" y="206"/>
                        </a:lnTo>
                        <a:lnTo>
                          <a:pt x="436" y="178"/>
                        </a:lnTo>
                        <a:lnTo>
                          <a:pt x="396" y="154"/>
                        </a:lnTo>
                        <a:lnTo>
                          <a:pt x="354" y="134"/>
                        </a:lnTo>
                        <a:lnTo>
                          <a:pt x="310" y="118"/>
                        </a:lnTo>
                        <a:lnTo>
                          <a:pt x="264" y="106"/>
                        </a:lnTo>
                        <a:lnTo>
                          <a:pt x="240" y="102"/>
                        </a:lnTo>
                        <a:lnTo>
                          <a:pt x="216" y="100"/>
                        </a:lnTo>
                        <a:lnTo>
                          <a:pt x="192" y="98"/>
                        </a:lnTo>
                        <a:lnTo>
                          <a:pt x="168" y="96"/>
                        </a:lnTo>
                        <a:lnTo>
                          <a:pt x="168" y="96"/>
                        </a:lnTo>
                        <a:lnTo>
                          <a:pt x="140" y="98"/>
                        </a:lnTo>
                        <a:lnTo>
                          <a:pt x="112" y="100"/>
                        </a:lnTo>
                        <a:lnTo>
                          <a:pt x="86" y="104"/>
                        </a:lnTo>
                        <a:lnTo>
                          <a:pt x="58" y="110"/>
                        </a:lnTo>
                        <a:lnTo>
                          <a:pt x="58" y="110"/>
                        </a:lnTo>
                        <a:lnTo>
                          <a:pt x="48" y="110"/>
                        </a:lnTo>
                        <a:lnTo>
                          <a:pt x="40" y="110"/>
                        </a:lnTo>
                        <a:lnTo>
                          <a:pt x="30" y="108"/>
                        </a:lnTo>
                        <a:lnTo>
                          <a:pt x="22" y="102"/>
                        </a:lnTo>
                        <a:lnTo>
                          <a:pt x="14" y="98"/>
                        </a:lnTo>
                        <a:lnTo>
                          <a:pt x="8" y="90"/>
                        </a:lnTo>
                        <a:lnTo>
                          <a:pt x="4" y="82"/>
                        </a:lnTo>
                        <a:lnTo>
                          <a:pt x="0" y="74"/>
                        </a:lnTo>
                        <a:lnTo>
                          <a:pt x="0" y="74"/>
                        </a:lnTo>
                        <a:lnTo>
                          <a:pt x="0" y="64"/>
                        </a:lnTo>
                        <a:lnTo>
                          <a:pt x="0" y="54"/>
                        </a:lnTo>
                        <a:lnTo>
                          <a:pt x="2" y="46"/>
                        </a:lnTo>
                        <a:lnTo>
                          <a:pt x="6" y="36"/>
                        </a:lnTo>
                        <a:lnTo>
                          <a:pt x="12" y="30"/>
                        </a:lnTo>
                        <a:lnTo>
                          <a:pt x="20" y="24"/>
                        </a:lnTo>
                        <a:lnTo>
                          <a:pt x="28" y="18"/>
                        </a:lnTo>
                        <a:lnTo>
                          <a:pt x="36" y="16"/>
                        </a:lnTo>
                        <a:lnTo>
                          <a:pt x="36" y="16"/>
                        </a:lnTo>
                        <a:lnTo>
                          <a:pt x="70" y="8"/>
                        </a:lnTo>
                        <a:lnTo>
                          <a:pt x="102" y="4"/>
                        </a:lnTo>
                        <a:lnTo>
                          <a:pt x="134" y="2"/>
                        </a:lnTo>
                        <a:lnTo>
                          <a:pt x="168" y="0"/>
                        </a:lnTo>
                        <a:lnTo>
                          <a:pt x="168" y="0"/>
                        </a:lnTo>
                        <a:lnTo>
                          <a:pt x="198" y="2"/>
                        </a:lnTo>
                        <a:lnTo>
                          <a:pt x="226" y="4"/>
                        </a:lnTo>
                        <a:lnTo>
                          <a:pt x="256" y="8"/>
                        </a:lnTo>
                        <a:lnTo>
                          <a:pt x="284" y="12"/>
                        </a:lnTo>
                        <a:lnTo>
                          <a:pt x="312" y="18"/>
                        </a:lnTo>
                        <a:lnTo>
                          <a:pt x="338" y="26"/>
                        </a:lnTo>
                        <a:lnTo>
                          <a:pt x="366" y="36"/>
                        </a:lnTo>
                        <a:lnTo>
                          <a:pt x="392" y="46"/>
                        </a:lnTo>
                        <a:lnTo>
                          <a:pt x="418" y="58"/>
                        </a:lnTo>
                        <a:lnTo>
                          <a:pt x="442" y="70"/>
                        </a:lnTo>
                        <a:lnTo>
                          <a:pt x="466" y="84"/>
                        </a:lnTo>
                        <a:lnTo>
                          <a:pt x="490" y="100"/>
                        </a:lnTo>
                        <a:lnTo>
                          <a:pt x="512" y="116"/>
                        </a:lnTo>
                        <a:lnTo>
                          <a:pt x="534" y="132"/>
                        </a:lnTo>
                        <a:lnTo>
                          <a:pt x="556" y="150"/>
                        </a:lnTo>
                        <a:lnTo>
                          <a:pt x="576" y="170"/>
                        </a:lnTo>
                        <a:lnTo>
                          <a:pt x="594" y="190"/>
                        </a:lnTo>
                        <a:lnTo>
                          <a:pt x="612" y="210"/>
                        </a:lnTo>
                        <a:lnTo>
                          <a:pt x="630" y="232"/>
                        </a:lnTo>
                        <a:lnTo>
                          <a:pt x="646" y="254"/>
                        </a:lnTo>
                        <a:lnTo>
                          <a:pt x="660" y="278"/>
                        </a:lnTo>
                        <a:lnTo>
                          <a:pt x="674" y="302"/>
                        </a:lnTo>
                        <a:lnTo>
                          <a:pt x="688" y="328"/>
                        </a:lnTo>
                        <a:lnTo>
                          <a:pt x="698" y="352"/>
                        </a:lnTo>
                        <a:lnTo>
                          <a:pt x="710" y="380"/>
                        </a:lnTo>
                        <a:lnTo>
                          <a:pt x="718" y="406"/>
                        </a:lnTo>
                        <a:lnTo>
                          <a:pt x="726" y="434"/>
                        </a:lnTo>
                        <a:lnTo>
                          <a:pt x="732" y="462"/>
                        </a:lnTo>
                        <a:lnTo>
                          <a:pt x="738" y="490"/>
                        </a:lnTo>
                        <a:lnTo>
                          <a:pt x="742" y="518"/>
                        </a:lnTo>
                        <a:lnTo>
                          <a:pt x="744" y="548"/>
                        </a:lnTo>
                        <a:lnTo>
                          <a:pt x="744" y="578"/>
                        </a:lnTo>
                        <a:lnTo>
                          <a:pt x="744" y="578"/>
                        </a:lnTo>
                        <a:lnTo>
                          <a:pt x="742" y="626"/>
                        </a:lnTo>
                        <a:lnTo>
                          <a:pt x="736" y="676"/>
                        </a:lnTo>
                        <a:lnTo>
                          <a:pt x="726" y="722"/>
                        </a:lnTo>
                        <a:lnTo>
                          <a:pt x="712" y="768"/>
                        </a:lnTo>
                        <a:lnTo>
                          <a:pt x="694" y="812"/>
                        </a:lnTo>
                        <a:lnTo>
                          <a:pt x="674" y="856"/>
                        </a:lnTo>
                        <a:lnTo>
                          <a:pt x="648" y="896"/>
                        </a:lnTo>
                        <a:lnTo>
                          <a:pt x="622" y="934"/>
                        </a:lnTo>
                        <a:lnTo>
                          <a:pt x="590" y="970"/>
                        </a:lnTo>
                        <a:lnTo>
                          <a:pt x="558" y="1002"/>
                        </a:lnTo>
                        <a:lnTo>
                          <a:pt x="520" y="1034"/>
                        </a:lnTo>
                        <a:lnTo>
                          <a:pt x="482" y="1060"/>
                        </a:lnTo>
                        <a:lnTo>
                          <a:pt x="440" y="1086"/>
                        </a:lnTo>
                        <a:lnTo>
                          <a:pt x="398" y="1106"/>
                        </a:lnTo>
                        <a:lnTo>
                          <a:pt x="352" y="1124"/>
                        </a:lnTo>
                        <a:lnTo>
                          <a:pt x="304" y="1138"/>
                        </a:lnTo>
                        <a:lnTo>
                          <a:pt x="304" y="1138"/>
                        </a:lnTo>
                        <a:lnTo>
                          <a:pt x="292" y="113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74" name="Freeform 24"/>
                  <p:cNvSpPr>
                    <a:spLocks/>
                  </p:cNvSpPr>
                  <p:nvPr/>
                </p:nvSpPr>
                <p:spPr bwMode="auto">
                  <a:xfrm>
                    <a:off x="3271" y="1247"/>
                    <a:ext cx="848" cy="338"/>
                  </a:xfrm>
                  <a:custGeom>
                    <a:avLst/>
                    <a:gdLst>
                      <a:gd name="T0" fmla="*/ 48 w 848"/>
                      <a:gd name="T1" fmla="*/ 338 h 338"/>
                      <a:gd name="T2" fmla="*/ 22 w 848"/>
                      <a:gd name="T3" fmla="*/ 332 h 338"/>
                      <a:gd name="T4" fmla="*/ 16 w 848"/>
                      <a:gd name="T5" fmla="*/ 326 h 338"/>
                      <a:gd name="T6" fmla="*/ 4 w 848"/>
                      <a:gd name="T7" fmla="*/ 310 h 338"/>
                      <a:gd name="T8" fmla="*/ 0 w 848"/>
                      <a:gd name="T9" fmla="*/ 292 h 338"/>
                      <a:gd name="T10" fmla="*/ 4 w 848"/>
                      <a:gd name="T11" fmla="*/ 274 h 338"/>
                      <a:gd name="T12" fmla="*/ 8 w 848"/>
                      <a:gd name="T13" fmla="*/ 264 h 338"/>
                      <a:gd name="T14" fmla="*/ 52 w 848"/>
                      <a:gd name="T15" fmla="*/ 206 h 338"/>
                      <a:gd name="T16" fmla="*/ 102 w 848"/>
                      <a:gd name="T17" fmla="*/ 154 h 338"/>
                      <a:gd name="T18" fmla="*/ 156 w 848"/>
                      <a:gd name="T19" fmla="*/ 108 h 338"/>
                      <a:gd name="T20" fmla="*/ 218 w 848"/>
                      <a:gd name="T21" fmla="*/ 70 h 338"/>
                      <a:gd name="T22" fmla="*/ 282 w 848"/>
                      <a:gd name="T23" fmla="*/ 40 h 338"/>
                      <a:gd name="T24" fmla="*/ 350 w 848"/>
                      <a:gd name="T25" fmla="*/ 18 h 338"/>
                      <a:gd name="T26" fmla="*/ 420 w 848"/>
                      <a:gd name="T27" fmla="*/ 4 h 338"/>
                      <a:gd name="T28" fmla="*/ 494 w 848"/>
                      <a:gd name="T29" fmla="*/ 0 h 338"/>
                      <a:gd name="T30" fmla="*/ 538 w 848"/>
                      <a:gd name="T31" fmla="*/ 2 h 338"/>
                      <a:gd name="T32" fmla="*/ 626 w 848"/>
                      <a:gd name="T33" fmla="*/ 16 h 338"/>
                      <a:gd name="T34" fmla="*/ 712 w 848"/>
                      <a:gd name="T35" fmla="*/ 42 h 338"/>
                      <a:gd name="T36" fmla="*/ 790 w 848"/>
                      <a:gd name="T37" fmla="*/ 82 h 338"/>
                      <a:gd name="T38" fmla="*/ 828 w 848"/>
                      <a:gd name="T39" fmla="*/ 108 h 338"/>
                      <a:gd name="T40" fmla="*/ 842 w 848"/>
                      <a:gd name="T41" fmla="*/ 122 h 338"/>
                      <a:gd name="T42" fmla="*/ 848 w 848"/>
                      <a:gd name="T43" fmla="*/ 138 h 338"/>
                      <a:gd name="T44" fmla="*/ 848 w 848"/>
                      <a:gd name="T45" fmla="*/ 156 h 338"/>
                      <a:gd name="T46" fmla="*/ 840 w 848"/>
                      <a:gd name="T47" fmla="*/ 174 h 338"/>
                      <a:gd name="T48" fmla="*/ 832 w 848"/>
                      <a:gd name="T49" fmla="*/ 182 h 338"/>
                      <a:gd name="T50" fmla="*/ 818 w 848"/>
                      <a:gd name="T51" fmla="*/ 192 h 338"/>
                      <a:gd name="T52" fmla="*/ 800 w 848"/>
                      <a:gd name="T53" fmla="*/ 194 h 338"/>
                      <a:gd name="T54" fmla="*/ 780 w 848"/>
                      <a:gd name="T55" fmla="*/ 190 h 338"/>
                      <a:gd name="T56" fmla="*/ 772 w 848"/>
                      <a:gd name="T57" fmla="*/ 186 h 338"/>
                      <a:gd name="T58" fmla="*/ 708 w 848"/>
                      <a:gd name="T59" fmla="*/ 146 h 338"/>
                      <a:gd name="T60" fmla="*/ 640 w 848"/>
                      <a:gd name="T61" fmla="*/ 118 h 338"/>
                      <a:gd name="T62" fmla="*/ 568 w 848"/>
                      <a:gd name="T63" fmla="*/ 102 h 338"/>
                      <a:gd name="T64" fmla="*/ 494 w 848"/>
                      <a:gd name="T65" fmla="*/ 96 h 338"/>
                      <a:gd name="T66" fmla="*/ 462 w 848"/>
                      <a:gd name="T67" fmla="*/ 98 h 338"/>
                      <a:gd name="T68" fmla="*/ 402 w 848"/>
                      <a:gd name="T69" fmla="*/ 104 h 338"/>
                      <a:gd name="T70" fmla="*/ 344 w 848"/>
                      <a:gd name="T71" fmla="*/ 120 h 338"/>
                      <a:gd name="T72" fmla="*/ 290 w 848"/>
                      <a:gd name="T73" fmla="*/ 142 h 338"/>
                      <a:gd name="T74" fmla="*/ 238 w 848"/>
                      <a:gd name="T75" fmla="*/ 170 h 338"/>
                      <a:gd name="T76" fmla="*/ 190 w 848"/>
                      <a:gd name="T77" fmla="*/ 204 h 338"/>
                      <a:gd name="T78" fmla="*/ 146 w 848"/>
                      <a:gd name="T79" fmla="*/ 246 h 338"/>
                      <a:gd name="T80" fmla="*/ 106 w 848"/>
                      <a:gd name="T81" fmla="*/ 292 h 338"/>
                      <a:gd name="T82" fmla="*/ 90 w 848"/>
                      <a:gd name="T83" fmla="*/ 316 h 338"/>
                      <a:gd name="T84" fmla="*/ 72 w 848"/>
                      <a:gd name="T85" fmla="*/ 334 h 338"/>
                      <a:gd name="T86" fmla="*/ 48 w 848"/>
                      <a:gd name="T87"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8" h="338">
                        <a:moveTo>
                          <a:pt x="48" y="338"/>
                        </a:moveTo>
                        <a:lnTo>
                          <a:pt x="48" y="338"/>
                        </a:lnTo>
                        <a:lnTo>
                          <a:pt x="36" y="338"/>
                        </a:lnTo>
                        <a:lnTo>
                          <a:pt x="22" y="332"/>
                        </a:lnTo>
                        <a:lnTo>
                          <a:pt x="22" y="332"/>
                        </a:lnTo>
                        <a:lnTo>
                          <a:pt x="16" y="326"/>
                        </a:lnTo>
                        <a:lnTo>
                          <a:pt x="10" y="318"/>
                        </a:lnTo>
                        <a:lnTo>
                          <a:pt x="4" y="310"/>
                        </a:lnTo>
                        <a:lnTo>
                          <a:pt x="2" y="302"/>
                        </a:lnTo>
                        <a:lnTo>
                          <a:pt x="0" y="292"/>
                        </a:lnTo>
                        <a:lnTo>
                          <a:pt x="2" y="282"/>
                        </a:lnTo>
                        <a:lnTo>
                          <a:pt x="4" y="274"/>
                        </a:lnTo>
                        <a:lnTo>
                          <a:pt x="8" y="264"/>
                        </a:lnTo>
                        <a:lnTo>
                          <a:pt x="8" y="264"/>
                        </a:lnTo>
                        <a:lnTo>
                          <a:pt x="30" y="234"/>
                        </a:lnTo>
                        <a:lnTo>
                          <a:pt x="52" y="206"/>
                        </a:lnTo>
                        <a:lnTo>
                          <a:pt x="76" y="178"/>
                        </a:lnTo>
                        <a:lnTo>
                          <a:pt x="102" y="154"/>
                        </a:lnTo>
                        <a:lnTo>
                          <a:pt x="128" y="130"/>
                        </a:lnTo>
                        <a:lnTo>
                          <a:pt x="156" y="108"/>
                        </a:lnTo>
                        <a:lnTo>
                          <a:pt x="186" y="88"/>
                        </a:lnTo>
                        <a:lnTo>
                          <a:pt x="218" y="70"/>
                        </a:lnTo>
                        <a:lnTo>
                          <a:pt x="248" y="54"/>
                        </a:lnTo>
                        <a:lnTo>
                          <a:pt x="282" y="40"/>
                        </a:lnTo>
                        <a:lnTo>
                          <a:pt x="316" y="28"/>
                        </a:lnTo>
                        <a:lnTo>
                          <a:pt x="350" y="18"/>
                        </a:lnTo>
                        <a:lnTo>
                          <a:pt x="384" y="10"/>
                        </a:lnTo>
                        <a:lnTo>
                          <a:pt x="420" y="4"/>
                        </a:lnTo>
                        <a:lnTo>
                          <a:pt x="456" y="2"/>
                        </a:lnTo>
                        <a:lnTo>
                          <a:pt x="494" y="0"/>
                        </a:lnTo>
                        <a:lnTo>
                          <a:pt x="494" y="0"/>
                        </a:lnTo>
                        <a:lnTo>
                          <a:pt x="538" y="2"/>
                        </a:lnTo>
                        <a:lnTo>
                          <a:pt x="582" y="6"/>
                        </a:lnTo>
                        <a:lnTo>
                          <a:pt x="626" y="16"/>
                        </a:lnTo>
                        <a:lnTo>
                          <a:pt x="670" y="28"/>
                        </a:lnTo>
                        <a:lnTo>
                          <a:pt x="712" y="42"/>
                        </a:lnTo>
                        <a:lnTo>
                          <a:pt x="752" y="60"/>
                        </a:lnTo>
                        <a:lnTo>
                          <a:pt x="790" y="82"/>
                        </a:lnTo>
                        <a:lnTo>
                          <a:pt x="828" y="108"/>
                        </a:lnTo>
                        <a:lnTo>
                          <a:pt x="828" y="108"/>
                        </a:lnTo>
                        <a:lnTo>
                          <a:pt x="836" y="114"/>
                        </a:lnTo>
                        <a:lnTo>
                          <a:pt x="842" y="122"/>
                        </a:lnTo>
                        <a:lnTo>
                          <a:pt x="846" y="130"/>
                        </a:lnTo>
                        <a:lnTo>
                          <a:pt x="848" y="138"/>
                        </a:lnTo>
                        <a:lnTo>
                          <a:pt x="848" y="148"/>
                        </a:lnTo>
                        <a:lnTo>
                          <a:pt x="848" y="156"/>
                        </a:lnTo>
                        <a:lnTo>
                          <a:pt x="844" y="166"/>
                        </a:lnTo>
                        <a:lnTo>
                          <a:pt x="840" y="174"/>
                        </a:lnTo>
                        <a:lnTo>
                          <a:pt x="840" y="174"/>
                        </a:lnTo>
                        <a:lnTo>
                          <a:pt x="832" y="182"/>
                        </a:lnTo>
                        <a:lnTo>
                          <a:pt x="826" y="188"/>
                        </a:lnTo>
                        <a:lnTo>
                          <a:pt x="818" y="192"/>
                        </a:lnTo>
                        <a:lnTo>
                          <a:pt x="808" y="194"/>
                        </a:lnTo>
                        <a:lnTo>
                          <a:pt x="800" y="194"/>
                        </a:lnTo>
                        <a:lnTo>
                          <a:pt x="790" y="194"/>
                        </a:lnTo>
                        <a:lnTo>
                          <a:pt x="780" y="190"/>
                        </a:lnTo>
                        <a:lnTo>
                          <a:pt x="772" y="186"/>
                        </a:lnTo>
                        <a:lnTo>
                          <a:pt x="772" y="186"/>
                        </a:lnTo>
                        <a:lnTo>
                          <a:pt x="742" y="164"/>
                        </a:lnTo>
                        <a:lnTo>
                          <a:pt x="708" y="146"/>
                        </a:lnTo>
                        <a:lnTo>
                          <a:pt x="674" y="132"/>
                        </a:lnTo>
                        <a:lnTo>
                          <a:pt x="640" y="118"/>
                        </a:lnTo>
                        <a:lnTo>
                          <a:pt x="604" y="108"/>
                        </a:lnTo>
                        <a:lnTo>
                          <a:pt x="568" y="102"/>
                        </a:lnTo>
                        <a:lnTo>
                          <a:pt x="532" y="98"/>
                        </a:lnTo>
                        <a:lnTo>
                          <a:pt x="494" y="96"/>
                        </a:lnTo>
                        <a:lnTo>
                          <a:pt x="494" y="96"/>
                        </a:lnTo>
                        <a:lnTo>
                          <a:pt x="462" y="98"/>
                        </a:lnTo>
                        <a:lnTo>
                          <a:pt x="432" y="100"/>
                        </a:lnTo>
                        <a:lnTo>
                          <a:pt x="402" y="104"/>
                        </a:lnTo>
                        <a:lnTo>
                          <a:pt x="374" y="112"/>
                        </a:lnTo>
                        <a:lnTo>
                          <a:pt x="344" y="120"/>
                        </a:lnTo>
                        <a:lnTo>
                          <a:pt x="316" y="130"/>
                        </a:lnTo>
                        <a:lnTo>
                          <a:pt x="290" y="142"/>
                        </a:lnTo>
                        <a:lnTo>
                          <a:pt x="264" y="154"/>
                        </a:lnTo>
                        <a:lnTo>
                          <a:pt x="238" y="170"/>
                        </a:lnTo>
                        <a:lnTo>
                          <a:pt x="212" y="186"/>
                        </a:lnTo>
                        <a:lnTo>
                          <a:pt x="190" y="204"/>
                        </a:lnTo>
                        <a:lnTo>
                          <a:pt x="166" y="224"/>
                        </a:lnTo>
                        <a:lnTo>
                          <a:pt x="146" y="246"/>
                        </a:lnTo>
                        <a:lnTo>
                          <a:pt x="126" y="268"/>
                        </a:lnTo>
                        <a:lnTo>
                          <a:pt x="106" y="292"/>
                        </a:lnTo>
                        <a:lnTo>
                          <a:pt x="90" y="316"/>
                        </a:lnTo>
                        <a:lnTo>
                          <a:pt x="90" y="316"/>
                        </a:lnTo>
                        <a:lnTo>
                          <a:pt x="82" y="326"/>
                        </a:lnTo>
                        <a:lnTo>
                          <a:pt x="72" y="334"/>
                        </a:lnTo>
                        <a:lnTo>
                          <a:pt x="60" y="338"/>
                        </a:lnTo>
                        <a:lnTo>
                          <a:pt x="48" y="33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75" name="Freeform 25"/>
                  <p:cNvSpPr>
                    <a:spLocks/>
                  </p:cNvSpPr>
                  <p:nvPr/>
                </p:nvSpPr>
                <p:spPr bwMode="auto">
                  <a:xfrm>
                    <a:off x="3271" y="1247"/>
                    <a:ext cx="848" cy="338"/>
                  </a:xfrm>
                  <a:custGeom>
                    <a:avLst/>
                    <a:gdLst>
                      <a:gd name="T0" fmla="*/ 48 w 848"/>
                      <a:gd name="T1" fmla="*/ 338 h 338"/>
                      <a:gd name="T2" fmla="*/ 22 w 848"/>
                      <a:gd name="T3" fmla="*/ 332 h 338"/>
                      <a:gd name="T4" fmla="*/ 16 w 848"/>
                      <a:gd name="T5" fmla="*/ 326 h 338"/>
                      <a:gd name="T6" fmla="*/ 4 w 848"/>
                      <a:gd name="T7" fmla="*/ 310 h 338"/>
                      <a:gd name="T8" fmla="*/ 0 w 848"/>
                      <a:gd name="T9" fmla="*/ 292 h 338"/>
                      <a:gd name="T10" fmla="*/ 4 w 848"/>
                      <a:gd name="T11" fmla="*/ 274 h 338"/>
                      <a:gd name="T12" fmla="*/ 8 w 848"/>
                      <a:gd name="T13" fmla="*/ 264 h 338"/>
                      <a:gd name="T14" fmla="*/ 52 w 848"/>
                      <a:gd name="T15" fmla="*/ 206 h 338"/>
                      <a:gd name="T16" fmla="*/ 102 w 848"/>
                      <a:gd name="T17" fmla="*/ 154 h 338"/>
                      <a:gd name="T18" fmla="*/ 156 w 848"/>
                      <a:gd name="T19" fmla="*/ 108 h 338"/>
                      <a:gd name="T20" fmla="*/ 218 w 848"/>
                      <a:gd name="T21" fmla="*/ 70 h 338"/>
                      <a:gd name="T22" fmla="*/ 282 w 848"/>
                      <a:gd name="T23" fmla="*/ 40 h 338"/>
                      <a:gd name="T24" fmla="*/ 350 w 848"/>
                      <a:gd name="T25" fmla="*/ 18 h 338"/>
                      <a:gd name="T26" fmla="*/ 420 w 848"/>
                      <a:gd name="T27" fmla="*/ 4 h 338"/>
                      <a:gd name="T28" fmla="*/ 494 w 848"/>
                      <a:gd name="T29" fmla="*/ 0 h 338"/>
                      <a:gd name="T30" fmla="*/ 538 w 848"/>
                      <a:gd name="T31" fmla="*/ 2 h 338"/>
                      <a:gd name="T32" fmla="*/ 626 w 848"/>
                      <a:gd name="T33" fmla="*/ 16 h 338"/>
                      <a:gd name="T34" fmla="*/ 712 w 848"/>
                      <a:gd name="T35" fmla="*/ 42 h 338"/>
                      <a:gd name="T36" fmla="*/ 790 w 848"/>
                      <a:gd name="T37" fmla="*/ 82 h 338"/>
                      <a:gd name="T38" fmla="*/ 828 w 848"/>
                      <a:gd name="T39" fmla="*/ 108 h 338"/>
                      <a:gd name="T40" fmla="*/ 842 w 848"/>
                      <a:gd name="T41" fmla="*/ 122 h 338"/>
                      <a:gd name="T42" fmla="*/ 848 w 848"/>
                      <a:gd name="T43" fmla="*/ 138 h 338"/>
                      <a:gd name="T44" fmla="*/ 848 w 848"/>
                      <a:gd name="T45" fmla="*/ 156 h 338"/>
                      <a:gd name="T46" fmla="*/ 840 w 848"/>
                      <a:gd name="T47" fmla="*/ 174 h 338"/>
                      <a:gd name="T48" fmla="*/ 832 w 848"/>
                      <a:gd name="T49" fmla="*/ 182 h 338"/>
                      <a:gd name="T50" fmla="*/ 818 w 848"/>
                      <a:gd name="T51" fmla="*/ 192 h 338"/>
                      <a:gd name="T52" fmla="*/ 800 w 848"/>
                      <a:gd name="T53" fmla="*/ 194 h 338"/>
                      <a:gd name="T54" fmla="*/ 780 w 848"/>
                      <a:gd name="T55" fmla="*/ 190 h 338"/>
                      <a:gd name="T56" fmla="*/ 772 w 848"/>
                      <a:gd name="T57" fmla="*/ 186 h 338"/>
                      <a:gd name="T58" fmla="*/ 708 w 848"/>
                      <a:gd name="T59" fmla="*/ 146 h 338"/>
                      <a:gd name="T60" fmla="*/ 640 w 848"/>
                      <a:gd name="T61" fmla="*/ 118 h 338"/>
                      <a:gd name="T62" fmla="*/ 568 w 848"/>
                      <a:gd name="T63" fmla="*/ 102 h 338"/>
                      <a:gd name="T64" fmla="*/ 494 w 848"/>
                      <a:gd name="T65" fmla="*/ 96 h 338"/>
                      <a:gd name="T66" fmla="*/ 462 w 848"/>
                      <a:gd name="T67" fmla="*/ 98 h 338"/>
                      <a:gd name="T68" fmla="*/ 402 w 848"/>
                      <a:gd name="T69" fmla="*/ 104 h 338"/>
                      <a:gd name="T70" fmla="*/ 344 w 848"/>
                      <a:gd name="T71" fmla="*/ 120 h 338"/>
                      <a:gd name="T72" fmla="*/ 290 w 848"/>
                      <a:gd name="T73" fmla="*/ 142 h 338"/>
                      <a:gd name="T74" fmla="*/ 238 w 848"/>
                      <a:gd name="T75" fmla="*/ 170 h 338"/>
                      <a:gd name="T76" fmla="*/ 190 w 848"/>
                      <a:gd name="T77" fmla="*/ 204 h 338"/>
                      <a:gd name="T78" fmla="*/ 146 w 848"/>
                      <a:gd name="T79" fmla="*/ 246 h 338"/>
                      <a:gd name="T80" fmla="*/ 106 w 848"/>
                      <a:gd name="T81" fmla="*/ 292 h 338"/>
                      <a:gd name="T82" fmla="*/ 90 w 848"/>
                      <a:gd name="T83" fmla="*/ 316 h 338"/>
                      <a:gd name="T84" fmla="*/ 72 w 848"/>
                      <a:gd name="T85" fmla="*/ 334 h 338"/>
                      <a:gd name="T86" fmla="*/ 48 w 848"/>
                      <a:gd name="T87"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8" h="338">
                        <a:moveTo>
                          <a:pt x="48" y="338"/>
                        </a:moveTo>
                        <a:lnTo>
                          <a:pt x="48" y="338"/>
                        </a:lnTo>
                        <a:lnTo>
                          <a:pt x="36" y="338"/>
                        </a:lnTo>
                        <a:lnTo>
                          <a:pt x="22" y="332"/>
                        </a:lnTo>
                        <a:lnTo>
                          <a:pt x="22" y="332"/>
                        </a:lnTo>
                        <a:lnTo>
                          <a:pt x="16" y="326"/>
                        </a:lnTo>
                        <a:lnTo>
                          <a:pt x="10" y="318"/>
                        </a:lnTo>
                        <a:lnTo>
                          <a:pt x="4" y="310"/>
                        </a:lnTo>
                        <a:lnTo>
                          <a:pt x="2" y="302"/>
                        </a:lnTo>
                        <a:lnTo>
                          <a:pt x="0" y="292"/>
                        </a:lnTo>
                        <a:lnTo>
                          <a:pt x="2" y="282"/>
                        </a:lnTo>
                        <a:lnTo>
                          <a:pt x="4" y="274"/>
                        </a:lnTo>
                        <a:lnTo>
                          <a:pt x="8" y="264"/>
                        </a:lnTo>
                        <a:lnTo>
                          <a:pt x="8" y="264"/>
                        </a:lnTo>
                        <a:lnTo>
                          <a:pt x="30" y="234"/>
                        </a:lnTo>
                        <a:lnTo>
                          <a:pt x="52" y="206"/>
                        </a:lnTo>
                        <a:lnTo>
                          <a:pt x="76" y="178"/>
                        </a:lnTo>
                        <a:lnTo>
                          <a:pt x="102" y="154"/>
                        </a:lnTo>
                        <a:lnTo>
                          <a:pt x="128" y="130"/>
                        </a:lnTo>
                        <a:lnTo>
                          <a:pt x="156" y="108"/>
                        </a:lnTo>
                        <a:lnTo>
                          <a:pt x="186" y="88"/>
                        </a:lnTo>
                        <a:lnTo>
                          <a:pt x="218" y="70"/>
                        </a:lnTo>
                        <a:lnTo>
                          <a:pt x="248" y="54"/>
                        </a:lnTo>
                        <a:lnTo>
                          <a:pt x="282" y="40"/>
                        </a:lnTo>
                        <a:lnTo>
                          <a:pt x="316" y="28"/>
                        </a:lnTo>
                        <a:lnTo>
                          <a:pt x="350" y="18"/>
                        </a:lnTo>
                        <a:lnTo>
                          <a:pt x="384" y="10"/>
                        </a:lnTo>
                        <a:lnTo>
                          <a:pt x="420" y="4"/>
                        </a:lnTo>
                        <a:lnTo>
                          <a:pt x="456" y="2"/>
                        </a:lnTo>
                        <a:lnTo>
                          <a:pt x="494" y="0"/>
                        </a:lnTo>
                        <a:lnTo>
                          <a:pt x="494" y="0"/>
                        </a:lnTo>
                        <a:lnTo>
                          <a:pt x="538" y="2"/>
                        </a:lnTo>
                        <a:lnTo>
                          <a:pt x="582" y="6"/>
                        </a:lnTo>
                        <a:lnTo>
                          <a:pt x="626" y="16"/>
                        </a:lnTo>
                        <a:lnTo>
                          <a:pt x="670" y="28"/>
                        </a:lnTo>
                        <a:lnTo>
                          <a:pt x="712" y="42"/>
                        </a:lnTo>
                        <a:lnTo>
                          <a:pt x="752" y="60"/>
                        </a:lnTo>
                        <a:lnTo>
                          <a:pt x="790" y="82"/>
                        </a:lnTo>
                        <a:lnTo>
                          <a:pt x="828" y="108"/>
                        </a:lnTo>
                        <a:lnTo>
                          <a:pt x="828" y="108"/>
                        </a:lnTo>
                        <a:lnTo>
                          <a:pt x="836" y="114"/>
                        </a:lnTo>
                        <a:lnTo>
                          <a:pt x="842" y="122"/>
                        </a:lnTo>
                        <a:lnTo>
                          <a:pt x="846" y="130"/>
                        </a:lnTo>
                        <a:lnTo>
                          <a:pt x="848" y="138"/>
                        </a:lnTo>
                        <a:lnTo>
                          <a:pt x="848" y="148"/>
                        </a:lnTo>
                        <a:lnTo>
                          <a:pt x="848" y="156"/>
                        </a:lnTo>
                        <a:lnTo>
                          <a:pt x="844" y="166"/>
                        </a:lnTo>
                        <a:lnTo>
                          <a:pt x="840" y="174"/>
                        </a:lnTo>
                        <a:lnTo>
                          <a:pt x="840" y="174"/>
                        </a:lnTo>
                        <a:lnTo>
                          <a:pt x="832" y="182"/>
                        </a:lnTo>
                        <a:lnTo>
                          <a:pt x="826" y="188"/>
                        </a:lnTo>
                        <a:lnTo>
                          <a:pt x="818" y="192"/>
                        </a:lnTo>
                        <a:lnTo>
                          <a:pt x="808" y="194"/>
                        </a:lnTo>
                        <a:lnTo>
                          <a:pt x="800" y="194"/>
                        </a:lnTo>
                        <a:lnTo>
                          <a:pt x="790" y="194"/>
                        </a:lnTo>
                        <a:lnTo>
                          <a:pt x="780" y="190"/>
                        </a:lnTo>
                        <a:lnTo>
                          <a:pt x="772" y="186"/>
                        </a:lnTo>
                        <a:lnTo>
                          <a:pt x="772" y="186"/>
                        </a:lnTo>
                        <a:lnTo>
                          <a:pt x="742" y="164"/>
                        </a:lnTo>
                        <a:lnTo>
                          <a:pt x="708" y="146"/>
                        </a:lnTo>
                        <a:lnTo>
                          <a:pt x="674" y="132"/>
                        </a:lnTo>
                        <a:lnTo>
                          <a:pt x="640" y="118"/>
                        </a:lnTo>
                        <a:lnTo>
                          <a:pt x="604" y="108"/>
                        </a:lnTo>
                        <a:lnTo>
                          <a:pt x="568" y="102"/>
                        </a:lnTo>
                        <a:lnTo>
                          <a:pt x="532" y="98"/>
                        </a:lnTo>
                        <a:lnTo>
                          <a:pt x="494" y="96"/>
                        </a:lnTo>
                        <a:lnTo>
                          <a:pt x="494" y="96"/>
                        </a:lnTo>
                        <a:lnTo>
                          <a:pt x="462" y="98"/>
                        </a:lnTo>
                        <a:lnTo>
                          <a:pt x="432" y="100"/>
                        </a:lnTo>
                        <a:lnTo>
                          <a:pt x="402" y="104"/>
                        </a:lnTo>
                        <a:lnTo>
                          <a:pt x="374" y="112"/>
                        </a:lnTo>
                        <a:lnTo>
                          <a:pt x="344" y="120"/>
                        </a:lnTo>
                        <a:lnTo>
                          <a:pt x="316" y="130"/>
                        </a:lnTo>
                        <a:lnTo>
                          <a:pt x="290" y="142"/>
                        </a:lnTo>
                        <a:lnTo>
                          <a:pt x="264" y="154"/>
                        </a:lnTo>
                        <a:lnTo>
                          <a:pt x="238" y="170"/>
                        </a:lnTo>
                        <a:lnTo>
                          <a:pt x="212" y="186"/>
                        </a:lnTo>
                        <a:lnTo>
                          <a:pt x="190" y="204"/>
                        </a:lnTo>
                        <a:lnTo>
                          <a:pt x="166" y="224"/>
                        </a:lnTo>
                        <a:lnTo>
                          <a:pt x="146" y="246"/>
                        </a:lnTo>
                        <a:lnTo>
                          <a:pt x="126" y="268"/>
                        </a:lnTo>
                        <a:lnTo>
                          <a:pt x="106" y="292"/>
                        </a:lnTo>
                        <a:lnTo>
                          <a:pt x="90" y="316"/>
                        </a:lnTo>
                        <a:lnTo>
                          <a:pt x="90" y="316"/>
                        </a:lnTo>
                        <a:lnTo>
                          <a:pt x="82" y="326"/>
                        </a:lnTo>
                        <a:lnTo>
                          <a:pt x="72" y="334"/>
                        </a:lnTo>
                        <a:lnTo>
                          <a:pt x="60" y="338"/>
                        </a:lnTo>
                        <a:lnTo>
                          <a:pt x="48" y="33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grpSp>
          </p:grpSp>
          <p:sp>
            <p:nvSpPr>
              <p:cNvPr id="76" name="TextBox 75"/>
              <p:cNvSpPr txBox="1"/>
              <p:nvPr/>
            </p:nvSpPr>
            <p:spPr>
              <a:xfrm>
                <a:off x="7436977" y="6058894"/>
                <a:ext cx="3899237" cy="369332"/>
              </a:xfrm>
              <a:prstGeom prst="rect">
                <a:avLst/>
              </a:prstGeom>
              <a:noFill/>
            </p:spPr>
            <p:txBody>
              <a:bodyPr wrap="square" rtlCol="0">
                <a:spAutoFit/>
              </a:bodyPr>
              <a:lstStyle/>
              <a:p>
                <a:pPr algn="ctr"/>
                <a:r>
                  <a:rPr lang="en-US" b="1" dirty="0">
                    <a:solidFill>
                      <a:schemeClr val="bg2">
                        <a:lumMod val="75000"/>
                      </a:schemeClr>
                    </a:solidFill>
                    <a:latin typeface="Calibri"/>
                    <a:cs typeface="Calibri"/>
                  </a:rPr>
                  <a:t>Categorized Trusted Sites</a:t>
                </a:r>
              </a:p>
            </p:txBody>
          </p:sp>
        </p:grpSp>
        <p:grpSp>
          <p:nvGrpSpPr>
            <p:cNvPr id="196" name="Group 195"/>
            <p:cNvGrpSpPr/>
            <p:nvPr/>
          </p:nvGrpSpPr>
          <p:grpSpPr>
            <a:xfrm>
              <a:off x="3981450" y="3636383"/>
              <a:ext cx="3371322" cy="1985544"/>
              <a:chOff x="3981450" y="3636383"/>
              <a:chExt cx="3371322" cy="1985544"/>
            </a:xfrm>
          </p:grpSpPr>
          <p:grpSp>
            <p:nvGrpSpPr>
              <p:cNvPr id="39" name="Group 38"/>
              <p:cNvGrpSpPr/>
              <p:nvPr/>
            </p:nvGrpSpPr>
            <p:grpSpPr>
              <a:xfrm>
                <a:off x="3981450" y="3636383"/>
                <a:ext cx="3371322" cy="1985544"/>
                <a:chOff x="3981450" y="3636383"/>
                <a:chExt cx="3371322" cy="1985544"/>
              </a:xfrm>
            </p:grpSpPr>
            <p:cxnSp>
              <p:nvCxnSpPr>
                <p:cNvPr id="78" name="Elbow Connector 77"/>
                <p:cNvCxnSpPr/>
                <p:nvPr/>
              </p:nvCxnSpPr>
              <p:spPr>
                <a:xfrm>
                  <a:off x="3981450" y="3636383"/>
                  <a:ext cx="3371322" cy="1535648"/>
                </a:xfrm>
                <a:prstGeom prst="bentConnector3">
                  <a:avLst>
                    <a:gd name="adj1" fmla="val 15531"/>
                  </a:avLst>
                </a:prstGeom>
                <a:ln w="571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4511442" y="5252595"/>
                  <a:ext cx="1869822" cy="369332"/>
                </a:xfrm>
                <a:prstGeom prst="rect">
                  <a:avLst/>
                </a:prstGeom>
                <a:noFill/>
              </p:spPr>
              <p:txBody>
                <a:bodyPr wrap="square" rtlCol="0">
                  <a:spAutoFit/>
                </a:bodyPr>
                <a:lstStyle/>
                <a:p>
                  <a:r>
                    <a:rPr lang="en-US" b="1" dirty="0">
                      <a:solidFill>
                        <a:schemeClr val="bg2">
                          <a:lumMod val="75000"/>
                        </a:schemeClr>
                      </a:solidFill>
                      <a:latin typeface="Calibri"/>
                      <a:cs typeface="Calibri"/>
                    </a:rPr>
                    <a:t>Allow</a:t>
                  </a:r>
                </a:p>
              </p:txBody>
            </p:sp>
          </p:grpSp>
          <p:sp>
            <p:nvSpPr>
              <p:cNvPr id="186" name="Oval 185"/>
              <p:cNvSpPr/>
              <p:nvPr/>
            </p:nvSpPr>
            <p:spPr>
              <a:xfrm>
                <a:off x="4343178" y="4957018"/>
                <a:ext cx="325042" cy="329343"/>
              </a:xfrm>
              <a:prstGeom prst="ellipse">
                <a:avLst/>
              </a:prstGeom>
              <a:solidFill>
                <a:schemeClr val="accent1"/>
              </a:solidFill>
              <a:ln w="9525">
                <a:noFill/>
                <a:miter lim="800000"/>
                <a:headEnd/>
                <a:tailEnd/>
              </a:ln>
            </p:spPr>
            <p:txBody>
              <a:bodyPr wrap="square" rtlCol="0" anchor="ctr" anchorCtr="1"/>
              <a:lstStyle/>
              <a:p>
                <a:pPr algn="ctr"/>
                <a:r>
                  <a:rPr lang="en-US" kern="0" dirty="0">
                    <a:solidFill>
                      <a:schemeClr val="bg1"/>
                    </a:solidFill>
                    <a:latin typeface="Calibri"/>
                    <a:cs typeface="Calibri"/>
                  </a:rPr>
                  <a:t>1</a:t>
                </a:r>
              </a:p>
            </p:txBody>
          </p:sp>
        </p:grpSp>
      </p:grpSp>
      <p:grpSp>
        <p:nvGrpSpPr>
          <p:cNvPr id="86" name="Group 85"/>
          <p:cNvGrpSpPr/>
          <p:nvPr/>
        </p:nvGrpSpPr>
        <p:grpSpPr>
          <a:xfrm>
            <a:off x="3838064" y="3097270"/>
            <a:ext cx="4861874" cy="1731132"/>
            <a:chOff x="3334064" y="3298830"/>
            <a:chExt cx="4861874" cy="1731132"/>
          </a:xfrm>
        </p:grpSpPr>
        <p:grpSp>
          <p:nvGrpSpPr>
            <p:cNvPr id="37" name="Group 36"/>
            <p:cNvGrpSpPr/>
            <p:nvPr/>
          </p:nvGrpSpPr>
          <p:grpSpPr>
            <a:xfrm>
              <a:off x="4296701" y="3298830"/>
              <a:ext cx="3899237" cy="1731132"/>
              <a:chOff x="4296701" y="3298830"/>
              <a:chExt cx="3899237" cy="1731132"/>
            </a:xfrm>
          </p:grpSpPr>
          <p:pic>
            <p:nvPicPr>
              <p:cNvPr id="98" name="Picture 97"/>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83136" t="16891" r="6345" b="61846"/>
              <a:stretch/>
            </p:blipFill>
            <p:spPr>
              <a:xfrm>
                <a:off x="6448590" y="3755143"/>
                <a:ext cx="457969" cy="347170"/>
              </a:xfrm>
              <a:prstGeom prst="rect">
                <a:avLst/>
              </a:prstGeom>
            </p:spPr>
          </p:pic>
          <p:grpSp>
            <p:nvGrpSpPr>
              <p:cNvPr id="99" name="Group 4"/>
              <p:cNvGrpSpPr>
                <a:grpSpLocks noChangeAspect="1"/>
              </p:cNvGrpSpPr>
              <p:nvPr/>
            </p:nvGrpSpPr>
            <p:grpSpPr bwMode="auto">
              <a:xfrm>
                <a:off x="6148196" y="3298830"/>
                <a:ext cx="1627781" cy="1218167"/>
                <a:chOff x="2619" y="1247"/>
                <a:chExt cx="2440" cy="1826"/>
              </a:xfrm>
            </p:grpSpPr>
            <p:sp>
              <p:nvSpPr>
                <p:cNvPr id="100" name="AutoShape 3"/>
                <p:cNvSpPr>
                  <a:spLocks noChangeAspect="1" noChangeArrowheads="1" noTextEdit="1"/>
                </p:cNvSpPr>
                <p:nvPr/>
              </p:nvSpPr>
              <p:spPr bwMode="auto">
                <a:xfrm>
                  <a:off x="2619" y="1247"/>
                  <a:ext cx="2440" cy="1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01" name="Freeform 6"/>
                <p:cNvSpPr>
                  <a:spLocks/>
                </p:cNvSpPr>
                <p:nvPr/>
              </p:nvSpPr>
              <p:spPr bwMode="auto">
                <a:xfrm>
                  <a:off x="2657" y="1315"/>
                  <a:ext cx="2360" cy="1684"/>
                </a:xfrm>
                <a:custGeom>
                  <a:avLst/>
                  <a:gdLst>
                    <a:gd name="T0" fmla="*/ 2348 w 2360"/>
                    <a:gd name="T1" fmla="*/ 688 h 1684"/>
                    <a:gd name="T2" fmla="*/ 2352 w 2360"/>
                    <a:gd name="T3" fmla="*/ 550 h 1684"/>
                    <a:gd name="T4" fmla="*/ 2284 w 2360"/>
                    <a:gd name="T5" fmla="*/ 404 h 1684"/>
                    <a:gd name="T6" fmla="*/ 2178 w 2360"/>
                    <a:gd name="T7" fmla="*/ 298 h 1684"/>
                    <a:gd name="T8" fmla="*/ 2002 w 2360"/>
                    <a:gd name="T9" fmla="*/ 218 h 1684"/>
                    <a:gd name="T10" fmla="*/ 1850 w 2360"/>
                    <a:gd name="T11" fmla="*/ 168 h 1684"/>
                    <a:gd name="T12" fmla="*/ 1730 w 2360"/>
                    <a:gd name="T13" fmla="*/ 92 h 1684"/>
                    <a:gd name="T14" fmla="*/ 1616 w 2360"/>
                    <a:gd name="T15" fmla="*/ 42 h 1684"/>
                    <a:gd name="T16" fmla="*/ 1524 w 2360"/>
                    <a:gd name="T17" fmla="*/ 50 h 1684"/>
                    <a:gd name="T18" fmla="*/ 1302 w 2360"/>
                    <a:gd name="T19" fmla="*/ 34 h 1684"/>
                    <a:gd name="T20" fmla="*/ 1186 w 2360"/>
                    <a:gd name="T21" fmla="*/ 20 h 1684"/>
                    <a:gd name="T22" fmla="*/ 1024 w 2360"/>
                    <a:gd name="T23" fmla="*/ 2 h 1684"/>
                    <a:gd name="T24" fmla="*/ 862 w 2360"/>
                    <a:gd name="T25" fmla="*/ 54 h 1684"/>
                    <a:gd name="T26" fmla="*/ 716 w 2360"/>
                    <a:gd name="T27" fmla="*/ 124 h 1684"/>
                    <a:gd name="T28" fmla="*/ 638 w 2360"/>
                    <a:gd name="T29" fmla="*/ 90 h 1684"/>
                    <a:gd name="T30" fmla="*/ 548 w 2360"/>
                    <a:gd name="T31" fmla="*/ 78 h 1684"/>
                    <a:gd name="T32" fmla="*/ 410 w 2360"/>
                    <a:gd name="T33" fmla="*/ 108 h 1684"/>
                    <a:gd name="T34" fmla="*/ 308 w 2360"/>
                    <a:gd name="T35" fmla="*/ 190 h 1684"/>
                    <a:gd name="T36" fmla="*/ 260 w 2360"/>
                    <a:gd name="T37" fmla="*/ 304 h 1684"/>
                    <a:gd name="T38" fmla="*/ 262 w 2360"/>
                    <a:gd name="T39" fmla="*/ 374 h 1684"/>
                    <a:gd name="T40" fmla="*/ 136 w 2360"/>
                    <a:gd name="T41" fmla="*/ 428 h 1684"/>
                    <a:gd name="T42" fmla="*/ 44 w 2360"/>
                    <a:gd name="T43" fmla="*/ 520 h 1684"/>
                    <a:gd name="T44" fmla="*/ 2 w 2360"/>
                    <a:gd name="T45" fmla="*/ 642 h 1684"/>
                    <a:gd name="T46" fmla="*/ 8 w 2360"/>
                    <a:gd name="T47" fmla="*/ 732 h 1684"/>
                    <a:gd name="T48" fmla="*/ 50 w 2360"/>
                    <a:gd name="T49" fmla="*/ 826 h 1684"/>
                    <a:gd name="T50" fmla="*/ 124 w 2360"/>
                    <a:gd name="T51" fmla="*/ 902 h 1684"/>
                    <a:gd name="T52" fmla="*/ 192 w 2360"/>
                    <a:gd name="T53" fmla="*/ 970 h 1684"/>
                    <a:gd name="T54" fmla="*/ 176 w 2360"/>
                    <a:gd name="T55" fmla="*/ 1082 h 1684"/>
                    <a:gd name="T56" fmla="*/ 204 w 2360"/>
                    <a:gd name="T57" fmla="*/ 1228 h 1684"/>
                    <a:gd name="T58" fmla="*/ 306 w 2360"/>
                    <a:gd name="T59" fmla="*/ 1370 h 1684"/>
                    <a:gd name="T60" fmla="*/ 460 w 2360"/>
                    <a:gd name="T61" fmla="*/ 1448 h 1684"/>
                    <a:gd name="T62" fmla="*/ 596 w 2360"/>
                    <a:gd name="T63" fmla="*/ 1450 h 1684"/>
                    <a:gd name="T64" fmla="*/ 666 w 2360"/>
                    <a:gd name="T65" fmla="*/ 1460 h 1684"/>
                    <a:gd name="T66" fmla="*/ 708 w 2360"/>
                    <a:gd name="T67" fmla="*/ 1518 h 1684"/>
                    <a:gd name="T68" fmla="*/ 772 w 2360"/>
                    <a:gd name="T69" fmla="*/ 1556 h 1684"/>
                    <a:gd name="T70" fmla="*/ 834 w 2360"/>
                    <a:gd name="T71" fmla="*/ 1566 h 1684"/>
                    <a:gd name="T72" fmla="*/ 922 w 2360"/>
                    <a:gd name="T73" fmla="*/ 1544 h 1684"/>
                    <a:gd name="T74" fmla="*/ 972 w 2360"/>
                    <a:gd name="T75" fmla="*/ 1532 h 1684"/>
                    <a:gd name="T76" fmla="*/ 1042 w 2360"/>
                    <a:gd name="T77" fmla="*/ 1612 h 1684"/>
                    <a:gd name="T78" fmla="*/ 1154 w 2360"/>
                    <a:gd name="T79" fmla="*/ 1666 h 1684"/>
                    <a:gd name="T80" fmla="*/ 1294 w 2360"/>
                    <a:gd name="T81" fmla="*/ 1684 h 1684"/>
                    <a:gd name="T82" fmla="*/ 1422 w 2360"/>
                    <a:gd name="T83" fmla="*/ 1668 h 1684"/>
                    <a:gd name="T84" fmla="*/ 1550 w 2360"/>
                    <a:gd name="T85" fmla="*/ 1608 h 1684"/>
                    <a:gd name="T86" fmla="*/ 1626 w 2360"/>
                    <a:gd name="T87" fmla="*/ 1516 h 1684"/>
                    <a:gd name="T88" fmla="*/ 1640 w 2360"/>
                    <a:gd name="T89" fmla="*/ 1470 h 1684"/>
                    <a:gd name="T90" fmla="*/ 1754 w 2360"/>
                    <a:gd name="T91" fmla="*/ 1524 h 1684"/>
                    <a:gd name="T92" fmla="*/ 1866 w 2360"/>
                    <a:gd name="T93" fmla="*/ 1532 h 1684"/>
                    <a:gd name="T94" fmla="*/ 1994 w 2360"/>
                    <a:gd name="T95" fmla="*/ 1496 h 1684"/>
                    <a:gd name="T96" fmla="*/ 2084 w 2360"/>
                    <a:gd name="T97" fmla="*/ 1416 h 1684"/>
                    <a:gd name="T98" fmla="*/ 2118 w 2360"/>
                    <a:gd name="T99" fmla="*/ 1310 h 1684"/>
                    <a:gd name="T100" fmla="*/ 2098 w 2360"/>
                    <a:gd name="T101" fmla="*/ 1224 h 1684"/>
                    <a:gd name="T102" fmla="*/ 2186 w 2360"/>
                    <a:gd name="T103" fmla="*/ 1126 h 1684"/>
                    <a:gd name="T104" fmla="*/ 2266 w 2360"/>
                    <a:gd name="T105" fmla="*/ 990 h 1684"/>
                    <a:gd name="T106" fmla="*/ 2306 w 2360"/>
                    <a:gd name="T107" fmla="*/ 842 h 1684"/>
                    <a:gd name="T108" fmla="*/ 2310 w 2360"/>
                    <a:gd name="T109" fmla="*/ 756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0" h="1684">
                      <a:moveTo>
                        <a:pt x="2310" y="756"/>
                      </a:moveTo>
                      <a:lnTo>
                        <a:pt x="2310" y="756"/>
                      </a:lnTo>
                      <a:lnTo>
                        <a:pt x="2326" y="734"/>
                      </a:lnTo>
                      <a:lnTo>
                        <a:pt x="2338" y="712"/>
                      </a:lnTo>
                      <a:lnTo>
                        <a:pt x="2348" y="688"/>
                      </a:lnTo>
                      <a:lnTo>
                        <a:pt x="2354" y="662"/>
                      </a:lnTo>
                      <a:lnTo>
                        <a:pt x="2358" y="636"/>
                      </a:lnTo>
                      <a:lnTo>
                        <a:pt x="2360" y="608"/>
                      </a:lnTo>
                      <a:lnTo>
                        <a:pt x="2356" y="578"/>
                      </a:lnTo>
                      <a:lnTo>
                        <a:pt x="2352" y="550"/>
                      </a:lnTo>
                      <a:lnTo>
                        <a:pt x="2344" y="520"/>
                      </a:lnTo>
                      <a:lnTo>
                        <a:pt x="2332" y="492"/>
                      </a:lnTo>
                      <a:lnTo>
                        <a:pt x="2318" y="462"/>
                      </a:lnTo>
                      <a:lnTo>
                        <a:pt x="2302" y="434"/>
                      </a:lnTo>
                      <a:lnTo>
                        <a:pt x="2284" y="404"/>
                      </a:lnTo>
                      <a:lnTo>
                        <a:pt x="2262" y="378"/>
                      </a:lnTo>
                      <a:lnTo>
                        <a:pt x="2238" y="350"/>
                      </a:lnTo>
                      <a:lnTo>
                        <a:pt x="2210" y="326"/>
                      </a:lnTo>
                      <a:lnTo>
                        <a:pt x="2210" y="326"/>
                      </a:lnTo>
                      <a:lnTo>
                        <a:pt x="2178" y="298"/>
                      </a:lnTo>
                      <a:lnTo>
                        <a:pt x="2144" y="276"/>
                      </a:lnTo>
                      <a:lnTo>
                        <a:pt x="2108" y="256"/>
                      </a:lnTo>
                      <a:lnTo>
                        <a:pt x="2074" y="240"/>
                      </a:lnTo>
                      <a:lnTo>
                        <a:pt x="2038" y="228"/>
                      </a:lnTo>
                      <a:lnTo>
                        <a:pt x="2002" y="218"/>
                      </a:lnTo>
                      <a:lnTo>
                        <a:pt x="1968" y="214"/>
                      </a:lnTo>
                      <a:lnTo>
                        <a:pt x="1934" y="212"/>
                      </a:lnTo>
                      <a:lnTo>
                        <a:pt x="1934" y="212"/>
                      </a:lnTo>
                      <a:lnTo>
                        <a:pt x="1892" y="190"/>
                      </a:lnTo>
                      <a:lnTo>
                        <a:pt x="1850" y="168"/>
                      </a:lnTo>
                      <a:lnTo>
                        <a:pt x="1806" y="146"/>
                      </a:lnTo>
                      <a:lnTo>
                        <a:pt x="1760" y="128"/>
                      </a:lnTo>
                      <a:lnTo>
                        <a:pt x="1760" y="128"/>
                      </a:lnTo>
                      <a:lnTo>
                        <a:pt x="1746" y="110"/>
                      </a:lnTo>
                      <a:lnTo>
                        <a:pt x="1730" y="92"/>
                      </a:lnTo>
                      <a:lnTo>
                        <a:pt x="1712" y="78"/>
                      </a:lnTo>
                      <a:lnTo>
                        <a:pt x="1692" y="66"/>
                      </a:lnTo>
                      <a:lnTo>
                        <a:pt x="1668" y="54"/>
                      </a:lnTo>
                      <a:lnTo>
                        <a:pt x="1642" y="48"/>
                      </a:lnTo>
                      <a:lnTo>
                        <a:pt x="1616" y="42"/>
                      </a:lnTo>
                      <a:lnTo>
                        <a:pt x="1588" y="40"/>
                      </a:lnTo>
                      <a:lnTo>
                        <a:pt x="1588" y="40"/>
                      </a:lnTo>
                      <a:lnTo>
                        <a:pt x="1566" y="42"/>
                      </a:lnTo>
                      <a:lnTo>
                        <a:pt x="1544" y="44"/>
                      </a:lnTo>
                      <a:lnTo>
                        <a:pt x="1524" y="50"/>
                      </a:lnTo>
                      <a:lnTo>
                        <a:pt x="1504" y="56"/>
                      </a:lnTo>
                      <a:lnTo>
                        <a:pt x="1504" y="56"/>
                      </a:lnTo>
                      <a:lnTo>
                        <a:pt x="1438" y="46"/>
                      </a:lnTo>
                      <a:lnTo>
                        <a:pt x="1370" y="38"/>
                      </a:lnTo>
                      <a:lnTo>
                        <a:pt x="1302" y="34"/>
                      </a:lnTo>
                      <a:lnTo>
                        <a:pt x="1232" y="32"/>
                      </a:lnTo>
                      <a:lnTo>
                        <a:pt x="1232" y="32"/>
                      </a:lnTo>
                      <a:lnTo>
                        <a:pt x="1222" y="32"/>
                      </a:lnTo>
                      <a:lnTo>
                        <a:pt x="1222" y="32"/>
                      </a:lnTo>
                      <a:lnTo>
                        <a:pt x="1186" y="20"/>
                      </a:lnTo>
                      <a:lnTo>
                        <a:pt x="1148" y="8"/>
                      </a:lnTo>
                      <a:lnTo>
                        <a:pt x="1106" y="2"/>
                      </a:lnTo>
                      <a:lnTo>
                        <a:pt x="1062" y="0"/>
                      </a:lnTo>
                      <a:lnTo>
                        <a:pt x="1062" y="0"/>
                      </a:lnTo>
                      <a:lnTo>
                        <a:pt x="1024" y="2"/>
                      </a:lnTo>
                      <a:lnTo>
                        <a:pt x="986" y="6"/>
                      </a:lnTo>
                      <a:lnTo>
                        <a:pt x="952" y="14"/>
                      </a:lnTo>
                      <a:lnTo>
                        <a:pt x="920" y="24"/>
                      </a:lnTo>
                      <a:lnTo>
                        <a:pt x="890" y="38"/>
                      </a:lnTo>
                      <a:lnTo>
                        <a:pt x="862" y="54"/>
                      </a:lnTo>
                      <a:lnTo>
                        <a:pt x="840" y="70"/>
                      </a:lnTo>
                      <a:lnTo>
                        <a:pt x="820" y="90"/>
                      </a:lnTo>
                      <a:lnTo>
                        <a:pt x="820" y="90"/>
                      </a:lnTo>
                      <a:lnTo>
                        <a:pt x="766" y="106"/>
                      </a:lnTo>
                      <a:lnTo>
                        <a:pt x="716" y="124"/>
                      </a:lnTo>
                      <a:lnTo>
                        <a:pt x="716" y="124"/>
                      </a:lnTo>
                      <a:lnTo>
                        <a:pt x="696" y="114"/>
                      </a:lnTo>
                      <a:lnTo>
                        <a:pt x="678" y="104"/>
                      </a:lnTo>
                      <a:lnTo>
                        <a:pt x="658" y="96"/>
                      </a:lnTo>
                      <a:lnTo>
                        <a:pt x="638" y="90"/>
                      </a:lnTo>
                      <a:lnTo>
                        <a:pt x="616" y="84"/>
                      </a:lnTo>
                      <a:lnTo>
                        <a:pt x="594" y="80"/>
                      </a:lnTo>
                      <a:lnTo>
                        <a:pt x="570" y="78"/>
                      </a:lnTo>
                      <a:lnTo>
                        <a:pt x="548" y="78"/>
                      </a:lnTo>
                      <a:lnTo>
                        <a:pt x="548" y="78"/>
                      </a:lnTo>
                      <a:lnTo>
                        <a:pt x="518" y="78"/>
                      </a:lnTo>
                      <a:lnTo>
                        <a:pt x="490" y="82"/>
                      </a:lnTo>
                      <a:lnTo>
                        <a:pt x="462" y="88"/>
                      </a:lnTo>
                      <a:lnTo>
                        <a:pt x="434" y="98"/>
                      </a:lnTo>
                      <a:lnTo>
                        <a:pt x="410" y="108"/>
                      </a:lnTo>
                      <a:lnTo>
                        <a:pt x="386" y="120"/>
                      </a:lnTo>
                      <a:lnTo>
                        <a:pt x="364" y="136"/>
                      </a:lnTo>
                      <a:lnTo>
                        <a:pt x="342" y="152"/>
                      </a:lnTo>
                      <a:lnTo>
                        <a:pt x="324" y="170"/>
                      </a:lnTo>
                      <a:lnTo>
                        <a:pt x="308" y="190"/>
                      </a:lnTo>
                      <a:lnTo>
                        <a:pt x="292" y="210"/>
                      </a:lnTo>
                      <a:lnTo>
                        <a:pt x="280" y="232"/>
                      </a:lnTo>
                      <a:lnTo>
                        <a:pt x="270" y="256"/>
                      </a:lnTo>
                      <a:lnTo>
                        <a:pt x="264" y="280"/>
                      </a:lnTo>
                      <a:lnTo>
                        <a:pt x="260" y="304"/>
                      </a:lnTo>
                      <a:lnTo>
                        <a:pt x="258" y="330"/>
                      </a:lnTo>
                      <a:lnTo>
                        <a:pt x="258" y="330"/>
                      </a:lnTo>
                      <a:lnTo>
                        <a:pt x="260" y="352"/>
                      </a:lnTo>
                      <a:lnTo>
                        <a:pt x="262" y="374"/>
                      </a:lnTo>
                      <a:lnTo>
                        <a:pt x="262" y="374"/>
                      </a:lnTo>
                      <a:lnTo>
                        <a:pt x="234" y="380"/>
                      </a:lnTo>
                      <a:lnTo>
                        <a:pt x="208" y="390"/>
                      </a:lnTo>
                      <a:lnTo>
                        <a:pt x="182" y="400"/>
                      </a:lnTo>
                      <a:lnTo>
                        <a:pt x="158" y="414"/>
                      </a:lnTo>
                      <a:lnTo>
                        <a:pt x="136" y="428"/>
                      </a:lnTo>
                      <a:lnTo>
                        <a:pt x="114" y="444"/>
                      </a:lnTo>
                      <a:lnTo>
                        <a:pt x="94" y="460"/>
                      </a:lnTo>
                      <a:lnTo>
                        <a:pt x="74" y="480"/>
                      </a:lnTo>
                      <a:lnTo>
                        <a:pt x="58" y="500"/>
                      </a:lnTo>
                      <a:lnTo>
                        <a:pt x="44" y="520"/>
                      </a:lnTo>
                      <a:lnTo>
                        <a:pt x="30" y="542"/>
                      </a:lnTo>
                      <a:lnTo>
                        <a:pt x="20" y="566"/>
                      </a:lnTo>
                      <a:lnTo>
                        <a:pt x="12" y="590"/>
                      </a:lnTo>
                      <a:lnTo>
                        <a:pt x="6" y="616"/>
                      </a:lnTo>
                      <a:lnTo>
                        <a:pt x="2" y="642"/>
                      </a:lnTo>
                      <a:lnTo>
                        <a:pt x="0" y="668"/>
                      </a:lnTo>
                      <a:lnTo>
                        <a:pt x="0" y="668"/>
                      </a:lnTo>
                      <a:lnTo>
                        <a:pt x="2" y="690"/>
                      </a:lnTo>
                      <a:lnTo>
                        <a:pt x="4" y="710"/>
                      </a:lnTo>
                      <a:lnTo>
                        <a:pt x="8" y="732"/>
                      </a:lnTo>
                      <a:lnTo>
                        <a:pt x="14" y="752"/>
                      </a:lnTo>
                      <a:lnTo>
                        <a:pt x="20" y="770"/>
                      </a:lnTo>
                      <a:lnTo>
                        <a:pt x="28" y="790"/>
                      </a:lnTo>
                      <a:lnTo>
                        <a:pt x="38" y="808"/>
                      </a:lnTo>
                      <a:lnTo>
                        <a:pt x="50" y="826"/>
                      </a:lnTo>
                      <a:lnTo>
                        <a:pt x="62" y="842"/>
                      </a:lnTo>
                      <a:lnTo>
                        <a:pt x="76" y="858"/>
                      </a:lnTo>
                      <a:lnTo>
                        <a:pt x="90" y="874"/>
                      </a:lnTo>
                      <a:lnTo>
                        <a:pt x="106" y="888"/>
                      </a:lnTo>
                      <a:lnTo>
                        <a:pt x="124" y="902"/>
                      </a:lnTo>
                      <a:lnTo>
                        <a:pt x="142" y="914"/>
                      </a:lnTo>
                      <a:lnTo>
                        <a:pt x="160" y="924"/>
                      </a:lnTo>
                      <a:lnTo>
                        <a:pt x="180" y="934"/>
                      </a:lnTo>
                      <a:lnTo>
                        <a:pt x="180" y="934"/>
                      </a:lnTo>
                      <a:lnTo>
                        <a:pt x="192" y="970"/>
                      </a:lnTo>
                      <a:lnTo>
                        <a:pt x="192" y="970"/>
                      </a:lnTo>
                      <a:lnTo>
                        <a:pt x="186" y="998"/>
                      </a:lnTo>
                      <a:lnTo>
                        <a:pt x="180" y="1024"/>
                      </a:lnTo>
                      <a:lnTo>
                        <a:pt x="178" y="1052"/>
                      </a:lnTo>
                      <a:lnTo>
                        <a:pt x="176" y="1082"/>
                      </a:lnTo>
                      <a:lnTo>
                        <a:pt x="176" y="1082"/>
                      </a:lnTo>
                      <a:lnTo>
                        <a:pt x="178" y="1120"/>
                      </a:lnTo>
                      <a:lnTo>
                        <a:pt x="184" y="1156"/>
                      </a:lnTo>
                      <a:lnTo>
                        <a:pt x="192" y="1192"/>
                      </a:lnTo>
                      <a:lnTo>
                        <a:pt x="204" y="1228"/>
                      </a:lnTo>
                      <a:lnTo>
                        <a:pt x="220" y="1260"/>
                      </a:lnTo>
                      <a:lnTo>
                        <a:pt x="236" y="1292"/>
                      </a:lnTo>
                      <a:lnTo>
                        <a:pt x="258" y="1320"/>
                      </a:lnTo>
                      <a:lnTo>
                        <a:pt x="280" y="1346"/>
                      </a:lnTo>
                      <a:lnTo>
                        <a:pt x="306" y="1370"/>
                      </a:lnTo>
                      <a:lnTo>
                        <a:pt x="332" y="1392"/>
                      </a:lnTo>
                      <a:lnTo>
                        <a:pt x="362" y="1412"/>
                      </a:lnTo>
                      <a:lnTo>
                        <a:pt x="394" y="1428"/>
                      </a:lnTo>
                      <a:lnTo>
                        <a:pt x="426" y="1440"/>
                      </a:lnTo>
                      <a:lnTo>
                        <a:pt x="460" y="1448"/>
                      </a:lnTo>
                      <a:lnTo>
                        <a:pt x="494" y="1454"/>
                      </a:lnTo>
                      <a:lnTo>
                        <a:pt x="532" y="1456"/>
                      </a:lnTo>
                      <a:lnTo>
                        <a:pt x="532" y="1456"/>
                      </a:lnTo>
                      <a:lnTo>
                        <a:pt x="564" y="1454"/>
                      </a:lnTo>
                      <a:lnTo>
                        <a:pt x="596" y="1450"/>
                      </a:lnTo>
                      <a:lnTo>
                        <a:pt x="628" y="1442"/>
                      </a:lnTo>
                      <a:lnTo>
                        <a:pt x="658" y="1432"/>
                      </a:lnTo>
                      <a:lnTo>
                        <a:pt x="658" y="1432"/>
                      </a:lnTo>
                      <a:lnTo>
                        <a:pt x="660" y="1446"/>
                      </a:lnTo>
                      <a:lnTo>
                        <a:pt x="666" y="1460"/>
                      </a:lnTo>
                      <a:lnTo>
                        <a:pt x="672" y="1472"/>
                      </a:lnTo>
                      <a:lnTo>
                        <a:pt x="680" y="1486"/>
                      </a:lnTo>
                      <a:lnTo>
                        <a:pt x="688" y="1498"/>
                      </a:lnTo>
                      <a:lnTo>
                        <a:pt x="696" y="1508"/>
                      </a:lnTo>
                      <a:lnTo>
                        <a:pt x="708" y="1518"/>
                      </a:lnTo>
                      <a:lnTo>
                        <a:pt x="718" y="1528"/>
                      </a:lnTo>
                      <a:lnTo>
                        <a:pt x="730" y="1536"/>
                      </a:lnTo>
                      <a:lnTo>
                        <a:pt x="744" y="1544"/>
                      </a:lnTo>
                      <a:lnTo>
                        <a:pt x="756" y="1550"/>
                      </a:lnTo>
                      <a:lnTo>
                        <a:pt x="772" y="1556"/>
                      </a:lnTo>
                      <a:lnTo>
                        <a:pt x="786" y="1560"/>
                      </a:lnTo>
                      <a:lnTo>
                        <a:pt x="802" y="1564"/>
                      </a:lnTo>
                      <a:lnTo>
                        <a:pt x="816" y="1566"/>
                      </a:lnTo>
                      <a:lnTo>
                        <a:pt x="834" y="1566"/>
                      </a:lnTo>
                      <a:lnTo>
                        <a:pt x="834" y="1566"/>
                      </a:lnTo>
                      <a:lnTo>
                        <a:pt x="852" y="1566"/>
                      </a:lnTo>
                      <a:lnTo>
                        <a:pt x="870" y="1562"/>
                      </a:lnTo>
                      <a:lnTo>
                        <a:pt x="888" y="1558"/>
                      </a:lnTo>
                      <a:lnTo>
                        <a:pt x="904" y="1552"/>
                      </a:lnTo>
                      <a:lnTo>
                        <a:pt x="922" y="1544"/>
                      </a:lnTo>
                      <a:lnTo>
                        <a:pt x="936" y="1536"/>
                      </a:lnTo>
                      <a:lnTo>
                        <a:pt x="950" y="1526"/>
                      </a:lnTo>
                      <a:lnTo>
                        <a:pt x="962" y="1514"/>
                      </a:lnTo>
                      <a:lnTo>
                        <a:pt x="962" y="1514"/>
                      </a:lnTo>
                      <a:lnTo>
                        <a:pt x="972" y="1532"/>
                      </a:lnTo>
                      <a:lnTo>
                        <a:pt x="982" y="1550"/>
                      </a:lnTo>
                      <a:lnTo>
                        <a:pt x="994" y="1566"/>
                      </a:lnTo>
                      <a:lnTo>
                        <a:pt x="1008" y="1582"/>
                      </a:lnTo>
                      <a:lnTo>
                        <a:pt x="1024" y="1598"/>
                      </a:lnTo>
                      <a:lnTo>
                        <a:pt x="1042" y="1612"/>
                      </a:lnTo>
                      <a:lnTo>
                        <a:pt x="1062" y="1624"/>
                      </a:lnTo>
                      <a:lnTo>
                        <a:pt x="1084" y="1636"/>
                      </a:lnTo>
                      <a:lnTo>
                        <a:pt x="1106" y="1648"/>
                      </a:lnTo>
                      <a:lnTo>
                        <a:pt x="1130" y="1656"/>
                      </a:lnTo>
                      <a:lnTo>
                        <a:pt x="1154" y="1666"/>
                      </a:lnTo>
                      <a:lnTo>
                        <a:pt x="1180" y="1672"/>
                      </a:lnTo>
                      <a:lnTo>
                        <a:pt x="1208" y="1678"/>
                      </a:lnTo>
                      <a:lnTo>
                        <a:pt x="1236" y="1682"/>
                      </a:lnTo>
                      <a:lnTo>
                        <a:pt x="1264" y="1684"/>
                      </a:lnTo>
                      <a:lnTo>
                        <a:pt x="1294" y="1684"/>
                      </a:lnTo>
                      <a:lnTo>
                        <a:pt x="1294" y="1684"/>
                      </a:lnTo>
                      <a:lnTo>
                        <a:pt x="1328" y="1684"/>
                      </a:lnTo>
                      <a:lnTo>
                        <a:pt x="1360" y="1680"/>
                      </a:lnTo>
                      <a:lnTo>
                        <a:pt x="1392" y="1676"/>
                      </a:lnTo>
                      <a:lnTo>
                        <a:pt x="1422" y="1668"/>
                      </a:lnTo>
                      <a:lnTo>
                        <a:pt x="1452" y="1660"/>
                      </a:lnTo>
                      <a:lnTo>
                        <a:pt x="1478" y="1648"/>
                      </a:lnTo>
                      <a:lnTo>
                        <a:pt x="1504" y="1636"/>
                      </a:lnTo>
                      <a:lnTo>
                        <a:pt x="1528" y="1622"/>
                      </a:lnTo>
                      <a:lnTo>
                        <a:pt x="1550" y="1608"/>
                      </a:lnTo>
                      <a:lnTo>
                        <a:pt x="1570" y="1592"/>
                      </a:lnTo>
                      <a:lnTo>
                        <a:pt x="1588" y="1574"/>
                      </a:lnTo>
                      <a:lnTo>
                        <a:pt x="1602" y="1556"/>
                      </a:lnTo>
                      <a:lnTo>
                        <a:pt x="1616" y="1536"/>
                      </a:lnTo>
                      <a:lnTo>
                        <a:pt x="1626" y="1516"/>
                      </a:lnTo>
                      <a:lnTo>
                        <a:pt x="1632" y="1494"/>
                      </a:lnTo>
                      <a:lnTo>
                        <a:pt x="1636" y="1472"/>
                      </a:lnTo>
                      <a:lnTo>
                        <a:pt x="1636" y="1472"/>
                      </a:lnTo>
                      <a:lnTo>
                        <a:pt x="1640" y="1470"/>
                      </a:lnTo>
                      <a:lnTo>
                        <a:pt x="1640" y="1470"/>
                      </a:lnTo>
                      <a:lnTo>
                        <a:pt x="1660" y="1484"/>
                      </a:lnTo>
                      <a:lnTo>
                        <a:pt x="1682" y="1496"/>
                      </a:lnTo>
                      <a:lnTo>
                        <a:pt x="1704" y="1508"/>
                      </a:lnTo>
                      <a:lnTo>
                        <a:pt x="1730" y="1516"/>
                      </a:lnTo>
                      <a:lnTo>
                        <a:pt x="1754" y="1524"/>
                      </a:lnTo>
                      <a:lnTo>
                        <a:pt x="1782" y="1530"/>
                      </a:lnTo>
                      <a:lnTo>
                        <a:pt x="1808" y="1532"/>
                      </a:lnTo>
                      <a:lnTo>
                        <a:pt x="1836" y="1534"/>
                      </a:lnTo>
                      <a:lnTo>
                        <a:pt x="1836" y="1534"/>
                      </a:lnTo>
                      <a:lnTo>
                        <a:pt x="1866" y="1532"/>
                      </a:lnTo>
                      <a:lnTo>
                        <a:pt x="1894" y="1530"/>
                      </a:lnTo>
                      <a:lnTo>
                        <a:pt x="1920" y="1524"/>
                      </a:lnTo>
                      <a:lnTo>
                        <a:pt x="1946" y="1516"/>
                      </a:lnTo>
                      <a:lnTo>
                        <a:pt x="1970" y="1506"/>
                      </a:lnTo>
                      <a:lnTo>
                        <a:pt x="1994" y="1496"/>
                      </a:lnTo>
                      <a:lnTo>
                        <a:pt x="2016" y="1482"/>
                      </a:lnTo>
                      <a:lnTo>
                        <a:pt x="2036" y="1468"/>
                      </a:lnTo>
                      <a:lnTo>
                        <a:pt x="2054" y="1452"/>
                      </a:lnTo>
                      <a:lnTo>
                        <a:pt x="2070" y="1436"/>
                      </a:lnTo>
                      <a:lnTo>
                        <a:pt x="2084" y="1416"/>
                      </a:lnTo>
                      <a:lnTo>
                        <a:pt x="2096" y="1396"/>
                      </a:lnTo>
                      <a:lnTo>
                        <a:pt x="2106" y="1376"/>
                      </a:lnTo>
                      <a:lnTo>
                        <a:pt x="2112" y="1354"/>
                      </a:lnTo>
                      <a:lnTo>
                        <a:pt x="2116" y="1332"/>
                      </a:lnTo>
                      <a:lnTo>
                        <a:pt x="2118" y="1310"/>
                      </a:lnTo>
                      <a:lnTo>
                        <a:pt x="2118" y="1310"/>
                      </a:lnTo>
                      <a:lnTo>
                        <a:pt x="2116" y="1288"/>
                      </a:lnTo>
                      <a:lnTo>
                        <a:pt x="2112" y="1266"/>
                      </a:lnTo>
                      <a:lnTo>
                        <a:pt x="2106" y="1244"/>
                      </a:lnTo>
                      <a:lnTo>
                        <a:pt x="2098" y="1224"/>
                      </a:lnTo>
                      <a:lnTo>
                        <a:pt x="2098" y="1224"/>
                      </a:lnTo>
                      <a:lnTo>
                        <a:pt x="2122" y="1202"/>
                      </a:lnTo>
                      <a:lnTo>
                        <a:pt x="2144" y="1176"/>
                      </a:lnTo>
                      <a:lnTo>
                        <a:pt x="2166" y="1152"/>
                      </a:lnTo>
                      <a:lnTo>
                        <a:pt x="2186" y="1126"/>
                      </a:lnTo>
                      <a:lnTo>
                        <a:pt x="2206" y="1100"/>
                      </a:lnTo>
                      <a:lnTo>
                        <a:pt x="2224" y="1074"/>
                      </a:lnTo>
                      <a:lnTo>
                        <a:pt x="2240" y="1046"/>
                      </a:lnTo>
                      <a:lnTo>
                        <a:pt x="2254" y="1018"/>
                      </a:lnTo>
                      <a:lnTo>
                        <a:pt x="2266" y="990"/>
                      </a:lnTo>
                      <a:lnTo>
                        <a:pt x="2278" y="960"/>
                      </a:lnTo>
                      <a:lnTo>
                        <a:pt x="2288" y="932"/>
                      </a:lnTo>
                      <a:lnTo>
                        <a:pt x="2296" y="902"/>
                      </a:lnTo>
                      <a:lnTo>
                        <a:pt x="2302" y="872"/>
                      </a:lnTo>
                      <a:lnTo>
                        <a:pt x="2306" y="842"/>
                      </a:lnTo>
                      <a:lnTo>
                        <a:pt x="2310" y="810"/>
                      </a:lnTo>
                      <a:lnTo>
                        <a:pt x="2310" y="780"/>
                      </a:lnTo>
                      <a:lnTo>
                        <a:pt x="2310" y="780"/>
                      </a:lnTo>
                      <a:lnTo>
                        <a:pt x="2310" y="756"/>
                      </a:lnTo>
                      <a:lnTo>
                        <a:pt x="2310" y="756"/>
                      </a:lnTo>
                      <a:lnTo>
                        <a:pt x="2310" y="75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03" name="Freeform 7"/>
                <p:cNvSpPr>
                  <a:spLocks noEditPoints="1"/>
                </p:cNvSpPr>
                <p:nvPr/>
              </p:nvSpPr>
              <p:spPr bwMode="auto">
                <a:xfrm>
                  <a:off x="2619" y="1247"/>
                  <a:ext cx="2440" cy="1826"/>
                </a:xfrm>
                <a:custGeom>
                  <a:avLst/>
                  <a:gdLst>
                    <a:gd name="T0" fmla="*/ 1178 w 2440"/>
                    <a:gd name="T1" fmla="*/ 1796 h 1826"/>
                    <a:gd name="T2" fmla="*/ 1008 w 2440"/>
                    <a:gd name="T3" fmla="*/ 1678 h 1826"/>
                    <a:gd name="T4" fmla="*/ 800 w 2440"/>
                    <a:gd name="T5" fmla="*/ 1684 h 1826"/>
                    <a:gd name="T6" fmla="*/ 588 w 2440"/>
                    <a:gd name="T7" fmla="*/ 1596 h 1826"/>
                    <a:gd name="T8" fmla="*/ 248 w 2440"/>
                    <a:gd name="T9" fmla="*/ 1434 h 1826"/>
                    <a:gd name="T10" fmla="*/ 148 w 2440"/>
                    <a:gd name="T11" fmla="*/ 1120 h 1826"/>
                    <a:gd name="T12" fmla="*/ 82 w 2440"/>
                    <a:gd name="T13" fmla="*/ 954 h 1826"/>
                    <a:gd name="T14" fmla="*/ 4 w 2440"/>
                    <a:gd name="T15" fmla="*/ 782 h 1826"/>
                    <a:gd name="T16" fmla="*/ 42 w 2440"/>
                    <a:gd name="T17" fmla="*/ 576 h 1826"/>
                    <a:gd name="T18" fmla="*/ 230 w 2440"/>
                    <a:gd name="T19" fmla="*/ 426 h 1826"/>
                    <a:gd name="T20" fmla="*/ 360 w 2440"/>
                    <a:gd name="T21" fmla="*/ 212 h 1826"/>
                    <a:gd name="T22" fmla="*/ 632 w 2440"/>
                    <a:gd name="T23" fmla="*/ 96 h 1826"/>
                    <a:gd name="T24" fmla="*/ 908 w 2440"/>
                    <a:gd name="T25" fmla="*/ 52 h 1826"/>
                    <a:gd name="T26" fmla="*/ 1268 w 2440"/>
                    <a:gd name="T27" fmla="*/ 14 h 1826"/>
                    <a:gd name="T28" fmla="*/ 1514 w 2440"/>
                    <a:gd name="T29" fmla="*/ 56 h 1826"/>
                    <a:gd name="T30" fmla="*/ 1684 w 2440"/>
                    <a:gd name="T31" fmla="*/ 38 h 1826"/>
                    <a:gd name="T32" fmla="*/ 1828 w 2440"/>
                    <a:gd name="T33" fmla="*/ 122 h 1826"/>
                    <a:gd name="T34" fmla="*/ 1986 w 2440"/>
                    <a:gd name="T35" fmla="*/ 198 h 1826"/>
                    <a:gd name="T36" fmla="*/ 2212 w 2440"/>
                    <a:gd name="T37" fmla="*/ 302 h 1826"/>
                    <a:gd name="T38" fmla="*/ 2372 w 2440"/>
                    <a:gd name="T39" fmla="*/ 488 h 1826"/>
                    <a:gd name="T40" fmla="*/ 2440 w 2440"/>
                    <a:gd name="T41" fmla="*/ 732 h 1826"/>
                    <a:gd name="T42" fmla="*/ 2396 w 2440"/>
                    <a:gd name="T43" fmla="*/ 982 h 1826"/>
                    <a:gd name="T44" fmla="*/ 2222 w 2440"/>
                    <a:gd name="T45" fmla="*/ 1214 h 1826"/>
                    <a:gd name="T46" fmla="*/ 2146 w 2440"/>
                    <a:gd name="T47" fmla="*/ 1476 h 1826"/>
                    <a:gd name="T48" fmla="*/ 1824 w 2440"/>
                    <a:gd name="T49" fmla="*/ 1670 h 1826"/>
                    <a:gd name="T50" fmla="*/ 1648 w 2440"/>
                    <a:gd name="T51" fmla="*/ 1698 h 1826"/>
                    <a:gd name="T52" fmla="*/ 1460 w 2440"/>
                    <a:gd name="T53" fmla="*/ 1808 h 1826"/>
                    <a:gd name="T54" fmla="*/ 1040 w 2440"/>
                    <a:gd name="T55" fmla="*/ 1574 h 1826"/>
                    <a:gd name="T56" fmla="*/ 1182 w 2440"/>
                    <a:gd name="T57" fmla="*/ 1692 h 1826"/>
                    <a:gd name="T58" fmla="*/ 1380 w 2440"/>
                    <a:gd name="T59" fmla="*/ 1728 h 1826"/>
                    <a:gd name="T60" fmla="*/ 1552 w 2440"/>
                    <a:gd name="T61" fmla="*/ 1656 h 1826"/>
                    <a:gd name="T62" fmla="*/ 1646 w 2440"/>
                    <a:gd name="T63" fmla="*/ 1560 h 1826"/>
                    <a:gd name="T64" fmla="*/ 1780 w 2440"/>
                    <a:gd name="T65" fmla="*/ 1576 h 1826"/>
                    <a:gd name="T66" fmla="*/ 2046 w 2440"/>
                    <a:gd name="T67" fmla="*/ 1450 h 1826"/>
                    <a:gd name="T68" fmla="*/ 2124 w 2440"/>
                    <a:gd name="T69" fmla="*/ 1196 h 1826"/>
                    <a:gd name="T70" fmla="*/ 2208 w 2440"/>
                    <a:gd name="T71" fmla="*/ 1096 h 1826"/>
                    <a:gd name="T72" fmla="*/ 2330 w 2440"/>
                    <a:gd name="T73" fmla="*/ 874 h 1826"/>
                    <a:gd name="T74" fmla="*/ 2334 w 2440"/>
                    <a:gd name="T75" fmla="*/ 664 h 1826"/>
                    <a:gd name="T76" fmla="*/ 2092 w 2440"/>
                    <a:gd name="T77" fmla="*/ 338 h 1826"/>
                    <a:gd name="T78" fmla="*/ 1844 w 2440"/>
                    <a:gd name="T79" fmla="*/ 282 h 1826"/>
                    <a:gd name="T80" fmla="*/ 1784 w 2440"/>
                    <a:gd name="T81" fmla="*/ 224 h 1826"/>
                    <a:gd name="T82" fmla="*/ 1606 w 2440"/>
                    <a:gd name="T83" fmla="*/ 130 h 1826"/>
                    <a:gd name="T84" fmla="*/ 1488 w 2440"/>
                    <a:gd name="T85" fmla="*/ 190 h 1826"/>
                    <a:gd name="T86" fmla="*/ 1400 w 2440"/>
                    <a:gd name="T87" fmla="*/ 168 h 1826"/>
                    <a:gd name="T88" fmla="*/ 1100 w 2440"/>
                    <a:gd name="T89" fmla="*/ 98 h 1826"/>
                    <a:gd name="T90" fmla="*/ 810 w 2440"/>
                    <a:gd name="T91" fmla="*/ 228 h 1826"/>
                    <a:gd name="T92" fmla="*/ 632 w 2440"/>
                    <a:gd name="T93" fmla="*/ 192 h 1826"/>
                    <a:gd name="T94" fmla="*/ 418 w 2440"/>
                    <a:gd name="T95" fmla="*/ 290 h 1826"/>
                    <a:gd name="T96" fmla="*/ 348 w 2440"/>
                    <a:gd name="T97" fmla="*/ 472 h 1826"/>
                    <a:gd name="T98" fmla="*/ 284 w 2440"/>
                    <a:gd name="T99" fmla="*/ 512 h 1826"/>
                    <a:gd name="T100" fmla="*/ 132 w 2440"/>
                    <a:gd name="T101" fmla="*/ 614 h 1826"/>
                    <a:gd name="T102" fmla="*/ 100 w 2440"/>
                    <a:gd name="T103" fmla="*/ 772 h 1826"/>
                    <a:gd name="T104" fmla="*/ 170 w 2440"/>
                    <a:gd name="T105" fmla="*/ 906 h 1826"/>
                    <a:gd name="T106" fmla="*/ 266 w 2440"/>
                    <a:gd name="T107" fmla="*/ 970 h 1826"/>
                    <a:gd name="T108" fmla="*/ 250 w 2440"/>
                    <a:gd name="T109" fmla="*/ 1082 h 1826"/>
                    <a:gd name="T110" fmla="*/ 302 w 2440"/>
                    <a:gd name="T111" fmla="*/ 1346 h 1826"/>
                    <a:gd name="T112" fmla="*/ 552 w 2440"/>
                    <a:gd name="T113" fmla="*/ 1498 h 1826"/>
                    <a:gd name="T114" fmla="*/ 698 w 2440"/>
                    <a:gd name="T115" fmla="*/ 1484 h 1826"/>
                    <a:gd name="T116" fmla="*/ 766 w 2440"/>
                    <a:gd name="T117" fmla="*/ 1550 h 1826"/>
                    <a:gd name="T118" fmla="*/ 946 w 2440"/>
                    <a:gd name="T119" fmla="*/ 1598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0" h="1826">
                      <a:moveTo>
                        <a:pt x="1338" y="1826"/>
                      </a:moveTo>
                      <a:lnTo>
                        <a:pt x="1338" y="1826"/>
                      </a:lnTo>
                      <a:lnTo>
                        <a:pt x="1314" y="1826"/>
                      </a:lnTo>
                      <a:lnTo>
                        <a:pt x="1290" y="1824"/>
                      </a:lnTo>
                      <a:lnTo>
                        <a:pt x="1268" y="1820"/>
                      </a:lnTo>
                      <a:lnTo>
                        <a:pt x="1244" y="1816"/>
                      </a:lnTo>
                      <a:lnTo>
                        <a:pt x="1222" y="1810"/>
                      </a:lnTo>
                      <a:lnTo>
                        <a:pt x="1200" y="1804"/>
                      </a:lnTo>
                      <a:lnTo>
                        <a:pt x="1178" y="1796"/>
                      </a:lnTo>
                      <a:lnTo>
                        <a:pt x="1156" y="1786"/>
                      </a:lnTo>
                      <a:lnTo>
                        <a:pt x="1136" y="1776"/>
                      </a:lnTo>
                      <a:lnTo>
                        <a:pt x="1116" y="1766"/>
                      </a:lnTo>
                      <a:lnTo>
                        <a:pt x="1096" y="1754"/>
                      </a:lnTo>
                      <a:lnTo>
                        <a:pt x="1076" y="1740"/>
                      </a:lnTo>
                      <a:lnTo>
                        <a:pt x="1058" y="1726"/>
                      </a:lnTo>
                      <a:lnTo>
                        <a:pt x="1040" y="1710"/>
                      </a:lnTo>
                      <a:lnTo>
                        <a:pt x="1024" y="1694"/>
                      </a:lnTo>
                      <a:lnTo>
                        <a:pt x="1008" y="1678"/>
                      </a:lnTo>
                      <a:lnTo>
                        <a:pt x="1008" y="1678"/>
                      </a:lnTo>
                      <a:lnTo>
                        <a:pt x="980" y="1688"/>
                      </a:lnTo>
                      <a:lnTo>
                        <a:pt x="952" y="1694"/>
                      </a:lnTo>
                      <a:lnTo>
                        <a:pt x="924" y="1700"/>
                      </a:lnTo>
                      <a:lnTo>
                        <a:pt x="896" y="1700"/>
                      </a:lnTo>
                      <a:lnTo>
                        <a:pt x="896" y="1700"/>
                      </a:lnTo>
                      <a:lnTo>
                        <a:pt x="862" y="1698"/>
                      </a:lnTo>
                      <a:lnTo>
                        <a:pt x="830" y="1694"/>
                      </a:lnTo>
                      <a:lnTo>
                        <a:pt x="800" y="1684"/>
                      </a:lnTo>
                      <a:lnTo>
                        <a:pt x="770" y="1670"/>
                      </a:lnTo>
                      <a:lnTo>
                        <a:pt x="742" y="1654"/>
                      </a:lnTo>
                      <a:lnTo>
                        <a:pt x="716" y="1634"/>
                      </a:lnTo>
                      <a:lnTo>
                        <a:pt x="692" y="1612"/>
                      </a:lnTo>
                      <a:lnTo>
                        <a:pt x="672" y="1588"/>
                      </a:lnTo>
                      <a:lnTo>
                        <a:pt x="672" y="1588"/>
                      </a:lnTo>
                      <a:lnTo>
                        <a:pt x="630" y="1594"/>
                      </a:lnTo>
                      <a:lnTo>
                        <a:pt x="588" y="1596"/>
                      </a:lnTo>
                      <a:lnTo>
                        <a:pt x="588" y="1596"/>
                      </a:lnTo>
                      <a:lnTo>
                        <a:pt x="544" y="1592"/>
                      </a:lnTo>
                      <a:lnTo>
                        <a:pt x="500" y="1586"/>
                      </a:lnTo>
                      <a:lnTo>
                        <a:pt x="456" y="1576"/>
                      </a:lnTo>
                      <a:lnTo>
                        <a:pt x="416" y="1560"/>
                      </a:lnTo>
                      <a:lnTo>
                        <a:pt x="378" y="1542"/>
                      </a:lnTo>
                      <a:lnTo>
                        <a:pt x="342" y="1520"/>
                      </a:lnTo>
                      <a:lnTo>
                        <a:pt x="308" y="1494"/>
                      </a:lnTo>
                      <a:lnTo>
                        <a:pt x="276" y="1466"/>
                      </a:lnTo>
                      <a:lnTo>
                        <a:pt x="248" y="1434"/>
                      </a:lnTo>
                      <a:lnTo>
                        <a:pt x="222" y="1400"/>
                      </a:lnTo>
                      <a:lnTo>
                        <a:pt x="200" y="1364"/>
                      </a:lnTo>
                      <a:lnTo>
                        <a:pt x="180" y="1324"/>
                      </a:lnTo>
                      <a:lnTo>
                        <a:pt x="166" y="1284"/>
                      </a:lnTo>
                      <a:lnTo>
                        <a:pt x="156" y="1242"/>
                      </a:lnTo>
                      <a:lnTo>
                        <a:pt x="148" y="1198"/>
                      </a:lnTo>
                      <a:lnTo>
                        <a:pt x="146" y="1154"/>
                      </a:lnTo>
                      <a:lnTo>
                        <a:pt x="146" y="1154"/>
                      </a:lnTo>
                      <a:lnTo>
                        <a:pt x="148" y="1120"/>
                      </a:lnTo>
                      <a:lnTo>
                        <a:pt x="152" y="1086"/>
                      </a:lnTo>
                      <a:lnTo>
                        <a:pt x="158" y="1054"/>
                      </a:lnTo>
                      <a:lnTo>
                        <a:pt x="166" y="1020"/>
                      </a:lnTo>
                      <a:lnTo>
                        <a:pt x="166" y="1020"/>
                      </a:lnTo>
                      <a:lnTo>
                        <a:pt x="148" y="1010"/>
                      </a:lnTo>
                      <a:lnTo>
                        <a:pt x="130" y="998"/>
                      </a:lnTo>
                      <a:lnTo>
                        <a:pt x="114" y="984"/>
                      </a:lnTo>
                      <a:lnTo>
                        <a:pt x="98" y="970"/>
                      </a:lnTo>
                      <a:lnTo>
                        <a:pt x="82" y="954"/>
                      </a:lnTo>
                      <a:lnTo>
                        <a:pt x="70" y="938"/>
                      </a:lnTo>
                      <a:lnTo>
                        <a:pt x="56" y="920"/>
                      </a:lnTo>
                      <a:lnTo>
                        <a:pt x="46" y="902"/>
                      </a:lnTo>
                      <a:lnTo>
                        <a:pt x="36" y="884"/>
                      </a:lnTo>
                      <a:lnTo>
                        <a:pt x="26" y="864"/>
                      </a:lnTo>
                      <a:lnTo>
                        <a:pt x="18" y="844"/>
                      </a:lnTo>
                      <a:lnTo>
                        <a:pt x="12" y="824"/>
                      </a:lnTo>
                      <a:lnTo>
                        <a:pt x="8" y="802"/>
                      </a:lnTo>
                      <a:lnTo>
                        <a:pt x="4" y="782"/>
                      </a:lnTo>
                      <a:lnTo>
                        <a:pt x="2" y="760"/>
                      </a:lnTo>
                      <a:lnTo>
                        <a:pt x="0" y="738"/>
                      </a:lnTo>
                      <a:lnTo>
                        <a:pt x="0" y="738"/>
                      </a:lnTo>
                      <a:lnTo>
                        <a:pt x="2" y="708"/>
                      </a:lnTo>
                      <a:lnTo>
                        <a:pt x="6" y="680"/>
                      </a:lnTo>
                      <a:lnTo>
                        <a:pt x="12" y="652"/>
                      </a:lnTo>
                      <a:lnTo>
                        <a:pt x="20" y="626"/>
                      </a:lnTo>
                      <a:lnTo>
                        <a:pt x="30" y="600"/>
                      </a:lnTo>
                      <a:lnTo>
                        <a:pt x="42" y="576"/>
                      </a:lnTo>
                      <a:lnTo>
                        <a:pt x="58" y="552"/>
                      </a:lnTo>
                      <a:lnTo>
                        <a:pt x="74" y="532"/>
                      </a:lnTo>
                      <a:lnTo>
                        <a:pt x="92" y="510"/>
                      </a:lnTo>
                      <a:lnTo>
                        <a:pt x="112" y="492"/>
                      </a:lnTo>
                      <a:lnTo>
                        <a:pt x="132" y="476"/>
                      </a:lnTo>
                      <a:lnTo>
                        <a:pt x="154" y="460"/>
                      </a:lnTo>
                      <a:lnTo>
                        <a:pt x="178" y="446"/>
                      </a:lnTo>
                      <a:lnTo>
                        <a:pt x="204" y="434"/>
                      </a:lnTo>
                      <a:lnTo>
                        <a:pt x="230" y="426"/>
                      </a:lnTo>
                      <a:lnTo>
                        <a:pt x="258" y="418"/>
                      </a:lnTo>
                      <a:lnTo>
                        <a:pt x="258" y="418"/>
                      </a:lnTo>
                      <a:lnTo>
                        <a:pt x="264" y="384"/>
                      </a:lnTo>
                      <a:lnTo>
                        <a:pt x="274" y="352"/>
                      </a:lnTo>
                      <a:lnTo>
                        <a:pt x="286" y="320"/>
                      </a:lnTo>
                      <a:lnTo>
                        <a:pt x="300" y="290"/>
                      </a:lnTo>
                      <a:lnTo>
                        <a:pt x="318" y="262"/>
                      </a:lnTo>
                      <a:lnTo>
                        <a:pt x="338" y="236"/>
                      </a:lnTo>
                      <a:lnTo>
                        <a:pt x="360" y="212"/>
                      </a:lnTo>
                      <a:lnTo>
                        <a:pt x="384" y="188"/>
                      </a:lnTo>
                      <a:lnTo>
                        <a:pt x="410" y="168"/>
                      </a:lnTo>
                      <a:lnTo>
                        <a:pt x="438" y="150"/>
                      </a:lnTo>
                      <a:lnTo>
                        <a:pt x="466" y="134"/>
                      </a:lnTo>
                      <a:lnTo>
                        <a:pt x="498" y="120"/>
                      </a:lnTo>
                      <a:lnTo>
                        <a:pt x="530" y="110"/>
                      </a:lnTo>
                      <a:lnTo>
                        <a:pt x="562" y="102"/>
                      </a:lnTo>
                      <a:lnTo>
                        <a:pt x="596" y="98"/>
                      </a:lnTo>
                      <a:lnTo>
                        <a:pt x="632" y="96"/>
                      </a:lnTo>
                      <a:lnTo>
                        <a:pt x="632" y="96"/>
                      </a:lnTo>
                      <a:lnTo>
                        <a:pt x="670" y="98"/>
                      </a:lnTo>
                      <a:lnTo>
                        <a:pt x="710" y="104"/>
                      </a:lnTo>
                      <a:lnTo>
                        <a:pt x="748" y="114"/>
                      </a:lnTo>
                      <a:lnTo>
                        <a:pt x="784" y="128"/>
                      </a:lnTo>
                      <a:lnTo>
                        <a:pt x="784" y="128"/>
                      </a:lnTo>
                      <a:lnTo>
                        <a:pt x="824" y="98"/>
                      </a:lnTo>
                      <a:lnTo>
                        <a:pt x="864" y="72"/>
                      </a:lnTo>
                      <a:lnTo>
                        <a:pt x="908" y="52"/>
                      </a:lnTo>
                      <a:lnTo>
                        <a:pt x="954" y="32"/>
                      </a:lnTo>
                      <a:lnTo>
                        <a:pt x="1000" y="18"/>
                      </a:lnTo>
                      <a:lnTo>
                        <a:pt x="1048" y="8"/>
                      </a:lnTo>
                      <a:lnTo>
                        <a:pt x="1096" y="2"/>
                      </a:lnTo>
                      <a:lnTo>
                        <a:pt x="1146" y="0"/>
                      </a:lnTo>
                      <a:lnTo>
                        <a:pt x="1146" y="0"/>
                      </a:lnTo>
                      <a:lnTo>
                        <a:pt x="1186" y="2"/>
                      </a:lnTo>
                      <a:lnTo>
                        <a:pt x="1228" y="6"/>
                      </a:lnTo>
                      <a:lnTo>
                        <a:pt x="1268" y="14"/>
                      </a:lnTo>
                      <a:lnTo>
                        <a:pt x="1308" y="24"/>
                      </a:lnTo>
                      <a:lnTo>
                        <a:pt x="1346" y="36"/>
                      </a:lnTo>
                      <a:lnTo>
                        <a:pt x="1384" y="52"/>
                      </a:lnTo>
                      <a:lnTo>
                        <a:pt x="1420" y="70"/>
                      </a:lnTo>
                      <a:lnTo>
                        <a:pt x="1456" y="90"/>
                      </a:lnTo>
                      <a:lnTo>
                        <a:pt x="1456" y="90"/>
                      </a:lnTo>
                      <a:lnTo>
                        <a:pt x="1474" y="78"/>
                      </a:lnTo>
                      <a:lnTo>
                        <a:pt x="1494" y="66"/>
                      </a:lnTo>
                      <a:lnTo>
                        <a:pt x="1514" y="56"/>
                      </a:lnTo>
                      <a:lnTo>
                        <a:pt x="1536" y="48"/>
                      </a:lnTo>
                      <a:lnTo>
                        <a:pt x="1558" y="42"/>
                      </a:lnTo>
                      <a:lnTo>
                        <a:pt x="1580" y="36"/>
                      </a:lnTo>
                      <a:lnTo>
                        <a:pt x="1602" y="34"/>
                      </a:lnTo>
                      <a:lnTo>
                        <a:pt x="1626" y="32"/>
                      </a:lnTo>
                      <a:lnTo>
                        <a:pt x="1626" y="32"/>
                      </a:lnTo>
                      <a:lnTo>
                        <a:pt x="1644" y="34"/>
                      </a:lnTo>
                      <a:lnTo>
                        <a:pt x="1664" y="36"/>
                      </a:lnTo>
                      <a:lnTo>
                        <a:pt x="1684" y="38"/>
                      </a:lnTo>
                      <a:lnTo>
                        <a:pt x="1702" y="44"/>
                      </a:lnTo>
                      <a:lnTo>
                        <a:pt x="1720" y="50"/>
                      </a:lnTo>
                      <a:lnTo>
                        <a:pt x="1738" y="56"/>
                      </a:lnTo>
                      <a:lnTo>
                        <a:pt x="1754" y="64"/>
                      </a:lnTo>
                      <a:lnTo>
                        <a:pt x="1770" y="74"/>
                      </a:lnTo>
                      <a:lnTo>
                        <a:pt x="1786" y="84"/>
                      </a:lnTo>
                      <a:lnTo>
                        <a:pt x="1802" y="96"/>
                      </a:lnTo>
                      <a:lnTo>
                        <a:pt x="1816" y="108"/>
                      </a:lnTo>
                      <a:lnTo>
                        <a:pt x="1828" y="122"/>
                      </a:lnTo>
                      <a:lnTo>
                        <a:pt x="1842" y="136"/>
                      </a:lnTo>
                      <a:lnTo>
                        <a:pt x="1852" y="152"/>
                      </a:lnTo>
                      <a:lnTo>
                        <a:pt x="1862" y="168"/>
                      </a:lnTo>
                      <a:lnTo>
                        <a:pt x="1872" y="184"/>
                      </a:lnTo>
                      <a:lnTo>
                        <a:pt x="1872" y="184"/>
                      </a:lnTo>
                      <a:lnTo>
                        <a:pt x="1902" y="186"/>
                      </a:lnTo>
                      <a:lnTo>
                        <a:pt x="1930" y="188"/>
                      </a:lnTo>
                      <a:lnTo>
                        <a:pt x="1958" y="192"/>
                      </a:lnTo>
                      <a:lnTo>
                        <a:pt x="1986" y="198"/>
                      </a:lnTo>
                      <a:lnTo>
                        <a:pt x="2014" y="204"/>
                      </a:lnTo>
                      <a:lnTo>
                        <a:pt x="2042" y="212"/>
                      </a:lnTo>
                      <a:lnTo>
                        <a:pt x="2068" y="222"/>
                      </a:lnTo>
                      <a:lnTo>
                        <a:pt x="2094" y="232"/>
                      </a:lnTo>
                      <a:lnTo>
                        <a:pt x="2118" y="244"/>
                      </a:lnTo>
                      <a:lnTo>
                        <a:pt x="2144" y="256"/>
                      </a:lnTo>
                      <a:lnTo>
                        <a:pt x="2166" y="270"/>
                      </a:lnTo>
                      <a:lnTo>
                        <a:pt x="2190" y="286"/>
                      </a:lnTo>
                      <a:lnTo>
                        <a:pt x="2212" y="302"/>
                      </a:lnTo>
                      <a:lnTo>
                        <a:pt x="2234" y="320"/>
                      </a:lnTo>
                      <a:lnTo>
                        <a:pt x="2254" y="338"/>
                      </a:lnTo>
                      <a:lnTo>
                        <a:pt x="2274" y="356"/>
                      </a:lnTo>
                      <a:lnTo>
                        <a:pt x="2292" y="376"/>
                      </a:lnTo>
                      <a:lnTo>
                        <a:pt x="2310" y="398"/>
                      </a:lnTo>
                      <a:lnTo>
                        <a:pt x="2328" y="418"/>
                      </a:lnTo>
                      <a:lnTo>
                        <a:pt x="2344" y="442"/>
                      </a:lnTo>
                      <a:lnTo>
                        <a:pt x="2358" y="464"/>
                      </a:lnTo>
                      <a:lnTo>
                        <a:pt x="2372" y="488"/>
                      </a:lnTo>
                      <a:lnTo>
                        <a:pt x="2384" y="514"/>
                      </a:lnTo>
                      <a:lnTo>
                        <a:pt x="2396" y="538"/>
                      </a:lnTo>
                      <a:lnTo>
                        <a:pt x="2406" y="564"/>
                      </a:lnTo>
                      <a:lnTo>
                        <a:pt x="2414" y="592"/>
                      </a:lnTo>
                      <a:lnTo>
                        <a:pt x="2422" y="618"/>
                      </a:lnTo>
                      <a:lnTo>
                        <a:pt x="2428" y="646"/>
                      </a:lnTo>
                      <a:lnTo>
                        <a:pt x="2434" y="674"/>
                      </a:lnTo>
                      <a:lnTo>
                        <a:pt x="2438" y="702"/>
                      </a:lnTo>
                      <a:lnTo>
                        <a:pt x="2440" y="732"/>
                      </a:lnTo>
                      <a:lnTo>
                        <a:pt x="2440" y="762"/>
                      </a:lnTo>
                      <a:lnTo>
                        <a:pt x="2440" y="762"/>
                      </a:lnTo>
                      <a:lnTo>
                        <a:pt x="2440" y="794"/>
                      </a:lnTo>
                      <a:lnTo>
                        <a:pt x="2436" y="826"/>
                      </a:lnTo>
                      <a:lnTo>
                        <a:pt x="2432" y="858"/>
                      </a:lnTo>
                      <a:lnTo>
                        <a:pt x="2426" y="890"/>
                      </a:lnTo>
                      <a:lnTo>
                        <a:pt x="2418" y="922"/>
                      </a:lnTo>
                      <a:lnTo>
                        <a:pt x="2408" y="952"/>
                      </a:lnTo>
                      <a:lnTo>
                        <a:pt x="2396" y="982"/>
                      </a:lnTo>
                      <a:lnTo>
                        <a:pt x="2382" y="1012"/>
                      </a:lnTo>
                      <a:lnTo>
                        <a:pt x="2368" y="1040"/>
                      </a:lnTo>
                      <a:lnTo>
                        <a:pt x="2352" y="1068"/>
                      </a:lnTo>
                      <a:lnTo>
                        <a:pt x="2334" y="1096"/>
                      </a:lnTo>
                      <a:lnTo>
                        <a:pt x="2314" y="1122"/>
                      </a:lnTo>
                      <a:lnTo>
                        <a:pt x="2292" y="1146"/>
                      </a:lnTo>
                      <a:lnTo>
                        <a:pt x="2270" y="1170"/>
                      </a:lnTo>
                      <a:lnTo>
                        <a:pt x="2246" y="1192"/>
                      </a:lnTo>
                      <a:lnTo>
                        <a:pt x="2222" y="1214"/>
                      </a:lnTo>
                      <a:lnTo>
                        <a:pt x="2222" y="1214"/>
                      </a:lnTo>
                      <a:lnTo>
                        <a:pt x="2222" y="1230"/>
                      </a:lnTo>
                      <a:lnTo>
                        <a:pt x="2222" y="1230"/>
                      </a:lnTo>
                      <a:lnTo>
                        <a:pt x="2220" y="1276"/>
                      </a:lnTo>
                      <a:lnTo>
                        <a:pt x="2212" y="1318"/>
                      </a:lnTo>
                      <a:lnTo>
                        <a:pt x="2202" y="1362"/>
                      </a:lnTo>
                      <a:lnTo>
                        <a:pt x="2186" y="1402"/>
                      </a:lnTo>
                      <a:lnTo>
                        <a:pt x="2168" y="1440"/>
                      </a:lnTo>
                      <a:lnTo>
                        <a:pt x="2146" y="1476"/>
                      </a:lnTo>
                      <a:lnTo>
                        <a:pt x="2120" y="1510"/>
                      </a:lnTo>
                      <a:lnTo>
                        <a:pt x="2092" y="1542"/>
                      </a:lnTo>
                      <a:lnTo>
                        <a:pt x="2060" y="1570"/>
                      </a:lnTo>
                      <a:lnTo>
                        <a:pt x="2026" y="1596"/>
                      </a:lnTo>
                      <a:lnTo>
                        <a:pt x="1990" y="1618"/>
                      </a:lnTo>
                      <a:lnTo>
                        <a:pt x="1952" y="1638"/>
                      </a:lnTo>
                      <a:lnTo>
                        <a:pt x="1910" y="1652"/>
                      </a:lnTo>
                      <a:lnTo>
                        <a:pt x="1868" y="1662"/>
                      </a:lnTo>
                      <a:lnTo>
                        <a:pt x="1824" y="1670"/>
                      </a:lnTo>
                      <a:lnTo>
                        <a:pt x="1780" y="1672"/>
                      </a:lnTo>
                      <a:lnTo>
                        <a:pt x="1780" y="1672"/>
                      </a:lnTo>
                      <a:lnTo>
                        <a:pt x="1754" y="1672"/>
                      </a:lnTo>
                      <a:lnTo>
                        <a:pt x="1730" y="1670"/>
                      </a:lnTo>
                      <a:lnTo>
                        <a:pt x="1706" y="1666"/>
                      </a:lnTo>
                      <a:lnTo>
                        <a:pt x="1682" y="1662"/>
                      </a:lnTo>
                      <a:lnTo>
                        <a:pt x="1682" y="1662"/>
                      </a:lnTo>
                      <a:lnTo>
                        <a:pt x="1666" y="1680"/>
                      </a:lnTo>
                      <a:lnTo>
                        <a:pt x="1648" y="1698"/>
                      </a:lnTo>
                      <a:lnTo>
                        <a:pt x="1630" y="1714"/>
                      </a:lnTo>
                      <a:lnTo>
                        <a:pt x="1612" y="1730"/>
                      </a:lnTo>
                      <a:lnTo>
                        <a:pt x="1592" y="1746"/>
                      </a:lnTo>
                      <a:lnTo>
                        <a:pt x="1572" y="1758"/>
                      </a:lnTo>
                      <a:lnTo>
                        <a:pt x="1550" y="1772"/>
                      </a:lnTo>
                      <a:lnTo>
                        <a:pt x="1528" y="1782"/>
                      </a:lnTo>
                      <a:lnTo>
                        <a:pt x="1506" y="1792"/>
                      </a:lnTo>
                      <a:lnTo>
                        <a:pt x="1484" y="1800"/>
                      </a:lnTo>
                      <a:lnTo>
                        <a:pt x="1460" y="1808"/>
                      </a:lnTo>
                      <a:lnTo>
                        <a:pt x="1436" y="1814"/>
                      </a:lnTo>
                      <a:lnTo>
                        <a:pt x="1412" y="1820"/>
                      </a:lnTo>
                      <a:lnTo>
                        <a:pt x="1388" y="1822"/>
                      </a:lnTo>
                      <a:lnTo>
                        <a:pt x="1362" y="1826"/>
                      </a:lnTo>
                      <a:lnTo>
                        <a:pt x="1338" y="1826"/>
                      </a:lnTo>
                      <a:close/>
                      <a:moveTo>
                        <a:pt x="1020" y="1568"/>
                      </a:moveTo>
                      <a:lnTo>
                        <a:pt x="1020" y="1568"/>
                      </a:lnTo>
                      <a:lnTo>
                        <a:pt x="1030" y="1570"/>
                      </a:lnTo>
                      <a:lnTo>
                        <a:pt x="1040" y="1574"/>
                      </a:lnTo>
                      <a:lnTo>
                        <a:pt x="1050" y="1580"/>
                      </a:lnTo>
                      <a:lnTo>
                        <a:pt x="1058" y="1588"/>
                      </a:lnTo>
                      <a:lnTo>
                        <a:pt x="1058" y="1588"/>
                      </a:lnTo>
                      <a:lnTo>
                        <a:pt x="1072" y="1604"/>
                      </a:lnTo>
                      <a:lnTo>
                        <a:pt x="1084" y="1620"/>
                      </a:lnTo>
                      <a:lnTo>
                        <a:pt x="1098" y="1634"/>
                      </a:lnTo>
                      <a:lnTo>
                        <a:pt x="1114" y="1648"/>
                      </a:lnTo>
                      <a:lnTo>
                        <a:pt x="1146" y="1672"/>
                      </a:lnTo>
                      <a:lnTo>
                        <a:pt x="1182" y="1692"/>
                      </a:lnTo>
                      <a:lnTo>
                        <a:pt x="1218" y="1708"/>
                      </a:lnTo>
                      <a:lnTo>
                        <a:pt x="1256" y="1720"/>
                      </a:lnTo>
                      <a:lnTo>
                        <a:pt x="1276" y="1724"/>
                      </a:lnTo>
                      <a:lnTo>
                        <a:pt x="1296" y="1728"/>
                      </a:lnTo>
                      <a:lnTo>
                        <a:pt x="1318" y="1730"/>
                      </a:lnTo>
                      <a:lnTo>
                        <a:pt x="1338" y="1730"/>
                      </a:lnTo>
                      <a:lnTo>
                        <a:pt x="1338" y="1730"/>
                      </a:lnTo>
                      <a:lnTo>
                        <a:pt x="1358" y="1728"/>
                      </a:lnTo>
                      <a:lnTo>
                        <a:pt x="1380" y="1728"/>
                      </a:lnTo>
                      <a:lnTo>
                        <a:pt x="1400" y="1724"/>
                      </a:lnTo>
                      <a:lnTo>
                        <a:pt x="1422" y="1720"/>
                      </a:lnTo>
                      <a:lnTo>
                        <a:pt x="1442" y="1714"/>
                      </a:lnTo>
                      <a:lnTo>
                        <a:pt x="1462" y="1706"/>
                      </a:lnTo>
                      <a:lnTo>
                        <a:pt x="1480" y="1698"/>
                      </a:lnTo>
                      <a:lnTo>
                        <a:pt x="1498" y="1690"/>
                      </a:lnTo>
                      <a:lnTo>
                        <a:pt x="1516" y="1680"/>
                      </a:lnTo>
                      <a:lnTo>
                        <a:pt x="1534" y="1668"/>
                      </a:lnTo>
                      <a:lnTo>
                        <a:pt x="1552" y="1656"/>
                      </a:lnTo>
                      <a:lnTo>
                        <a:pt x="1568" y="1642"/>
                      </a:lnTo>
                      <a:lnTo>
                        <a:pt x="1582" y="1628"/>
                      </a:lnTo>
                      <a:lnTo>
                        <a:pt x="1596" y="1612"/>
                      </a:lnTo>
                      <a:lnTo>
                        <a:pt x="1610" y="1596"/>
                      </a:lnTo>
                      <a:lnTo>
                        <a:pt x="1624" y="1580"/>
                      </a:lnTo>
                      <a:lnTo>
                        <a:pt x="1624" y="1580"/>
                      </a:lnTo>
                      <a:lnTo>
                        <a:pt x="1628" y="1574"/>
                      </a:lnTo>
                      <a:lnTo>
                        <a:pt x="1634" y="1568"/>
                      </a:lnTo>
                      <a:lnTo>
                        <a:pt x="1646" y="1560"/>
                      </a:lnTo>
                      <a:lnTo>
                        <a:pt x="1662" y="1558"/>
                      </a:lnTo>
                      <a:lnTo>
                        <a:pt x="1670" y="1558"/>
                      </a:lnTo>
                      <a:lnTo>
                        <a:pt x="1676" y="1560"/>
                      </a:lnTo>
                      <a:lnTo>
                        <a:pt x="1676" y="1560"/>
                      </a:lnTo>
                      <a:lnTo>
                        <a:pt x="1702" y="1568"/>
                      </a:lnTo>
                      <a:lnTo>
                        <a:pt x="1728" y="1572"/>
                      </a:lnTo>
                      <a:lnTo>
                        <a:pt x="1754" y="1574"/>
                      </a:lnTo>
                      <a:lnTo>
                        <a:pt x="1780" y="1576"/>
                      </a:lnTo>
                      <a:lnTo>
                        <a:pt x="1780" y="1576"/>
                      </a:lnTo>
                      <a:lnTo>
                        <a:pt x="1814" y="1574"/>
                      </a:lnTo>
                      <a:lnTo>
                        <a:pt x="1850" y="1568"/>
                      </a:lnTo>
                      <a:lnTo>
                        <a:pt x="1882" y="1560"/>
                      </a:lnTo>
                      <a:lnTo>
                        <a:pt x="1914" y="1548"/>
                      </a:lnTo>
                      <a:lnTo>
                        <a:pt x="1944" y="1534"/>
                      </a:lnTo>
                      <a:lnTo>
                        <a:pt x="1972" y="1516"/>
                      </a:lnTo>
                      <a:lnTo>
                        <a:pt x="2000" y="1496"/>
                      </a:lnTo>
                      <a:lnTo>
                        <a:pt x="2024" y="1474"/>
                      </a:lnTo>
                      <a:lnTo>
                        <a:pt x="2046" y="1450"/>
                      </a:lnTo>
                      <a:lnTo>
                        <a:pt x="2066" y="1424"/>
                      </a:lnTo>
                      <a:lnTo>
                        <a:pt x="2084" y="1394"/>
                      </a:lnTo>
                      <a:lnTo>
                        <a:pt x="2098" y="1364"/>
                      </a:lnTo>
                      <a:lnTo>
                        <a:pt x="2110" y="1332"/>
                      </a:lnTo>
                      <a:lnTo>
                        <a:pt x="2118" y="1300"/>
                      </a:lnTo>
                      <a:lnTo>
                        <a:pt x="2124" y="1266"/>
                      </a:lnTo>
                      <a:lnTo>
                        <a:pt x="2126" y="1230"/>
                      </a:lnTo>
                      <a:lnTo>
                        <a:pt x="2126" y="1230"/>
                      </a:lnTo>
                      <a:lnTo>
                        <a:pt x="2124" y="1196"/>
                      </a:lnTo>
                      <a:lnTo>
                        <a:pt x="2124" y="1196"/>
                      </a:lnTo>
                      <a:lnTo>
                        <a:pt x="2124" y="1182"/>
                      </a:lnTo>
                      <a:lnTo>
                        <a:pt x="2128" y="1170"/>
                      </a:lnTo>
                      <a:lnTo>
                        <a:pt x="2134" y="1160"/>
                      </a:lnTo>
                      <a:lnTo>
                        <a:pt x="2144" y="1152"/>
                      </a:lnTo>
                      <a:lnTo>
                        <a:pt x="2144" y="1152"/>
                      </a:lnTo>
                      <a:lnTo>
                        <a:pt x="2166" y="1134"/>
                      </a:lnTo>
                      <a:lnTo>
                        <a:pt x="2188" y="1116"/>
                      </a:lnTo>
                      <a:lnTo>
                        <a:pt x="2208" y="1096"/>
                      </a:lnTo>
                      <a:lnTo>
                        <a:pt x="2228" y="1074"/>
                      </a:lnTo>
                      <a:lnTo>
                        <a:pt x="2246" y="1052"/>
                      </a:lnTo>
                      <a:lnTo>
                        <a:pt x="2262" y="1030"/>
                      </a:lnTo>
                      <a:lnTo>
                        <a:pt x="2278" y="1006"/>
                      </a:lnTo>
                      <a:lnTo>
                        <a:pt x="2292" y="980"/>
                      </a:lnTo>
                      <a:lnTo>
                        <a:pt x="2304" y="954"/>
                      </a:lnTo>
                      <a:lnTo>
                        <a:pt x="2314" y="928"/>
                      </a:lnTo>
                      <a:lnTo>
                        <a:pt x="2324" y="902"/>
                      </a:lnTo>
                      <a:lnTo>
                        <a:pt x="2330" y="874"/>
                      </a:lnTo>
                      <a:lnTo>
                        <a:pt x="2336" y="846"/>
                      </a:lnTo>
                      <a:lnTo>
                        <a:pt x="2340" y="818"/>
                      </a:lnTo>
                      <a:lnTo>
                        <a:pt x="2344" y="790"/>
                      </a:lnTo>
                      <a:lnTo>
                        <a:pt x="2344" y="762"/>
                      </a:lnTo>
                      <a:lnTo>
                        <a:pt x="2344" y="762"/>
                      </a:lnTo>
                      <a:lnTo>
                        <a:pt x="2344" y="736"/>
                      </a:lnTo>
                      <a:lnTo>
                        <a:pt x="2342" y="712"/>
                      </a:lnTo>
                      <a:lnTo>
                        <a:pt x="2338" y="688"/>
                      </a:lnTo>
                      <a:lnTo>
                        <a:pt x="2334" y="664"/>
                      </a:lnTo>
                      <a:lnTo>
                        <a:pt x="2322" y="618"/>
                      </a:lnTo>
                      <a:lnTo>
                        <a:pt x="2306" y="574"/>
                      </a:lnTo>
                      <a:lnTo>
                        <a:pt x="2286" y="532"/>
                      </a:lnTo>
                      <a:lnTo>
                        <a:pt x="2262" y="492"/>
                      </a:lnTo>
                      <a:lnTo>
                        <a:pt x="2234" y="456"/>
                      </a:lnTo>
                      <a:lnTo>
                        <a:pt x="2204" y="422"/>
                      </a:lnTo>
                      <a:lnTo>
                        <a:pt x="2170" y="390"/>
                      </a:lnTo>
                      <a:lnTo>
                        <a:pt x="2132" y="362"/>
                      </a:lnTo>
                      <a:lnTo>
                        <a:pt x="2092" y="338"/>
                      </a:lnTo>
                      <a:lnTo>
                        <a:pt x="2050" y="318"/>
                      </a:lnTo>
                      <a:lnTo>
                        <a:pt x="2006" y="302"/>
                      </a:lnTo>
                      <a:lnTo>
                        <a:pt x="1960" y="290"/>
                      </a:lnTo>
                      <a:lnTo>
                        <a:pt x="1936" y="286"/>
                      </a:lnTo>
                      <a:lnTo>
                        <a:pt x="1912" y="284"/>
                      </a:lnTo>
                      <a:lnTo>
                        <a:pt x="1888" y="282"/>
                      </a:lnTo>
                      <a:lnTo>
                        <a:pt x="1864" y="280"/>
                      </a:lnTo>
                      <a:lnTo>
                        <a:pt x="1864" y="280"/>
                      </a:lnTo>
                      <a:lnTo>
                        <a:pt x="1844" y="282"/>
                      </a:lnTo>
                      <a:lnTo>
                        <a:pt x="1844" y="282"/>
                      </a:lnTo>
                      <a:lnTo>
                        <a:pt x="1836" y="280"/>
                      </a:lnTo>
                      <a:lnTo>
                        <a:pt x="1828" y="280"/>
                      </a:lnTo>
                      <a:lnTo>
                        <a:pt x="1814" y="274"/>
                      </a:lnTo>
                      <a:lnTo>
                        <a:pt x="1804" y="262"/>
                      </a:lnTo>
                      <a:lnTo>
                        <a:pt x="1798" y="256"/>
                      </a:lnTo>
                      <a:lnTo>
                        <a:pt x="1796" y="250"/>
                      </a:lnTo>
                      <a:lnTo>
                        <a:pt x="1796" y="250"/>
                      </a:lnTo>
                      <a:lnTo>
                        <a:pt x="1784" y="224"/>
                      </a:lnTo>
                      <a:lnTo>
                        <a:pt x="1770" y="200"/>
                      </a:lnTo>
                      <a:lnTo>
                        <a:pt x="1750" y="180"/>
                      </a:lnTo>
                      <a:lnTo>
                        <a:pt x="1730" y="162"/>
                      </a:lnTo>
                      <a:lnTo>
                        <a:pt x="1706" y="148"/>
                      </a:lnTo>
                      <a:lnTo>
                        <a:pt x="1680" y="138"/>
                      </a:lnTo>
                      <a:lnTo>
                        <a:pt x="1654" y="132"/>
                      </a:lnTo>
                      <a:lnTo>
                        <a:pt x="1626" y="128"/>
                      </a:lnTo>
                      <a:lnTo>
                        <a:pt x="1626" y="128"/>
                      </a:lnTo>
                      <a:lnTo>
                        <a:pt x="1606" y="130"/>
                      </a:lnTo>
                      <a:lnTo>
                        <a:pt x="1588" y="132"/>
                      </a:lnTo>
                      <a:lnTo>
                        <a:pt x="1572" y="138"/>
                      </a:lnTo>
                      <a:lnTo>
                        <a:pt x="1554" y="144"/>
                      </a:lnTo>
                      <a:lnTo>
                        <a:pt x="1538" y="152"/>
                      </a:lnTo>
                      <a:lnTo>
                        <a:pt x="1522" y="160"/>
                      </a:lnTo>
                      <a:lnTo>
                        <a:pt x="1508" y="172"/>
                      </a:lnTo>
                      <a:lnTo>
                        <a:pt x="1494" y="184"/>
                      </a:lnTo>
                      <a:lnTo>
                        <a:pt x="1494" y="184"/>
                      </a:lnTo>
                      <a:lnTo>
                        <a:pt x="1488" y="190"/>
                      </a:lnTo>
                      <a:lnTo>
                        <a:pt x="1480" y="196"/>
                      </a:lnTo>
                      <a:lnTo>
                        <a:pt x="1472" y="198"/>
                      </a:lnTo>
                      <a:lnTo>
                        <a:pt x="1464" y="200"/>
                      </a:lnTo>
                      <a:lnTo>
                        <a:pt x="1456" y="200"/>
                      </a:lnTo>
                      <a:lnTo>
                        <a:pt x="1448" y="198"/>
                      </a:lnTo>
                      <a:lnTo>
                        <a:pt x="1438" y="194"/>
                      </a:lnTo>
                      <a:lnTo>
                        <a:pt x="1432" y="190"/>
                      </a:lnTo>
                      <a:lnTo>
                        <a:pt x="1432" y="190"/>
                      </a:lnTo>
                      <a:lnTo>
                        <a:pt x="1400" y="168"/>
                      </a:lnTo>
                      <a:lnTo>
                        <a:pt x="1366" y="150"/>
                      </a:lnTo>
                      <a:lnTo>
                        <a:pt x="1332" y="134"/>
                      </a:lnTo>
                      <a:lnTo>
                        <a:pt x="1296" y="120"/>
                      </a:lnTo>
                      <a:lnTo>
                        <a:pt x="1260" y="110"/>
                      </a:lnTo>
                      <a:lnTo>
                        <a:pt x="1222" y="102"/>
                      </a:lnTo>
                      <a:lnTo>
                        <a:pt x="1184" y="98"/>
                      </a:lnTo>
                      <a:lnTo>
                        <a:pt x="1146" y="96"/>
                      </a:lnTo>
                      <a:lnTo>
                        <a:pt x="1146" y="96"/>
                      </a:lnTo>
                      <a:lnTo>
                        <a:pt x="1100" y="98"/>
                      </a:lnTo>
                      <a:lnTo>
                        <a:pt x="1058" y="104"/>
                      </a:lnTo>
                      <a:lnTo>
                        <a:pt x="1014" y="114"/>
                      </a:lnTo>
                      <a:lnTo>
                        <a:pt x="972" y="128"/>
                      </a:lnTo>
                      <a:lnTo>
                        <a:pt x="932" y="146"/>
                      </a:lnTo>
                      <a:lnTo>
                        <a:pt x="894" y="168"/>
                      </a:lnTo>
                      <a:lnTo>
                        <a:pt x="858" y="192"/>
                      </a:lnTo>
                      <a:lnTo>
                        <a:pt x="822" y="220"/>
                      </a:lnTo>
                      <a:lnTo>
                        <a:pt x="822" y="220"/>
                      </a:lnTo>
                      <a:lnTo>
                        <a:pt x="810" y="228"/>
                      </a:lnTo>
                      <a:lnTo>
                        <a:pt x="796" y="232"/>
                      </a:lnTo>
                      <a:lnTo>
                        <a:pt x="782" y="232"/>
                      </a:lnTo>
                      <a:lnTo>
                        <a:pt x="768" y="226"/>
                      </a:lnTo>
                      <a:lnTo>
                        <a:pt x="768" y="226"/>
                      </a:lnTo>
                      <a:lnTo>
                        <a:pt x="736" y="212"/>
                      </a:lnTo>
                      <a:lnTo>
                        <a:pt x="702" y="202"/>
                      </a:lnTo>
                      <a:lnTo>
                        <a:pt x="668" y="194"/>
                      </a:lnTo>
                      <a:lnTo>
                        <a:pt x="632" y="192"/>
                      </a:lnTo>
                      <a:lnTo>
                        <a:pt x="632" y="192"/>
                      </a:lnTo>
                      <a:lnTo>
                        <a:pt x="604" y="194"/>
                      </a:lnTo>
                      <a:lnTo>
                        <a:pt x="576" y="198"/>
                      </a:lnTo>
                      <a:lnTo>
                        <a:pt x="550" y="204"/>
                      </a:lnTo>
                      <a:lnTo>
                        <a:pt x="524" y="214"/>
                      </a:lnTo>
                      <a:lnTo>
                        <a:pt x="500" y="224"/>
                      </a:lnTo>
                      <a:lnTo>
                        <a:pt x="478" y="238"/>
                      </a:lnTo>
                      <a:lnTo>
                        <a:pt x="456" y="254"/>
                      </a:lnTo>
                      <a:lnTo>
                        <a:pt x="436" y="270"/>
                      </a:lnTo>
                      <a:lnTo>
                        <a:pt x="418" y="290"/>
                      </a:lnTo>
                      <a:lnTo>
                        <a:pt x="402" y="310"/>
                      </a:lnTo>
                      <a:lnTo>
                        <a:pt x="388" y="332"/>
                      </a:lnTo>
                      <a:lnTo>
                        <a:pt x="376" y="356"/>
                      </a:lnTo>
                      <a:lnTo>
                        <a:pt x="366" y="382"/>
                      </a:lnTo>
                      <a:lnTo>
                        <a:pt x="358" y="408"/>
                      </a:lnTo>
                      <a:lnTo>
                        <a:pt x="352" y="434"/>
                      </a:lnTo>
                      <a:lnTo>
                        <a:pt x="350" y="462"/>
                      </a:lnTo>
                      <a:lnTo>
                        <a:pt x="350" y="462"/>
                      </a:lnTo>
                      <a:lnTo>
                        <a:pt x="348" y="472"/>
                      </a:lnTo>
                      <a:lnTo>
                        <a:pt x="346" y="480"/>
                      </a:lnTo>
                      <a:lnTo>
                        <a:pt x="342" y="486"/>
                      </a:lnTo>
                      <a:lnTo>
                        <a:pt x="336" y="494"/>
                      </a:lnTo>
                      <a:lnTo>
                        <a:pt x="330" y="500"/>
                      </a:lnTo>
                      <a:lnTo>
                        <a:pt x="322" y="504"/>
                      </a:lnTo>
                      <a:lnTo>
                        <a:pt x="314" y="506"/>
                      </a:lnTo>
                      <a:lnTo>
                        <a:pt x="306" y="508"/>
                      </a:lnTo>
                      <a:lnTo>
                        <a:pt x="306" y="508"/>
                      </a:lnTo>
                      <a:lnTo>
                        <a:pt x="284" y="512"/>
                      </a:lnTo>
                      <a:lnTo>
                        <a:pt x="262" y="516"/>
                      </a:lnTo>
                      <a:lnTo>
                        <a:pt x="242" y="522"/>
                      </a:lnTo>
                      <a:lnTo>
                        <a:pt x="224" y="532"/>
                      </a:lnTo>
                      <a:lnTo>
                        <a:pt x="204" y="542"/>
                      </a:lnTo>
                      <a:lnTo>
                        <a:pt x="188" y="554"/>
                      </a:lnTo>
                      <a:lnTo>
                        <a:pt x="172" y="568"/>
                      </a:lnTo>
                      <a:lnTo>
                        <a:pt x="156" y="582"/>
                      </a:lnTo>
                      <a:lnTo>
                        <a:pt x="144" y="598"/>
                      </a:lnTo>
                      <a:lnTo>
                        <a:pt x="132" y="614"/>
                      </a:lnTo>
                      <a:lnTo>
                        <a:pt x="122" y="634"/>
                      </a:lnTo>
                      <a:lnTo>
                        <a:pt x="112" y="652"/>
                      </a:lnTo>
                      <a:lnTo>
                        <a:pt x="106" y="672"/>
                      </a:lnTo>
                      <a:lnTo>
                        <a:pt x="102" y="694"/>
                      </a:lnTo>
                      <a:lnTo>
                        <a:pt x="98" y="714"/>
                      </a:lnTo>
                      <a:lnTo>
                        <a:pt x="98" y="738"/>
                      </a:lnTo>
                      <a:lnTo>
                        <a:pt x="98" y="738"/>
                      </a:lnTo>
                      <a:lnTo>
                        <a:pt x="98" y="754"/>
                      </a:lnTo>
                      <a:lnTo>
                        <a:pt x="100" y="772"/>
                      </a:lnTo>
                      <a:lnTo>
                        <a:pt x="102" y="790"/>
                      </a:lnTo>
                      <a:lnTo>
                        <a:pt x="108" y="806"/>
                      </a:lnTo>
                      <a:lnTo>
                        <a:pt x="114" y="822"/>
                      </a:lnTo>
                      <a:lnTo>
                        <a:pt x="120" y="838"/>
                      </a:lnTo>
                      <a:lnTo>
                        <a:pt x="128" y="852"/>
                      </a:lnTo>
                      <a:lnTo>
                        <a:pt x="138" y="868"/>
                      </a:lnTo>
                      <a:lnTo>
                        <a:pt x="148" y="880"/>
                      </a:lnTo>
                      <a:lnTo>
                        <a:pt x="158" y="894"/>
                      </a:lnTo>
                      <a:lnTo>
                        <a:pt x="170" y="906"/>
                      </a:lnTo>
                      <a:lnTo>
                        <a:pt x="184" y="916"/>
                      </a:lnTo>
                      <a:lnTo>
                        <a:pt x="198" y="928"/>
                      </a:lnTo>
                      <a:lnTo>
                        <a:pt x="212" y="936"/>
                      </a:lnTo>
                      <a:lnTo>
                        <a:pt x="228" y="944"/>
                      </a:lnTo>
                      <a:lnTo>
                        <a:pt x="244" y="952"/>
                      </a:lnTo>
                      <a:lnTo>
                        <a:pt x="244" y="952"/>
                      </a:lnTo>
                      <a:lnTo>
                        <a:pt x="252" y="956"/>
                      </a:lnTo>
                      <a:lnTo>
                        <a:pt x="260" y="962"/>
                      </a:lnTo>
                      <a:lnTo>
                        <a:pt x="266" y="970"/>
                      </a:lnTo>
                      <a:lnTo>
                        <a:pt x="272" y="978"/>
                      </a:lnTo>
                      <a:lnTo>
                        <a:pt x="272" y="978"/>
                      </a:lnTo>
                      <a:lnTo>
                        <a:pt x="274" y="988"/>
                      </a:lnTo>
                      <a:lnTo>
                        <a:pt x="274" y="996"/>
                      </a:lnTo>
                      <a:lnTo>
                        <a:pt x="274" y="1006"/>
                      </a:lnTo>
                      <a:lnTo>
                        <a:pt x="270" y="1016"/>
                      </a:lnTo>
                      <a:lnTo>
                        <a:pt x="270" y="1016"/>
                      </a:lnTo>
                      <a:lnTo>
                        <a:pt x="258" y="1048"/>
                      </a:lnTo>
                      <a:lnTo>
                        <a:pt x="250" y="1082"/>
                      </a:lnTo>
                      <a:lnTo>
                        <a:pt x="244" y="1118"/>
                      </a:lnTo>
                      <a:lnTo>
                        <a:pt x="242" y="1154"/>
                      </a:lnTo>
                      <a:lnTo>
                        <a:pt x="242" y="1154"/>
                      </a:lnTo>
                      <a:lnTo>
                        <a:pt x="244" y="1188"/>
                      </a:lnTo>
                      <a:lnTo>
                        <a:pt x="250" y="1222"/>
                      </a:lnTo>
                      <a:lnTo>
                        <a:pt x="258" y="1256"/>
                      </a:lnTo>
                      <a:lnTo>
                        <a:pt x="270" y="1288"/>
                      </a:lnTo>
                      <a:lnTo>
                        <a:pt x="284" y="1318"/>
                      </a:lnTo>
                      <a:lnTo>
                        <a:pt x="302" y="1346"/>
                      </a:lnTo>
                      <a:lnTo>
                        <a:pt x="322" y="1374"/>
                      </a:lnTo>
                      <a:lnTo>
                        <a:pt x="344" y="1398"/>
                      </a:lnTo>
                      <a:lnTo>
                        <a:pt x="368" y="1420"/>
                      </a:lnTo>
                      <a:lnTo>
                        <a:pt x="394" y="1440"/>
                      </a:lnTo>
                      <a:lnTo>
                        <a:pt x="424" y="1458"/>
                      </a:lnTo>
                      <a:lnTo>
                        <a:pt x="454" y="1472"/>
                      </a:lnTo>
                      <a:lnTo>
                        <a:pt x="486" y="1484"/>
                      </a:lnTo>
                      <a:lnTo>
                        <a:pt x="518" y="1492"/>
                      </a:lnTo>
                      <a:lnTo>
                        <a:pt x="552" y="1498"/>
                      </a:lnTo>
                      <a:lnTo>
                        <a:pt x="588" y="1500"/>
                      </a:lnTo>
                      <a:lnTo>
                        <a:pt x="588" y="1500"/>
                      </a:lnTo>
                      <a:lnTo>
                        <a:pt x="612" y="1498"/>
                      </a:lnTo>
                      <a:lnTo>
                        <a:pt x="636" y="1496"/>
                      </a:lnTo>
                      <a:lnTo>
                        <a:pt x="658" y="1492"/>
                      </a:lnTo>
                      <a:lnTo>
                        <a:pt x="682" y="1486"/>
                      </a:lnTo>
                      <a:lnTo>
                        <a:pt x="682" y="1486"/>
                      </a:lnTo>
                      <a:lnTo>
                        <a:pt x="690" y="1484"/>
                      </a:lnTo>
                      <a:lnTo>
                        <a:pt x="698" y="1484"/>
                      </a:lnTo>
                      <a:lnTo>
                        <a:pt x="706" y="1486"/>
                      </a:lnTo>
                      <a:lnTo>
                        <a:pt x="712" y="1488"/>
                      </a:lnTo>
                      <a:lnTo>
                        <a:pt x="720" y="1492"/>
                      </a:lnTo>
                      <a:lnTo>
                        <a:pt x="726" y="1496"/>
                      </a:lnTo>
                      <a:lnTo>
                        <a:pt x="732" y="1502"/>
                      </a:lnTo>
                      <a:lnTo>
                        <a:pt x="736" y="1510"/>
                      </a:lnTo>
                      <a:lnTo>
                        <a:pt x="736" y="1510"/>
                      </a:lnTo>
                      <a:lnTo>
                        <a:pt x="750" y="1530"/>
                      </a:lnTo>
                      <a:lnTo>
                        <a:pt x="766" y="1550"/>
                      </a:lnTo>
                      <a:lnTo>
                        <a:pt x="784" y="1566"/>
                      </a:lnTo>
                      <a:lnTo>
                        <a:pt x="802" y="1580"/>
                      </a:lnTo>
                      <a:lnTo>
                        <a:pt x="824" y="1590"/>
                      </a:lnTo>
                      <a:lnTo>
                        <a:pt x="848" y="1598"/>
                      </a:lnTo>
                      <a:lnTo>
                        <a:pt x="872" y="1604"/>
                      </a:lnTo>
                      <a:lnTo>
                        <a:pt x="896" y="1604"/>
                      </a:lnTo>
                      <a:lnTo>
                        <a:pt x="896" y="1604"/>
                      </a:lnTo>
                      <a:lnTo>
                        <a:pt x="922" y="1602"/>
                      </a:lnTo>
                      <a:lnTo>
                        <a:pt x="946" y="1598"/>
                      </a:lnTo>
                      <a:lnTo>
                        <a:pt x="970" y="1588"/>
                      </a:lnTo>
                      <a:lnTo>
                        <a:pt x="994" y="1576"/>
                      </a:lnTo>
                      <a:lnTo>
                        <a:pt x="994" y="1576"/>
                      </a:lnTo>
                      <a:lnTo>
                        <a:pt x="1006" y="1570"/>
                      </a:lnTo>
                      <a:lnTo>
                        <a:pt x="1020" y="156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06" name="Freeform 8"/>
                <p:cNvSpPr>
                  <a:spLocks/>
                </p:cNvSpPr>
                <p:nvPr/>
              </p:nvSpPr>
              <p:spPr bwMode="auto">
                <a:xfrm>
                  <a:off x="2619" y="1247"/>
                  <a:ext cx="2440" cy="1826"/>
                </a:xfrm>
                <a:custGeom>
                  <a:avLst/>
                  <a:gdLst>
                    <a:gd name="T0" fmla="*/ 1290 w 2440"/>
                    <a:gd name="T1" fmla="*/ 1824 h 1826"/>
                    <a:gd name="T2" fmla="*/ 1200 w 2440"/>
                    <a:gd name="T3" fmla="*/ 1804 h 1826"/>
                    <a:gd name="T4" fmla="*/ 1116 w 2440"/>
                    <a:gd name="T5" fmla="*/ 1766 h 1826"/>
                    <a:gd name="T6" fmla="*/ 1040 w 2440"/>
                    <a:gd name="T7" fmla="*/ 1710 h 1826"/>
                    <a:gd name="T8" fmla="*/ 980 w 2440"/>
                    <a:gd name="T9" fmla="*/ 1688 h 1826"/>
                    <a:gd name="T10" fmla="*/ 896 w 2440"/>
                    <a:gd name="T11" fmla="*/ 1700 h 1826"/>
                    <a:gd name="T12" fmla="*/ 770 w 2440"/>
                    <a:gd name="T13" fmla="*/ 1670 h 1826"/>
                    <a:gd name="T14" fmla="*/ 672 w 2440"/>
                    <a:gd name="T15" fmla="*/ 1588 h 1826"/>
                    <a:gd name="T16" fmla="*/ 588 w 2440"/>
                    <a:gd name="T17" fmla="*/ 1596 h 1826"/>
                    <a:gd name="T18" fmla="*/ 416 w 2440"/>
                    <a:gd name="T19" fmla="*/ 1560 h 1826"/>
                    <a:gd name="T20" fmla="*/ 276 w 2440"/>
                    <a:gd name="T21" fmla="*/ 1466 h 1826"/>
                    <a:gd name="T22" fmla="*/ 180 w 2440"/>
                    <a:gd name="T23" fmla="*/ 1324 h 1826"/>
                    <a:gd name="T24" fmla="*/ 146 w 2440"/>
                    <a:gd name="T25" fmla="*/ 1154 h 1826"/>
                    <a:gd name="T26" fmla="*/ 158 w 2440"/>
                    <a:gd name="T27" fmla="*/ 1054 h 1826"/>
                    <a:gd name="T28" fmla="*/ 130 w 2440"/>
                    <a:gd name="T29" fmla="*/ 998 h 1826"/>
                    <a:gd name="T30" fmla="*/ 70 w 2440"/>
                    <a:gd name="T31" fmla="*/ 938 h 1826"/>
                    <a:gd name="T32" fmla="*/ 26 w 2440"/>
                    <a:gd name="T33" fmla="*/ 864 h 1826"/>
                    <a:gd name="T34" fmla="*/ 4 w 2440"/>
                    <a:gd name="T35" fmla="*/ 782 h 1826"/>
                    <a:gd name="T36" fmla="*/ 2 w 2440"/>
                    <a:gd name="T37" fmla="*/ 708 h 1826"/>
                    <a:gd name="T38" fmla="*/ 30 w 2440"/>
                    <a:gd name="T39" fmla="*/ 600 h 1826"/>
                    <a:gd name="T40" fmla="*/ 92 w 2440"/>
                    <a:gd name="T41" fmla="*/ 510 h 1826"/>
                    <a:gd name="T42" fmla="*/ 178 w 2440"/>
                    <a:gd name="T43" fmla="*/ 446 h 1826"/>
                    <a:gd name="T44" fmla="*/ 258 w 2440"/>
                    <a:gd name="T45" fmla="*/ 418 h 1826"/>
                    <a:gd name="T46" fmla="*/ 300 w 2440"/>
                    <a:gd name="T47" fmla="*/ 290 h 1826"/>
                    <a:gd name="T48" fmla="*/ 384 w 2440"/>
                    <a:gd name="T49" fmla="*/ 188 h 1826"/>
                    <a:gd name="T50" fmla="*/ 498 w 2440"/>
                    <a:gd name="T51" fmla="*/ 120 h 1826"/>
                    <a:gd name="T52" fmla="*/ 632 w 2440"/>
                    <a:gd name="T53" fmla="*/ 96 h 1826"/>
                    <a:gd name="T54" fmla="*/ 748 w 2440"/>
                    <a:gd name="T55" fmla="*/ 114 h 1826"/>
                    <a:gd name="T56" fmla="*/ 864 w 2440"/>
                    <a:gd name="T57" fmla="*/ 72 h 1826"/>
                    <a:gd name="T58" fmla="*/ 1048 w 2440"/>
                    <a:gd name="T59" fmla="*/ 8 h 1826"/>
                    <a:gd name="T60" fmla="*/ 1186 w 2440"/>
                    <a:gd name="T61" fmla="*/ 2 h 1826"/>
                    <a:gd name="T62" fmla="*/ 1346 w 2440"/>
                    <a:gd name="T63" fmla="*/ 36 h 1826"/>
                    <a:gd name="T64" fmla="*/ 1456 w 2440"/>
                    <a:gd name="T65" fmla="*/ 90 h 1826"/>
                    <a:gd name="T66" fmla="*/ 1536 w 2440"/>
                    <a:gd name="T67" fmla="*/ 48 h 1826"/>
                    <a:gd name="T68" fmla="*/ 1626 w 2440"/>
                    <a:gd name="T69" fmla="*/ 32 h 1826"/>
                    <a:gd name="T70" fmla="*/ 1684 w 2440"/>
                    <a:gd name="T71" fmla="*/ 38 h 1826"/>
                    <a:gd name="T72" fmla="*/ 1754 w 2440"/>
                    <a:gd name="T73" fmla="*/ 64 h 1826"/>
                    <a:gd name="T74" fmla="*/ 1816 w 2440"/>
                    <a:gd name="T75" fmla="*/ 108 h 1826"/>
                    <a:gd name="T76" fmla="*/ 1862 w 2440"/>
                    <a:gd name="T77" fmla="*/ 168 h 1826"/>
                    <a:gd name="T78" fmla="*/ 1930 w 2440"/>
                    <a:gd name="T79" fmla="*/ 188 h 1826"/>
                    <a:gd name="T80" fmla="*/ 2042 w 2440"/>
                    <a:gd name="T81" fmla="*/ 212 h 1826"/>
                    <a:gd name="T82" fmla="*/ 2144 w 2440"/>
                    <a:gd name="T83" fmla="*/ 256 h 1826"/>
                    <a:gd name="T84" fmla="*/ 2234 w 2440"/>
                    <a:gd name="T85" fmla="*/ 320 h 1826"/>
                    <a:gd name="T86" fmla="*/ 2310 w 2440"/>
                    <a:gd name="T87" fmla="*/ 398 h 1826"/>
                    <a:gd name="T88" fmla="*/ 2372 w 2440"/>
                    <a:gd name="T89" fmla="*/ 488 h 1826"/>
                    <a:gd name="T90" fmla="*/ 2414 w 2440"/>
                    <a:gd name="T91" fmla="*/ 592 h 1826"/>
                    <a:gd name="T92" fmla="*/ 2438 w 2440"/>
                    <a:gd name="T93" fmla="*/ 702 h 1826"/>
                    <a:gd name="T94" fmla="*/ 2440 w 2440"/>
                    <a:gd name="T95" fmla="*/ 794 h 1826"/>
                    <a:gd name="T96" fmla="*/ 2418 w 2440"/>
                    <a:gd name="T97" fmla="*/ 922 h 1826"/>
                    <a:gd name="T98" fmla="*/ 2368 w 2440"/>
                    <a:gd name="T99" fmla="*/ 1040 h 1826"/>
                    <a:gd name="T100" fmla="*/ 2292 w 2440"/>
                    <a:gd name="T101" fmla="*/ 1146 h 1826"/>
                    <a:gd name="T102" fmla="*/ 2222 w 2440"/>
                    <a:gd name="T103" fmla="*/ 1214 h 1826"/>
                    <a:gd name="T104" fmla="*/ 2212 w 2440"/>
                    <a:gd name="T105" fmla="*/ 1318 h 1826"/>
                    <a:gd name="T106" fmla="*/ 2146 w 2440"/>
                    <a:gd name="T107" fmla="*/ 1476 h 1826"/>
                    <a:gd name="T108" fmla="*/ 2026 w 2440"/>
                    <a:gd name="T109" fmla="*/ 1596 h 1826"/>
                    <a:gd name="T110" fmla="*/ 1868 w 2440"/>
                    <a:gd name="T111" fmla="*/ 1662 h 1826"/>
                    <a:gd name="T112" fmla="*/ 1754 w 2440"/>
                    <a:gd name="T113" fmla="*/ 1672 h 1826"/>
                    <a:gd name="T114" fmla="*/ 1682 w 2440"/>
                    <a:gd name="T115" fmla="*/ 1662 h 1826"/>
                    <a:gd name="T116" fmla="*/ 1612 w 2440"/>
                    <a:gd name="T117" fmla="*/ 1730 h 1826"/>
                    <a:gd name="T118" fmla="*/ 1528 w 2440"/>
                    <a:gd name="T119" fmla="*/ 1782 h 1826"/>
                    <a:gd name="T120" fmla="*/ 1436 w 2440"/>
                    <a:gd name="T121" fmla="*/ 1814 h 1826"/>
                    <a:gd name="T122" fmla="*/ 1338 w 2440"/>
                    <a:gd name="T123" fmla="*/ 182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0" h="1826">
                      <a:moveTo>
                        <a:pt x="1338" y="1826"/>
                      </a:moveTo>
                      <a:lnTo>
                        <a:pt x="1338" y="1826"/>
                      </a:lnTo>
                      <a:lnTo>
                        <a:pt x="1314" y="1826"/>
                      </a:lnTo>
                      <a:lnTo>
                        <a:pt x="1290" y="1824"/>
                      </a:lnTo>
                      <a:lnTo>
                        <a:pt x="1268" y="1820"/>
                      </a:lnTo>
                      <a:lnTo>
                        <a:pt x="1244" y="1816"/>
                      </a:lnTo>
                      <a:lnTo>
                        <a:pt x="1222" y="1810"/>
                      </a:lnTo>
                      <a:lnTo>
                        <a:pt x="1200" y="1804"/>
                      </a:lnTo>
                      <a:lnTo>
                        <a:pt x="1178" y="1796"/>
                      </a:lnTo>
                      <a:lnTo>
                        <a:pt x="1156" y="1786"/>
                      </a:lnTo>
                      <a:lnTo>
                        <a:pt x="1136" y="1776"/>
                      </a:lnTo>
                      <a:lnTo>
                        <a:pt x="1116" y="1766"/>
                      </a:lnTo>
                      <a:lnTo>
                        <a:pt x="1096" y="1754"/>
                      </a:lnTo>
                      <a:lnTo>
                        <a:pt x="1076" y="1740"/>
                      </a:lnTo>
                      <a:lnTo>
                        <a:pt x="1058" y="1726"/>
                      </a:lnTo>
                      <a:lnTo>
                        <a:pt x="1040" y="1710"/>
                      </a:lnTo>
                      <a:lnTo>
                        <a:pt x="1024" y="1694"/>
                      </a:lnTo>
                      <a:lnTo>
                        <a:pt x="1008" y="1678"/>
                      </a:lnTo>
                      <a:lnTo>
                        <a:pt x="1008" y="1678"/>
                      </a:lnTo>
                      <a:lnTo>
                        <a:pt x="980" y="1688"/>
                      </a:lnTo>
                      <a:lnTo>
                        <a:pt x="952" y="1694"/>
                      </a:lnTo>
                      <a:lnTo>
                        <a:pt x="924" y="1700"/>
                      </a:lnTo>
                      <a:lnTo>
                        <a:pt x="896" y="1700"/>
                      </a:lnTo>
                      <a:lnTo>
                        <a:pt x="896" y="1700"/>
                      </a:lnTo>
                      <a:lnTo>
                        <a:pt x="862" y="1698"/>
                      </a:lnTo>
                      <a:lnTo>
                        <a:pt x="830" y="1694"/>
                      </a:lnTo>
                      <a:lnTo>
                        <a:pt x="800" y="1684"/>
                      </a:lnTo>
                      <a:lnTo>
                        <a:pt x="770" y="1670"/>
                      </a:lnTo>
                      <a:lnTo>
                        <a:pt x="742" y="1654"/>
                      </a:lnTo>
                      <a:lnTo>
                        <a:pt x="716" y="1634"/>
                      </a:lnTo>
                      <a:lnTo>
                        <a:pt x="692" y="1612"/>
                      </a:lnTo>
                      <a:lnTo>
                        <a:pt x="672" y="1588"/>
                      </a:lnTo>
                      <a:lnTo>
                        <a:pt x="672" y="1588"/>
                      </a:lnTo>
                      <a:lnTo>
                        <a:pt x="630" y="1594"/>
                      </a:lnTo>
                      <a:lnTo>
                        <a:pt x="588" y="1596"/>
                      </a:lnTo>
                      <a:lnTo>
                        <a:pt x="588" y="1596"/>
                      </a:lnTo>
                      <a:lnTo>
                        <a:pt x="544" y="1592"/>
                      </a:lnTo>
                      <a:lnTo>
                        <a:pt x="500" y="1586"/>
                      </a:lnTo>
                      <a:lnTo>
                        <a:pt x="456" y="1576"/>
                      </a:lnTo>
                      <a:lnTo>
                        <a:pt x="416" y="1560"/>
                      </a:lnTo>
                      <a:lnTo>
                        <a:pt x="378" y="1542"/>
                      </a:lnTo>
                      <a:lnTo>
                        <a:pt x="342" y="1520"/>
                      </a:lnTo>
                      <a:lnTo>
                        <a:pt x="308" y="1494"/>
                      </a:lnTo>
                      <a:lnTo>
                        <a:pt x="276" y="1466"/>
                      </a:lnTo>
                      <a:lnTo>
                        <a:pt x="248" y="1434"/>
                      </a:lnTo>
                      <a:lnTo>
                        <a:pt x="222" y="1400"/>
                      </a:lnTo>
                      <a:lnTo>
                        <a:pt x="200" y="1364"/>
                      </a:lnTo>
                      <a:lnTo>
                        <a:pt x="180" y="1324"/>
                      </a:lnTo>
                      <a:lnTo>
                        <a:pt x="166" y="1284"/>
                      </a:lnTo>
                      <a:lnTo>
                        <a:pt x="156" y="1242"/>
                      </a:lnTo>
                      <a:lnTo>
                        <a:pt x="148" y="1198"/>
                      </a:lnTo>
                      <a:lnTo>
                        <a:pt x="146" y="1154"/>
                      </a:lnTo>
                      <a:lnTo>
                        <a:pt x="146" y="1154"/>
                      </a:lnTo>
                      <a:lnTo>
                        <a:pt x="148" y="1120"/>
                      </a:lnTo>
                      <a:lnTo>
                        <a:pt x="152" y="1086"/>
                      </a:lnTo>
                      <a:lnTo>
                        <a:pt x="158" y="1054"/>
                      </a:lnTo>
                      <a:lnTo>
                        <a:pt x="166" y="1020"/>
                      </a:lnTo>
                      <a:lnTo>
                        <a:pt x="166" y="1020"/>
                      </a:lnTo>
                      <a:lnTo>
                        <a:pt x="148" y="1010"/>
                      </a:lnTo>
                      <a:lnTo>
                        <a:pt x="130" y="998"/>
                      </a:lnTo>
                      <a:lnTo>
                        <a:pt x="114" y="984"/>
                      </a:lnTo>
                      <a:lnTo>
                        <a:pt x="98" y="970"/>
                      </a:lnTo>
                      <a:lnTo>
                        <a:pt x="82" y="954"/>
                      </a:lnTo>
                      <a:lnTo>
                        <a:pt x="70" y="938"/>
                      </a:lnTo>
                      <a:lnTo>
                        <a:pt x="56" y="920"/>
                      </a:lnTo>
                      <a:lnTo>
                        <a:pt x="46" y="902"/>
                      </a:lnTo>
                      <a:lnTo>
                        <a:pt x="36" y="884"/>
                      </a:lnTo>
                      <a:lnTo>
                        <a:pt x="26" y="864"/>
                      </a:lnTo>
                      <a:lnTo>
                        <a:pt x="18" y="844"/>
                      </a:lnTo>
                      <a:lnTo>
                        <a:pt x="12" y="824"/>
                      </a:lnTo>
                      <a:lnTo>
                        <a:pt x="8" y="802"/>
                      </a:lnTo>
                      <a:lnTo>
                        <a:pt x="4" y="782"/>
                      </a:lnTo>
                      <a:lnTo>
                        <a:pt x="2" y="760"/>
                      </a:lnTo>
                      <a:lnTo>
                        <a:pt x="0" y="738"/>
                      </a:lnTo>
                      <a:lnTo>
                        <a:pt x="0" y="738"/>
                      </a:lnTo>
                      <a:lnTo>
                        <a:pt x="2" y="708"/>
                      </a:lnTo>
                      <a:lnTo>
                        <a:pt x="6" y="680"/>
                      </a:lnTo>
                      <a:lnTo>
                        <a:pt x="12" y="652"/>
                      </a:lnTo>
                      <a:lnTo>
                        <a:pt x="20" y="626"/>
                      </a:lnTo>
                      <a:lnTo>
                        <a:pt x="30" y="600"/>
                      </a:lnTo>
                      <a:lnTo>
                        <a:pt x="42" y="576"/>
                      </a:lnTo>
                      <a:lnTo>
                        <a:pt x="58" y="552"/>
                      </a:lnTo>
                      <a:lnTo>
                        <a:pt x="74" y="532"/>
                      </a:lnTo>
                      <a:lnTo>
                        <a:pt x="92" y="510"/>
                      </a:lnTo>
                      <a:lnTo>
                        <a:pt x="112" y="492"/>
                      </a:lnTo>
                      <a:lnTo>
                        <a:pt x="132" y="476"/>
                      </a:lnTo>
                      <a:lnTo>
                        <a:pt x="154" y="460"/>
                      </a:lnTo>
                      <a:lnTo>
                        <a:pt x="178" y="446"/>
                      </a:lnTo>
                      <a:lnTo>
                        <a:pt x="204" y="434"/>
                      </a:lnTo>
                      <a:lnTo>
                        <a:pt x="230" y="426"/>
                      </a:lnTo>
                      <a:lnTo>
                        <a:pt x="258" y="418"/>
                      </a:lnTo>
                      <a:lnTo>
                        <a:pt x="258" y="418"/>
                      </a:lnTo>
                      <a:lnTo>
                        <a:pt x="264" y="384"/>
                      </a:lnTo>
                      <a:lnTo>
                        <a:pt x="274" y="352"/>
                      </a:lnTo>
                      <a:lnTo>
                        <a:pt x="286" y="320"/>
                      </a:lnTo>
                      <a:lnTo>
                        <a:pt x="300" y="290"/>
                      </a:lnTo>
                      <a:lnTo>
                        <a:pt x="318" y="262"/>
                      </a:lnTo>
                      <a:lnTo>
                        <a:pt x="338" y="236"/>
                      </a:lnTo>
                      <a:lnTo>
                        <a:pt x="360" y="212"/>
                      </a:lnTo>
                      <a:lnTo>
                        <a:pt x="384" y="188"/>
                      </a:lnTo>
                      <a:lnTo>
                        <a:pt x="410" y="168"/>
                      </a:lnTo>
                      <a:lnTo>
                        <a:pt x="438" y="150"/>
                      </a:lnTo>
                      <a:lnTo>
                        <a:pt x="466" y="134"/>
                      </a:lnTo>
                      <a:lnTo>
                        <a:pt x="498" y="120"/>
                      </a:lnTo>
                      <a:lnTo>
                        <a:pt x="530" y="110"/>
                      </a:lnTo>
                      <a:lnTo>
                        <a:pt x="562" y="102"/>
                      </a:lnTo>
                      <a:lnTo>
                        <a:pt x="596" y="98"/>
                      </a:lnTo>
                      <a:lnTo>
                        <a:pt x="632" y="96"/>
                      </a:lnTo>
                      <a:lnTo>
                        <a:pt x="632" y="96"/>
                      </a:lnTo>
                      <a:lnTo>
                        <a:pt x="670" y="98"/>
                      </a:lnTo>
                      <a:lnTo>
                        <a:pt x="710" y="104"/>
                      </a:lnTo>
                      <a:lnTo>
                        <a:pt x="748" y="114"/>
                      </a:lnTo>
                      <a:lnTo>
                        <a:pt x="784" y="128"/>
                      </a:lnTo>
                      <a:lnTo>
                        <a:pt x="784" y="128"/>
                      </a:lnTo>
                      <a:lnTo>
                        <a:pt x="824" y="98"/>
                      </a:lnTo>
                      <a:lnTo>
                        <a:pt x="864" y="72"/>
                      </a:lnTo>
                      <a:lnTo>
                        <a:pt x="908" y="52"/>
                      </a:lnTo>
                      <a:lnTo>
                        <a:pt x="954" y="32"/>
                      </a:lnTo>
                      <a:lnTo>
                        <a:pt x="1000" y="18"/>
                      </a:lnTo>
                      <a:lnTo>
                        <a:pt x="1048" y="8"/>
                      </a:lnTo>
                      <a:lnTo>
                        <a:pt x="1096" y="2"/>
                      </a:lnTo>
                      <a:lnTo>
                        <a:pt x="1146" y="0"/>
                      </a:lnTo>
                      <a:lnTo>
                        <a:pt x="1146" y="0"/>
                      </a:lnTo>
                      <a:lnTo>
                        <a:pt x="1186" y="2"/>
                      </a:lnTo>
                      <a:lnTo>
                        <a:pt x="1228" y="6"/>
                      </a:lnTo>
                      <a:lnTo>
                        <a:pt x="1268" y="14"/>
                      </a:lnTo>
                      <a:lnTo>
                        <a:pt x="1308" y="24"/>
                      </a:lnTo>
                      <a:lnTo>
                        <a:pt x="1346" y="36"/>
                      </a:lnTo>
                      <a:lnTo>
                        <a:pt x="1384" y="52"/>
                      </a:lnTo>
                      <a:lnTo>
                        <a:pt x="1420" y="70"/>
                      </a:lnTo>
                      <a:lnTo>
                        <a:pt x="1456" y="90"/>
                      </a:lnTo>
                      <a:lnTo>
                        <a:pt x="1456" y="90"/>
                      </a:lnTo>
                      <a:lnTo>
                        <a:pt x="1474" y="78"/>
                      </a:lnTo>
                      <a:lnTo>
                        <a:pt x="1494" y="66"/>
                      </a:lnTo>
                      <a:lnTo>
                        <a:pt x="1514" y="56"/>
                      </a:lnTo>
                      <a:lnTo>
                        <a:pt x="1536" y="48"/>
                      </a:lnTo>
                      <a:lnTo>
                        <a:pt x="1558" y="42"/>
                      </a:lnTo>
                      <a:lnTo>
                        <a:pt x="1580" y="36"/>
                      </a:lnTo>
                      <a:lnTo>
                        <a:pt x="1602" y="34"/>
                      </a:lnTo>
                      <a:lnTo>
                        <a:pt x="1626" y="32"/>
                      </a:lnTo>
                      <a:lnTo>
                        <a:pt x="1626" y="32"/>
                      </a:lnTo>
                      <a:lnTo>
                        <a:pt x="1644" y="34"/>
                      </a:lnTo>
                      <a:lnTo>
                        <a:pt x="1664" y="36"/>
                      </a:lnTo>
                      <a:lnTo>
                        <a:pt x="1684" y="38"/>
                      </a:lnTo>
                      <a:lnTo>
                        <a:pt x="1702" y="44"/>
                      </a:lnTo>
                      <a:lnTo>
                        <a:pt x="1720" y="50"/>
                      </a:lnTo>
                      <a:lnTo>
                        <a:pt x="1738" y="56"/>
                      </a:lnTo>
                      <a:lnTo>
                        <a:pt x="1754" y="64"/>
                      </a:lnTo>
                      <a:lnTo>
                        <a:pt x="1770" y="74"/>
                      </a:lnTo>
                      <a:lnTo>
                        <a:pt x="1786" y="84"/>
                      </a:lnTo>
                      <a:lnTo>
                        <a:pt x="1802" y="96"/>
                      </a:lnTo>
                      <a:lnTo>
                        <a:pt x="1816" y="108"/>
                      </a:lnTo>
                      <a:lnTo>
                        <a:pt x="1828" y="122"/>
                      </a:lnTo>
                      <a:lnTo>
                        <a:pt x="1842" y="136"/>
                      </a:lnTo>
                      <a:lnTo>
                        <a:pt x="1852" y="152"/>
                      </a:lnTo>
                      <a:lnTo>
                        <a:pt x="1862" y="168"/>
                      </a:lnTo>
                      <a:lnTo>
                        <a:pt x="1872" y="184"/>
                      </a:lnTo>
                      <a:lnTo>
                        <a:pt x="1872" y="184"/>
                      </a:lnTo>
                      <a:lnTo>
                        <a:pt x="1902" y="186"/>
                      </a:lnTo>
                      <a:lnTo>
                        <a:pt x="1930" y="188"/>
                      </a:lnTo>
                      <a:lnTo>
                        <a:pt x="1958" y="192"/>
                      </a:lnTo>
                      <a:lnTo>
                        <a:pt x="1986" y="198"/>
                      </a:lnTo>
                      <a:lnTo>
                        <a:pt x="2014" y="204"/>
                      </a:lnTo>
                      <a:lnTo>
                        <a:pt x="2042" y="212"/>
                      </a:lnTo>
                      <a:lnTo>
                        <a:pt x="2068" y="222"/>
                      </a:lnTo>
                      <a:lnTo>
                        <a:pt x="2094" y="232"/>
                      </a:lnTo>
                      <a:lnTo>
                        <a:pt x="2118" y="244"/>
                      </a:lnTo>
                      <a:lnTo>
                        <a:pt x="2144" y="256"/>
                      </a:lnTo>
                      <a:lnTo>
                        <a:pt x="2166" y="270"/>
                      </a:lnTo>
                      <a:lnTo>
                        <a:pt x="2190" y="286"/>
                      </a:lnTo>
                      <a:lnTo>
                        <a:pt x="2212" y="302"/>
                      </a:lnTo>
                      <a:lnTo>
                        <a:pt x="2234" y="320"/>
                      </a:lnTo>
                      <a:lnTo>
                        <a:pt x="2254" y="338"/>
                      </a:lnTo>
                      <a:lnTo>
                        <a:pt x="2274" y="356"/>
                      </a:lnTo>
                      <a:lnTo>
                        <a:pt x="2292" y="376"/>
                      </a:lnTo>
                      <a:lnTo>
                        <a:pt x="2310" y="398"/>
                      </a:lnTo>
                      <a:lnTo>
                        <a:pt x="2328" y="418"/>
                      </a:lnTo>
                      <a:lnTo>
                        <a:pt x="2344" y="442"/>
                      </a:lnTo>
                      <a:lnTo>
                        <a:pt x="2358" y="464"/>
                      </a:lnTo>
                      <a:lnTo>
                        <a:pt x="2372" y="488"/>
                      </a:lnTo>
                      <a:lnTo>
                        <a:pt x="2384" y="514"/>
                      </a:lnTo>
                      <a:lnTo>
                        <a:pt x="2396" y="538"/>
                      </a:lnTo>
                      <a:lnTo>
                        <a:pt x="2406" y="564"/>
                      </a:lnTo>
                      <a:lnTo>
                        <a:pt x="2414" y="592"/>
                      </a:lnTo>
                      <a:lnTo>
                        <a:pt x="2422" y="618"/>
                      </a:lnTo>
                      <a:lnTo>
                        <a:pt x="2428" y="646"/>
                      </a:lnTo>
                      <a:lnTo>
                        <a:pt x="2434" y="674"/>
                      </a:lnTo>
                      <a:lnTo>
                        <a:pt x="2438" y="702"/>
                      </a:lnTo>
                      <a:lnTo>
                        <a:pt x="2440" y="732"/>
                      </a:lnTo>
                      <a:lnTo>
                        <a:pt x="2440" y="762"/>
                      </a:lnTo>
                      <a:lnTo>
                        <a:pt x="2440" y="762"/>
                      </a:lnTo>
                      <a:lnTo>
                        <a:pt x="2440" y="794"/>
                      </a:lnTo>
                      <a:lnTo>
                        <a:pt x="2436" y="826"/>
                      </a:lnTo>
                      <a:lnTo>
                        <a:pt x="2432" y="858"/>
                      </a:lnTo>
                      <a:lnTo>
                        <a:pt x="2426" y="890"/>
                      </a:lnTo>
                      <a:lnTo>
                        <a:pt x="2418" y="922"/>
                      </a:lnTo>
                      <a:lnTo>
                        <a:pt x="2408" y="952"/>
                      </a:lnTo>
                      <a:lnTo>
                        <a:pt x="2396" y="982"/>
                      </a:lnTo>
                      <a:lnTo>
                        <a:pt x="2382" y="1012"/>
                      </a:lnTo>
                      <a:lnTo>
                        <a:pt x="2368" y="1040"/>
                      </a:lnTo>
                      <a:lnTo>
                        <a:pt x="2352" y="1068"/>
                      </a:lnTo>
                      <a:lnTo>
                        <a:pt x="2334" y="1096"/>
                      </a:lnTo>
                      <a:lnTo>
                        <a:pt x="2314" y="1122"/>
                      </a:lnTo>
                      <a:lnTo>
                        <a:pt x="2292" y="1146"/>
                      </a:lnTo>
                      <a:lnTo>
                        <a:pt x="2270" y="1170"/>
                      </a:lnTo>
                      <a:lnTo>
                        <a:pt x="2246" y="1192"/>
                      </a:lnTo>
                      <a:lnTo>
                        <a:pt x="2222" y="1214"/>
                      </a:lnTo>
                      <a:lnTo>
                        <a:pt x="2222" y="1214"/>
                      </a:lnTo>
                      <a:lnTo>
                        <a:pt x="2222" y="1230"/>
                      </a:lnTo>
                      <a:lnTo>
                        <a:pt x="2222" y="1230"/>
                      </a:lnTo>
                      <a:lnTo>
                        <a:pt x="2220" y="1276"/>
                      </a:lnTo>
                      <a:lnTo>
                        <a:pt x="2212" y="1318"/>
                      </a:lnTo>
                      <a:lnTo>
                        <a:pt x="2202" y="1362"/>
                      </a:lnTo>
                      <a:lnTo>
                        <a:pt x="2186" y="1402"/>
                      </a:lnTo>
                      <a:lnTo>
                        <a:pt x="2168" y="1440"/>
                      </a:lnTo>
                      <a:lnTo>
                        <a:pt x="2146" y="1476"/>
                      </a:lnTo>
                      <a:lnTo>
                        <a:pt x="2120" y="1510"/>
                      </a:lnTo>
                      <a:lnTo>
                        <a:pt x="2092" y="1542"/>
                      </a:lnTo>
                      <a:lnTo>
                        <a:pt x="2060" y="1570"/>
                      </a:lnTo>
                      <a:lnTo>
                        <a:pt x="2026" y="1596"/>
                      </a:lnTo>
                      <a:lnTo>
                        <a:pt x="1990" y="1618"/>
                      </a:lnTo>
                      <a:lnTo>
                        <a:pt x="1952" y="1638"/>
                      </a:lnTo>
                      <a:lnTo>
                        <a:pt x="1910" y="1652"/>
                      </a:lnTo>
                      <a:lnTo>
                        <a:pt x="1868" y="1662"/>
                      </a:lnTo>
                      <a:lnTo>
                        <a:pt x="1824" y="1670"/>
                      </a:lnTo>
                      <a:lnTo>
                        <a:pt x="1780" y="1672"/>
                      </a:lnTo>
                      <a:lnTo>
                        <a:pt x="1780" y="1672"/>
                      </a:lnTo>
                      <a:lnTo>
                        <a:pt x="1754" y="1672"/>
                      </a:lnTo>
                      <a:lnTo>
                        <a:pt x="1730" y="1670"/>
                      </a:lnTo>
                      <a:lnTo>
                        <a:pt x="1706" y="1666"/>
                      </a:lnTo>
                      <a:lnTo>
                        <a:pt x="1682" y="1662"/>
                      </a:lnTo>
                      <a:lnTo>
                        <a:pt x="1682" y="1662"/>
                      </a:lnTo>
                      <a:lnTo>
                        <a:pt x="1666" y="1680"/>
                      </a:lnTo>
                      <a:lnTo>
                        <a:pt x="1648" y="1698"/>
                      </a:lnTo>
                      <a:lnTo>
                        <a:pt x="1630" y="1714"/>
                      </a:lnTo>
                      <a:lnTo>
                        <a:pt x="1612" y="1730"/>
                      </a:lnTo>
                      <a:lnTo>
                        <a:pt x="1592" y="1746"/>
                      </a:lnTo>
                      <a:lnTo>
                        <a:pt x="1572" y="1758"/>
                      </a:lnTo>
                      <a:lnTo>
                        <a:pt x="1550" y="1772"/>
                      </a:lnTo>
                      <a:lnTo>
                        <a:pt x="1528" y="1782"/>
                      </a:lnTo>
                      <a:lnTo>
                        <a:pt x="1506" y="1792"/>
                      </a:lnTo>
                      <a:lnTo>
                        <a:pt x="1484" y="1800"/>
                      </a:lnTo>
                      <a:lnTo>
                        <a:pt x="1460" y="1808"/>
                      </a:lnTo>
                      <a:lnTo>
                        <a:pt x="1436" y="1814"/>
                      </a:lnTo>
                      <a:lnTo>
                        <a:pt x="1412" y="1820"/>
                      </a:lnTo>
                      <a:lnTo>
                        <a:pt x="1388" y="1822"/>
                      </a:lnTo>
                      <a:lnTo>
                        <a:pt x="1362" y="1826"/>
                      </a:lnTo>
                      <a:lnTo>
                        <a:pt x="1338" y="182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07" name="Freeform 9"/>
                <p:cNvSpPr>
                  <a:spLocks/>
                </p:cNvSpPr>
                <p:nvPr/>
              </p:nvSpPr>
              <p:spPr bwMode="auto">
                <a:xfrm>
                  <a:off x="2717" y="1343"/>
                  <a:ext cx="2246" cy="1634"/>
                </a:xfrm>
                <a:custGeom>
                  <a:avLst/>
                  <a:gdLst>
                    <a:gd name="T0" fmla="*/ 952 w 2246"/>
                    <a:gd name="T1" fmla="*/ 1484 h 1634"/>
                    <a:gd name="T2" fmla="*/ 1000 w 2246"/>
                    <a:gd name="T3" fmla="*/ 1538 h 1634"/>
                    <a:gd name="T4" fmla="*/ 1158 w 2246"/>
                    <a:gd name="T5" fmla="*/ 1624 h 1634"/>
                    <a:gd name="T6" fmla="*/ 1240 w 2246"/>
                    <a:gd name="T7" fmla="*/ 1634 h 1634"/>
                    <a:gd name="T8" fmla="*/ 1344 w 2246"/>
                    <a:gd name="T9" fmla="*/ 1618 h 1634"/>
                    <a:gd name="T10" fmla="*/ 1436 w 2246"/>
                    <a:gd name="T11" fmla="*/ 1572 h 1634"/>
                    <a:gd name="T12" fmla="*/ 1512 w 2246"/>
                    <a:gd name="T13" fmla="*/ 1500 h 1634"/>
                    <a:gd name="T14" fmla="*/ 1548 w 2246"/>
                    <a:gd name="T15" fmla="*/ 1464 h 1634"/>
                    <a:gd name="T16" fmla="*/ 1604 w 2246"/>
                    <a:gd name="T17" fmla="*/ 1472 h 1634"/>
                    <a:gd name="T18" fmla="*/ 1716 w 2246"/>
                    <a:gd name="T19" fmla="*/ 1478 h 1634"/>
                    <a:gd name="T20" fmla="*/ 1874 w 2246"/>
                    <a:gd name="T21" fmla="*/ 1420 h 1634"/>
                    <a:gd name="T22" fmla="*/ 1986 w 2246"/>
                    <a:gd name="T23" fmla="*/ 1298 h 1634"/>
                    <a:gd name="T24" fmla="*/ 2028 w 2246"/>
                    <a:gd name="T25" fmla="*/ 1134 h 1634"/>
                    <a:gd name="T26" fmla="*/ 2030 w 2246"/>
                    <a:gd name="T27" fmla="*/ 1074 h 1634"/>
                    <a:gd name="T28" fmla="*/ 2090 w 2246"/>
                    <a:gd name="T29" fmla="*/ 1020 h 1634"/>
                    <a:gd name="T30" fmla="*/ 2180 w 2246"/>
                    <a:gd name="T31" fmla="*/ 910 h 1634"/>
                    <a:gd name="T32" fmla="*/ 2232 w 2246"/>
                    <a:gd name="T33" fmla="*/ 778 h 1634"/>
                    <a:gd name="T34" fmla="*/ 2246 w 2246"/>
                    <a:gd name="T35" fmla="*/ 666 h 1634"/>
                    <a:gd name="T36" fmla="*/ 2224 w 2246"/>
                    <a:gd name="T37" fmla="*/ 522 h 1634"/>
                    <a:gd name="T38" fmla="*/ 2106 w 2246"/>
                    <a:gd name="T39" fmla="*/ 326 h 1634"/>
                    <a:gd name="T40" fmla="*/ 1908 w 2246"/>
                    <a:gd name="T41" fmla="*/ 206 h 1634"/>
                    <a:gd name="T42" fmla="*/ 1766 w 2246"/>
                    <a:gd name="T43" fmla="*/ 184 h 1634"/>
                    <a:gd name="T44" fmla="*/ 1730 w 2246"/>
                    <a:gd name="T45" fmla="*/ 184 h 1634"/>
                    <a:gd name="T46" fmla="*/ 1698 w 2246"/>
                    <a:gd name="T47" fmla="*/ 154 h 1634"/>
                    <a:gd name="T48" fmla="*/ 1608 w 2246"/>
                    <a:gd name="T49" fmla="*/ 52 h 1634"/>
                    <a:gd name="T50" fmla="*/ 1508 w 2246"/>
                    <a:gd name="T51" fmla="*/ 34 h 1634"/>
                    <a:gd name="T52" fmla="*/ 1424 w 2246"/>
                    <a:gd name="T53" fmla="*/ 64 h 1634"/>
                    <a:gd name="T54" fmla="*/ 1382 w 2246"/>
                    <a:gd name="T55" fmla="*/ 100 h 1634"/>
                    <a:gd name="T56" fmla="*/ 1340 w 2246"/>
                    <a:gd name="T57" fmla="*/ 98 h 1634"/>
                    <a:gd name="T58" fmla="*/ 1234 w 2246"/>
                    <a:gd name="T59" fmla="*/ 38 h 1634"/>
                    <a:gd name="T60" fmla="*/ 1048 w 2246"/>
                    <a:gd name="T61" fmla="*/ 0 h 1634"/>
                    <a:gd name="T62" fmla="*/ 874 w 2246"/>
                    <a:gd name="T63" fmla="*/ 32 h 1634"/>
                    <a:gd name="T64" fmla="*/ 724 w 2246"/>
                    <a:gd name="T65" fmla="*/ 124 h 1634"/>
                    <a:gd name="T66" fmla="*/ 670 w 2246"/>
                    <a:gd name="T67" fmla="*/ 130 h 1634"/>
                    <a:gd name="T68" fmla="*/ 534 w 2246"/>
                    <a:gd name="T69" fmla="*/ 96 h 1634"/>
                    <a:gd name="T70" fmla="*/ 402 w 2246"/>
                    <a:gd name="T71" fmla="*/ 128 h 1634"/>
                    <a:gd name="T72" fmla="*/ 304 w 2246"/>
                    <a:gd name="T73" fmla="*/ 214 h 1634"/>
                    <a:gd name="T74" fmla="*/ 254 w 2246"/>
                    <a:gd name="T75" fmla="*/ 338 h 1634"/>
                    <a:gd name="T76" fmla="*/ 244 w 2246"/>
                    <a:gd name="T77" fmla="*/ 390 h 1634"/>
                    <a:gd name="T78" fmla="*/ 208 w 2246"/>
                    <a:gd name="T79" fmla="*/ 412 h 1634"/>
                    <a:gd name="T80" fmla="*/ 126 w 2246"/>
                    <a:gd name="T81" fmla="*/ 436 h 1634"/>
                    <a:gd name="T82" fmla="*/ 46 w 2246"/>
                    <a:gd name="T83" fmla="*/ 502 h 1634"/>
                    <a:gd name="T84" fmla="*/ 4 w 2246"/>
                    <a:gd name="T85" fmla="*/ 598 h 1634"/>
                    <a:gd name="T86" fmla="*/ 2 w 2246"/>
                    <a:gd name="T87" fmla="*/ 676 h 1634"/>
                    <a:gd name="T88" fmla="*/ 30 w 2246"/>
                    <a:gd name="T89" fmla="*/ 756 h 1634"/>
                    <a:gd name="T90" fmla="*/ 86 w 2246"/>
                    <a:gd name="T91" fmla="*/ 820 h 1634"/>
                    <a:gd name="T92" fmla="*/ 146 w 2246"/>
                    <a:gd name="T93" fmla="*/ 856 h 1634"/>
                    <a:gd name="T94" fmla="*/ 174 w 2246"/>
                    <a:gd name="T95" fmla="*/ 882 h 1634"/>
                    <a:gd name="T96" fmla="*/ 172 w 2246"/>
                    <a:gd name="T97" fmla="*/ 920 h 1634"/>
                    <a:gd name="T98" fmla="*/ 144 w 2246"/>
                    <a:gd name="T99" fmla="*/ 1058 h 1634"/>
                    <a:gd name="T100" fmla="*/ 186 w 2246"/>
                    <a:gd name="T101" fmla="*/ 1222 h 1634"/>
                    <a:gd name="T102" fmla="*/ 296 w 2246"/>
                    <a:gd name="T103" fmla="*/ 1344 h 1634"/>
                    <a:gd name="T104" fmla="*/ 454 w 2246"/>
                    <a:gd name="T105" fmla="*/ 1402 h 1634"/>
                    <a:gd name="T106" fmla="*/ 560 w 2246"/>
                    <a:gd name="T107" fmla="*/ 1396 h 1634"/>
                    <a:gd name="T108" fmla="*/ 608 w 2246"/>
                    <a:gd name="T109" fmla="*/ 1390 h 1634"/>
                    <a:gd name="T110" fmla="*/ 638 w 2246"/>
                    <a:gd name="T111" fmla="*/ 1414 h 1634"/>
                    <a:gd name="T112" fmla="*/ 704 w 2246"/>
                    <a:gd name="T113" fmla="*/ 1484 h 1634"/>
                    <a:gd name="T114" fmla="*/ 798 w 2246"/>
                    <a:gd name="T115" fmla="*/ 1508 h 1634"/>
                    <a:gd name="T116" fmla="*/ 896 w 2246"/>
                    <a:gd name="T117" fmla="*/ 148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6" h="1634">
                      <a:moveTo>
                        <a:pt x="922" y="1472"/>
                      </a:moveTo>
                      <a:lnTo>
                        <a:pt x="922" y="1472"/>
                      </a:lnTo>
                      <a:lnTo>
                        <a:pt x="932" y="1474"/>
                      </a:lnTo>
                      <a:lnTo>
                        <a:pt x="942" y="1478"/>
                      </a:lnTo>
                      <a:lnTo>
                        <a:pt x="952" y="1484"/>
                      </a:lnTo>
                      <a:lnTo>
                        <a:pt x="960" y="1492"/>
                      </a:lnTo>
                      <a:lnTo>
                        <a:pt x="960" y="1492"/>
                      </a:lnTo>
                      <a:lnTo>
                        <a:pt x="974" y="1508"/>
                      </a:lnTo>
                      <a:lnTo>
                        <a:pt x="986" y="1524"/>
                      </a:lnTo>
                      <a:lnTo>
                        <a:pt x="1000" y="1538"/>
                      </a:lnTo>
                      <a:lnTo>
                        <a:pt x="1016" y="1552"/>
                      </a:lnTo>
                      <a:lnTo>
                        <a:pt x="1048" y="1576"/>
                      </a:lnTo>
                      <a:lnTo>
                        <a:pt x="1084" y="1596"/>
                      </a:lnTo>
                      <a:lnTo>
                        <a:pt x="1120" y="1612"/>
                      </a:lnTo>
                      <a:lnTo>
                        <a:pt x="1158" y="1624"/>
                      </a:lnTo>
                      <a:lnTo>
                        <a:pt x="1178" y="1628"/>
                      </a:lnTo>
                      <a:lnTo>
                        <a:pt x="1198" y="1632"/>
                      </a:lnTo>
                      <a:lnTo>
                        <a:pt x="1220" y="1634"/>
                      </a:lnTo>
                      <a:lnTo>
                        <a:pt x="1240" y="1634"/>
                      </a:lnTo>
                      <a:lnTo>
                        <a:pt x="1240" y="1634"/>
                      </a:lnTo>
                      <a:lnTo>
                        <a:pt x="1260" y="1632"/>
                      </a:lnTo>
                      <a:lnTo>
                        <a:pt x="1282" y="1632"/>
                      </a:lnTo>
                      <a:lnTo>
                        <a:pt x="1302" y="1628"/>
                      </a:lnTo>
                      <a:lnTo>
                        <a:pt x="1324" y="1624"/>
                      </a:lnTo>
                      <a:lnTo>
                        <a:pt x="1344" y="1618"/>
                      </a:lnTo>
                      <a:lnTo>
                        <a:pt x="1364" y="1610"/>
                      </a:lnTo>
                      <a:lnTo>
                        <a:pt x="1382" y="1602"/>
                      </a:lnTo>
                      <a:lnTo>
                        <a:pt x="1400" y="1594"/>
                      </a:lnTo>
                      <a:lnTo>
                        <a:pt x="1418" y="1584"/>
                      </a:lnTo>
                      <a:lnTo>
                        <a:pt x="1436" y="1572"/>
                      </a:lnTo>
                      <a:lnTo>
                        <a:pt x="1454" y="1560"/>
                      </a:lnTo>
                      <a:lnTo>
                        <a:pt x="1470" y="1546"/>
                      </a:lnTo>
                      <a:lnTo>
                        <a:pt x="1484" y="1532"/>
                      </a:lnTo>
                      <a:lnTo>
                        <a:pt x="1498" y="1516"/>
                      </a:lnTo>
                      <a:lnTo>
                        <a:pt x="1512" y="1500"/>
                      </a:lnTo>
                      <a:lnTo>
                        <a:pt x="1526" y="1484"/>
                      </a:lnTo>
                      <a:lnTo>
                        <a:pt x="1526" y="1484"/>
                      </a:lnTo>
                      <a:lnTo>
                        <a:pt x="1530" y="1478"/>
                      </a:lnTo>
                      <a:lnTo>
                        <a:pt x="1536" y="1472"/>
                      </a:lnTo>
                      <a:lnTo>
                        <a:pt x="1548" y="1464"/>
                      </a:lnTo>
                      <a:lnTo>
                        <a:pt x="1564" y="1462"/>
                      </a:lnTo>
                      <a:lnTo>
                        <a:pt x="1572" y="1462"/>
                      </a:lnTo>
                      <a:lnTo>
                        <a:pt x="1578" y="1464"/>
                      </a:lnTo>
                      <a:lnTo>
                        <a:pt x="1578" y="1464"/>
                      </a:lnTo>
                      <a:lnTo>
                        <a:pt x="1604" y="1472"/>
                      </a:lnTo>
                      <a:lnTo>
                        <a:pt x="1630" y="1476"/>
                      </a:lnTo>
                      <a:lnTo>
                        <a:pt x="1656" y="1478"/>
                      </a:lnTo>
                      <a:lnTo>
                        <a:pt x="1682" y="1480"/>
                      </a:lnTo>
                      <a:lnTo>
                        <a:pt x="1682" y="1480"/>
                      </a:lnTo>
                      <a:lnTo>
                        <a:pt x="1716" y="1478"/>
                      </a:lnTo>
                      <a:lnTo>
                        <a:pt x="1752" y="1472"/>
                      </a:lnTo>
                      <a:lnTo>
                        <a:pt x="1784" y="1464"/>
                      </a:lnTo>
                      <a:lnTo>
                        <a:pt x="1816" y="1452"/>
                      </a:lnTo>
                      <a:lnTo>
                        <a:pt x="1846" y="1438"/>
                      </a:lnTo>
                      <a:lnTo>
                        <a:pt x="1874" y="1420"/>
                      </a:lnTo>
                      <a:lnTo>
                        <a:pt x="1902" y="1400"/>
                      </a:lnTo>
                      <a:lnTo>
                        <a:pt x="1926" y="1378"/>
                      </a:lnTo>
                      <a:lnTo>
                        <a:pt x="1948" y="1354"/>
                      </a:lnTo>
                      <a:lnTo>
                        <a:pt x="1968" y="1328"/>
                      </a:lnTo>
                      <a:lnTo>
                        <a:pt x="1986" y="1298"/>
                      </a:lnTo>
                      <a:lnTo>
                        <a:pt x="2000" y="1268"/>
                      </a:lnTo>
                      <a:lnTo>
                        <a:pt x="2012" y="1236"/>
                      </a:lnTo>
                      <a:lnTo>
                        <a:pt x="2020" y="1204"/>
                      </a:lnTo>
                      <a:lnTo>
                        <a:pt x="2026" y="1170"/>
                      </a:lnTo>
                      <a:lnTo>
                        <a:pt x="2028" y="1134"/>
                      </a:lnTo>
                      <a:lnTo>
                        <a:pt x="2028" y="1134"/>
                      </a:lnTo>
                      <a:lnTo>
                        <a:pt x="2026" y="1100"/>
                      </a:lnTo>
                      <a:lnTo>
                        <a:pt x="2026" y="1100"/>
                      </a:lnTo>
                      <a:lnTo>
                        <a:pt x="2026" y="1086"/>
                      </a:lnTo>
                      <a:lnTo>
                        <a:pt x="2030" y="1074"/>
                      </a:lnTo>
                      <a:lnTo>
                        <a:pt x="2036" y="1064"/>
                      </a:lnTo>
                      <a:lnTo>
                        <a:pt x="2046" y="1056"/>
                      </a:lnTo>
                      <a:lnTo>
                        <a:pt x="2046" y="1056"/>
                      </a:lnTo>
                      <a:lnTo>
                        <a:pt x="2068" y="1038"/>
                      </a:lnTo>
                      <a:lnTo>
                        <a:pt x="2090" y="1020"/>
                      </a:lnTo>
                      <a:lnTo>
                        <a:pt x="2110" y="1000"/>
                      </a:lnTo>
                      <a:lnTo>
                        <a:pt x="2130" y="978"/>
                      </a:lnTo>
                      <a:lnTo>
                        <a:pt x="2148" y="956"/>
                      </a:lnTo>
                      <a:lnTo>
                        <a:pt x="2164" y="934"/>
                      </a:lnTo>
                      <a:lnTo>
                        <a:pt x="2180" y="910"/>
                      </a:lnTo>
                      <a:lnTo>
                        <a:pt x="2194" y="884"/>
                      </a:lnTo>
                      <a:lnTo>
                        <a:pt x="2206" y="858"/>
                      </a:lnTo>
                      <a:lnTo>
                        <a:pt x="2216" y="832"/>
                      </a:lnTo>
                      <a:lnTo>
                        <a:pt x="2226" y="806"/>
                      </a:lnTo>
                      <a:lnTo>
                        <a:pt x="2232" y="778"/>
                      </a:lnTo>
                      <a:lnTo>
                        <a:pt x="2238" y="750"/>
                      </a:lnTo>
                      <a:lnTo>
                        <a:pt x="2242" y="722"/>
                      </a:lnTo>
                      <a:lnTo>
                        <a:pt x="2246" y="694"/>
                      </a:lnTo>
                      <a:lnTo>
                        <a:pt x="2246" y="666"/>
                      </a:lnTo>
                      <a:lnTo>
                        <a:pt x="2246" y="666"/>
                      </a:lnTo>
                      <a:lnTo>
                        <a:pt x="2246" y="640"/>
                      </a:lnTo>
                      <a:lnTo>
                        <a:pt x="2244" y="616"/>
                      </a:lnTo>
                      <a:lnTo>
                        <a:pt x="2240" y="592"/>
                      </a:lnTo>
                      <a:lnTo>
                        <a:pt x="2236" y="568"/>
                      </a:lnTo>
                      <a:lnTo>
                        <a:pt x="2224" y="522"/>
                      </a:lnTo>
                      <a:lnTo>
                        <a:pt x="2208" y="478"/>
                      </a:lnTo>
                      <a:lnTo>
                        <a:pt x="2188" y="436"/>
                      </a:lnTo>
                      <a:lnTo>
                        <a:pt x="2164" y="396"/>
                      </a:lnTo>
                      <a:lnTo>
                        <a:pt x="2136" y="360"/>
                      </a:lnTo>
                      <a:lnTo>
                        <a:pt x="2106" y="326"/>
                      </a:lnTo>
                      <a:lnTo>
                        <a:pt x="2072" y="294"/>
                      </a:lnTo>
                      <a:lnTo>
                        <a:pt x="2034" y="266"/>
                      </a:lnTo>
                      <a:lnTo>
                        <a:pt x="1994" y="242"/>
                      </a:lnTo>
                      <a:lnTo>
                        <a:pt x="1952" y="222"/>
                      </a:lnTo>
                      <a:lnTo>
                        <a:pt x="1908" y="206"/>
                      </a:lnTo>
                      <a:lnTo>
                        <a:pt x="1862" y="194"/>
                      </a:lnTo>
                      <a:lnTo>
                        <a:pt x="1838" y="190"/>
                      </a:lnTo>
                      <a:lnTo>
                        <a:pt x="1814" y="188"/>
                      </a:lnTo>
                      <a:lnTo>
                        <a:pt x="1790" y="186"/>
                      </a:lnTo>
                      <a:lnTo>
                        <a:pt x="1766" y="184"/>
                      </a:lnTo>
                      <a:lnTo>
                        <a:pt x="1766" y="184"/>
                      </a:lnTo>
                      <a:lnTo>
                        <a:pt x="1746" y="186"/>
                      </a:lnTo>
                      <a:lnTo>
                        <a:pt x="1746" y="186"/>
                      </a:lnTo>
                      <a:lnTo>
                        <a:pt x="1738" y="184"/>
                      </a:lnTo>
                      <a:lnTo>
                        <a:pt x="1730" y="184"/>
                      </a:lnTo>
                      <a:lnTo>
                        <a:pt x="1716" y="178"/>
                      </a:lnTo>
                      <a:lnTo>
                        <a:pt x="1706" y="166"/>
                      </a:lnTo>
                      <a:lnTo>
                        <a:pt x="1700" y="160"/>
                      </a:lnTo>
                      <a:lnTo>
                        <a:pt x="1698" y="154"/>
                      </a:lnTo>
                      <a:lnTo>
                        <a:pt x="1698" y="154"/>
                      </a:lnTo>
                      <a:lnTo>
                        <a:pt x="1686" y="128"/>
                      </a:lnTo>
                      <a:lnTo>
                        <a:pt x="1672" y="104"/>
                      </a:lnTo>
                      <a:lnTo>
                        <a:pt x="1652" y="84"/>
                      </a:lnTo>
                      <a:lnTo>
                        <a:pt x="1632" y="66"/>
                      </a:lnTo>
                      <a:lnTo>
                        <a:pt x="1608" y="52"/>
                      </a:lnTo>
                      <a:lnTo>
                        <a:pt x="1582" y="42"/>
                      </a:lnTo>
                      <a:lnTo>
                        <a:pt x="1556" y="36"/>
                      </a:lnTo>
                      <a:lnTo>
                        <a:pt x="1528" y="32"/>
                      </a:lnTo>
                      <a:lnTo>
                        <a:pt x="1528" y="32"/>
                      </a:lnTo>
                      <a:lnTo>
                        <a:pt x="1508" y="34"/>
                      </a:lnTo>
                      <a:lnTo>
                        <a:pt x="1490" y="36"/>
                      </a:lnTo>
                      <a:lnTo>
                        <a:pt x="1474" y="42"/>
                      </a:lnTo>
                      <a:lnTo>
                        <a:pt x="1456" y="48"/>
                      </a:lnTo>
                      <a:lnTo>
                        <a:pt x="1440" y="56"/>
                      </a:lnTo>
                      <a:lnTo>
                        <a:pt x="1424" y="64"/>
                      </a:lnTo>
                      <a:lnTo>
                        <a:pt x="1410" y="76"/>
                      </a:lnTo>
                      <a:lnTo>
                        <a:pt x="1396" y="88"/>
                      </a:lnTo>
                      <a:lnTo>
                        <a:pt x="1396" y="88"/>
                      </a:lnTo>
                      <a:lnTo>
                        <a:pt x="1390" y="94"/>
                      </a:lnTo>
                      <a:lnTo>
                        <a:pt x="1382" y="100"/>
                      </a:lnTo>
                      <a:lnTo>
                        <a:pt x="1374" y="102"/>
                      </a:lnTo>
                      <a:lnTo>
                        <a:pt x="1366" y="104"/>
                      </a:lnTo>
                      <a:lnTo>
                        <a:pt x="1358" y="104"/>
                      </a:lnTo>
                      <a:lnTo>
                        <a:pt x="1350" y="102"/>
                      </a:lnTo>
                      <a:lnTo>
                        <a:pt x="1340" y="98"/>
                      </a:lnTo>
                      <a:lnTo>
                        <a:pt x="1334" y="94"/>
                      </a:lnTo>
                      <a:lnTo>
                        <a:pt x="1334" y="94"/>
                      </a:lnTo>
                      <a:lnTo>
                        <a:pt x="1302" y="72"/>
                      </a:lnTo>
                      <a:lnTo>
                        <a:pt x="1268" y="54"/>
                      </a:lnTo>
                      <a:lnTo>
                        <a:pt x="1234" y="38"/>
                      </a:lnTo>
                      <a:lnTo>
                        <a:pt x="1198" y="24"/>
                      </a:lnTo>
                      <a:lnTo>
                        <a:pt x="1162" y="14"/>
                      </a:lnTo>
                      <a:lnTo>
                        <a:pt x="1124" y="6"/>
                      </a:lnTo>
                      <a:lnTo>
                        <a:pt x="1086" y="2"/>
                      </a:lnTo>
                      <a:lnTo>
                        <a:pt x="1048" y="0"/>
                      </a:lnTo>
                      <a:lnTo>
                        <a:pt x="1048" y="0"/>
                      </a:lnTo>
                      <a:lnTo>
                        <a:pt x="1002" y="2"/>
                      </a:lnTo>
                      <a:lnTo>
                        <a:pt x="960" y="8"/>
                      </a:lnTo>
                      <a:lnTo>
                        <a:pt x="916" y="18"/>
                      </a:lnTo>
                      <a:lnTo>
                        <a:pt x="874" y="32"/>
                      </a:lnTo>
                      <a:lnTo>
                        <a:pt x="834" y="50"/>
                      </a:lnTo>
                      <a:lnTo>
                        <a:pt x="796" y="72"/>
                      </a:lnTo>
                      <a:lnTo>
                        <a:pt x="760" y="96"/>
                      </a:lnTo>
                      <a:lnTo>
                        <a:pt x="724" y="124"/>
                      </a:lnTo>
                      <a:lnTo>
                        <a:pt x="724" y="124"/>
                      </a:lnTo>
                      <a:lnTo>
                        <a:pt x="712" y="132"/>
                      </a:lnTo>
                      <a:lnTo>
                        <a:pt x="698" y="136"/>
                      </a:lnTo>
                      <a:lnTo>
                        <a:pt x="684" y="136"/>
                      </a:lnTo>
                      <a:lnTo>
                        <a:pt x="670" y="130"/>
                      </a:lnTo>
                      <a:lnTo>
                        <a:pt x="670" y="130"/>
                      </a:lnTo>
                      <a:lnTo>
                        <a:pt x="638" y="116"/>
                      </a:lnTo>
                      <a:lnTo>
                        <a:pt x="604" y="106"/>
                      </a:lnTo>
                      <a:lnTo>
                        <a:pt x="570" y="98"/>
                      </a:lnTo>
                      <a:lnTo>
                        <a:pt x="534" y="96"/>
                      </a:lnTo>
                      <a:lnTo>
                        <a:pt x="534" y="96"/>
                      </a:lnTo>
                      <a:lnTo>
                        <a:pt x="506" y="98"/>
                      </a:lnTo>
                      <a:lnTo>
                        <a:pt x="478" y="102"/>
                      </a:lnTo>
                      <a:lnTo>
                        <a:pt x="452" y="108"/>
                      </a:lnTo>
                      <a:lnTo>
                        <a:pt x="426" y="118"/>
                      </a:lnTo>
                      <a:lnTo>
                        <a:pt x="402" y="128"/>
                      </a:lnTo>
                      <a:lnTo>
                        <a:pt x="380" y="142"/>
                      </a:lnTo>
                      <a:lnTo>
                        <a:pt x="358" y="158"/>
                      </a:lnTo>
                      <a:lnTo>
                        <a:pt x="338" y="174"/>
                      </a:lnTo>
                      <a:lnTo>
                        <a:pt x="320" y="194"/>
                      </a:lnTo>
                      <a:lnTo>
                        <a:pt x="304" y="214"/>
                      </a:lnTo>
                      <a:lnTo>
                        <a:pt x="290" y="236"/>
                      </a:lnTo>
                      <a:lnTo>
                        <a:pt x="278" y="260"/>
                      </a:lnTo>
                      <a:lnTo>
                        <a:pt x="268" y="286"/>
                      </a:lnTo>
                      <a:lnTo>
                        <a:pt x="260" y="312"/>
                      </a:lnTo>
                      <a:lnTo>
                        <a:pt x="254" y="338"/>
                      </a:lnTo>
                      <a:lnTo>
                        <a:pt x="252" y="366"/>
                      </a:lnTo>
                      <a:lnTo>
                        <a:pt x="252" y="366"/>
                      </a:lnTo>
                      <a:lnTo>
                        <a:pt x="250" y="376"/>
                      </a:lnTo>
                      <a:lnTo>
                        <a:pt x="248" y="384"/>
                      </a:lnTo>
                      <a:lnTo>
                        <a:pt x="244" y="390"/>
                      </a:lnTo>
                      <a:lnTo>
                        <a:pt x="238" y="398"/>
                      </a:lnTo>
                      <a:lnTo>
                        <a:pt x="232" y="404"/>
                      </a:lnTo>
                      <a:lnTo>
                        <a:pt x="224" y="408"/>
                      </a:lnTo>
                      <a:lnTo>
                        <a:pt x="216" y="410"/>
                      </a:lnTo>
                      <a:lnTo>
                        <a:pt x="208" y="412"/>
                      </a:lnTo>
                      <a:lnTo>
                        <a:pt x="208" y="412"/>
                      </a:lnTo>
                      <a:lnTo>
                        <a:pt x="186" y="416"/>
                      </a:lnTo>
                      <a:lnTo>
                        <a:pt x="164" y="420"/>
                      </a:lnTo>
                      <a:lnTo>
                        <a:pt x="144" y="426"/>
                      </a:lnTo>
                      <a:lnTo>
                        <a:pt x="126" y="436"/>
                      </a:lnTo>
                      <a:lnTo>
                        <a:pt x="106" y="446"/>
                      </a:lnTo>
                      <a:lnTo>
                        <a:pt x="90" y="458"/>
                      </a:lnTo>
                      <a:lnTo>
                        <a:pt x="74" y="472"/>
                      </a:lnTo>
                      <a:lnTo>
                        <a:pt x="58" y="486"/>
                      </a:lnTo>
                      <a:lnTo>
                        <a:pt x="46" y="502"/>
                      </a:lnTo>
                      <a:lnTo>
                        <a:pt x="34" y="518"/>
                      </a:lnTo>
                      <a:lnTo>
                        <a:pt x="24" y="538"/>
                      </a:lnTo>
                      <a:lnTo>
                        <a:pt x="14" y="556"/>
                      </a:lnTo>
                      <a:lnTo>
                        <a:pt x="8" y="576"/>
                      </a:lnTo>
                      <a:lnTo>
                        <a:pt x="4" y="598"/>
                      </a:lnTo>
                      <a:lnTo>
                        <a:pt x="0" y="618"/>
                      </a:lnTo>
                      <a:lnTo>
                        <a:pt x="0" y="642"/>
                      </a:lnTo>
                      <a:lnTo>
                        <a:pt x="0" y="642"/>
                      </a:lnTo>
                      <a:lnTo>
                        <a:pt x="0" y="658"/>
                      </a:lnTo>
                      <a:lnTo>
                        <a:pt x="2" y="676"/>
                      </a:lnTo>
                      <a:lnTo>
                        <a:pt x="4" y="694"/>
                      </a:lnTo>
                      <a:lnTo>
                        <a:pt x="10" y="710"/>
                      </a:lnTo>
                      <a:lnTo>
                        <a:pt x="16" y="726"/>
                      </a:lnTo>
                      <a:lnTo>
                        <a:pt x="22" y="742"/>
                      </a:lnTo>
                      <a:lnTo>
                        <a:pt x="30" y="756"/>
                      </a:lnTo>
                      <a:lnTo>
                        <a:pt x="40" y="772"/>
                      </a:lnTo>
                      <a:lnTo>
                        <a:pt x="50" y="784"/>
                      </a:lnTo>
                      <a:lnTo>
                        <a:pt x="60" y="798"/>
                      </a:lnTo>
                      <a:lnTo>
                        <a:pt x="72" y="810"/>
                      </a:lnTo>
                      <a:lnTo>
                        <a:pt x="86" y="820"/>
                      </a:lnTo>
                      <a:lnTo>
                        <a:pt x="100" y="832"/>
                      </a:lnTo>
                      <a:lnTo>
                        <a:pt x="114" y="840"/>
                      </a:lnTo>
                      <a:lnTo>
                        <a:pt x="130" y="848"/>
                      </a:lnTo>
                      <a:lnTo>
                        <a:pt x="146" y="856"/>
                      </a:lnTo>
                      <a:lnTo>
                        <a:pt x="146" y="856"/>
                      </a:lnTo>
                      <a:lnTo>
                        <a:pt x="154" y="860"/>
                      </a:lnTo>
                      <a:lnTo>
                        <a:pt x="162" y="866"/>
                      </a:lnTo>
                      <a:lnTo>
                        <a:pt x="168" y="874"/>
                      </a:lnTo>
                      <a:lnTo>
                        <a:pt x="174" y="882"/>
                      </a:lnTo>
                      <a:lnTo>
                        <a:pt x="174" y="882"/>
                      </a:lnTo>
                      <a:lnTo>
                        <a:pt x="176" y="892"/>
                      </a:lnTo>
                      <a:lnTo>
                        <a:pt x="176" y="900"/>
                      </a:lnTo>
                      <a:lnTo>
                        <a:pt x="176" y="910"/>
                      </a:lnTo>
                      <a:lnTo>
                        <a:pt x="172" y="920"/>
                      </a:lnTo>
                      <a:lnTo>
                        <a:pt x="172" y="920"/>
                      </a:lnTo>
                      <a:lnTo>
                        <a:pt x="160" y="952"/>
                      </a:lnTo>
                      <a:lnTo>
                        <a:pt x="152" y="986"/>
                      </a:lnTo>
                      <a:lnTo>
                        <a:pt x="146" y="1022"/>
                      </a:lnTo>
                      <a:lnTo>
                        <a:pt x="144" y="1058"/>
                      </a:lnTo>
                      <a:lnTo>
                        <a:pt x="144" y="1058"/>
                      </a:lnTo>
                      <a:lnTo>
                        <a:pt x="146" y="1092"/>
                      </a:lnTo>
                      <a:lnTo>
                        <a:pt x="152" y="1126"/>
                      </a:lnTo>
                      <a:lnTo>
                        <a:pt x="160" y="1160"/>
                      </a:lnTo>
                      <a:lnTo>
                        <a:pt x="172" y="1192"/>
                      </a:lnTo>
                      <a:lnTo>
                        <a:pt x="186" y="1222"/>
                      </a:lnTo>
                      <a:lnTo>
                        <a:pt x="204" y="1250"/>
                      </a:lnTo>
                      <a:lnTo>
                        <a:pt x="224" y="1278"/>
                      </a:lnTo>
                      <a:lnTo>
                        <a:pt x="246" y="1302"/>
                      </a:lnTo>
                      <a:lnTo>
                        <a:pt x="270" y="1324"/>
                      </a:lnTo>
                      <a:lnTo>
                        <a:pt x="296" y="1344"/>
                      </a:lnTo>
                      <a:lnTo>
                        <a:pt x="326" y="1362"/>
                      </a:lnTo>
                      <a:lnTo>
                        <a:pt x="356" y="1376"/>
                      </a:lnTo>
                      <a:lnTo>
                        <a:pt x="388" y="1388"/>
                      </a:lnTo>
                      <a:lnTo>
                        <a:pt x="420" y="1396"/>
                      </a:lnTo>
                      <a:lnTo>
                        <a:pt x="454" y="1402"/>
                      </a:lnTo>
                      <a:lnTo>
                        <a:pt x="490" y="1404"/>
                      </a:lnTo>
                      <a:lnTo>
                        <a:pt x="490" y="1404"/>
                      </a:lnTo>
                      <a:lnTo>
                        <a:pt x="514" y="1402"/>
                      </a:lnTo>
                      <a:lnTo>
                        <a:pt x="538" y="1400"/>
                      </a:lnTo>
                      <a:lnTo>
                        <a:pt x="560" y="1396"/>
                      </a:lnTo>
                      <a:lnTo>
                        <a:pt x="584" y="1390"/>
                      </a:lnTo>
                      <a:lnTo>
                        <a:pt x="584" y="1390"/>
                      </a:lnTo>
                      <a:lnTo>
                        <a:pt x="592" y="1388"/>
                      </a:lnTo>
                      <a:lnTo>
                        <a:pt x="600" y="1388"/>
                      </a:lnTo>
                      <a:lnTo>
                        <a:pt x="608" y="1390"/>
                      </a:lnTo>
                      <a:lnTo>
                        <a:pt x="614" y="1392"/>
                      </a:lnTo>
                      <a:lnTo>
                        <a:pt x="622" y="1396"/>
                      </a:lnTo>
                      <a:lnTo>
                        <a:pt x="628" y="1400"/>
                      </a:lnTo>
                      <a:lnTo>
                        <a:pt x="634" y="1406"/>
                      </a:lnTo>
                      <a:lnTo>
                        <a:pt x="638" y="1414"/>
                      </a:lnTo>
                      <a:lnTo>
                        <a:pt x="638" y="1414"/>
                      </a:lnTo>
                      <a:lnTo>
                        <a:pt x="652" y="1434"/>
                      </a:lnTo>
                      <a:lnTo>
                        <a:pt x="668" y="1454"/>
                      </a:lnTo>
                      <a:lnTo>
                        <a:pt x="686" y="1470"/>
                      </a:lnTo>
                      <a:lnTo>
                        <a:pt x="704" y="1484"/>
                      </a:lnTo>
                      <a:lnTo>
                        <a:pt x="726" y="1494"/>
                      </a:lnTo>
                      <a:lnTo>
                        <a:pt x="750" y="1502"/>
                      </a:lnTo>
                      <a:lnTo>
                        <a:pt x="774" y="1508"/>
                      </a:lnTo>
                      <a:lnTo>
                        <a:pt x="798" y="1508"/>
                      </a:lnTo>
                      <a:lnTo>
                        <a:pt x="798" y="1508"/>
                      </a:lnTo>
                      <a:lnTo>
                        <a:pt x="824" y="1506"/>
                      </a:lnTo>
                      <a:lnTo>
                        <a:pt x="848" y="1502"/>
                      </a:lnTo>
                      <a:lnTo>
                        <a:pt x="872" y="1492"/>
                      </a:lnTo>
                      <a:lnTo>
                        <a:pt x="896" y="1480"/>
                      </a:lnTo>
                      <a:lnTo>
                        <a:pt x="896" y="1480"/>
                      </a:lnTo>
                      <a:lnTo>
                        <a:pt x="908" y="1474"/>
                      </a:lnTo>
                      <a:lnTo>
                        <a:pt x="922" y="147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08" name="Freeform 10"/>
                <p:cNvSpPr>
                  <a:spLocks/>
                </p:cNvSpPr>
                <p:nvPr/>
              </p:nvSpPr>
              <p:spPr bwMode="auto">
                <a:xfrm>
                  <a:off x="2765" y="2065"/>
                  <a:ext cx="690" cy="778"/>
                </a:xfrm>
                <a:custGeom>
                  <a:avLst/>
                  <a:gdLst>
                    <a:gd name="T0" fmla="*/ 442 w 690"/>
                    <a:gd name="T1" fmla="*/ 778 h 778"/>
                    <a:gd name="T2" fmla="*/ 354 w 690"/>
                    <a:gd name="T3" fmla="*/ 768 h 778"/>
                    <a:gd name="T4" fmla="*/ 270 w 690"/>
                    <a:gd name="T5" fmla="*/ 742 h 778"/>
                    <a:gd name="T6" fmla="*/ 196 w 690"/>
                    <a:gd name="T7" fmla="*/ 702 h 778"/>
                    <a:gd name="T8" fmla="*/ 130 w 690"/>
                    <a:gd name="T9" fmla="*/ 648 h 778"/>
                    <a:gd name="T10" fmla="*/ 76 w 690"/>
                    <a:gd name="T11" fmla="*/ 582 h 778"/>
                    <a:gd name="T12" fmla="*/ 34 w 690"/>
                    <a:gd name="T13" fmla="*/ 506 h 778"/>
                    <a:gd name="T14" fmla="*/ 10 w 690"/>
                    <a:gd name="T15" fmla="*/ 424 h 778"/>
                    <a:gd name="T16" fmla="*/ 0 w 690"/>
                    <a:gd name="T17" fmla="*/ 336 h 778"/>
                    <a:gd name="T18" fmla="*/ 2 w 690"/>
                    <a:gd name="T19" fmla="*/ 290 h 778"/>
                    <a:gd name="T20" fmla="*/ 20 w 690"/>
                    <a:gd name="T21" fmla="*/ 202 h 778"/>
                    <a:gd name="T22" fmla="*/ 56 w 690"/>
                    <a:gd name="T23" fmla="*/ 120 h 778"/>
                    <a:gd name="T24" fmla="*/ 108 w 690"/>
                    <a:gd name="T25" fmla="*/ 46 h 778"/>
                    <a:gd name="T26" fmla="*/ 138 w 690"/>
                    <a:gd name="T27" fmla="*/ 14 h 778"/>
                    <a:gd name="T28" fmla="*/ 156 w 690"/>
                    <a:gd name="T29" fmla="*/ 4 h 778"/>
                    <a:gd name="T30" fmla="*/ 174 w 690"/>
                    <a:gd name="T31" fmla="*/ 0 h 778"/>
                    <a:gd name="T32" fmla="*/ 192 w 690"/>
                    <a:gd name="T33" fmla="*/ 4 h 778"/>
                    <a:gd name="T34" fmla="*/ 206 w 690"/>
                    <a:gd name="T35" fmla="*/ 16 h 778"/>
                    <a:gd name="T36" fmla="*/ 212 w 690"/>
                    <a:gd name="T37" fmla="*/ 24 h 778"/>
                    <a:gd name="T38" fmla="*/ 220 w 690"/>
                    <a:gd name="T39" fmla="*/ 40 h 778"/>
                    <a:gd name="T40" fmla="*/ 218 w 690"/>
                    <a:gd name="T41" fmla="*/ 60 h 778"/>
                    <a:gd name="T42" fmla="*/ 212 w 690"/>
                    <a:gd name="T43" fmla="*/ 76 h 778"/>
                    <a:gd name="T44" fmla="*/ 204 w 690"/>
                    <a:gd name="T45" fmla="*/ 84 h 778"/>
                    <a:gd name="T46" fmla="*/ 158 w 690"/>
                    <a:gd name="T47" fmla="*/ 138 h 778"/>
                    <a:gd name="T48" fmla="*/ 124 w 690"/>
                    <a:gd name="T49" fmla="*/ 198 h 778"/>
                    <a:gd name="T50" fmla="*/ 104 w 690"/>
                    <a:gd name="T51" fmla="*/ 264 h 778"/>
                    <a:gd name="T52" fmla="*/ 96 w 690"/>
                    <a:gd name="T53" fmla="*/ 336 h 778"/>
                    <a:gd name="T54" fmla="*/ 98 w 690"/>
                    <a:gd name="T55" fmla="*/ 370 h 778"/>
                    <a:gd name="T56" fmla="*/ 112 w 690"/>
                    <a:gd name="T57" fmla="*/ 438 h 778"/>
                    <a:gd name="T58" fmla="*/ 138 w 690"/>
                    <a:gd name="T59" fmla="*/ 500 h 778"/>
                    <a:gd name="T60" fmla="*/ 176 w 690"/>
                    <a:gd name="T61" fmla="*/ 556 h 778"/>
                    <a:gd name="T62" fmla="*/ 222 w 690"/>
                    <a:gd name="T63" fmla="*/ 602 h 778"/>
                    <a:gd name="T64" fmla="*/ 278 w 690"/>
                    <a:gd name="T65" fmla="*/ 640 h 778"/>
                    <a:gd name="T66" fmla="*/ 340 w 690"/>
                    <a:gd name="T67" fmla="*/ 666 h 778"/>
                    <a:gd name="T68" fmla="*/ 406 w 690"/>
                    <a:gd name="T69" fmla="*/ 680 h 778"/>
                    <a:gd name="T70" fmla="*/ 442 w 690"/>
                    <a:gd name="T71" fmla="*/ 682 h 778"/>
                    <a:gd name="T72" fmla="*/ 488 w 690"/>
                    <a:gd name="T73" fmla="*/ 678 h 778"/>
                    <a:gd name="T74" fmla="*/ 534 w 690"/>
                    <a:gd name="T75" fmla="*/ 668 h 778"/>
                    <a:gd name="T76" fmla="*/ 576 w 690"/>
                    <a:gd name="T77" fmla="*/ 654 h 778"/>
                    <a:gd name="T78" fmla="*/ 618 w 690"/>
                    <a:gd name="T79" fmla="*/ 634 h 778"/>
                    <a:gd name="T80" fmla="*/ 626 w 690"/>
                    <a:gd name="T81" fmla="*/ 630 h 778"/>
                    <a:gd name="T82" fmla="*/ 644 w 690"/>
                    <a:gd name="T83" fmla="*/ 626 h 778"/>
                    <a:gd name="T84" fmla="*/ 662 w 690"/>
                    <a:gd name="T85" fmla="*/ 632 h 778"/>
                    <a:gd name="T86" fmla="*/ 678 w 690"/>
                    <a:gd name="T87" fmla="*/ 642 h 778"/>
                    <a:gd name="T88" fmla="*/ 684 w 690"/>
                    <a:gd name="T89" fmla="*/ 650 h 778"/>
                    <a:gd name="T90" fmla="*/ 690 w 690"/>
                    <a:gd name="T91" fmla="*/ 668 h 778"/>
                    <a:gd name="T92" fmla="*/ 688 w 690"/>
                    <a:gd name="T93" fmla="*/ 686 h 778"/>
                    <a:gd name="T94" fmla="*/ 680 w 690"/>
                    <a:gd name="T95" fmla="*/ 704 h 778"/>
                    <a:gd name="T96" fmla="*/ 666 w 690"/>
                    <a:gd name="T97" fmla="*/ 716 h 778"/>
                    <a:gd name="T98" fmla="*/ 640 w 690"/>
                    <a:gd name="T99" fmla="*/ 730 h 778"/>
                    <a:gd name="T100" fmla="*/ 586 w 690"/>
                    <a:gd name="T101" fmla="*/ 752 h 778"/>
                    <a:gd name="T102" fmla="*/ 530 w 690"/>
                    <a:gd name="T103" fmla="*/ 768 h 778"/>
                    <a:gd name="T104" fmla="*/ 472 w 690"/>
                    <a:gd name="T105" fmla="*/ 77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778">
                      <a:moveTo>
                        <a:pt x="442" y="778"/>
                      </a:moveTo>
                      <a:lnTo>
                        <a:pt x="442" y="778"/>
                      </a:lnTo>
                      <a:lnTo>
                        <a:pt x="398" y="774"/>
                      </a:lnTo>
                      <a:lnTo>
                        <a:pt x="354" y="768"/>
                      </a:lnTo>
                      <a:lnTo>
                        <a:pt x="310" y="758"/>
                      </a:lnTo>
                      <a:lnTo>
                        <a:pt x="270" y="742"/>
                      </a:lnTo>
                      <a:lnTo>
                        <a:pt x="232" y="724"/>
                      </a:lnTo>
                      <a:lnTo>
                        <a:pt x="196" y="702"/>
                      </a:lnTo>
                      <a:lnTo>
                        <a:pt x="162" y="676"/>
                      </a:lnTo>
                      <a:lnTo>
                        <a:pt x="130" y="648"/>
                      </a:lnTo>
                      <a:lnTo>
                        <a:pt x="102" y="616"/>
                      </a:lnTo>
                      <a:lnTo>
                        <a:pt x="76" y="582"/>
                      </a:lnTo>
                      <a:lnTo>
                        <a:pt x="54" y="546"/>
                      </a:lnTo>
                      <a:lnTo>
                        <a:pt x="34" y="506"/>
                      </a:lnTo>
                      <a:lnTo>
                        <a:pt x="20" y="466"/>
                      </a:lnTo>
                      <a:lnTo>
                        <a:pt x="10" y="424"/>
                      </a:lnTo>
                      <a:lnTo>
                        <a:pt x="2" y="380"/>
                      </a:lnTo>
                      <a:lnTo>
                        <a:pt x="0" y="336"/>
                      </a:lnTo>
                      <a:lnTo>
                        <a:pt x="0" y="336"/>
                      </a:lnTo>
                      <a:lnTo>
                        <a:pt x="2" y="290"/>
                      </a:lnTo>
                      <a:lnTo>
                        <a:pt x="10" y="246"/>
                      </a:lnTo>
                      <a:lnTo>
                        <a:pt x="20" y="202"/>
                      </a:lnTo>
                      <a:lnTo>
                        <a:pt x="36" y="160"/>
                      </a:lnTo>
                      <a:lnTo>
                        <a:pt x="56" y="120"/>
                      </a:lnTo>
                      <a:lnTo>
                        <a:pt x="80" y="82"/>
                      </a:lnTo>
                      <a:lnTo>
                        <a:pt x="108" y="46"/>
                      </a:lnTo>
                      <a:lnTo>
                        <a:pt x="138" y="14"/>
                      </a:lnTo>
                      <a:lnTo>
                        <a:pt x="138" y="14"/>
                      </a:lnTo>
                      <a:lnTo>
                        <a:pt x="146" y="8"/>
                      </a:lnTo>
                      <a:lnTo>
                        <a:pt x="156" y="4"/>
                      </a:lnTo>
                      <a:lnTo>
                        <a:pt x="164" y="2"/>
                      </a:lnTo>
                      <a:lnTo>
                        <a:pt x="174" y="0"/>
                      </a:lnTo>
                      <a:lnTo>
                        <a:pt x="182" y="2"/>
                      </a:lnTo>
                      <a:lnTo>
                        <a:pt x="192" y="4"/>
                      </a:lnTo>
                      <a:lnTo>
                        <a:pt x="200" y="10"/>
                      </a:lnTo>
                      <a:lnTo>
                        <a:pt x="206" y="16"/>
                      </a:lnTo>
                      <a:lnTo>
                        <a:pt x="206" y="16"/>
                      </a:lnTo>
                      <a:lnTo>
                        <a:pt x="212" y="24"/>
                      </a:lnTo>
                      <a:lnTo>
                        <a:pt x="216" y="32"/>
                      </a:lnTo>
                      <a:lnTo>
                        <a:pt x="220" y="40"/>
                      </a:lnTo>
                      <a:lnTo>
                        <a:pt x="220" y="50"/>
                      </a:lnTo>
                      <a:lnTo>
                        <a:pt x="218" y="60"/>
                      </a:lnTo>
                      <a:lnTo>
                        <a:pt x="216" y="68"/>
                      </a:lnTo>
                      <a:lnTo>
                        <a:pt x="212" y="76"/>
                      </a:lnTo>
                      <a:lnTo>
                        <a:pt x="204" y="84"/>
                      </a:lnTo>
                      <a:lnTo>
                        <a:pt x="204" y="84"/>
                      </a:lnTo>
                      <a:lnTo>
                        <a:pt x="180" y="110"/>
                      </a:lnTo>
                      <a:lnTo>
                        <a:pt x="158" y="138"/>
                      </a:lnTo>
                      <a:lnTo>
                        <a:pt x="140" y="166"/>
                      </a:lnTo>
                      <a:lnTo>
                        <a:pt x="124" y="198"/>
                      </a:lnTo>
                      <a:lnTo>
                        <a:pt x="112" y="230"/>
                      </a:lnTo>
                      <a:lnTo>
                        <a:pt x="104" y="264"/>
                      </a:lnTo>
                      <a:lnTo>
                        <a:pt x="98" y="300"/>
                      </a:lnTo>
                      <a:lnTo>
                        <a:pt x="96" y="336"/>
                      </a:lnTo>
                      <a:lnTo>
                        <a:pt x="96" y="336"/>
                      </a:lnTo>
                      <a:lnTo>
                        <a:pt x="98" y="370"/>
                      </a:lnTo>
                      <a:lnTo>
                        <a:pt x="104" y="404"/>
                      </a:lnTo>
                      <a:lnTo>
                        <a:pt x="112" y="438"/>
                      </a:lnTo>
                      <a:lnTo>
                        <a:pt x="124" y="470"/>
                      </a:lnTo>
                      <a:lnTo>
                        <a:pt x="138" y="500"/>
                      </a:lnTo>
                      <a:lnTo>
                        <a:pt x="156" y="528"/>
                      </a:lnTo>
                      <a:lnTo>
                        <a:pt x="176" y="556"/>
                      </a:lnTo>
                      <a:lnTo>
                        <a:pt x="198" y="580"/>
                      </a:lnTo>
                      <a:lnTo>
                        <a:pt x="222" y="602"/>
                      </a:lnTo>
                      <a:lnTo>
                        <a:pt x="248" y="622"/>
                      </a:lnTo>
                      <a:lnTo>
                        <a:pt x="278" y="640"/>
                      </a:lnTo>
                      <a:lnTo>
                        <a:pt x="308" y="654"/>
                      </a:lnTo>
                      <a:lnTo>
                        <a:pt x="340" y="666"/>
                      </a:lnTo>
                      <a:lnTo>
                        <a:pt x="372" y="674"/>
                      </a:lnTo>
                      <a:lnTo>
                        <a:pt x="406" y="680"/>
                      </a:lnTo>
                      <a:lnTo>
                        <a:pt x="442" y="682"/>
                      </a:lnTo>
                      <a:lnTo>
                        <a:pt x="442" y="682"/>
                      </a:lnTo>
                      <a:lnTo>
                        <a:pt x="466" y="680"/>
                      </a:lnTo>
                      <a:lnTo>
                        <a:pt x="488" y="678"/>
                      </a:lnTo>
                      <a:lnTo>
                        <a:pt x="510" y="674"/>
                      </a:lnTo>
                      <a:lnTo>
                        <a:pt x="534" y="668"/>
                      </a:lnTo>
                      <a:lnTo>
                        <a:pt x="556" y="662"/>
                      </a:lnTo>
                      <a:lnTo>
                        <a:pt x="576" y="654"/>
                      </a:lnTo>
                      <a:lnTo>
                        <a:pt x="598" y="644"/>
                      </a:lnTo>
                      <a:lnTo>
                        <a:pt x="618" y="634"/>
                      </a:lnTo>
                      <a:lnTo>
                        <a:pt x="618" y="634"/>
                      </a:lnTo>
                      <a:lnTo>
                        <a:pt x="626" y="630"/>
                      </a:lnTo>
                      <a:lnTo>
                        <a:pt x="636" y="628"/>
                      </a:lnTo>
                      <a:lnTo>
                        <a:pt x="644" y="626"/>
                      </a:lnTo>
                      <a:lnTo>
                        <a:pt x="654" y="628"/>
                      </a:lnTo>
                      <a:lnTo>
                        <a:pt x="662" y="632"/>
                      </a:lnTo>
                      <a:lnTo>
                        <a:pt x="670" y="636"/>
                      </a:lnTo>
                      <a:lnTo>
                        <a:pt x="678" y="642"/>
                      </a:lnTo>
                      <a:lnTo>
                        <a:pt x="684" y="650"/>
                      </a:lnTo>
                      <a:lnTo>
                        <a:pt x="684" y="650"/>
                      </a:lnTo>
                      <a:lnTo>
                        <a:pt x="688" y="660"/>
                      </a:lnTo>
                      <a:lnTo>
                        <a:pt x="690" y="668"/>
                      </a:lnTo>
                      <a:lnTo>
                        <a:pt x="690" y="678"/>
                      </a:lnTo>
                      <a:lnTo>
                        <a:pt x="688" y="686"/>
                      </a:lnTo>
                      <a:lnTo>
                        <a:pt x="686" y="696"/>
                      </a:lnTo>
                      <a:lnTo>
                        <a:pt x="680" y="704"/>
                      </a:lnTo>
                      <a:lnTo>
                        <a:pt x="674" y="710"/>
                      </a:lnTo>
                      <a:lnTo>
                        <a:pt x="666" y="716"/>
                      </a:lnTo>
                      <a:lnTo>
                        <a:pt x="666" y="716"/>
                      </a:lnTo>
                      <a:lnTo>
                        <a:pt x="640" y="730"/>
                      </a:lnTo>
                      <a:lnTo>
                        <a:pt x="614" y="742"/>
                      </a:lnTo>
                      <a:lnTo>
                        <a:pt x="586" y="752"/>
                      </a:lnTo>
                      <a:lnTo>
                        <a:pt x="558" y="762"/>
                      </a:lnTo>
                      <a:lnTo>
                        <a:pt x="530" y="768"/>
                      </a:lnTo>
                      <a:lnTo>
                        <a:pt x="500" y="774"/>
                      </a:lnTo>
                      <a:lnTo>
                        <a:pt x="472" y="776"/>
                      </a:lnTo>
                      <a:lnTo>
                        <a:pt x="442" y="77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21" name="Freeform 11"/>
                <p:cNvSpPr>
                  <a:spLocks/>
                </p:cNvSpPr>
                <p:nvPr/>
              </p:nvSpPr>
              <p:spPr bwMode="auto">
                <a:xfrm>
                  <a:off x="2765" y="2065"/>
                  <a:ext cx="690" cy="778"/>
                </a:xfrm>
                <a:custGeom>
                  <a:avLst/>
                  <a:gdLst>
                    <a:gd name="T0" fmla="*/ 442 w 690"/>
                    <a:gd name="T1" fmla="*/ 778 h 778"/>
                    <a:gd name="T2" fmla="*/ 354 w 690"/>
                    <a:gd name="T3" fmla="*/ 768 h 778"/>
                    <a:gd name="T4" fmla="*/ 270 w 690"/>
                    <a:gd name="T5" fmla="*/ 742 h 778"/>
                    <a:gd name="T6" fmla="*/ 196 w 690"/>
                    <a:gd name="T7" fmla="*/ 702 h 778"/>
                    <a:gd name="T8" fmla="*/ 130 w 690"/>
                    <a:gd name="T9" fmla="*/ 648 h 778"/>
                    <a:gd name="T10" fmla="*/ 76 w 690"/>
                    <a:gd name="T11" fmla="*/ 582 h 778"/>
                    <a:gd name="T12" fmla="*/ 34 w 690"/>
                    <a:gd name="T13" fmla="*/ 506 h 778"/>
                    <a:gd name="T14" fmla="*/ 10 w 690"/>
                    <a:gd name="T15" fmla="*/ 424 h 778"/>
                    <a:gd name="T16" fmla="*/ 0 w 690"/>
                    <a:gd name="T17" fmla="*/ 336 h 778"/>
                    <a:gd name="T18" fmla="*/ 2 w 690"/>
                    <a:gd name="T19" fmla="*/ 290 h 778"/>
                    <a:gd name="T20" fmla="*/ 20 w 690"/>
                    <a:gd name="T21" fmla="*/ 202 h 778"/>
                    <a:gd name="T22" fmla="*/ 56 w 690"/>
                    <a:gd name="T23" fmla="*/ 120 h 778"/>
                    <a:gd name="T24" fmla="*/ 108 w 690"/>
                    <a:gd name="T25" fmla="*/ 46 h 778"/>
                    <a:gd name="T26" fmla="*/ 138 w 690"/>
                    <a:gd name="T27" fmla="*/ 14 h 778"/>
                    <a:gd name="T28" fmla="*/ 156 w 690"/>
                    <a:gd name="T29" fmla="*/ 4 h 778"/>
                    <a:gd name="T30" fmla="*/ 174 w 690"/>
                    <a:gd name="T31" fmla="*/ 0 h 778"/>
                    <a:gd name="T32" fmla="*/ 192 w 690"/>
                    <a:gd name="T33" fmla="*/ 4 h 778"/>
                    <a:gd name="T34" fmla="*/ 206 w 690"/>
                    <a:gd name="T35" fmla="*/ 16 h 778"/>
                    <a:gd name="T36" fmla="*/ 212 w 690"/>
                    <a:gd name="T37" fmla="*/ 24 h 778"/>
                    <a:gd name="T38" fmla="*/ 220 w 690"/>
                    <a:gd name="T39" fmla="*/ 40 h 778"/>
                    <a:gd name="T40" fmla="*/ 218 w 690"/>
                    <a:gd name="T41" fmla="*/ 60 h 778"/>
                    <a:gd name="T42" fmla="*/ 212 w 690"/>
                    <a:gd name="T43" fmla="*/ 76 h 778"/>
                    <a:gd name="T44" fmla="*/ 204 w 690"/>
                    <a:gd name="T45" fmla="*/ 84 h 778"/>
                    <a:gd name="T46" fmla="*/ 158 w 690"/>
                    <a:gd name="T47" fmla="*/ 138 h 778"/>
                    <a:gd name="T48" fmla="*/ 124 w 690"/>
                    <a:gd name="T49" fmla="*/ 198 h 778"/>
                    <a:gd name="T50" fmla="*/ 104 w 690"/>
                    <a:gd name="T51" fmla="*/ 264 h 778"/>
                    <a:gd name="T52" fmla="*/ 96 w 690"/>
                    <a:gd name="T53" fmla="*/ 336 h 778"/>
                    <a:gd name="T54" fmla="*/ 98 w 690"/>
                    <a:gd name="T55" fmla="*/ 370 h 778"/>
                    <a:gd name="T56" fmla="*/ 112 w 690"/>
                    <a:gd name="T57" fmla="*/ 438 h 778"/>
                    <a:gd name="T58" fmla="*/ 138 w 690"/>
                    <a:gd name="T59" fmla="*/ 500 h 778"/>
                    <a:gd name="T60" fmla="*/ 176 w 690"/>
                    <a:gd name="T61" fmla="*/ 556 h 778"/>
                    <a:gd name="T62" fmla="*/ 222 w 690"/>
                    <a:gd name="T63" fmla="*/ 602 h 778"/>
                    <a:gd name="T64" fmla="*/ 278 w 690"/>
                    <a:gd name="T65" fmla="*/ 640 h 778"/>
                    <a:gd name="T66" fmla="*/ 340 w 690"/>
                    <a:gd name="T67" fmla="*/ 666 h 778"/>
                    <a:gd name="T68" fmla="*/ 406 w 690"/>
                    <a:gd name="T69" fmla="*/ 680 h 778"/>
                    <a:gd name="T70" fmla="*/ 442 w 690"/>
                    <a:gd name="T71" fmla="*/ 682 h 778"/>
                    <a:gd name="T72" fmla="*/ 488 w 690"/>
                    <a:gd name="T73" fmla="*/ 678 h 778"/>
                    <a:gd name="T74" fmla="*/ 534 w 690"/>
                    <a:gd name="T75" fmla="*/ 668 h 778"/>
                    <a:gd name="T76" fmla="*/ 576 w 690"/>
                    <a:gd name="T77" fmla="*/ 654 h 778"/>
                    <a:gd name="T78" fmla="*/ 618 w 690"/>
                    <a:gd name="T79" fmla="*/ 634 h 778"/>
                    <a:gd name="T80" fmla="*/ 626 w 690"/>
                    <a:gd name="T81" fmla="*/ 630 h 778"/>
                    <a:gd name="T82" fmla="*/ 644 w 690"/>
                    <a:gd name="T83" fmla="*/ 626 h 778"/>
                    <a:gd name="T84" fmla="*/ 662 w 690"/>
                    <a:gd name="T85" fmla="*/ 632 h 778"/>
                    <a:gd name="T86" fmla="*/ 678 w 690"/>
                    <a:gd name="T87" fmla="*/ 642 h 778"/>
                    <a:gd name="T88" fmla="*/ 684 w 690"/>
                    <a:gd name="T89" fmla="*/ 650 h 778"/>
                    <a:gd name="T90" fmla="*/ 690 w 690"/>
                    <a:gd name="T91" fmla="*/ 668 h 778"/>
                    <a:gd name="T92" fmla="*/ 688 w 690"/>
                    <a:gd name="T93" fmla="*/ 686 h 778"/>
                    <a:gd name="T94" fmla="*/ 680 w 690"/>
                    <a:gd name="T95" fmla="*/ 704 h 778"/>
                    <a:gd name="T96" fmla="*/ 666 w 690"/>
                    <a:gd name="T97" fmla="*/ 716 h 778"/>
                    <a:gd name="T98" fmla="*/ 640 w 690"/>
                    <a:gd name="T99" fmla="*/ 730 h 778"/>
                    <a:gd name="T100" fmla="*/ 586 w 690"/>
                    <a:gd name="T101" fmla="*/ 752 h 778"/>
                    <a:gd name="T102" fmla="*/ 530 w 690"/>
                    <a:gd name="T103" fmla="*/ 768 h 778"/>
                    <a:gd name="T104" fmla="*/ 472 w 690"/>
                    <a:gd name="T105" fmla="*/ 77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778">
                      <a:moveTo>
                        <a:pt x="442" y="778"/>
                      </a:moveTo>
                      <a:lnTo>
                        <a:pt x="442" y="778"/>
                      </a:lnTo>
                      <a:lnTo>
                        <a:pt x="398" y="774"/>
                      </a:lnTo>
                      <a:lnTo>
                        <a:pt x="354" y="768"/>
                      </a:lnTo>
                      <a:lnTo>
                        <a:pt x="310" y="758"/>
                      </a:lnTo>
                      <a:lnTo>
                        <a:pt x="270" y="742"/>
                      </a:lnTo>
                      <a:lnTo>
                        <a:pt x="232" y="724"/>
                      </a:lnTo>
                      <a:lnTo>
                        <a:pt x="196" y="702"/>
                      </a:lnTo>
                      <a:lnTo>
                        <a:pt x="162" y="676"/>
                      </a:lnTo>
                      <a:lnTo>
                        <a:pt x="130" y="648"/>
                      </a:lnTo>
                      <a:lnTo>
                        <a:pt x="102" y="616"/>
                      </a:lnTo>
                      <a:lnTo>
                        <a:pt x="76" y="582"/>
                      </a:lnTo>
                      <a:lnTo>
                        <a:pt x="54" y="546"/>
                      </a:lnTo>
                      <a:lnTo>
                        <a:pt x="34" y="506"/>
                      </a:lnTo>
                      <a:lnTo>
                        <a:pt x="20" y="466"/>
                      </a:lnTo>
                      <a:lnTo>
                        <a:pt x="10" y="424"/>
                      </a:lnTo>
                      <a:lnTo>
                        <a:pt x="2" y="380"/>
                      </a:lnTo>
                      <a:lnTo>
                        <a:pt x="0" y="336"/>
                      </a:lnTo>
                      <a:lnTo>
                        <a:pt x="0" y="336"/>
                      </a:lnTo>
                      <a:lnTo>
                        <a:pt x="2" y="290"/>
                      </a:lnTo>
                      <a:lnTo>
                        <a:pt x="10" y="246"/>
                      </a:lnTo>
                      <a:lnTo>
                        <a:pt x="20" y="202"/>
                      </a:lnTo>
                      <a:lnTo>
                        <a:pt x="36" y="160"/>
                      </a:lnTo>
                      <a:lnTo>
                        <a:pt x="56" y="120"/>
                      </a:lnTo>
                      <a:lnTo>
                        <a:pt x="80" y="82"/>
                      </a:lnTo>
                      <a:lnTo>
                        <a:pt x="108" y="46"/>
                      </a:lnTo>
                      <a:lnTo>
                        <a:pt x="138" y="14"/>
                      </a:lnTo>
                      <a:lnTo>
                        <a:pt x="138" y="14"/>
                      </a:lnTo>
                      <a:lnTo>
                        <a:pt x="146" y="8"/>
                      </a:lnTo>
                      <a:lnTo>
                        <a:pt x="156" y="4"/>
                      </a:lnTo>
                      <a:lnTo>
                        <a:pt x="164" y="2"/>
                      </a:lnTo>
                      <a:lnTo>
                        <a:pt x="174" y="0"/>
                      </a:lnTo>
                      <a:lnTo>
                        <a:pt x="182" y="2"/>
                      </a:lnTo>
                      <a:lnTo>
                        <a:pt x="192" y="4"/>
                      </a:lnTo>
                      <a:lnTo>
                        <a:pt x="200" y="10"/>
                      </a:lnTo>
                      <a:lnTo>
                        <a:pt x="206" y="16"/>
                      </a:lnTo>
                      <a:lnTo>
                        <a:pt x="206" y="16"/>
                      </a:lnTo>
                      <a:lnTo>
                        <a:pt x="212" y="24"/>
                      </a:lnTo>
                      <a:lnTo>
                        <a:pt x="216" y="32"/>
                      </a:lnTo>
                      <a:lnTo>
                        <a:pt x="220" y="40"/>
                      </a:lnTo>
                      <a:lnTo>
                        <a:pt x="220" y="50"/>
                      </a:lnTo>
                      <a:lnTo>
                        <a:pt x="218" y="60"/>
                      </a:lnTo>
                      <a:lnTo>
                        <a:pt x="216" y="68"/>
                      </a:lnTo>
                      <a:lnTo>
                        <a:pt x="212" y="76"/>
                      </a:lnTo>
                      <a:lnTo>
                        <a:pt x="204" y="84"/>
                      </a:lnTo>
                      <a:lnTo>
                        <a:pt x="204" y="84"/>
                      </a:lnTo>
                      <a:lnTo>
                        <a:pt x="180" y="110"/>
                      </a:lnTo>
                      <a:lnTo>
                        <a:pt x="158" y="138"/>
                      </a:lnTo>
                      <a:lnTo>
                        <a:pt x="140" y="166"/>
                      </a:lnTo>
                      <a:lnTo>
                        <a:pt x="124" y="198"/>
                      </a:lnTo>
                      <a:lnTo>
                        <a:pt x="112" y="230"/>
                      </a:lnTo>
                      <a:lnTo>
                        <a:pt x="104" y="264"/>
                      </a:lnTo>
                      <a:lnTo>
                        <a:pt x="98" y="300"/>
                      </a:lnTo>
                      <a:lnTo>
                        <a:pt x="96" y="336"/>
                      </a:lnTo>
                      <a:lnTo>
                        <a:pt x="96" y="336"/>
                      </a:lnTo>
                      <a:lnTo>
                        <a:pt x="98" y="370"/>
                      </a:lnTo>
                      <a:lnTo>
                        <a:pt x="104" y="404"/>
                      </a:lnTo>
                      <a:lnTo>
                        <a:pt x="112" y="438"/>
                      </a:lnTo>
                      <a:lnTo>
                        <a:pt x="124" y="470"/>
                      </a:lnTo>
                      <a:lnTo>
                        <a:pt x="138" y="500"/>
                      </a:lnTo>
                      <a:lnTo>
                        <a:pt x="156" y="528"/>
                      </a:lnTo>
                      <a:lnTo>
                        <a:pt x="176" y="556"/>
                      </a:lnTo>
                      <a:lnTo>
                        <a:pt x="198" y="580"/>
                      </a:lnTo>
                      <a:lnTo>
                        <a:pt x="222" y="602"/>
                      </a:lnTo>
                      <a:lnTo>
                        <a:pt x="248" y="622"/>
                      </a:lnTo>
                      <a:lnTo>
                        <a:pt x="278" y="640"/>
                      </a:lnTo>
                      <a:lnTo>
                        <a:pt x="308" y="654"/>
                      </a:lnTo>
                      <a:lnTo>
                        <a:pt x="340" y="666"/>
                      </a:lnTo>
                      <a:lnTo>
                        <a:pt x="372" y="674"/>
                      </a:lnTo>
                      <a:lnTo>
                        <a:pt x="406" y="680"/>
                      </a:lnTo>
                      <a:lnTo>
                        <a:pt x="442" y="682"/>
                      </a:lnTo>
                      <a:lnTo>
                        <a:pt x="442" y="682"/>
                      </a:lnTo>
                      <a:lnTo>
                        <a:pt x="466" y="680"/>
                      </a:lnTo>
                      <a:lnTo>
                        <a:pt x="488" y="678"/>
                      </a:lnTo>
                      <a:lnTo>
                        <a:pt x="510" y="674"/>
                      </a:lnTo>
                      <a:lnTo>
                        <a:pt x="534" y="668"/>
                      </a:lnTo>
                      <a:lnTo>
                        <a:pt x="556" y="662"/>
                      </a:lnTo>
                      <a:lnTo>
                        <a:pt x="576" y="654"/>
                      </a:lnTo>
                      <a:lnTo>
                        <a:pt x="598" y="644"/>
                      </a:lnTo>
                      <a:lnTo>
                        <a:pt x="618" y="634"/>
                      </a:lnTo>
                      <a:lnTo>
                        <a:pt x="618" y="634"/>
                      </a:lnTo>
                      <a:lnTo>
                        <a:pt x="626" y="630"/>
                      </a:lnTo>
                      <a:lnTo>
                        <a:pt x="636" y="628"/>
                      </a:lnTo>
                      <a:lnTo>
                        <a:pt x="644" y="626"/>
                      </a:lnTo>
                      <a:lnTo>
                        <a:pt x="654" y="628"/>
                      </a:lnTo>
                      <a:lnTo>
                        <a:pt x="662" y="632"/>
                      </a:lnTo>
                      <a:lnTo>
                        <a:pt x="670" y="636"/>
                      </a:lnTo>
                      <a:lnTo>
                        <a:pt x="678" y="642"/>
                      </a:lnTo>
                      <a:lnTo>
                        <a:pt x="684" y="650"/>
                      </a:lnTo>
                      <a:lnTo>
                        <a:pt x="684" y="650"/>
                      </a:lnTo>
                      <a:lnTo>
                        <a:pt x="688" y="660"/>
                      </a:lnTo>
                      <a:lnTo>
                        <a:pt x="690" y="668"/>
                      </a:lnTo>
                      <a:lnTo>
                        <a:pt x="690" y="678"/>
                      </a:lnTo>
                      <a:lnTo>
                        <a:pt x="688" y="686"/>
                      </a:lnTo>
                      <a:lnTo>
                        <a:pt x="686" y="696"/>
                      </a:lnTo>
                      <a:lnTo>
                        <a:pt x="680" y="704"/>
                      </a:lnTo>
                      <a:lnTo>
                        <a:pt x="674" y="710"/>
                      </a:lnTo>
                      <a:lnTo>
                        <a:pt x="666" y="716"/>
                      </a:lnTo>
                      <a:lnTo>
                        <a:pt x="666" y="716"/>
                      </a:lnTo>
                      <a:lnTo>
                        <a:pt x="640" y="730"/>
                      </a:lnTo>
                      <a:lnTo>
                        <a:pt x="614" y="742"/>
                      </a:lnTo>
                      <a:lnTo>
                        <a:pt x="586" y="752"/>
                      </a:lnTo>
                      <a:lnTo>
                        <a:pt x="558" y="762"/>
                      </a:lnTo>
                      <a:lnTo>
                        <a:pt x="530" y="768"/>
                      </a:lnTo>
                      <a:lnTo>
                        <a:pt x="500" y="774"/>
                      </a:lnTo>
                      <a:lnTo>
                        <a:pt x="472" y="776"/>
                      </a:lnTo>
                      <a:lnTo>
                        <a:pt x="442" y="77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22" name="Freeform 12"/>
                <p:cNvSpPr>
                  <a:spLocks/>
                </p:cNvSpPr>
                <p:nvPr/>
              </p:nvSpPr>
              <p:spPr bwMode="auto">
                <a:xfrm>
                  <a:off x="2619" y="1661"/>
                  <a:ext cx="340" cy="628"/>
                </a:xfrm>
                <a:custGeom>
                  <a:avLst/>
                  <a:gdLst>
                    <a:gd name="T0" fmla="*/ 222 w 340"/>
                    <a:gd name="T1" fmla="*/ 628 h 628"/>
                    <a:gd name="T2" fmla="*/ 204 w 340"/>
                    <a:gd name="T3" fmla="*/ 624 h 628"/>
                    <a:gd name="T4" fmla="*/ 180 w 340"/>
                    <a:gd name="T5" fmla="*/ 614 h 628"/>
                    <a:gd name="T6" fmla="*/ 140 w 340"/>
                    <a:gd name="T7" fmla="*/ 590 h 628"/>
                    <a:gd name="T8" fmla="*/ 102 w 340"/>
                    <a:gd name="T9" fmla="*/ 560 h 628"/>
                    <a:gd name="T10" fmla="*/ 70 w 340"/>
                    <a:gd name="T11" fmla="*/ 524 h 628"/>
                    <a:gd name="T12" fmla="*/ 44 w 340"/>
                    <a:gd name="T13" fmla="*/ 484 h 628"/>
                    <a:gd name="T14" fmla="*/ 24 w 340"/>
                    <a:gd name="T15" fmla="*/ 442 h 628"/>
                    <a:gd name="T16" fmla="*/ 10 w 340"/>
                    <a:gd name="T17" fmla="*/ 396 h 628"/>
                    <a:gd name="T18" fmla="*/ 2 w 340"/>
                    <a:gd name="T19" fmla="*/ 348 h 628"/>
                    <a:gd name="T20" fmla="*/ 0 w 340"/>
                    <a:gd name="T21" fmla="*/ 324 h 628"/>
                    <a:gd name="T22" fmla="*/ 6 w 340"/>
                    <a:gd name="T23" fmla="*/ 262 h 628"/>
                    <a:gd name="T24" fmla="*/ 22 w 340"/>
                    <a:gd name="T25" fmla="*/ 206 h 628"/>
                    <a:gd name="T26" fmla="*/ 48 w 340"/>
                    <a:gd name="T27" fmla="*/ 154 h 628"/>
                    <a:gd name="T28" fmla="*/ 82 w 340"/>
                    <a:gd name="T29" fmla="*/ 108 h 628"/>
                    <a:gd name="T30" fmla="*/ 124 w 340"/>
                    <a:gd name="T31" fmla="*/ 68 h 628"/>
                    <a:gd name="T32" fmla="*/ 172 w 340"/>
                    <a:gd name="T33" fmla="*/ 36 h 628"/>
                    <a:gd name="T34" fmla="*/ 228 w 340"/>
                    <a:gd name="T35" fmla="*/ 12 h 628"/>
                    <a:gd name="T36" fmla="*/ 286 w 340"/>
                    <a:gd name="T37" fmla="*/ 0 h 628"/>
                    <a:gd name="T38" fmla="*/ 296 w 340"/>
                    <a:gd name="T39" fmla="*/ 0 h 628"/>
                    <a:gd name="T40" fmla="*/ 314 w 340"/>
                    <a:gd name="T41" fmla="*/ 4 h 628"/>
                    <a:gd name="T42" fmla="*/ 328 w 340"/>
                    <a:gd name="T43" fmla="*/ 16 h 628"/>
                    <a:gd name="T44" fmla="*/ 338 w 340"/>
                    <a:gd name="T45" fmla="*/ 32 h 628"/>
                    <a:gd name="T46" fmla="*/ 340 w 340"/>
                    <a:gd name="T47" fmla="*/ 42 h 628"/>
                    <a:gd name="T48" fmla="*/ 338 w 340"/>
                    <a:gd name="T49" fmla="*/ 60 h 628"/>
                    <a:gd name="T50" fmla="*/ 330 w 340"/>
                    <a:gd name="T51" fmla="*/ 76 h 628"/>
                    <a:gd name="T52" fmla="*/ 316 w 340"/>
                    <a:gd name="T53" fmla="*/ 88 h 628"/>
                    <a:gd name="T54" fmla="*/ 298 w 340"/>
                    <a:gd name="T55" fmla="*/ 94 h 628"/>
                    <a:gd name="T56" fmla="*/ 276 w 340"/>
                    <a:gd name="T57" fmla="*/ 98 h 628"/>
                    <a:gd name="T58" fmla="*/ 236 w 340"/>
                    <a:gd name="T59" fmla="*/ 112 h 628"/>
                    <a:gd name="T60" fmla="*/ 200 w 340"/>
                    <a:gd name="T61" fmla="*/ 130 h 628"/>
                    <a:gd name="T62" fmla="*/ 168 w 340"/>
                    <a:gd name="T63" fmla="*/ 156 h 628"/>
                    <a:gd name="T64" fmla="*/ 142 w 340"/>
                    <a:gd name="T65" fmla="*/ 186 h 628"/>
                    <a:gd name="T66" fmla="*/ 120 w 340"/>
                    <a:gd name="T67" fmla="*/ 222 h 628"/>
                    <a:gd name="T68" fmla="*/ 106 w 340"/>
                    <a:gd name="T69" fmla="*/ 260 h 628"/>
                    <a:gd name="T70" fmla="*/ 98 w 340"/>
                    <a:gd name="T71" fmla="*/ 302 h 628"/>
                    <a:gd name="T72" fmla="*/ 98 w 340"/>
                    <a:gd name="T73" fmla="*/ 324 h 628"/>
                    <a:gd name="T74" fmla="*/ 100 w 340"/>
                    <a:gd name="T75" fmla="*/ 358 h 628"/>
                    <a:gd name="T76" fmla="*/ 108 w 340"/>
                    <a:gd name="T77" fmla="*/ 390 h 628"/>
                    <a:gd name="T78" fmla="*/ 120 w 340"/>
                    <a:gd name="T79" fmla="*/ 422 h 628"/>
                    <a:gd name="T80" fmla="*/ 136 w 340"/>
                    <a:gd name="T81" fmla="*/ 452 h 628"/>
                    <a:gd name="T82" fmla="*/ 156 w 340"/>
                    <a:gd name="T83" fmla="*/ 478 h 628"/>
                    <a:gd name="T84" fmla="*/ 180 w 340"/>
                    <a:gd name="T85" fmla="*/ 502 h 628"/>
                    <a:gd name="T86" fmla="*/ 208 w 340"/>
                    <a:gd name="T87" fmla="*/ 520 h 628"/>
                    <a:gd name="T88" fmla="*/ 240 w 340"/>
                    <a:gd name="T89" fmla="*/ 536 h 628"/>
                    <a:gd name="T90" fmla="*/ 248 w 340"/>
                    <a:gd name="T91" fmla="*/ 540 h 628"/>
                    <a:gd name="T92" fmla="*/ 262 w 340"/>
                    <a:gd name="T93" fmla="*/ 554 h 628"/>
                    <a:gd name="T94" fmla="*/ 268 w 340"/>
                    <a:gd name="T95" fmla="*/ 570 h 628"/>
                    <a:gd name="T96" fmla="*/ 268 w 340"/>
                    <a:gd name="T97" fmla="*/ 590 h 628"/>
                    <a:gd name="T98" fmla="*/ 266 w 340"/>
                    <a:gd name="T99" fmla="*/ 598 h 628"/>
                    <a:gd name="T100" fmla="*/ 248 w 340"/>
                    <a:gd name="T101" fmla="*/ 620 h 628"/>
                    <a:gd name="T102" fmla="*/ 222 w 340"/>
                    <a:gd name="T10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 h="628">
                      <a:moveTo>
                        <a:pt x="222" y="628"/>
                      </a:moveTo>
                      <a:lnTo>
                        <a:pt x="222" y="628"/>
                      </a:lnTo>
                      <a:lnTo>
                        <a:pt x="212" y="628"/>
                      </a:lnTo>
                      <a:lnTo>
                        <a:pt x="204" y="624"/>
                      </a:lnTo>
                      <a:lnTo>
                        <a:pt x="204" y="624"/>
                      </a:lnTo>
                      <a:lnTo>
                        <a:pt x="180" y="614"/>
                      </a:lnTo>
                      <a:lnTo>
                        <a:pt x="160" y="604"/>
                      </a:lnTo>
                      <a:lnTo>
                        <a:pt x="140" y="590"/>
                      </a:lnTo>
                      <a:lnTo>
                        <a:pt x="120" y="576"/>
                      </a:lnTo>
                      <a:lnTo>
                        <a:pt x="102" y="560"/>
                      </a:lnTo>
                      <a:lnTo>
                        <a:pt x="86" y="542"/>
                      </a:lnTo>
                      <a:lnTo>
                        <a:pt x="70" y="524"/>
                      </a:lnTo>
                      <a:lnTo>
                        <a:pt x="56" y="506"/>
                      </a:lnTo>
                      <a:lnTo>
                        <a:pt x="44" y="484"/>
                      </a:lnTo>
                      <a:lnTo>
                        <a:pt x="32" y="464"/>
                      </a:lnTo>
                      <a:lnTo>
                        <a:pt x="24" y="442"/>
                      </a:lnTo>
                      <a:lnTo>
                        <a:pt x="16" y="420"/>
                      </a:lnTo>
                      <a:lnTo>
                        <a:pt x="10" y="396"/>
                      </a:lnTo>
                      <a:lnTo>
                        <a:pt x="4" y="372"/>
                      </a:lnTo>
                      <a:lnTo>
                        <a:pt x="2" y="348"/>
                      </a:lnTo>
                      <a:lnTo>
                        <a:pt x="0" y="324"/>
                      </a:lnTo>
                      <a:lnTo>
                        <a:pt x="0" y="324"/>
                      </a:lnTo>
                      <a:lnTo>
                        <a:pt x="2" y="292"/>
                      </a:lnTo>
                      <a:lnTo>
                        <a:pt x="6" y="262"/>
                      </a:lnTo>
                      <a:lnTo>
                        <a:pt x="14" y="234"/>
                      </a:lnTo>
                      <a:lnTo>
                        <a:pt x="22" y="206"/>
                      </a:lnTo>
                      <a:lnTo>
                        <a:pt x="34" y="180"/>
                      </a:lnTo>
                      <a:lnTo>
                        <a:pt x="48" y="154"/>
                      </a:lnTo>
                      <a:lnTo>
                        <a:pt x="64" y="130"/>
                      </a:lnTo>
                      <a:lnTo>
                        <a:pt x="82" y="108"/>
                      </a:lnTo>
                      <a:lnTo>
                        <a:pt x="102" y="86"/>
                      </a:lnTo>
                      <a:lnTo>
                        <a:pt x="124" y="68"/>
                      </a:lnTo>
                      <a:lnTo>
                        <a:pt x="148" y="50"/>
                      </a:lnTo>
                      <a:lnTo>
                        <a:pt x="172" y="36"/>
                      </a:lnTo>
                      <a:lnTo>
                        <a:pt x="200" y="22"/>
                      </a:lnTo>
                      <a:lnTo>
                        <a:pt x="228" y="12"/>
                      </a:lnTo>
                      <a:lnTo>
                        <a:pt x="256" y="4"/>
                      </a:lnTo>
                      <a:lnTo>
                        <a:pt x="286" y="0"/>
                      </a:lnTo>
                      <a:lnTo>
                        <a:pt x="286" y="0"/>
                      </a:lnTo>
                      <a:lnTo>
                        <a:pt x="296" y="0"/>
                      </a:lnTo>
                      <a:lnTo>
                        <a:pt x="306" y="2"/>
                      </a:lnTo>
                      <a:lnTo>
                        <a:pt x="314" y="4"/>
                      </a:lnTo>
                      <a:lnTo>
                        <a:pt x="322" y="10"/>
                      </a:lnTo>
                      <a:lnTo>
                        <a:pt x="328" y="16"/>
                      </a:lnTo>
                      <a:lnTo>
                        <a:pt x="334" y="24"/>
                      </a:lnTo>
                      <a:lnTo>
                        <a:pt x="338" y="32"/>
                      </a:lnTo>
                      <a:lnTo>
                        <a:pt x="340" y="42"/>
                      </a:lnTo>
                      <a:lnTo>
                        <a:pt x="340" y="42"/>
                      </a:lnTo>
                      <a:lnTo>
                        <a:pt x="340" y="52"/>
                      </a:lnTo>
                      <a:lnTo>
                        <a:pt x="338" y="60"/>
                      </a:lnTo>
                      <a:lnTo>
                        <a:pt x="334" y="68"/>
                      </a:lnTo>
                      <a:lnTo>
                        <a:pt x="330" y="76"/>
                      </a:lnTo>
                      <a:lnTo>
                        <a:pt x="324" y="84"/>
                      </a:lnTo>
                      <a:lnTo>
                        <a:pt x="316" y="88"/>
                      </a:lnTo>
                      <a:lnTo>
                        <a:pt x="308" y="92"/>
                      </a:lnTo>
                      <a:lnTo>
                        <a:pt x="298" y="94"/>
                      </a:lnTo>
                      <a:lnTo>
                        <a:pt x="298" y="94"/>
                      </a:lnTo>
                      <a:lnTo>
                        <a:pt x="276" y="98"/>
                      </a:lnTo>
                      <a:lnTo>
                        <a:pt x="256" y="104"/>
                      </a:lnTo>
                      <a:lnTo>
                        <a:pt x="236" y="112"/>
                      </a:lnTo>
                      <a:lnTo>
                        <a:pt x="218" y="120"/>
                      </a:lnTo>
                      <a:lnTo>
                        <a:pt x="200" y="130"/>
                      </a:lnTo>
                      <a:lnTo>
                        <a:pt x="184" y="142"/>
                      </a:lnTo>
                      <a:lnTo>
                        <a:pt x="168" y="156"/>
                      </a:lnTo>
                      <a:lnTo>
                        <a:pt x="154" y="172"/>
                      </a:lnTo>
                      <a:lnTo>
                        <a:pt x="142" y="186"/>
                      </a:lnTo>
                      <a:lnTo>
                        <a:pt x="130" y="204"/>
                      </a:lnTo>
                      <a:lnTo>
                        <a:pt x="120" y="222"/>
                      </a:lnTo>
                      <a:lnTo>
                        <a:pt x="112" y="240"/>
                      </a:lnTo>
                      <a:lnTo>
                        <a:pt x="106" y="260"/>
                      </a:lnTo>
                      <a:lnTo>
                        <a:pt x="100" y="280"/>
                      </a:lnTo>
                      <a:lnTo>
                        <a:pt x="98" y="302"/>
                      </a:lnTo>
                      <a:lnTo>
                        <a:pt x="98" y="324"/>
                      </a:lnTo>
                      <a:lnTo>
                        <a:pt x="98" y="324"/>
                      </a:lnTo>
                      <a:lnTo>
                        <a:pt x="98" y="340"/>
                      </a:lnTo>
                      <a:lnTo>
                        <a:pt x="100" y="358"/>
                      </a:lnTo>
                      <a:lnTo>
                        <a:pt x="102" y="374"/>
                      </a:lnTo>
                      <a:lnTo>
                        <a:pt x="108" y="390"/>
                      </a:lnTo>
                      <a:lnTo>
                        <a:pt x="112" y="406"/>
                      </a:lnTo>
                      <a:lnTo>
                        <a:pt x="120" y="422"/>
                      </a:lnTo>
                      <a:lnTo>
                        <a:pt x="128" y="438"/>
                      </a:lnTo>
                      <a:lnTo>
                        <a:pt x="136" y="452"/>
                      </a:lnTo>
                      <a:lnTo>
                        <a:pt x="146" y="466"/>
                      </a:lnTo>
                      <a:lnTo>
                        <a:pt x="156" y="478"/>
                      </a:lnTo>
                      <a:lnTo>
                        <a:pt x="168" y="490"/>
                      </a:lnTo>
                      <a:lnTo>
                        <a:pt x="180" y="502"/>
                      </a:lnTo>
                      <a:lnTo>
                        <a:pt x="194" y="512"/>
                      </a:lnTo>
                      <a:lnTo>
                        <a:pt x="208" y="520"/>
                      </a:lnTo>
                      <a:lnTo>
                        <a:pt x="224" y="528"/>
                      </a:lnTo>
                      <a:lnTo>
                        <a:pt x="240" y="536"/>
                      </a:lnTo>
                      <a:lnTo>
                        <a:pt x="240" y="536"/>
                      </a:lnTo>
                      <a:lnTo>
                        <a:pt x="248" y="540"/>
                      </a:lnTo>
                      <a:lnTo>
                        <a:pt x="256" y="546"/>
                      </a:lnTo>
                      <a:lnTo>
                        <a:pt x="262" y="554"/>
                      </a:lnTo>
                      <a:lnTo>
                        <a:pt x="266" y="562"/>
                      </a:lnTo>
                      <a:lnTo>
                        <a:pt x="268" y="570"/>
                      </a:lnTo>
                      <a:lnTo>
                        <a:pt x="270" y="580"/>
                      </a:lnTo>
                      <a:lnTo>
                        <a:pt x="268" y="590"/>
                      </a:lnTo>
                      <a:lnTo>
                        <a:pt x="266" y="598"/>
                      </a:lnTo>
                      <a:lnTo>
                        <a:pt x="266" y="598"/>
                      </a:lnTo>
                      <a:lnTo>
                        <a:pt x="258" y="612"/>
                      </a:lnTo>
                      <a:lnTo>
                        <a:pt x="248" y="620"/>
                      </a:lnTo>
                      <a:lnTo>
                        <a:pt x="236" y="626"/>
                      </a:lnTo>
                      <a:lnTo>
                        <a:pt x="222" y="62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23" name="Freeform 13"/>
                <p:cNvSpPr>
                  <a:spLocks/>
                </p:cNvSpPr>
                <p:nvPr/>
              </p:nvSpPr>
              <p:spPr bwMode="auto">
                <a:xfrm>
                  <a:off x="2619" y="1661"/>
                  <a:ext cx="340" cy="628"/>
                </a:xfrm>
                <a:custGeom>
                  <a:avLst/>
                  <a:gdLst>
                    <a:gd name="T0" fmla="*/ 222 w 340"/>
                    <a:gd name="T1" fmla="*/ 628 h 628"/>
                    <a:gd name="T2" fmla="*/ 204 w 340"/>
                    <a:gd name="T3" fmla="*/ 624 h 628"/>
                    <a:gd name="T4" fmla="*/ 180 w 340"/>
                    <a:gd name="T5" fmla="*/ 614 h 628"/>
                    <a:gd name="T6" fmla="*/ 140 w 340"/>
                    <a:gd name="T7" fmla="*/ 590 h 628"/>
                    <a:gd name="T8" fmla="*/ 102 w 340"/>
                    <a:gd name="T9" fmla="*/ 560 h 628"/>
                    <a:gd name="T10" fmla="*/ 70 w 340"/>
                    <a:gd name="T11" fmla="*/ 524 h 628"/>
                    <a:gd name="T12" fmla="*/ 44 w 340"/>
                    <a:gd name="T13" fmla="*/ 484 h 628"/>
                    <a:gd name="T14" fmla="*/ 24 w 340"/>
                    <a:gd name="T15" fmla="*/ 442 h 628"/>
                    <a:gd name="T16" fmla="*/ 10 w 340"/>
                    <a:gd name="T17" fmla="*/ 396 h 628"/>
                    <a:gd name="T18" fmla="*/ 2 w 340"/>
                    <a:gd name="T19" fmla="*/ 348 h 628"/>
                    <a:gd name="T20" fmla="*/ 0 w 340"/>
                    <a:gd name="T21" fmla="*/ 324 h 628"/>
                    <a:gd name="T22" fmla="*/ 6 w 340"/>
                    <a:gd name="T23" fmla="*/ 262 h 628"/>
                    <a:gd name="T24" fmla="*/ 22 w 340"/>
                    <a:gd name="T25" fmla="*/ 206 h 628"/>
                    <a:gd name="T26" fmla="*/ 48 w 340"/>
                    <a:gd name="T27" fmla="*/ 154 h 628"/>
                    <a:gd name="T28" fmla="*/ 82 w 340"/>
                    <a:gd name="T29" fmla="*/ 108 h 628"/>
                    <a:gd name="T30" fmla="*/ 124 w 340"/>
                    <a:gd name="T31" fmla="*/ 68 h 628"/>
                    <a:gd name="T32" fmla="*/ 172 w 340"/>
                    <a:gd name="T33" fmla="*/ 36 h 628"/>
                    <a:gd name="T34" fmla="*/ 228 w 340"/>
                    <a:gd name="T35" fmla="*/ 12 h 628"/>
                    <a:gd name="T36" fmla="*/ 286 w 340"/>
                    <a:gd name="T37" fmla="*/ 0 h 628"/>
                    <a:gd name="T38" fmla="*/ 296 w 340"/>
                    <a:gd name="T39" fmla="*/ 0 h 628"/>
                    <a:gd name="T40" fmla="*/ 314 w 340"/>
                    <a:gd name="T41" fmla="*/ 4 h 628"/>
                    <a:gd name="T42" fmla="*/ 328 w 340"/>
                    <a:gd name="T43" fmla="*/ 16 h 628"/>
                    <a:gd name="T44" fmla="*/ 338 w 340"/>
                    <a:gd name="T45" fmla="*/ 32 h 628"/>
                    <a:gd name="T46" fmla="*/ 340 w 340"/>
                    <a:gd name="T47" fmla="*/ 42 h 628"/>
                    <a:gd name="T48" fmla="*/ 338 w 340"/>
                    <a:gd name="T49" fmla="*/ 60 h 628"/>
                    <a:gd name="T50" fmla="*/ 330 w 340"/>
                    <a:gd name="T51" fmla="*/ 76 h 628"/>
                    <a:gd name="T52" fmla="*/ 316 w 340"/>
                    <a:gd name="T53" fmla="*/ 88 h 628"/>
                    <a:gd name="T54" fmla="*/ 298 w 340"/>
                    <a:gd name="T55" fmla="*/ 94 h 628"/>
                    <a:gd name="T56" fmla="*/ 276 w 340"/>
                    <a:gd name="T57" fmla="*/ 98 h 628"/>
                    <a:gd name="T58" fmla="*/ 236 w 340"/>
                    <a:gd name="T59" fmla="*/ 112 h 628"/>
                    <a:gd name="T60" fmla="*/ 200 w 340"/>
                    <a:gd name="T61" fmla="*/ 130 h 628"/>
                    <a:gd name="T62" fmla="*/ 168 w 340"/>
                    <a:gd name="T63" fmla="*/ 156 h 628"/>
                    <a:gd name="T64" fmla="*/ 142 w 340"/>
                    <a:gd name="T65" fmla="*/ 186 h 628"/>
                    <a:gd name="T66" fmla="*/ 120 w 340"/>
                    <a:gd name="T67" fmla="*/ 222 h 628"/>
                    <a:gd name="T68" fmla="*/ 106 w 340"/>
                    <a:gd name="T69" fmla="*/ 260 h 628"/>
                    <a:gd name="T70" fmla="*/ 98 w 340"/>
                    <a:gd name="T71" fmla="*/ 302 h 628"/>
                    <a:gd name="T72" fmla="*/ 98 w 340"/>
                    <a:gd name="T73" fmla="*/ 324 h 628"/>
                    <a:gd name="T74" fmla="*/ 100 w 340"/>
                    <a:gd name="T75" fmla="*/ 358 h 628"/>
                    <a:gd name="T76" fmla="*/ 108 w 340"/>
                    <a:gd name="T77" fmla="*/ 390 h 628"/>
                    <a:gd name="T78" fmla="*/ 120 w 340"/>
                    <a:gd name="T79" fmla="*/ 422 h 628"/>
                    <a:gd name="T80" fmla="*/ 136 w 340"/>
                    <a:gd name="T81" fmla="*/ 452 h 628"/>
                    <a:gd name="T82" fmla="*/ 156 w 340"/>
                    <a:gd name="T83" fmla="*/ 478 h 628"/>
                    <a:gd name="T84" fmla="*/ 180 w 340"/>
                    <a:gd name="T85" fmla="*/ 502 h 628"/>
                    <a:gd name="T86" fmla="*/ 208 w 340"/>
                    <a:gd name="T87" fmla="*/ 520 h 628"/>
                    <a:gd name="T88" fmla="*/ 240 w 340"/>
                    <a:gd name="T89" fmla="*/ 536 h 628"/>
                    <a:gd name="T90" fmla="*/ 248 w 340"/>
                    <a:gd name="T91" fmla="*/ 540 h 628"/>
                    <a:gd name="T92" fmla="*/ 262 w 340"/>
                    <a:gd name="T93" fmla="*/ 554 h 628"/>
                    <a:gd name="T94" fmla="*/ 268 w 340"/>
                    <a:gd name="T95" fmla="*/ 570 h 628"/>
                    <a:gd name="T96" fmla="*/ 268 w 340"/>
                    <a:gd name="T97" fmla="*/ 590 h 628"/>
                    <a:gd name="T98" fmla="*/ 266 w 340"/>
                    <a:gd name="T99" fmla="*/ 598 h 628"/>
                    <a:gd name="T100" fmla="*/ 248 w 340"/>
                    <a:gd name="T101" fmla="*/ 620 h 628"/>
                    <a:gd name="T102" fmla="*/ 222 w 340"/>
                    <a:gd name="T10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 h="628">
                      <a:moveTo>
                        <a:pt x="222" y="628"/>
                      </a:moveTo>
                      <a:lnTo>
                        <a:pt x="222" y="628"/>
                      </a:lnTo>
                      <a:lnTo>
                        <a:pt x="212" y="628"/>
                      </a:lnTo>
                      <a:lnTo>
                        <a:pt x="204" y="624"/>
                      </a:lnTo>
                      <a:lnTo>
                        <a:pt x="204" y="624"/>
                      </a:lnTo>
                      <a:lnTo>
                        <a:pt x="180" y="614"/>
                      </a:lnTo>
                      <a:lnTo>
                        <a:pt x="160" y="604"/>
                      </a:lnTo>
                      <a:lnTo>
                        <a:pt x="140" y="590"/>
                      </a:lnTo>
                      <a:lnTo>
                        <a:pt x="120" y="576"/>
                      </a:lnTo>
                      <a:lnTo>
                        <a:pt x="102" y="560"/>
                      </a:lnTo>
                      <a:lnTo>
                        <a:pt x="86" y="542"/>
                      </a:lnTo>
                      <a:lnTo>
                        <a:pt x="70" y="524"/>
                      </a:lnTo>
                      <a:lnTo>
                        <a:pt x="56" y="506"/>
                      </a:lnTo>
                      <a:lnTo>
                        <a:pt x="44" y="484"/>
                      </a:lnTo>
                      <a:lnTo>
                        <a:pt x="32" y="464"/>
                      </a:lnTo>
                      <a:lnTo>
                        <a:pt x="24" y="442"/>
                      </a:lnTo>
                      <a:lnTo>
                        <a:pt x="16" y="420"/>
                      </a:lnTo>
                      <a:lnTo>
                        <a:pt x="10" y="396"/>
                      </a:lnTo>
                      <a:lnTo>
                        <a:pt x="4" y="372"/>
                      </a:lnTo>
                      <a:lnTo>
                        <a:pt x="2" y="348"/>
                      </a:lnTo>
                      <a:lnTo>
                        <a:pt x="0" y="324"/>
                      </a:lnTo>
                      <a:lnTo>
                        <a:pt x="0" y="324"/>
                      </a:lnTo>
                      <a:lnTo>
                        <a:pt x="2" y="292"/>
                      </a:lnTo>
                      <a:lnTo>
                        <a:pt x="6" y="262"/>
                      </a:lnTo>
                      <a:lnTo>
                        <a:pt x="14" y="234"/>
                      </a:lnTo>
                      <a:lnTo>
                        <a:pt x="22" y="206"/>
                      </a:lnTo>
                      <a:lnTo>
                        <a:pt x="34" y="180"/>
                      </a:lnTo>
                      <a:lnTo>
                        <a:pt x="48" y="154"/>
                      </a:lnTo>
                      <a:lnTo>
                        <a:pt x="64" y="130"/>
                      </a:lnTo>
                      <a:lnTo>
                        <a:pt x="82" y="108"/>
                      </a:lnTo>
                      <a:lnTo>
                        <a:pt x="102" y="86"/>
                      </a:lnTo>
                      <a:lnTo>
                        <a:pt x="124" y="68"/>
                      </a:lnTo>
                      <a:lnTo>
                        <a:pt x="148" y="50"/>
                      </a:lnTo>
                      <a:lnTo>
                        <a:pt x="172" y="36"/>
                      </a:lnTo>
                      <a:lnTo>
                        <a:pt x="200" y="22"/>
                      </a:lnTo>
                      <a:lnTo>
                        <a:pt x="228" y="12"/>
                      </a:lnTo>
                      <a:lnTo>
                        <a:pt x="256" y="4"/>
                      </a:lnTo>
                      <a:lnTo>
                        <a:pt x="286" y="0"/>
                      </a:lnTo>
                      <a:lnTo>
                        <a:pt x="286" y="0"/>
                      </a:lnTo>
                      <a:lnTo>
                        <a:pt x="296" y="0"/>
                      </a:lnTo>
                      <a:lnTo>
                        <a:pt x="306" y="2"/>
                      </a:lnTo>
                      <a:lnTo>
                        <a:pt x="314" y="4"/>
                      </a:lnTo>
                      <a:lnTo>
                        <a:pt x="322" y="10"/>
                      </a:lnTo>
                      <a:lnTo>
                        <a:pt x="328" y="16"/>
                      </a:lnTo>
                      <a:lnTo>
                        <a:pt x="334" y="24"/>
                      </a:lnTo>
                      <a:lnTo>
                        <a:pt x="338" y="32"/>
                      </a:lnTo>
                      <a:lnTo>
                        <a:pt x="340" y="42"/>
                      </a:lnTo>
                      <a:lnTo>
                        <a:pt x="340" y="42"/>
                      </a:lnTo>
                      <a:lnTo>
                        <a:pt x="340" y="52"/>
                      </a:lnTo>
                      <a:lnTo>
                        <a:pt x="338" y="60"/>
                      </a:lnTo>
                      <a:lnTo>
                        <a:pt x="334" y="68"/>
                      </a:lnTo>
                      <a:lnTo>
                        <a:pt x="330" y="76"/>
                      </a:lnTo>
                      <a:lnTo>
                        <a:pt x="324" y="84"/>
                      </a:lnTo>
                      <a:lnTo>
                        <a:pt x="316" y="88"/>
                      </a:lnTo>
                      <a:lnTo>
                        <a:pt x="308" y="92"/>
                      </a:lnTo>
                      <a:lnTo>
                        <a:pt x="298" y="94"/>
                      </a:lnTo>
                      <a:lnTo>
                        <a:pt x="298" y="94"/>
                      </a:lnTo>
                      <a:lnTo>
                        <a:pt x="276" y="98"/>
                      </a:lnTo>
                      <a:lnTo>
                        <a:pt x="256" y="104"/>
                      </a:lnTo>
                      <a:lnTo>
                        <a:pt x="236" y="112"/>
                      </a:lnTo>
                      <a:lnTo>
                        <a:pt x="218" y="120"/>
                      </a:lnTo>
                      <a:lnTo>
                        <a:pt x="200" y="130"/>
                      </a:lnTo>
                      <a:lnTo>
                        <a:pt x="184" y="142"/>
                      </a:lnTo>
                      <a:lnTo>
                        <a:pt x="168" y="156"/>
                      </a:lnTo>
                      <a:lnTo>
                        <a:pt x="154" y="172"/>
                      </a:lnTo>
                      <a:lnTo>
                        <a:pt x="142" y="186"/>
                      </a:lnTo>
                      <a:lnTo>
                        <a:pt x="130" y="204"/>
                      </a:lnTo>
                      <a:lnTo>
                        <a:pt x="120" y="222"/>
                      </a:lnTo>
                      <a:lnTo>
                        <a:pt x="112" y="240"/>
                      </a:lnTo>
                      <a:lnTo>
                        <a:pt x="106" y="260"/>
                      </a:lnTo>
                      <a:lnTo>
                        <a:pt x="100" y="280"/>
                      </a:lnTo>
                      <a:lnTo>
                        <a:pt x="98" y="302"/>
                      </a:lnTo>
                      <a:lnTo>
                        <a:pt x="98" y="324"/>
                      </a:lnTo>
                      <a:lnTo>
                        <a:pt x="98" y="324"/>
                      </a:lnTo>
                      <a:lnTo>
                        <a:pt x="98" y="340"/>
                      </a:lnTo>
                      <a:lnTo>
                        <a:pt x="100" y="358"/>
                      </a:lnTo>
                      <a:lnTo>
                        <a:pt x="102" y="374"/>
                      </a:lnTo>
                      <a:lnTo>
                        <a:pt x="108" y="390"/>
                      </a:lnTo>
                      <a:lnTo>
                        <a:pt x="112" y="406"/>
                      </a:lnTo>
                      <a:lnTo>
                        <a:pt x="120" y="422"/>
                      </a:lnTo>
                      <a:lnTo>
                        <a:pt x="128" y="438"/>
                      </a:lnTo>
                      <a:lnTo>
                        <a:pt x="136" y="452"/>
                      </a:lnTo>
                      <a:lnTo>
                        <a:pt x="146" y="466"/>
                      </a:lnTo>
                      <a:lnTo>
                        <a:pt x="156" y="478"/>
                      </a:lnTo>
                      <a:lnTo>
                        <a:pt x="168" y="490"/>
                      </a:lnTo>
                      <a:lnTo>
                        <a:pt x="180" y="502"/>
                      </a:lnTo>
                      <a:lnTo>
                        <a:pt x="194" y="512"/>
                      </a:lnTo>
                      <a:lnTo>
                        <a:pt x="208" y="520"/>
                      </a:lnTo>
                      <a:lnTo>
                        <a:pt x="224" y="528"/>
                      </a:lnTo>
                      <a:lnTo>
                        <a:pt x="240" y="536"/>
                      </a:lnTo>
                      <a:lnTo>
                        <a:pt x="240" y="536"/>
                      </a:lnTo>
                      <a:lnTo>
                        <a:pt x="248" y="540"/>
                      </a:lnTo>
                      <a:lnTo>
                        <a:pt x="256" y="546"/>
                      </a:lnTo>
                      <a:lnTo>
                        <a:pt x="262" y="554"/>
                      </a:lnTo>
                      <a:lnTo>
                        <a:pt x="266" y="562"/>
                      </a:lnTo>
                      <a:lnTo>
                        <a:pt x="268" y="570"/>
                      </a:lnTo>
                      <a:lnTo>
                        <a:pt x="270" y="580"/>
                      </a:lnTo>
                      <a:lnTo>
                        <a:pt x="268" y="590"/>
                      </a:lnTo>
                      <a:lnTo>
                        <a:pt x="266" y="598"/>
                      </a:lnTo>
                      <a:lnTo>
                        <a:pt x="266" y="598"/>
                      </a:lnTo>
                      <a:lnTo>
                        <a:pt x="258" y="612"/>
                      </a:lnTo>
                      <a:lnTo>
                        <a:pt x="248" y="620"/>
                      </a:lnTo>
                      <a:lnTo>
                        <a:pt x="236" y="626"/>
                      </a:lnTo>
                      <a:lnTo>
                        <a:pt x="222" y="62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24" name="Freeform 14"/>
                <p:cNvSpPr>
                  <a:spLocks/>
                </p:cNvSpPr>
                <p:nvPr/>
              </p:nvSpPr>
              <p:spPr bwMode="auto">
                <a:xfrm>
                  <a:off x="3271" y="2743"/>
                  <a:ext cx="402" cy="204"/>
                </a:xfrm>
                <a:custGeom>
                  <a:avLst/>
                  <a:gdLst>
                    <a:gd name="T0" fmla="*/ 244 w 402"/>
                    <a:gd name="T1" fmla="*/ 204 h 204"/>
                    <a:gd name="T2" fmla="*/ 174 w 402"/>
                    <a:gd name="T3" fmla="*/ 196 h 204"/>
                    <a:gd name="T4" fmla="*/ 108 w 402"/>
                    <a:gd name="T5" fmla="*/ 170 h 204"/>
                    <a:gd name="T6" fmla="*/ 52 w 402"/>
                    <a:gd name="T7" fmla="*/ 128 h 204"/>
                    <a:gd name="T8" fmla="*/ 8 w 402"/>
                    <a:gd name="T9" fmla="*/ 72 h 204"/>
                    <a:gd name="T10" fmla="*/ 4 w 402"/>
                    <a:gd name="T11" fmla="*/ 64 h 204"/>
                    <a:gd name="T12" fmla="*/ 0 w 402"/>
                    <a:gd name="T13" fmla="*/ 46 h 204"/>
                    <a:gd name="T14" fmla="*/ 4 w 402"/>
                    <a:gd name="T15" fmla="*/ 28 h 204"/>
                    <a:gd name="T16" fmla="*/ 16 w 402"/>
                    <a:gd name="T17" fmla="*/ 12 h 204"/>
                    <a:gd name="T18" fmla="*/ 24 w 402"/>
                    <a:gd name="T19" fmla="*/ 6 h 204"/>
                    <a:gd name="T20" fmla="*/ 42 w 402"/>
                    <a:gd name="T21" fmla="*/ 0 h 204"/>
                    <a:gd name="T22" fmla="*/ 60 w 402"/>
                    <a:gd name="T23" fmla="*/ 0 h 204"/>
                    <a:gd name="T24" fmla="*/ 76 w 402"/>
                    <a:gd name="T25" fmla="*/ 8 h 204"/>
                    <a:gd name="T26" fmla="*/ 90 w 402"/>
                    <a:gd name="T27" fmla="*/ 22 h 204"/>
                    <a:gd name="T28" fmla="*/ 104 w 402"/>
                    <a:gd name="T29" fmla="*/ 42 h 204"/>
                    <a:gd name="T30" fmla="*/ 136 w 402"/>
                    <a:gd name="T31" fmla="*/ 74 h 204"/>
                    <a:gd name="T32" fmla="*/ 176 w 402"/>
                    <a:gd name="T33" fmla="*/ 96 h 204"/>
                    <a:gd name="T34" fmla="*/ 220 w 402"/>
                    <a:gd name="T35" fmla="*/ 108 h 204"/>
                    <a:gd name="T36" fmla="*/ 244 w 402"/>
                    <a:gd name="T37" fmla="*/ 108 h 204"/>
                    <a:gd name="T38" fmla="*/ 288 w 402"/>
                    <a:gd name="T39" fmla="*/ 104 h 204"/>
                    <a:gd name="T40" fmla="*/ 330 w 402"/>
                    <a:gd name="T41" fmla="*/ 86 h 204"/>
                    <a:gd name="T42" fmla="*/ 340 w 402"/>
                    <a:gd name="T43" fmla="*/ 82 h 204"/>
                    <a:gd name="T44" fmla="*/ 358 w 402"/>
                    <a:gd name="T45" fmla="*/ 80 h 204"/>
                    <a:gd name="T46" fmla="*/ 376 w 402"/>
                    <a:gd name="T47" fmla="*/ 86 h 204"/>
                    <a:gd name="T48" fmla="*/ 390 w 402"/>
                    <a:gd name="T49" fmla="*/ 98 h 204"/>
                    <a:gd name="T50" fmla="*/ 396 w 402"/>
                    <a:gd name="T51" fmla="*/ 106 h 204"/>
                    <a:gd name="T52" fmla="*/ 402 w 402"/>
                    <a:gd name="T53" fmla="*/ 124 h 204"/>
                    <a:gd name="T54" fmla="*/ 400 w 402"/>
                    <a:gd name="T55" fmla="*/ 142 h 204"/>
                    <a:gd name="T56" fmla="*/ 392 w 402"/>
                    <a:gd name="T57" fmla="*/ 158 h 204"/>
                    <a:gd name="T58" fmla="*/ 378 w 402"/>
                    <a:gd name="T59" fmla="*/ 170 h 204"/>
                    <a:gd name="T60" fmla="*/ 346 w 402"/>
                    <a:gd name="T61" fmla="*/ 186 h 204"/>
                    <a:gd name="T62" fmla="*/ 278 w 402"/>
                    <a:gd name="T63" fmla="*/ 2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2" h="204">
                      <a:moveTo>
                        <a:pt x="244" y="204"/>
                      </a:moveTo>
                      <a:lnTo>
                        <a:pt x="244" y="204"/>
                      </a:lnTo>
                      <a:lnTo>
                        <a:pt x="208" y="202"/>
                      </a:lnTo>
                      <a:lnTo>
                        <a:pt x="174" y="196"/>
                      </a:lnTo>
                      <a:lnTo>
                        <a:pt x="140" y="184"/>
                      </a:lnTo>
                      <a:lnTo>
                        <a:pt x="108" y="170"/>
                      </a:lnTo>
                      <a:lnTo>
                        <a:pt x="80" y="150"/>
                      </a:lnTo>
                      <a:lnTo>
                        <a:pt x="52" y="128"/>
                      </a:lnTo>
                      <a:lnTo>
                        <a:pt x="28" y="102"/>
                      </a:lnTo>
                      <a:lnTo>
                        <a:pt x="8" y="72"/>
                      </a:lnTo>
                      <a:lnTo>
                        <a:pt x="8" y="72"/>
                      </a:lnTo>
                      <a:lnTo>
                        <a:pt x="4" y="64"/>
                      </a:lnTo>
                      <a:lnTo>
                        <a:pt x="2" y="56"/>
                      </a:lnTo>
                      <a:lnTo>
                        <a:pt x="0" y="46"/>
                      </a:lnTo>
                      <a:lnTo>
                        <a:pt x="2" y="36"/>
                      </a:lnTo>
                      <a:lnTo>
                        <a:pt x="4" y="28"/>
                      </a:lnTo>
                      <a:lnTo>
                        <a:pt x="10" y="20"/>
                      </a:lnTo>
                      <a:lnTo>
                        <a:pt x="16" y="12"/>
                      </a:lnTo>
                      <a:lnTo>
                        <a:pt x="24" y="6"/>
                      </a:lnTo>
                      <a:lnTo>
                        <a:pt x="24" y="6"/>
                      </a:lnTo>
                      <a:lnTo>
                        <a:pt x="32" y="2"/>
                      </a:lnTo>
                      <a:lnTo>
                        <a:pt x="42" y="0"/>
                      </a:lnTo>
                      <a:lnTo>
                        <a:pt x="50" y="0"/>
                      </a:lnTo>
                      <a:lnTo>
                        <a:pt x="60" y="0"/>
                      </a:lnTo>
                      <a:lnTo>
                        <a:pt x="68" y="4"/>
                      </a:lnTo>
                      <a:lnTo>
                        <a:pt x="76" y="8"/>
                      </a:lnTo>
                      <a:lnTo>
                        <a:pt x="84" y="14"/>
                      </a:lnTo>
                      <a:lnTo>
                        <a:pt x="90" y="22"/>
                      </a:lnTo>
                      <a:lnTo>
                        <a:pt x="90" y="22"/>
                      </a:lnTo>
                      <a:lnTo>
                        <a:pt x="104" y="42"/>
                      </a:lnTo>
                      <a:lnTo>
                        <a:pt x="118" y="58"/>
                      </a:lnTo>
                      <a:lnTo>
                        <a:pt x="136" y="74"/>
                      </a:lnTo>
                      <a:lnTo>
                        <a:pt x="156" y="86"/>
                      </a:lnTo>
                      <a:lnTo>
                        <a:pt x="176" y="96"/>
                      </a:lnTo>
                      <a:lnTo>
                        <a:pt x="198" y="102"/>
                      </a:lnTo>
                      <a:lnTo>
                        <a:pt x="220" y="108"/>
                      </a:lnTo>
                      <a:lnTo>
                        <a:pt x="244" y="108"/>
                      </a:lnTo>
                      <a:lnTo>
                        <a:pt x="244" y="108"/>
                      </a:lnTo>
                      <a:lnTo>
                        <a:pt x="266" y="108"/>
                      </a:lnTo>
                      <a:lnTo>
                        <a:pt x="288" y="104"/>
                      </a:lnTo>
                      <a:lnTo>
                        <a:pt x="310" y="96"/>
                      </a:lnTo>
                      <a:lnTo>
                        <a:pt x="330" y="86"/>
                      </a:lnTo>
                      <a:lnTo>
                        <a:pt x="330" y="86"/>
                      </a:lnTo>
                      <a:lnTo>
                        <a:pt x="340" y="82"/>
                      </a:lnTo>
                      <a:lnTo>
                        <a:pt x="350" y="80"/>
                      </a:lnTo>
                      <a:lnTo>
                        <a:pt x="358" y="80"/>
                      </a:lnTo>
                      <a:lnTo>
                        <a:pt x="368" y="82"/>
                      </a:lnTo>
                      <a:lnTo>
                        <a:pt x="376" y="86"/>
                      </a:lnTo>
                      <a:lnTo>
                        <a:pt x="384" y="90"/>
                      </a:lnTo>
                      <a:lnTo>
                        <a:pt x="390" y="98"/>
                      </a:lnTo>
                      <a:lnTo>
                        <a:pt x="396" y="106"/>
                      </a:lnTo>
                      <a:lnTo>
                        <a:pt x="396" y="106"/>
                      </a:lnTo>
                      <a:lnTo>
                        <a:pt x="400" y="114"/>
                      </a:lnTo>
                      <a:lnTo>
                        <a:pt x="402" y="124"/>
                      </a:lnTo>
                      <a:lnTo>
                        <a:pt x="402" y="132"/>
                      </a:lnTo>
                      <a:lnTo>
                        <a:pt x="400" y="142"/>
                      </a:lnTo>
                      <a:lnTo>
                        <a:pt x="396" y="150"/>
                      </a:lnTo>
                      <a:lnTo>
                        <a:pt x="392" y="158"/>
                      </a:lnTo>
                      <a:lnTo>
                        <a:pt x="386" y="166"/>
                      </a:lnTo>
                      <a:lnTo>
                        <a:pt x="378" y="170"/>
                      </a:lnTo>
                      <a:lnTo>
                        <a:pt x="378" y="170"/>
                      </a:lnTo>
                      <a:lnTo>
                        <a:pt x="346" y="186"/>
                      </a:lnTo>
                      <a:lnTo>
                        <a:pt x="312" y="196"/>
                      </a:lnTo>
                      <a:lnTo>
                        <a:pt x="278" y="202"/>
                      </a:lnTo>
                      <a:lnTo>
                        <a:pt x="244" y="204"/>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25" name="Freeform 15"/>
                <p:cNvSpPr>
                  <a:spLocks/>
                </p:cNvSpPr>
                <p:nvPr/>
              </p:nvSpPr>
              <p:spPr bwMode="auto">
                <a:xfrm>
                  <a:off x="3271" y="2743"/>
                  <a:ext cx="402" cy="204"/>
                </a:xfrm>
                <a:custGeom>
                  <a:avLst/>
                  <a:gdLst>
                    <a:gd name="T0" fmla="*/ 244 w 402"/>
                    <a:gd name="T1" fmla="*/ 204 h 204"/>
                    <a:gd name="T2" fmla="*/ 174 w 402"/>
                    <a:gd name="T3" fmla="*/ 196 h 204"/>
                    <a:gd name="T4" fmla="*/ 108 w 402"/>
                    <a:gd name="T5" fmla="*/ 170 h 204"/>
                    <a:gd name="T6" fmla="*/ 52 w 402"/>
                    <a:gd name="T7" fmla="*/ 128 h 204"/>
                    <a:gd name="T8" fmla="*/ 8 w 402"/>
                    <a:gd name="T9" fmla="*/ 72 h 204"/>
                    <a:gd name="T10" fmla="*/ 4 w 402"/>
                    <a:gd name="T11" fmla="*/ 64 h 204"/>
                    <a:gd name="T12" fmla="*/ 0 w 402"/>
                    <a:gd name="T13" fmla="*/ 46 h 204"/>
                    <a:gd name="T14" fmla="*/ 4 w 402"/>
                    <a:gd name="T15" fmla="*/ 28 h 204"/>
                    <a:gd name="T16" fmla="*/ 16 w 402"/>
                    <a:gd name="T17" fmla="*/ 12 h 204"/>
                    <a:gd name="T18" fmla="*/ 24 w 402"/>
                    <a:gd name="T19" fmla="*/ 6 h 204"/>
                    <a:gd name="T20" fmla="*/ 42 w 402"/>
                    <a:gd name="T21" fmla="*/ 0 h 204"/>
                    <a:gd name="T22" fmla="*/ 60 w 402"/>
                    <a:gd name="T23" fmla="*/ 0 h 204"/>
                    <a:gd name="T24" fmla="*/ 76 w 402"/>
                    <a:gd name="T25" fmla="*/ 8 h 204"/>
                    <a:gd name="T26" fmla="*/ 90 w 402"/>
                    <a:gd name="T27" fmla="*/ 22 h 204"/>
                    <a:gd name="T28" fmla="*/ 104 w 402"/>
                    <a:gd name="T29" fmla="*/ 42 h 204"/>
                    <a:gd name="T30" fmla="*/ 136 w 402"/>
                    <a:gd name="T31" fmla="*/ 74 h 204"/>
                    <a:gd name="T32" fmla="*/ 176 w 402"/>
                    <a:gd name="T33" fmla="*/ 96 h 204"/>
                    <a:gd name="T34" fmla="*/ 220 w 402"/>
                    <a:gd name="T35" fmla="*/ 108 h 204"/>
                    <a:gd name="T36" fmla="*/ 244 w 402"/>
                    <a:gd name="T37" fmla="*/ 108 h 204"/>
                    <a:gd name="T38" fmla="*/ 288 w 402"/>
                    <a:gd name="T39" fmla="*/ 104 h 204"/>
                    <a:gd name="T40" fmla="*/ 330 w 402"/>
                    <a:gd name="T41" fmla="*/ 86 h 204"/>
                    <a:gd name="T42" fmla="*/ 340 w 402"/>
                    <a:gd name="T43" fmla="*/ 82 h 204"/>
                    <a:gd name="T44" fmla="*/ 358 w 402"/>
                    <a:gd name="T45" fmla="*/ 80 h 204"/>
                    <a:gd name="T46" fmla="*/ 376 w 402"/>
                    <a:gd name="T47" fmla="*/ 86 h 204"/>
                    <a:gd name="T48" fmla="*/ 390 w 402"/>
                    <a:gd name="T49" fmla="*/ 98 h 204"/>
                    <a:gd name="T50" fmla="*/ 396 w 402"/>
                    <a:gd name="T51" fmla="*/ 106 h 204"/>
                    <a:gd name="T52" fmla="*/ 402 w 402"/>
                    <a:gd name="T53" fmla="*/ 124 h 204"/>
                    <a:gd name="T54" fmla="*/ 400 w 402"/>
                    <a:gd name="T55" fmla="*/ 142 h 204"/>
                    <a:gd name="T56" fmla="*/ 392 w 402"/>
                    <a:gd name="T57" fmla="*/ 158 h 204"/>
                    <a:gd name="T58" fmla="*/ 378 w 402"/>
                    <a:gd name="T59" fmla="*/ 170 h 204"/>
                    <a:gd name="T60" fmla="*/ 346 w 402"/>
                    <a:gd name="T61" fmla="*/ 186 h 204"/>
                    <a:gd name="T62" fmla="*/ 278 w 402"/>
                    <a:gd name="T63" fmla="*/ 2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2" h="204">
                      <a:moveTo>
                        <a:pt x="244" y="204"/>
                      </a:moveTo>
                      <a:lnTo>
                        <a:pt x="244" y="204"/>
                      </a:lnTo>
                      <a:lnTo>
                        <a:pt x="208" y="202"/>
                      </a:lnTo>
                      <a:lnTo>
                        <a:pt x="174" y="196"/>
                      </a:lnTo>
                      <a:lnTo>
                        <a:pt x="140" y="184"/>
                      </a:lnTo>
                      <a:lnTo>
                        <a:pt x="108" y="170"/>
                      </a:lnTo>
                      <a:lnTo>
                        <a:pt x="80" y="150"/>
                      </a:lnTo>
                      <a:lnTo>
                        <a:pt x="52" y="128"/>
                      </a:lnTo>
                      <a:lnTo>
                        <a:pt x="28" y="102"/>
                      </a:lnTo>
                      <a:lnTo>
                        <a:pt x="8" y="72"/>
                      </a:lnTo>
                      <a:lnTo>
                        <a:pt x="8" y="72"/>
                      </a:lnTo>
                      <a:lnTo>
                        <a:pt x="4" y="64"/>
                      </a:lnTo>
                      <a:lnTo>
                        <a:pt x="2" y="56"/>
                      </a:lnTo>
                      <a:lnTo>
                        <a:pt x="0" y="46"/>
                      </a:lnTo>
                      <a:lnTo>
                        <a:pt x="2" y="36"/>
                      </a:lnTo>
                      <a:lnTo>
                        <a:pt x="4" y="28"/>
                      </a:lnTo>
                      <a:lnTo>
                        <a:pt x="10" y="20"/>
                      </a:lnTo>
                      <a:lnTo>
                        <a:pt x="16" y="12"/>
                      </a:lnTo>
                      <a:lnTo>
                        <a:pt x="24" y="6"/>
                      </a:lnTo>
                      <a:lnTo>
                        <a:pt x="24" y="6"/>
                      </a:lnTo>
                      <a:lnTo>
                        <a:pt x="32" y="2"/>
                      </a:lnTo>
                      <a:lnTo>
                        <a:pt x="42" y="0"/>
                      </a:lnTo>
                      <a:lnTo>
                        <a:pt x="50" y="0"/>
                      </a:lnTo>
                      <a:lnTo>
                        <a:pt x="60" y="0"/>
                      </a:lnTo>
                      <a:lnTo>
                        <a:pt x="68" y="4"/>
                      </a:lnTo>
                      <a:lnTo>
                        <a:pt x="76" y="8"/>
                      </a:lnTo>
                      <a:lnTo>
                        <a:pt x="84" y="14"/>
                      </a:lnTo>
                      <a:lnTo>
                        <a:pt x="90" y="22"/>
                      </a:lnTo>
                      <a:lnTo>
                        <a:pt x="90" y="22"/>
                      </a:lnTo>
                      <a:lnTo>
                        <a:pt x="104" y="42"/>
                      </a:lnTo>
                      <a:lnTo>
                        <a:pt x="118" y="58"/>
                      </a:lnTo>
                      <a:lnTo>
                        <a:pt x="136" y="74"/>
                      </a:lnTo>
                      <a:lnTo>
                        <a:pt x="156" y="86"/>
                      </a:lnTo>
                      <a:lnTo>
                        <a:pt x="176" y="96"/>
                      </a:lnTo>
                      <a:lnTo>
                        <a:pt x="198" y="102"/>
                      </a:lnTo>
                      <a:lnTo>
                        <a:pt x="220" y="108"/>
                      </a:lnTo>
                      <a:lnTo>
                        <a:pt x="244" y="108"/>
                      </a:lnTo>
                      <a:lnTo>
                        <a:pt x="244" y="108"/>
                      </a:lnTo>
                      <a:lnTo>
                        <a:pt x="266" y="108"/>
                      </a:lnTo>
                      <a:lnTo>
                        <a:pt x="288" y="104"/>
                      </a:lnTo>
                      <a:lnTo>
                        <a:pt x="310" y="96"/>
                      </a:lnTo>
                      <a:lnTo>
                        <a:pt x="330" y="86"/>
                      </a:lnTo>
                      <a:lnTo>
                        <a:pt x="330" y="86"/>
                      </a:lnTo>
                      <a:lnTo>
                        <a:pt x="340" y="82"/>
                      </a:lnTo>
                      <a:lnTo>
                        <a:pt x="350" y="80"/>
                      </a:lnTo>
                      <a:lnTo>
                        <a:pt x="358" y="80"/>
                      </a:lnTo>
                      <a:lnTo>
                        <a:pt x="368" y="82"/>
                      </a:lnTo>
                      <a:lnTo>
                        <a:pt x="376" y="86"/>
                      </a:lnTo>
                      <a:lnTo>
                        <a:pt x="384" y="90"/>
                      </a:lnTo>
                      <a:lnTo>
                        <a:pt x="390" y="98"/>
                      </a:lnTo>
                      <a:lnTo>
                        <a:pt x="396" y="106"/>
                      </a:lnTo>
                      <a:lnTo>
                        <a:pt x="396" y="106"/>
                      </a:lnTo>
                      <a:lnTo>
                        <a:pt x="400" y="114"/>
                      </a:lnTo>
                      <a:lnTo>
                        <a:pt x="402" y="124"/>
                      </a:lnTo>
                      <a:lnTo>
                        <a:pt x="402" y="132"/>
                      </a:lnTo>
                      <a:lnTo>
                        <a:pt x="400" y="142"/>
                      </a:lnTo>
                      <a:lnTo>
                        <a:pt x="396" y="150"/>
                      </a:lnTo>
                      <a:lnTo>
                        <a:pt x="392" y="158"/>
                      </a:lnTo>
                      <a:lnTo>
                        <a:pt x="386" y="166"/>
                      </a:lnTo>
                      <a:lnTo>
                        <a:pt x="378" y="170"/>
                      </a:lnTo>
                      <a:lnTo>
                        <a:pt x="378" y="170"/>
                      </a:lnTo>
                      <a:lnTo>
                        <a:pt x="346" y="186"/>
                      </a:lnTo>
                      <a:lnTo>
                        <a:pt x="312" y="196"/>
                      </a:lnTo>
                      <a:lnTo>
                        <a:pt x="278" y="202"/>
                      </a:lnTo>
                      <a:lnTo>
                        <a:pt x="244" y="20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26" name="Freeform 16"/>
                <p:cNvSpPr>
                  <a:spLocks/>
                </p:cNvSpPr>
                <p:nvPr/>
              </p:nvSpPr>
              <p:spPr bwMode="auto">
                <a:xfrm>
                  <a:off x="2873" y="1343"/>
                  <a:ext cx="572" cy="640"/>
                </a:xfrm>
                <a:custGeom>
                  <a:avLst/>
                  <a:gdLst>
                    <a:gd name="T0" fmla="*/ 126 w 572"/>
                    <a:gd name="T1" fmla="*/ 640 h 640"/>
                    <a:gd name="T2" fmla="*/ 106 w 572"/>
                    <a:gd name="T3" fmla="*/ 636 h 640"/>
                    <a:gd name="T4" fmla="*/ 88 w 572"/>
                    <a:gd name="T5" fmla="*/ 624 h 640"/>
                    <a:gd name="T6" fmla="*/ 68 w 572"/>
                    <a:gd name="T7" fmla="*/ 596 h 640"/>
                    <a:gd name="T8" fmla="*/ 34 w 572"/>
                    <a:gd name="T9" fmla="*/ 540 h 640"/>
                    <a:gd name="T10" fmla="*/ 12 w 572"/>
                    <a:gd name="T11" fmla="*/ 478 h 640"/>
                    <a:gd name="T12" fmla="*/ 0 w 572"/>
                    <a:gd name="T13" fmla="*/ 412 h 640"/>
                    <a:gd name="T14" fmla="*/ 0 w 572"/>
                    <a:gd name="T15" fmla="*/ 378 h 640"/>
                    <a:gd name="T16" fmla="*/ 6 w 572"/>
                    <a:gd name="T17" fmla="*/ 302 h 640"/>
                    <a:gd name="T18" fmla="*/ 28 w 572"/>
                    <a:gd name="T19" fmla="*/ 232 h 640"/>
                    <a:gd name="T20" fmla="*/ 64 w 572"/>
                    <a:gd name="T21" fmla="*/ 168 h 640"/>
                    <a:gd name="T22" fmla="*/ 110 w 572"/>
                    <a:gd name="T23" fmla="*/ 112 h 640"/>
                    <a:gd name="T24" fmla="*/ 166 w 572"/>
                    <a:gd name="T25" fmla="*/ 64 h 640"/>
                    <a:gd name="T26" fmla="*/ 230 w 572"/>
                    <a:gd name="T27" fmla="*/ 30 h 640"/>
                    <a:gd name="T28" fmla="*/ 302 w 572"/>
                    <a:gd name="T29" fmla="*/ 8 h 640"/>
                    <a:gd name="T30" fmla="*/ 378 w 572"/>
                    <a:gd name="T31" fmla="*/ 0 h 640"/>
                    <a:gd name="T32" fmla="*/ 400 w 572"/>
                    <a:gd name="T33" fmla="*/ 0 h 640"/>
                    <a:gd name="T34" fmla="*/ 442 w 572"/>
                    <a:gd name="T35" fmla="*/ 6 h 640"/>
                    <a:gd name="T36" fmla="*/ 484 w 572"/>
                    <a:gd name="T37" fmla="*/ 16 h 640"/>
                    <a:gd name="T38" fmla="*/ 524 w 572"/>
                    <a:gd name="T39" fmla="*/ 30 h 640"/>
                    <a:gd name="T40" fmla="*/ 544 w 572"/>
                    <a:gd name="T41" fmla="*/ 38 h 640"/>
                    <a:gd name="T42" fmla="*/ 560 w 572"/>
                    <a:gd name="T43" fmla="*/ 50 h 640"/>
                    <a:gd name="T44" fmla="*/ 568 w 572"/>
                    <a:gd name="T45" fmla="*/ 66 h 640"/>
                    <a:gd name="T46" fmla="*/ 572 w 572"/>
                    <a:gd name="T47" fmla="*/ 84 h 640"/>
                    <a:gd name="T48" fmla="*/ 566 w 572"/>
                    <a:gd name="T49" fmla="*/ 104 h 640"/>
                    <a:gd name="T50" fmla="*/ 562 w 572"/>
                    <a:gd name="T51" fmla="*/ 112 h 640"/>
                    <a:gd name="T52" fmla="*/ 548 w 572"/>
                    <a:gd name="T53" fmla="*/ 124 h 640"/>
                    <a:gd name="T54" fmla="*/ 530 w 572"/>
                    <a:gd name="T55" fmla="*/ 130 h 640"/>
                    <a:gd name="T56" fmla="*/ 512 w 572"/>
                    <a:gd name="T57" fmla="*/ 128 h 640"/>
                    <a:gd name="T58" fmla="*/ 502 w 572"/>
                    <a:gd name="T59" fmla="*/ 124 h 640"/>
                    <a:gd name="T60" fmla="*/ 442 w 572"/>
                    <a:gd name="T61" fmla="*/ 104 h 640"/>
                    <a:gd name="T62" fmla="*/ 378 w 572"/>
                    <a:gd name="T63" fmla="*/ 96 h 640"/>
                    <a:gd name="T64" fmla="*/ 348 w 572"/>
                    <a:gd name="T65" fmla="*/ 98 h 640"/>
                    <a:gd name="T66" fmla="*/ 294 w 572"/>
                    <a:gd name="T67" fmla="*/ 108 h 640"/>
                    <a:gd name="T68" fmla="*/ 244 w 572"/>
                    <a:gd name="T69" fmla="*/ 130 h 640"/>
                    <a:gd name="T70" fmla="*/ 198 w 572"/>
                    <a:gd name="T71" fmla="*/ 160 h 640"/>
                    <a:gd name="T72" fmla="*/ 160 w 572"/>
                    <a:gd name="T73" fmla="*/ 200 h 640"/>
                    <a:gd name="T74" fmla="*/ 130 w 572"/>
                    <a:gd name="T75" fmla="*/ 244 h 640"/>
                    <a:gd name="T76" fmla="*/ 108 w 572"/>
                    <a:gd name="T77" fmla="*/ 294 h 640"/>
                    <a:gd name="T78" fmla="*/ 96 w 572"/>
                    <a:gd name="T79" fmla="*/ 350 h 640"/>
                    <a:gd name="T80" fmla="*/ 96 w 572"/>
                    <a:gd name="T81" fmla="*/ 378 h 640"/>
                    <a:gd name="T82" fmla="*/ 100 w 572"/>
                    <a:gd name="T83" fmla="*/ 428 h 640"/>
                    <a:gd name="T84" fmla="*/ 112 w 572"/>
                    <a:gd name="T85" fmla="*/ 476 h 640"/>
                    <a:gd name="T86" fmla="*/ 134 w 572"/>
                    <a:gd name="T87" fmla="*/ 520 h 640"/>
                    <a:gd name="T88" fmla="*/ 162 w 572"/>
                    <a:gd name="T89" fmla="*/ 562 h 640"/>
                    <a:gd name="T90" fmla="*/ 168 w 572"/>
                    <a:gd name="T91" fmla="*/ 570 h 640"/>
                    <a:gd name="T92" fmla="*/ 172 w 572"/>
                    <a:gd name="T93" fmla="*/ 588 h 640"/>
                    <a:gd name="T94" fmla="*/ 172 w 572"/>
                    <a:gd name="T95" fmla="*/ 606 h 640"/>
                    <a:gd name="T96" fmla="*/ 162 w 572"/>
                    <a:gd name="T97" fmla="*/ 622 h 640"/>
                    <a:gd name="T98" fmla="*/ 156 w 572"/>
                    <a:gd name="T99" fmla="*/ 628 h 640"/>
                    <a:gd name="T100" fmla="*/ 142 w 572"/>
                    <a:gd name="T101" fmla="*/ 638 h 640"/>
                    <a:gd name="T102" fmla="*/ 126 w 572"/>
                    <a:gd name="T103"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640">
                      <a:moveTo>
                        <a:pt x="126" y="640"/>
                      </a:moveTo>
                      <a:lnTo>
                        <a:pt x="126" y="640"/>
                      </a:lnTo>
                      <a:lnTo>
                        <a:pt x="116" y="640"/>
                      </a:lnTo>
                      <a:lnTo>
                        <a:pt x="106" y="636"/>
                      </a:lnTo>
                      <a:lnTo>
                        <a:pt x="96" y="630"/>
                      </a:lnTo>
                      <a:lnTo>
                        <a:pt x="88" y="624"/>
                      </a:lnTo>
                      <a:lnTo>
                        <a:pt x="88" y="624"/>
                      </a:lnTo>
                      <a:lnTo>
                        <a:pt x="68" y="596"/>
                      </a:lnTo>
                      <a:lnTo>
                        <a:pt x="50" y="568"/>
                      </a:lnTo>
                      <a:lnTo>
                        <a:pt x="34" y="540"/>
                      </a:lnTo>
                      <a:lnTo>
                        <a:pt x="22" y="508"/>
                      </a:lnTo>
                      <a:lnTo>
                        <a:pt x="12" y="478"/>
                      </a:lnTo>
                      <a:lnTo>
                        <a:pt x="4" y="446"/>
                      </a:lnTo>
                      <a:lnTo>
                        <a:pt x="0" y="412"/>
                      </a:lnTo>
                      <a:lnTo>
                        <a:pt x="0" y="378"/>
                      </a:lnTo>
                      <a:lnTo>
                        <a:pt x="0" y="378"/>
                      </a:lnTo>
                      <a:lnTo>
                        <a:pt x="2" y="340"/>
                      </a:lnTo>
                      <a:lnTo>
                        <a:pt x="6" y="302"/>
                      </a:lnTo>
                      <a:lnTo>
                        <a:pt x="16" y="266"/>
                      </a:lnTo>
                      <a:lnTo>
                        <a:pt x="28" y="232"/>
                      </a:lnTo>
                      <a:lnTo>
                        <a:pt x="44" y="198"/>
                      </a:lnTo>
                      <a:lnTo>
                        <a:pt x="64" y="168"/>
                      </a:lnTo>
                      <a:lnTo>
                        <a:pt x="86" y="138"/>
                      </a:lnTo>
                      <a:lnTo>
                        <a:pt x="110" y="112"/>
                      </a:lnTo>
                      <a:lnTo>
                        <a:pt x="138" y="86"/>
                      </a:lnTo>
                      <a:lnTo>
                        <a:pt x="166" y="64"/>
                      </a:lnTo>
                      <a:lnTo>
                        <a:pt x="198" y="46"/>
                      </a:lnTo>
                      <a:lnTo>
                        <a:pt x="230" y="30"/>
                      </a:lnTo>
                      <a:lnTo>
                        <a:pt x="266" y="18"/>
                      </a:lnTo>
                      <a:lnTo>
                        <a:pt x="302" y="8"/>
                      </a:lnTo>
                      <a:lnTo>
                        <a:pt x="340" y="2"/>
                      </a:lnTo>
                      <a:lnTo>
                        <a:pt x="378" y="0"/>
                      </a:lnTo>
                      <a:lnTo>
                        <a:pt x="378" y="0"/>
                      </a:lnTo>
                      <a:lnTo>
                        <a:pt x="400" y="0"/>
                      </a:lnTo>
                      <a:lnTo>
                        <a:pt x="422" y="2"/>
                      </a:lnTo>
                      <a:lnTo>
                        <a:pt x="442" y="6"/>
                      </a:lnTo>
                      <a:lnTo>
                        <a:pt x="464" y="10"/>
                      </a:lnTo>
                      <a:lnTo>
                        <a:pt x="484" y="16"/>
                      </a:lnTo>
                      <a:lnTo>
                        <a:pt x="504" y="22"/>
                      </a:lnTo>
                      <a:lnTo>
                        <a:pt x="524" y="30"/>
                      </a:lnTo>
                      <a:lnTo>
                        <a:pt x="544" y="38"/>
                      </a:lnTo>
                      <a:lnTo>
                        <a:pt x="544" y="38"/>
                      </a:lnTo>
                      <a:lnTo>
                        <a:pt x="552" y="44"/>
                      </a:lnTo>
                      <a:lnTo>
                        <a:pt x="560" y="50"/>
                      </a:lnTo>
                      <a:lnTo>
                        <a:pt x="566" y="58"/>
                      </a:lnTo>
                      <a:lnTo>
                        <a:pt x="568" y="66"/>
                      </a:lnTo>
                      <a:lnTo>
                        <a:pt x="572" y="76"/>
                      </a:lnTo>
                      <a:lnTo>
                        <a:pt x="572" y="84"/>
                      </a:lnTo>
                      <a:lnTo>
                        <a:pt x="570" y="94"/>
                      </a:lnTo>
                      <a:lnTo>
                        <a:pt x="566" y="104"/>
                      </a:lnTo>
                      <a:lnTo>
                        <a:pt x="566" y="104"/>
                      </a:lnTo>
                      <a:lnTo>
                        <a:pt x="562" y="112"/>
                      </a:lnTo>
                      <a:lnTo>
                        <a:pt x="554" y="118"/>
                      </a:lnTo>
                      <a:lnTo>
                        <a:pt x="548" y="124"/>
                      </a:lnTo>
                      <a:lnTo>
                        <a:pt x="538" y="128"/>
                      </a:lnTo>
                      <a:lnTo>
                        <a:pt x="530" y="130"/>
                      </a:lnTo>
                      <a:lnTo>
                        <a:pt x="520" y="130"/>
                      </a:lnTo>
                      <a:lnTo>
                        <a:pt x="512" y="128"/>
                      </a:lnTo>
                      <a:lnTo>
                        <a:pt x="502" y="124"/>
                      </a:lnTo>
                      <a:lnTo>
                        <a:pt x="502" y="124"/>
                      </a:lnTo>
                      <a:lnTo>
                        <a:pt x="472" y="112"/>
                      </a:lnTo>
                      <a:lnTo>
                        <a:pt x="442" y="104"/>
                      </a:lnTo>
                      <a:lnTo>
                        <a:pt x="410" y="98"/>
                      </a:lnTo>
                      <a:lnTo>
                        <a:pt x="378" y="96"/>
                      </a:lnTo>
                      <a:lnTo>
                        <a:pt x="378" y="96"/>
                      </a:lnTo>
                      <a:lnTo>
                        <a:pt x="348" y="98"/>
                      </a:lnTo>
                      <a:lnTo>
                        <a:pt x="320" y="102"/>
                      </a:lnTo>
                      <a:lnTo>
                        <a:pt x="294" y="108"/>
                      </a:lnTo>
                      <a:lnTo>
                        <a:pt x="268" y="118"/>
                      </a:lnTo>
                      <a:lnTo>
                        <a:pt x="244" y="130"/>
                      </a:lnTo>
                      <a:lnTo>
                        <a:pt x="220" y="144"/>
                      </a:lnTo>
                      <a:lnTo>
                        <a:pt x="198" y="160"/>
                      </a:lnTo>
                      <a:lnTo>
                        <a:pt x="178" y="180"/>
                      </a:lnTo>
                      <a:lnTo>
                        <a:pt x="160" y="200"/>
                      </a:lnTo>
                      <a:lnTo>
                        <a:pt x="144" y="220"/>
                      </a:lnTo>
                      <a:lnTo>
                        <a:pt x="130" y="244"/>
                      </a:lnTo>
                      <a:lnTo>
                        <a:pt x="118" y="268"/>
                      </a:lnTo>
                      <a:lnTo>
                        <a:pt x="108" y="294"/>
                      </a:lnTo>
                      <a:lnTo>
                        <a:pt x="100" y="322"/>
                      </a:lnTo>
                      <a:lnTo>
                        <a:pt x="96" y="350"/>
                      </a:lnTo>
                      <a:lnTo>
                        <a:pt x="96" y="378"/>
                      </a:lnTo>
                      <a:lnTo>
                        <a:pt x="96" y="378"/>
                      </a:lnTo>
                      <a:lnTo>
                        <a:pt x="96" y="404"/>
                      </a:lnTo>
                      <a:lnTo>
                        <a:pt x="100" y="428"/>
                      </a:lnTo>
                      <a:lnTo>
                        <a:pt x="104" y="452"/>
                      </a:lnTo>
                      <a:lnTo>
                        <a:pt x="112" y="476"/>
                      </a:lnTo>
                      <a:lnTo>
                        <a:pt x="122" y="498"/>
                      </a:lnTo>
                      <a:lnTo>
                        <a:pt x="134" y="520"/>
                      </a:lnTo>
                      <a:lnTo>
                        <a:pt x="146" y="542"/>
                      </a:lnTo>
                      <a:lnTo>
                        <a:pt x="162" y="562"/>
                      </a:lnTo>
                      <a:lnTo>
                        <a:pt x="162" y="562"/>
                      </a:lnTo>
                      <a:lnTo>
                        <a:pt x="168" y="570"/>
                      </a:lnTo>
                      <a:lnTo>
                        <a:pt x="172" y="578"/>
                      </a:lnTo>
                      <a:lnTo>
                        <a:pt x="172" y="588"/>
                      </a:lnTo>
                      <a:lnTo>
                        <a:pt x="174" y="596"/>
                      </a:lnTo>
                      <a:lnTo>
                        <a:pt x="172" y="606"/>
                      </a:lnTo>
                      <a:lnTo>
                        <a:pt x="168" y="614"/>
                      </a:lnTo>
                      <a:lnTo>
                        <a:pt x="162" y="622"/>
                      </a:lnTo>
                      <a:lnTo>
                        <a:pt x="156" y="628"/>
                      </a:lnTo>
                      <a:lnTo>
                        <a:pt x="156" y="628"/>
                      </a:lnTo>
                      <a:lnTo>
                        <a:pt x="150" y="634"/>
                      </a:lnTo>
                      <a:lnTo>
                        <a:pt x="142" y="638"/>
                      </a:lnTo>
                      <a:lnTo>
                        <a:pt x="134" y="640"/>
                      </a:lnTo>
                      <a:lnTo>
                        <a:pt x="126" y="640"/>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28" name="Freeform 17"/>
                <p:cNvSpPr>
                  <a:spLocks/>
                </p:cNvSpPr>
                <p:nvPr/>
              </p:nvSpPr>
              <p:spPr bwMode="auto">
                <a:xfrm>
                  <a:off x="2873" y="1343"/>
                  <a:ext cx="572" cy="640"/>
                </a:xfrm>
                <a:custGeom>
                  <a:avLst/>
                  <a:gdLst>
                    <a:gd name="T0" fmla="*/ 126 w 572"/>
                    <a:gd name="T1" fmla="*/ 640 h 640"/>
                    <a:gd name="T2" fmla="*/ 106 w 572"/>
                    <a:gd name="T3" fmla="*/ 636 h 640"/>
                    <a:gd name="T4" fmla="*/ 88 w 572"/>
                    <a:gd name="T5" fmla="*/ 624 h 640"/>
                    <a:gd name="T6" fmla="*/ 68 w 572"/>
                    <a:gd name="T7" fmla="*/ 596 h 640"/>
                    <a:gd name="T8" fmla="*/ 34 w 572"/>
                    <a:gd name="T9" fmla="*/ 540 h 640"/>
                    <a:gd name="T10" fmla="*/ 12 w 572"/>
                    <a:gd name="T11" fmla="*/ 478 h 640"/>
                    <a:gd name="T12" fmla="*/ 0 w 572"/>
                    <a:gd name="T13" fmla="*/ 412 h 640"/>
                    <a:gd name="T14" fmla="*/ 0 w 572"/>
                    <a:gd name="T15" fmla="*/ 378 h 640"/>
                    <a:gd name="T16" fmla="*/ 6 w 572"/>
                    <a:gd name="T17" fmla="*/ 302 h 640"/>
                    <a:gd name="T18" fmla="*/ 28 w 572"/>
                    <a:gd name="T19" fmla="*/ 232 h 640"/>
                    <a:gd name="T20" fmla="*/ 64 w 572"/>
                    <a:gd name="T21" fmla="*/ 168 h 640"/>
                    <a:gd name="T22" fmla="*/ 110 w 572"/>
                    <a:gd name="T23" fmla="*/ 112 h 640"/>
                    <a:gd name="T24" fmla="*/ 166 w 572"/>
                    <a:gd name="T25" fmla="*/ 64 h 640"/>
                    <a:gd name="T26" fmla="*/ 230 w 572"/>
                    <a:gd name="T27" fmla="*/ 30 h 640"/>
                    <a:gd name="T28" fmla="*/ 302 w 572"/>
                    <a:gd name="T29" fmla="*/ 8 h 640"/>
                    <a:gd name="T30" fmla="*/ 378 w 572"/>
                    <a:gd name="T31" fmla="*/ 0 h 640"/>
                    <a:gd name="T32" fmla="*/ 400 w 572"/>
                    <a:gd name="T33" fmla="*/ 0 h 640"/>
                    <a:gd name="T34" fmla="*/ 442 w 572"/>
                    <a:gd name="T35" fmla="*/ 6 h 640"/>
                    <a:gd name="T36" fmla="*/ 484 w 572"/>
                    <a:gd name="T37" fmla="*/ 16 h 640"/>
                    <a:gd name="T38" fmla="*/ 524 w 572"/>
                    <a:gd name="T39" fmla="*/ 30 h 640"/>
                    <a:gd name="T40" fmla="*/ 544 w 572"/>
                    <a:gd name="T41" fmla="*/ 38 h 640"/>
                    <a:gd name="T42" fmla="*/ 560 w 572"/>
                    <a:gd name="T43" fmla="*/ 50 h 640"/>
                    <a:gd name="T44" fmla="*/ 568 w 572"/>
                    <a:gd name="T45" fmla="*/ 66 h 640"/>
                    <a:gd name="T46" fmla="*/ 572 w 572"/>
                    <a:gd name="T47" fmla="*/ 84 h 640"/>
                    <a:gd name="T48" fmla="*/ 566 w 572"/>
                    <a:gd name="T49" fmla="*/ 104 h 640"/>
                    <a:gd name="T50" fmla="*/ 562 w 572"/>
                    <a:gd name="T51" fmla="*/ 112 h 640"/>
                    <a:gd name="T52" fmla="*/ 548 w 572"/>
                    <a:gd name="T53" fmla="*/ 124 h 640"/>
                    <a:gd name="T54" fmla="*/ 530 w 572"/>
                    <a:gd name="T55" fmla="*/ 130 h 640"/>
                    <a:gd name="T56" fmla="*/ 512 w 572"/>
                    <a:gd name="T57" fmla="*/ 128 h 640"/>
                    <a:gd name="T58" fmla="*/ 502 w 572"/>
                    <a:gd name="T59" fmla="*/ 124 h 640"/>
                    <a:gd name="T60" fmla="*/ 442 w 572"/>
                    <a:gd name="T61" fmla="*/ 104 h 640"/>
                    <a:gd name="T62" fmla="*/ 378 w 572"/>
                    <a:gd name="T63" fmla="*/ 96 h 640"/>
                    <a:gd name="T64" fmla="*/ 348 w 572"/>
                    <a:gd name="T65" fmla="*/ 98 h 640"/>
                    <a:gd name="T66" fmla="*/ 294 w 572"/>
                    <a:gd name="T67" fmla="*/ 108 h 640"/>
                    <a:gd name="T68" fmla="*/ 244 w 572"/>
                    <a:gd name="T69" fmla="*/ 130 h 640"/>
                    <a:gd name="T70" fmla="*/ 198 w 572"/>
                    <a:gd name="T71" fmla="*/ 160 h 640"/>
                    <a:gd name="T72" fmla="*/ 160 w 572"/>
                    <a:gd name="T73" fmla="*/ 200 h 640"/>
                    <a:gd name="T74" fmla="*/ 130 w 572"/>
                    <a:gd name="T75" fmla="*/ 244 h 640"/>
                    <a:gd name="T76" fmla="*/ 108 w 572"/>
                    <a:gd name="T77" fmla="*/ 294 h 640"/>
                    <a:gd name="T78" fmla="*/ 96 w 572"/>
                    <a:gd name="T79" fmla="*/ 350 h 640"/>
                    <a:gd name="T80" fmla="*/ 96 w 572"/>
                    <a:gd name="T81" fmla="*/ 378 h 640"/>
                    <a:gd name="T82" fmla="*/ 100 w 572"/>
                    <a:gd name="T83" fmla="*/ 428 h 640"/>
                    <a:gd name="T84" fmla="*/ 112 w 572"/>
                    <a:gd name="T85" fmla="*/ 476 h 640"/>
                    <a:gd name="T86" fmla="*/ 134 w 572"/>
                    <a:gd name="T87" fmla="*/ 520 h 640"/>
                    <a:gd name="T88" fmla="*/ 162 w 572"/>
                    <a:gd name="T89" fmla="*/ 562 h 640"/>
                    <a:gd name="T90" fmla="*/ 168 w 572"/>
                    <a:gd name="T91" fmla="*/ 570 h 640"/>
                    <a:gd name="T92" fmla="*/ 172 w 572"/>
                    <a:gd name="T93" fmla="*/ 588 h 640"/>
                    <a:gd name="T94" fmla="*/ 172 w 572"/>
                    <a:gd name="T95" fmla="*/ 606 h 640"/>
                    <a:gd name="T96" fmla="*/ 162 w 572"/>
                    <a:gd name="T97" fmla="*/ 622 h 640"/>
                    <a:gd name="T98" fmla="*/ 156 w 572"/>
                    <a:gd name="T99" fmla="*/ 628 h 640"/>
                    <a:gd name="T100" fmla="*/ 142 w 572"/>
                    <a:gd name="T101" fmla="*/ 638 h 640"/>
                    <a:gd name="T102" fmla="*/ 126 w 572"/>
                    <a:gd name="T103"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640">
                      <a:moveTo>
                        <a:pt x="126" y="640"/>
                      </a:moveTo>
                      <a:lnTo>
                        <a:pt x="126" y="640"/>
                      </a:lnTo>
                      <a:lnTo>
                        <a:pt x="116" y="640"/>
                      </a:lnTo>
                      <a:lnTo>
                        <a:pt x="106" y="636"/>
                      </a:lnTo>
                      <a:lnTo>
                        <a:pt x="96" y="630"/>
                      </a:lnTo>
                      <a:lnTo>
                        <a:pt x="88" y="624"/>
                      </a:lnTo>
                      <a:lnTo>
                        <a:pt x="88" y="624"/>
                      </a:lnTo>
                      <a:lnTo>
                        <a:pt x="68" y="596"/>
                      </a:lnTo>
                      <a:lnTo>
                        <a:pt x="50" y="568"/>
                      </a:lnTo>
                      <a:lnTo>
                        <a:pt x="34" y="540"/>
                      </a:lnTo>
                      <a:lnTo>
                        <a:pt x="22" y="508"/>
                      </a:lnTo>
                      <a:lnTo>
                        <a:pt x="12" y="478"/>
                      </a:lnTo>
                      <a:lnTo>
                        <a:pt x="4" y="446"/>
                      </a:lnTo>
                      <a:lnTo>
                        <a:pt x="0" y="412"/>
                      </a:lnTo>
                      <a:lnTo>
                        <a:pt x="0" y="378"/>
                      </a:lnTo>
                      <a:lnTo>
                        <a:pt x="0" y="378"/>
                      </a:lnTo>
                      <a:lnTo>
                        <a:pt x="2" y="340"/>
                      </a:lnTo>
                      <a:lnTo>
                        <a:pt x="6" y="302"/>
                      </a:lnTo>
                      <a:lnTo>
                        <a:pt x="16" y="266"/>
                      </a:lnTo>
                      <a:lnTo>
                        <a:pt x="28" y="232"/>
                      </a:lnTo>
                      <a:lnTo>
                        <a:pt x="44" y="198"/>
                      </a:lnTo>
                      <a:lnTo>
                        <a:pt x="64" y="168"/>
                      </a:lnTo>
                      <a:lnTo>
                        <a:pt x="86" y="138"/>
                      </a:lnTo>
                      <a:lnTo>
                        <a:pt x="110" y="112"/>
                      </a:lnTo>
                      <a:lnTo>
                        <a:pt x="138" y="86"/>
                      </a:lnTo>
                      <a:lnTo>
                        <a:pt x="166" y="64"/>
                      </a:lnTo>
                      <a:lnTo>
                        <a:pt x="198" y="46"/>
                      </a:lnTo>
                      <a:lnTo>
                        <a:pt x="230" y="30"/>
                      </a:lnTo>
                      <a:lnTo>
                        <a:pt x="266" y="18"/>
                      </a:lnTo>
                      <a:lnTo>
                        <a:pt x="302" y="8"/>
                      </a:lnTo>
                      <a:lnTo>
                        <a:pt x="340" y="2"/>
                      </a:lnTo>
                      <a:lnTo>
                        <a:pt x="378" y="0"/>
                      </a:lnTo>
                      <a:lnTo>
                        <a:pt x="378" y="0"/>
                      </a:lnTo>
                      <a:lnTo>
                        <a:pt x="400" y="0"/>
                      </a:lnTo>
                      <a:lnTo>
                        <a:pt x="422" y="2"/>
                      </a:lnTo>
                      <a:lnTo>
                        <a:pt x="442" y="6"/>
                      </a:lnTo>
                      <a:lnTo>
                        <a:pt x="464" y="10"/>
                      </a:lnTo>
                      <a:lnTo>
                        <a:pt x="484" y="16"/>
                      </a:lnTo>
                      <a:lnTo>
                        <a:pt x="504" y="22"/>
                      </a:lnTo>
                      <a:lnTo>
                        <a:pt x="524" y="30"/>
                      </a:lnTo>
                      <a:lnTo>
                        <a:pt x="544" y="38"/>
                      </a:lnTo>
                      <a:lnTo>
                        <a:pt x="544" y="38"/>
                      </a:lnTo>
                      <a:lnTo>
                        <a:pt x="552" y="44"/>
                      </a:lnTo>
                      <a:lnTo>
                        <a:pt x="560" y="50"/>
                      </a:lnTo>
                      <a:lnTo>
                        <a:pt x="566" y="58"/>
                      </a:lnTo>
                      <a:lnTo>
                        <a:pt x="568" y="66"/>
                      </a:lnTo>
                      <a:lnTo>
                        <a:pt x="572" y="76"/>
                      </a:lnTo>
                      <a:lnTo>
                        <a:pt x="572" y="84"/>
                      </a:lnTo>
                      <a:lnTo>
                        <a:pt x="570" y="94"/>
                      </a:lnTo>
                      <a:lnTo>
                        <a:pt x="566" y="104"/>
                      </a:lnTo>
                      <a:lnTo>
                        <a:pt x="566" y="104"/>
                      </a:lnTo>
                      <a:lnTo>
                        <a:pt x="562" y="112"/>
                      </a:lnTo>
                      <a:lnTo>
                        <a:pt x="554" y="118"/>
                      </a:lnTo>
                      <a:lnTo>
                        <a:pt x="548" y="124"/>
                      </a:lnTo>
                      <a:lnTo>
                        <a:pt x="538" y="128"/>
                      </a:lnTo>
                      <a:lnTo>
                        <a:pt x="530" y="130"/>
                      </a:lnTo>
                      <a:lnTo>
                        <a:pt x="520" y="130"/>
                      </a:lnTo>
                      <a:lnTo>
                        <a:pt x="512" y="128"/>
                      </a:lnTo>
                      <a:lnTo>
                        <a:pt x="502" y="124"/>
                      </a:lnTo>
                      <a:lnTo>
                        <a:pt x="502" y="124"/>
                      </a:lnTo>
                      <a:lnTo>
                        <a:pt x="472" y="112"/>
                      </a:lnTo>
                      <a:lnTo>
                        <a:pt x="442" y="104"/>
                      </a:lnTo>
                      <a:lnTo>
                        <a:pt x="410" y="98"/>
                      </a:lnTo>
                      <a:lnTo>
                        <a:pt x="378" y="96"/>
                      </a:lnTo>
                      <a:lnTo>
                        <a:pt x="378" y="96"/>
                      </a:lnTo>
                      <a:lnTo>
                        <a:pt x="348" y="98"/>
                      </a:lnTo>
                      <a:lnTo>
                        <a:pt x="320" y="102"/>
                      </a:lnTo>
                      <a:lnTo>
                        <a:pt x="294" y="108"/>
                      </a:lnTo>
                      <a:lnTo>
                        <a:pt x="268" y="118"/>
                      </a:lnTo>
                      <a:lnTo>
                        <a:pt x="244" y="130"/>
                      </a:lnTo>
                      <a:lnTo>
                        <a:pt x="220" y="144"/>
                      </a:lnTo>
                      <a:lnTo>
                        <a:pt x="198" y="160"/>
                      </a:lnTo>
                      <a:lnTo>
                        <a:pt x="178" y="180"/>
                      </a:lnTo>
                      <a:lnTo>
                        <a:pt x="160" y="200"/>
                      </a:lnTo>
                      <a:lnTo>
                        <a:pt x="144" y="220"/>
                      </a:lnTo>
                      <a:lnTo>
                        <a:pt x="130" y="244"/>
                      </a:lnTo>
                      <a:lnTo>
                        <a:pt x="118" y="268"/>
                      </a:lnTo>
                      <a:lnTo>
                        <a:pt x="108" y="294"/>
                      </a:lnTo>
                      <a:lnTo>
                        <a:pt x="100" y="322"/>
                      </a:lnTo>
                      <a:lnTo>
                        <a:pt x="96" y="350"/>
                      </a:lnTo>
                      <a:lnTo>
                        <a:pt x="96" y="378"/>
                      </a:lnTo>
                      <a:lnTo>
                        <a:pt x="96" y="378"/>
                      </a:lnTo>
                      <a:lnTo>
                        <a:pt x="96" y="404"/>
                      </a:lnTo>
                      <a:lnTo>
                        <a:pt x="100" y="428"/>
                      </a:lnTo>
                      <a:lnTo>
                        <a:pt x="104" y="452"/>
                      </a:lnTo>
                      <a:lnTo>
                        <a:pt x="112" y="476"/>
                      </a:lnTo>
                      <a:lnTo>
                        <a:pt x="122" y="498"/>
                      </a:lnTo>
                      <a:lnTo>
                        <a:pt x="134" y="520"/>
                      </a:lnTo>
                      <a:lnTo>
                        <a:pt x="146" y="542"/>
                      </a:lnTo>
                      <a:lnTo>
                        <a:pt x="162" y="562"/>
                      </a:lnTo>
                      <a:lnTo>
                        <a:pt x="162" y="562"/>
                      </a:lnTo>
                      <a:lnTo>
                        <a:pt x="168" y="570"/>
                      </a:lnTo>
                      <a:lnTo>
                        <a:pt x="172" y="578"/>
                      </a:lnTo>
                      <a:lnTo>
                        <a:pt x="172" y="588"/>
                      </a:lnTo>
                      <a:lnTo>
                        <a:pt x="174" y="596"/>
                      </a:lnTo>
                      <a:lnTo>
                        <a:pt x="172" y="606"/>
                      </a:lnTo>
                      <a:lnTo>
                        <a:pt x="168" y="614"/>
                      </a:lnTo>
                      <a:lnTo>
                        <a:pt x="162" y="622"/>
                      </a:lnTo>
                      <a:lnTo>
                        <a:pt x="156" y="628"/>
                      </a:lnTo>
                      <a:lnTo>
                        <a:pt x="156" y="628"/>
                      </a:lnTo>
                      <a:lnTo>
                        <a:pt x="150" y="634"/>
                      </a:lnTo>
                      <a:lnTo>
                        <a:pt x="142" y="638"/>
                      </a:lnTo>
                      <a:lnTo>
                        <a:pt x="134" y="640"/>
                      </a:lnTo>
                      <a:lnTo>
                        <a:pt x="126" y="64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30" name="Freeform 18"/>
                <p:cNvSpPr>
                  <a:spLocks/>
                </p:cNvSpPr>
                <p:nvPr/>
              </p:nvSpPr>
              <p:spPr bwMode="auto">
                <a:xfrm>
                  <a:off x="3567" y="2703"/>
                  <a:ext cx="812" cy="370"/>
                </a:xfrm>
                <a:custGeom>
                  <a:avLst/>
                  <a:gdLst>
                    <a:gd name="T0" fmla="*/ 390 w 812"/>
                    <a:gd name="T1" fmla="*/ 370 h 370"/>
                    <a:gd name="T2" fmla="*/ 332 w 812"/>
                    <a:gd name="T3" fmla="*/ 366 h 370"/>
                    <a:gd name="T4" fmla="*/ 274 w 812"/>
                    <a:gd name="T5" fmla="*/ 354 h 370"/>
                    <a:gd name="T6" fmla="*/ 220 w 812"/>
                    <a:gd name="T7" fmla="*/ 336 h 370"/>
                    <a:gd name="T8" fmla="*/ 170 w 812"/>
                    <a:gd name="T9" fmla="*/ 310 h 370"/>
                    <a:gd name="T10" fmla="*/ 122 w 812"/>
                    <a:gd name="T11" fmla="*/ 278 h 370"/>
                    <a:gd name="T12" fmla="*/ 78 w 812"/>
                    <a:gd name="T13" fmla="*/ 242 h 370"/>
                    <a:gd name="T14" fmla="*/ 40 w 812"/>
                    <a:gd name="T15" fmla="*/ 198 h 370"/>
                    <a:gd name="T16" fmla="*/ 8 w 812"/>
                    <a:gd name="T17" fmla="*/ 150 h 370"/>
                    <a:gd name="T18" fmla="*/ 4 w 812"/>
                    <a:gd name="T19" fmla="*/ 140 h 370"/>
                    <a:gd name="T20" fmla="*/ 0 w 812"/>
                    <a:gd name="T21" fmla="*/ 122 h 370"/>
                    <a:gd name="T22" fmla="*/ 6 w 812"/>
                    <a:gd name="T23" fmla="*/ 104 h 370"/>
                    <a:gd name="T24" fmla="*/ 16 w 812"/>
                    <a:gd name="T25" fmla="*/ 90 h 370"/>
                    <a:gd name="T26" fmla="*/ 24 w 812"/>
                    <a:gd name="T27" fmla="*/ 84 h 370"/>
                    <a:gd name="T28" fmla="*/ 42 w 812"/>
                    <a:gd name="T29" fmla="*/ 78 h 370"/>
                    <a:gd name="T30" fmla="*/ 60 w 812"/>
                    <a:gd name="T31" fmla="*/ 78 h 370"/>
                    <a:gd name="T32" fmla="*/ 78 w 812"/>
                    <a:gd name="T33" fmla="*/ 86 h 370"/>
                    <a:gd name="T34" fmla="*/ 90 w 812"/>
                    <a:gd name="T35" fmla="*/ 102 h 370"/>
                    <a:gd name="T36" fmla="*/ 102 w 812"/>
                    <a:gd name="T37" fmla="*/ 120 h 370"/>
                    <a:gd name="T38" fmla="*/ 130 w 812"/>
                    <a:gd name="T39" fmla="*/ 156 h 370"/>
                    <a:gd name="T40" fmla="*/ 162 w 812"/>
                    <a:gd name="T41" fmla="*/ 188 h 370"/>
                    <a:gd name="T42" fmla="*/ 198 w 812"/>
                    <a:gd name="T43" fmla="*/ 216 h 370"/>
                    <a:gd name="T44" fmla="*/ 236 w 812"/>
                    <a:gd name="T45" fmla="*/ 238 h 370"/>
                    <a:gd name="T46" fmla="*/ 278 w 812"/>
                    <a:gd name="T47" fmla="*/ 256 h 370"/>
                    <a:gd name="T48" fmla="*/ 322 w 812"/>
                    <a:gd name="T49" fmla="*/ 266 h 370"/>
                    <a:gd name="T50" fmla="*/ 366 w 812"/>
                    <a:gd name="T51" fmla="*/ 272 h 370"/>
                    <a:gd name="T52" fmla="*/ 390 w 812"/>
                    <a:gd name="T53" fmla="*/ 274 h 370"/>
                    <a:gd name="T54" fmla="*/ 446 w 812"/>
                    <a:gd name="T55" fmla="*/ 270 h 370"/>
                    <a:gd name="T56" fmla="*/ 498 w 812"/>
                    <a:gd name="T57" fmla="*/ 256 h 370"/>
                    <a:gd name="T58" fmla="*/ 548 w 812"/>
                    <a:gd name="T59" fmla="*/ 236 h 370"/>
                    <a:gd name="T60" fmla="*/ 594 w 812"/>
                    <a:gd name="T61" fmla="*/ 208 h 370"/>
                    <a:gd name="T62" fmla="*/ 634 w 812"/>
                    <a:gd name="T63" fmla="*/ 172 h 370"/>
                    <a:gd name="T64" fmla="*/ 670 w 812"/>
                    <a:gd name="T65" fmla="*/ 132 h 370"/>
                    <a:gd name="T66" fmla="*/ 698 w 812"/>
                    <a:gd name="T67" fmla="*/ 86 h 370"/>
                    <a:gd name="T68" fmla="*/ 718 w 812"/>
                    <a:gd name="T69" fmla="*/ 34 h 370"/>
                    <a:gd name="T70" fmla="*/ 722 w 812"/>
                    <a:gd name="T71" fmla="*/ 26 h 370"/>
                    <a:gd name="T72" fmla="*/ 734 w 812"/>
                    <a:gd name="T73" fmla="*/ 12 h 370"/>
                    <a:gd name="T74" fmla="*/ 752 w 812"/>
                    <a:gd name="T75" fmla="*/ 2 h 370"/>
                    <a:gd name="T76" fmla="*/ 770 w 812"/>
                    <a:gd name="T77" fmla="*/ 2 h 370"/>
                    <a:gd name="T78" fmla="*/ 780 w 812"/>
                    <a:gd name="T79" fmla="*/ 4 h 370"/>
                    <a:gd name="T80" fmla="*/ 796 w 812"/>
                    <a:gd name="T81" fmla="*/ 12 h 370"/>
                    <a:gd name="T82" fmla="*/ 808 w 812"/>
                    <a:gd name="T83" fmla="*/ 26 h 370"/>
                    <a:gd name="T84" fmla="*/ 812 w 812"/>
                    <a:gd name="T85" fmla="*/ 44 h 370"/>
                    <a:gd name="T86" fmla="*/ 810 w 812"/>
                    <a:gd name="T87" fmla="*/ 64 h 370"/>
                    <a:gd name="T88" fmla="*/ 798 w 812"/>
                    <a:gd name="T89" fmla="*/ 98 h 370"/>
                    <a:gd name="T90" fmla="*/ 766 w 812"/>
                    <a:gd name="T91" fmla="*/ 160 h 370"/>
                    <a:gd name="T92" fmla="*/ 726 w 812"/>
                    <a:gd name="T93" fmla="*/ 216 h 370"/>
                    <a:gd name="T94" fmla="*/ 676 w 812"/>
                    <a:gd name="T95" fmla="*/ 264 h 370"/>
                    <a:gd name="T96" fmla="*/ 622 w 812"/>
                    <a:gd name="T97" fmla="*/ 304 h 370"/>
                    <a:gd name="T98" fmla="*/ 560 w 812"/>
                    <a:gd name="T99" fmla="*/ 336 h 370"/>
                    <a:gd name="T100" fmla="*/ 494 w 812"/>
                    <a:gd name="T101" fmla="*/ 358 h 370"/>
                    <a:gd name="T102" fmla="*/ 426 w 812"/>
                    <a:gd name="T103"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2" h="370">
                      <a:moveTo>
                        <a:pt x="390" y="370"/>
                      </a:moveTo>
                      <a:lnTo>
                        <a:pt x="390" y="370"/>
                      </a:lnTo>
                      <a:lnTo>
                        <a:pt x="360" y="368"/>
                      </a:lnTo>
                      <a:lnTo>
                        <a:pt x="332" y="366"/>
                      </a:lnTo>
                      <a:lnTo>
                        <a:pt x="302" y="362"/>
                      </a:lnTo>
                      <a:lnTo>
                        <a:pt x="274" y="354"/>
                      </a:lnTo>
                      <a:lnTo>
                        <a:pt x="248" y="346"/>
                      </a:lnTo>
                      <a:lnTo>
                        <a:pt x="220" y="336"/>
                      </a:lnTo>
                      <a:lnTo>
                        <a:pt x="194" y="324"/>
                      </a:lnTo>
                      <a:lnTo>
                        <a:pt x="170" y="310"/>
                      </a:lnTo>
                      <a:lnTo>
                        <a:pt x="144" y="296"/>
                      </a:lnTo>
                      <a:lnTo>
                        <a:pt x="122" y="278"/>
                      </a:lnTo>
                      <a:lnTo>
                        <a:pt x="100" y="260"/>
                      </a:lnTo>
                      <a:lnTo>
                        <a:pt x="78" y="242"/>
                      </a:lnTo>
                      <a:lnTo>
                        <a:pt x="58" y="220"/>
                      </a:lnTo>
                      <a:lnTo>
                        <a:pt x="40" y="198"/>
                      </a:lnTo>
                      <a:lnTo>
                        <a:pt x="22" y="174"/>
                      </a:lnTo>
                      <a:lnTo>
                        <a:pt x="8" y="150"/>
                      </a:lnTo>
                      <a:lnTo>
                        <a:pt x="8" y="150"/>
                      </a:lnTo>
                      <a:lnTo>
                        <a:pt x="4" y="140"/>
                      </a:lnTo>
                      <a:lnTo>
                        <a:pt x="0" y="132"/>
                      </a:lnTo>
                      <a:lnTo>
                        <a:pt x="0" y="122"/>
                      </a:lnTo>
                      <a:lnTo>
                        <a:pt x="2" y="112"/>
                      </a:lnTo>
                      <a:lnTo>
                        <a:pt x="6" y="104"/>
                      </a:lnTo>
                      <a:lnTo>
                        <a:pt x="10" y="96"/>
                      </a:lnTo>
                      <a:lnTo>
                        <a:pt x="16" y="90"/>
                      </a:lnTo>
                      <a:lnTo>
                        <a:pt x="24" y="84"/>
                      </a:lnTo>
                      <a:lnTo>
                        <a:pt x="24" y="84"/>
                      </a:lnTo>
                      <a:lnTo>
                        <a:pt x="34" y="80"/>
                      </a:lnTo>
                      <a:lnTo>
                        <a:pt x="42" y="78"/>
                      </a:lnTo>
                      <a:lnTo>
                        <a:pt x="52" y="78"/>
                      </a:lnTo>
                      <a:lnTo>
                        <a:pt x="60" y="78"/>
                      </a:lnTo>
                      <a:lnTo>
                        <a:pt x="70" y="82"/>
                      </a:lnTo>
                      <a:lnTo>
                        <a:pt x="78" y="86"/>
                      </a:lnTo>
                      <a:lnTo>
                        <a:pt x="84" y="94"/>
                      </a:lnTo>
                      <a:lnTo>
                        <a:pt x="90" y="102"/>
                      </a:lnTo>
                      <a:lnTo>
                        <a:pt x="90" y="102"/>
                      </a:lnTo>
                      <a:lnTo>
                        <a:pt x="102" y="120"/>
                      </a:lnTo>
                      <a:lnTo>
                        <a:pt x="116" y="140"/>
                      </a:lnTo>
                      <a:lnTo>
                        <a:pt x="130" y="156"/>
                      </a:lnTo>
                      <a:lnTo>
                        <a:pt x="146" y="172"/>
                      </a:lnTo>
                      <a:lnTo>
                        <a:pt x="162" y="188"/>
                      </a:lnTo>
                      <a:lnTo>
                        <a:pt x="180" y="202"/>
                      </a:lnTo>
                      <a:lnTo>
                        <a:pt x="198" y="216"/>
                      </a:lnTo>
                      <a:lnTo>
                        <a:pt x="216" y="228"/>
                      </a:lnTo>
                      <a:lnTo>
                        <a:pt x="236" y="238"/>
                      </a:lnTo>
                      <a:lnTo>
                        <a:pt x="258" y="248"/>
                      </a:lnTo>
                      <a:lnTo>
                        <a:pt x="278" y="256"/>
                      </a:lnTo>
                      <a:lnTo>
                        <a:pt x="300" y="262"/>
                      </a:lnTo>
                      <a:lnTo>
                        <a:pt x="322" y="266"/>
                      </a:lnTo>
                      <a:lnTo>
                        <a:pt x="344" y="270"/>
                      </a:lnTo>
                      <a:lnTo>
                        <a:pt x="366" y="272"/>
                      </a:lnTo>
                      <a:lnTo>
                        <a:pt x="390" y="274"/>
                      </a:lnTo>
                      <a:lnTo>
                        <a:pt x="390" y="274"/>
                      </a:lnTo>
                      <a:lnTo>
                        <a:pt x="418" y="272"/>
                      </a:lnTo>
                      <a:lnTo>
                        <a:pt x="446" y="270"/>
                      </a:lnTo>
                      <a:lnTo>
                        <a:pt x="472" y="264"/>
                      </a:lnTo>
                      <a:lnTo>
                        <a:pt x="498" y="256"/>
                      </a:lnTo>
                      <a:lnTo>
                        <a:pt x="524" y="246"/>
                      </a:lnTo>
                      <a:lnTo>
                        <a:pt x="548" y="236"/>
                      </a:lnTo>
                      <a:lnTo>
                        <a:pt x="572" y="222"/>
                      </a:lnTo>
                      <a:lnTo>
                        <a:pt x="594" y="208"/>
                      </a:lnTo>
                      <a:lnTo>
                        <a:pt x="614" y="192"/>
                      </a:lnTo>
                      <a:lnTo>
                        <a:pt x="634" y="172"/>
                      </a:lnTo>
                      <a:lnTo>
                        <a:pt x="652" y="154"/>
                      </a:lnTo>
                      <a:lnTo>
                        <a:pt x="670" y="132"/>
                      </a:lnTo>
                      <a:lnTo>
                        <a:pt x="684" y="110"/>
                      </a:lnTo>
                      <a:lnTo>
                        <a:pt x="698" y="86"/>
                      </a:lnTo>
                      <a:lnTo>
                        <a:pt x="710" y="60"/>
                      </a:lnTo>
                      <a:lnTo>
                        <a:pt x="718" y="34"/>
                      </a:lnTo>
                      <a:lnTo>
                        <a:pt x="718" y="34"/>
                      </a:lnTo>
                      <a:lnTo>
                        <a:pt x="722" y="26"/>
                      </a:lnTo>
                      <a:lnTo>
                        <a:pt x="728" y="18"/>
                      </a:lnTo>
                      <a:lnTo>
                        <a:pt x="734" y="12"/>
                      </a:lnTo>
                      <a:lnTo>
                        <a:pt x="742" y="6"/>
                      </a:lnTo>
                      <a:lnTo>
                        <a:pt x="752" y="2"/>
                      </a:lnTo>
                      <a:lnTo>
                        <a:pt x="760" y="0"/>
                      </a:lnTo>
                      <a:lnTo>
                        <a:pt x="770" y="2"/>
                      </a:lnTo>
                      <a:lnTo>
                        <a:pt x="780" y="4"/>
                      </a:lnTo>
                      <a:lnTo>
                        <a:pt x="780" y="4"/>
                      </a:lnTo>
                      <a:lnTo>
                        <a:pt x="788" y="6"/>
                      </a:lnTo>
                      <a:lnTo>
                        <a:pt x="796" y="12"/>
                      </a:lnTo>
                      <a:lnTo>
                        <a:pt x="802" y="20"/>
                      </a:lnTo>
                      <a:lnTo>
                        <a:pt x="808" y="26"/>
                      </a:lnTo>
                      <a:lnTo>
                        <a:pt x="810" y="36"/>
                      </a:lnTo>
                      <a:lnTo>
                        <a:pt x="812" y="44"/>
                      </a:lnTo>
                      <a:lnTo>
                        <a:pt x="812" y="54"/>
                      </a:lnTo>
                      <a:lnTo>
                        <a:pt x="810" y="64"/>
                      </a:lnTo>
                      <a:lnTo>
                        <a:pt x="810" y="64"/>
                      </a:lnTo>
                      <a:lnTo>
                        <a:pt x="798" y="98"/>
                      </a:lnTo>
                      <a:lnTo>
                        <a:pt x="784" y="130"/>
                      </a:lnTo>
                      <a:lnTo>
                        <a:pt x="766" y="160"/>
                      </a:lnTo>
                      <a:lnTo>
                        <a:pt x="746" y="188"/>
                      </a:lnTo>
                      <a:lnTo>
                        <a:pt x="726" y="216"/>
                      </a:lnTo>
                      <a:lnTo>
                        <a:pt x="702" y="240"/>
                      </a:lnTo>
                      <a:lnTo>
                        <a:pt x="676" y="264"/>
                      </a:lnTo>
                      <a:lnTo>
                        <a:pt x="650" y="286"/>
                      </a:lnTo>
                      <a:lnTo>
                        <a:pt x="622" y="304"/>
                      </a:lnTo>
                      <a:lnTo>
                        <a:pt x="592" y="322"/>
                      </a:lnTo>
                      <a:lnTo>
                        <a:pt x="560" y="336"/>
                      </a:lnTo>
                      <a:lnTo>
                        <a:pt x="528" y="348"/>
                      </a:lnTo>
                      <a:lnTo>
                        <a:pt x="494" y="358"/>
                      </a:lnTo>
                      <a:lnTo>
                        <a:pt x="460" y="364"/>
                      </a:lnTo>
                      <a:lnTo>
                        <a:pt x="426" y="368"/>
                      </a:lnTo>
                      <a:lnTo>
                        <a:pt x="390" y="370"/>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31" name="Freeform 19"/>
                <p:cNvSpPr>
                  <a:spLocks/>
                </p:cNvSpPr>
                <p:nvPr/>
              </p:nvSpPr>
              <p:spPr bwMode="auto">
                <a:xfrm>
                  <a:off x="3567" y="2703"/>
                  <a:ext cx="812" cy="370"/>
                </a:xfrm>
                <a:custGeom>
                  <a:avLst/>
                  <a:gdLst>
                    <a:gd name="T0" fmla="*/ 390 w 812"/>
                    <a:gd name="T1" fmla="*/ 370 h 370"/>
                    <a:gd name="T2" fmla="*/ 332 w 812"/>
                    <a:gd name="T3" fmla="*/ 366 h 370"/>
                    <a:gd name="T4" fmla="*/ 274 w 812"/>
                    <a:gd name="T5" fmla="*/ 354 h 370"/>
                    <a:gd name="T6" fmla="*/ 220 w 812"/>
                    <a:gd name="T7" fmla="*/ 336 h 370"/>
                    <a:gd name="T8" fmla="*/ 170 w 812"/>
                    <a:gd name="T9" fmla="*/ 310 h 370"/>
                    <a:gd name="T10" fmla="*/ 122 w 812"/>
                    <a:gd name="T11" fmla="*/ 278 h 370"/>
                    <a:gd name="T12" fmla="*/ 78 w 812"/>
                    <a:gd name="T13" fmla="*/ 242 h 370"/>
                    <a:gd name="T14" fmla="*/ 40 w 812"/>
                    <a:gd name="T15" fmla="*/ 198 h 370"/>
                    <a:gd name="T16" fmla="*/ 8 w 812"/>
                    <a:gd name="T17" fmla="*/ 150 h 370"/>
                    <a:gd name="T18" fmla="*/ 4 w 812"/>
                    <a:gd name="T19" fmla="*/ 140 h 370"/>
                    <a:gd name="T20" fmla="*/ 0 w 812"/>
                    <a:gd name="T21" fmla="*/ 122 h 370"/>
                    <a:gd name="T22" fmla="*/ 6 w 812"/>
                    <a:gd name="T23" fmla="*/ 104 h 370"/>
                    <a:gd name="T24" fmla="*/ 16 w 812"/>
                    <a:gd name="T25" fmla="*/ 90 h 370"/>
                    <a:gd name="T26" fmla="*/ 24 w 812"/>
                    <a:gd name="T27" fmla="*/ 84 h 370"/>
                    <a:gd name="T28" fmla="*/ 42 w 812"/>
                    <a:gd name="T29" fmla="*/ 78 h 370"/>
                    <a:gd name="T30" fmla="*/ 60 w 812"/>
                    <a:gd name="T31" fmla="*/ 78 h 370"/>
                    <a:gd name="T32" fmla="*/ 78 w 812"/>
                    <a:gd name="T33" fmla="*/ 86 h 370"/>
                    <a:gd name="T34" fmla="*/ 90 w 812"/>
                    <a:gd name="T35" fmla="*/ 102 h 370"/>
                    <a:gd name="T36" fmla="*/ 102 w 812"/>
                    <a:gd name="T37" fmla="*/ 120 h 370"/>
                    <a:gd name="T38" fmla="*/ 130 w 812"/>
                    <a:gd name="T39" fmla="*/ 156 h 370"/>
                    <a:gd name="T40" fmla="*/ 162 w 812"/>
                    <a:gd name="T41" fmla="*/ 188 h 370"/>
                    <a:gd name="T42" fmla="*/ 198 w 812"/>
                    <a:gd name="T43" fmla="*/ 216 h 370"/>
                    <a:gd name="T44" fmla="*/ 236 w 812"/>
                    <a:gd name="T45" fmla="*/ 238 h 370"/>
                    <a:gd name="T46" fmla="*/ 278 w 812"/>
                    <a:gd name="T47" fmla="*/ 256 h 370"/>
                    <a:gd name="T48" fmla="*/ 322 w 812"/>
                    <a:gd name="T49" fmla="*/ 266 h 370"/>
                    <a:gd name="T50" fmla="*/ 366 w 812"/>
                    <a:gd name="T51" fmla="*/ 272 h 370"/>
                    <a:gd name="T52" fmla="*/ 390 w 812"/>
                    <a:gd name="T53" fmla="*/ 274 h 370"/>
                    <a:gd name="T54" fmla="*/ 446 w 812"/>
                    <a:gd name="T55" fmla="*/ 270 h 370"/>
                    <a:gd name="T56" fmla="*/ 498 w 812"/>
                    <a:gd name="T57" fmla="*/ 256 h 370"/>
                    <a:gd name="T58" fmla="*/ 548 w 812"/>
                    <a:gd name="T59" fmla="*/ 236 h 370"/>
                    <a:gd name="T60" fmla="*/ 594 w 812"/>
                    <a:gd name="T61" fmla="*/ 208 h 370"/>
                    <a:gd name="T62" fmla="*/ 634 w 812"/>
                    <a:gd name="T63" fmla="*/ 172 h 370"/>
                    <a:gd name="T64" fmla="*/ 670 w 812"/>
                    <a:gd name="T65" fmla="*/ 132 h 370"/>
                    <a:gd name="T66" fmla="*/ 698 w 812"/>
                    <a:gd name="T67" fmla="*/ 86 h 370"/>
                    <a:gd name="T68" fmla="*/ 718 w 812"/>
                    <a:gd name="T69" fmla="*/ 34 h 370"/>
                    <a:gd name="T70" fmla="*/ 722 w 812"/>
                    <a:gd name="T71" fmla="*/ 26 h 370"/>
                    <a:gd name="T72" fmla="*/ 734 w 812"/>
                    <a:gd name="T73" fmla="*/ 12 h 370"/>
                    <a:gd name="T74" fmla="*/ 752 w 812"/>
                    <a:gd name="T75" fmla="*/ 2 h 370"/>
                    <a:gd name="T76" fmla="*/ 770 w 812"/>
                    <a:gd name="T77" fmla="*/ 2 h 370"/>
                    <a:gd name="T78" fmla="*/ 780 w 812"/>
                    <a:gd name="T79" fmla="*/ 4 h 370"/>
                    <a:gd name="T80" fmla="*/ 796 w 812"/>
                    <a:gd name="T81" fmla="*/ 12 h 370"/>
                    <a:gd name="T82" fmla="*/ 808 w 812"/>
                    <a:gd name="T83" fmla="*/ 26 h 370"/>
                    <a:gd name="T84" fmla="*/ 812 w 812"/>
                    <a:gd name="T85" fmla="*/ 44 h 370"/>
                    <a:gd name="T86" fmla="*/ 810 w 812"/>
                    <a:gd name="T87" fmla="*/ 64 h 370"/>
                    <a:gd name="T88" fmla="*/ 798 w 812"/>
                    <a:gd name="T89" fmla="*/ 98 h 370"/>
                    <a:gd name="T90" fmla="*/ 766 w 812"/>
                    <a:gd name="T91" fmla="*/ 160 h 370"/>
                    <a:gd name="T92" fmla="*/ 726 w 812"/>
                    <a:gd name="T93" fmla="*/ 216 h 370"/>
                    <a:gd name="T94" fmla="*/ 676 w 812"/>
                    <a:gd name="T95" fmla="*/ 264 h 370"/>
                    <a:gd name="T96" fmla="*/ 622 w 812"/>
                    <a:gd name="T97" fmla="*/ 304 h 370"/>
                    <a:gd name="T98" fmla="*/ 560 w 812"/>
                    <a:gd name="T99" fmla="*/ 336 h 370"/>
                    <a:gd name="T100" fmla="*/ 494 w 812"/>
                    <a:gd name="T101" fmla="*/ 358 h 370"/>
                    <a:gd name="T102" fmla="*/ 426 w 812"/>
                    <a:gd name="T103"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2" h="370">
                      <a:moveTo>
                        <a:pt x="390" y="370"/>
                      </a:moveTo>
                      <a:lnTo>
                        <a:pt x="390" y="370"/>
                      </a:lnTo>
                      <a:lnTo>
                        <a:pt x="360" y="368"/>
                      </a:lnTo>
                      <a:lnTo>
                        <a:pt x="332" y="366"/>
                      </a:lnTo>
                      <a:lnTo>
                        <a:pt x="302" y="362"/>
                      </a:lnTo>
                      <a:lnTo>
                        <a:pt x="274" y="354"/>
                      </a:lnTo>
                      <a:lnTo>
                        <a:pt x="248" y="346"/>
                      </a:lnTo>
                      <a:lnTo>
                        <a:pt x="220" y="336"/>
                      </a:lnTo>
                      <a:lnTo>
                        <a:pt x="194" y="324"/>
                      </a:lnTo>
                      <a:lnTo>
                        <a:pt x="170" y="310"/>
                      </a:lnTo>
                      <a:lnTo>
                        <a:pt x="144" y="296"/>
                      </a:lnTo>
                      <a:lnTo>
                        <a:pt x="122" y="278"/>
                      </a:lnTo>
                      <a:lnTo>
                        <a:pt x="100" y="260"/>
                      </a:lnTo>
                      <a:lnTo>
                        <a:pt x="78" y="242"/>
                      </a:lnTo>
                      <a:lnTo>
                        <a:pt x="58" y="220"/>
                      </a:lnTo>
                      <a:lnTo>
                        <a:pt x="40" y="198"/>
                      </a:lnTo>
                      <a:lnTo>
                        <a:pt x="22" y="174"/>
                      </a:lnTo>
                      <a:lnTo>
                        <a:pt x="8" y="150"/>
                      </a:lnTo>
                      <a:lnTo>
                        <a:pt x="8" y="150"/>
                      </a:lnTo>
                      <a:lnTo>
                        <a:pt x="4" y="140"/>
                      </a:lnTo>
                      <a:lnTo>
                        <a:pt x="0" y="132"/>
                      </a:lnTo>
                      <a:lnTo>
                        <a:pt x="0" y="122"/>
                      </a:lnTo>
                      <a:lnTo>
                        <a:pt x="2" y="112"/>
                      </a:lnTo>
                      <a:lnTo>
                        <a:pt x="6" y="104"/>
                      </a:lnTo>
                      <a:lnTo>
                        <a:pt x="10" y="96"/>
                      </a:lnTo>
                      <a:lnTo>
                        <a:pt x="16" y="90"/>
                      </a:lnTo>
                      <a:lnTo>
                        <a:pt x="24" y="84"/>
                      </a:lnTo>
                      <a:lnTo>
                        <a:pt x="24" y="84"/>
                      </a:lnTo>
                      <a:lnTo>
                        <a:pt x="34" y="80"/>
                      </a:lnTo>
                      <a:lnTo>
                        <a:pt x="42" y="78"/>
                      </a:lnTo>
                      <a:lnTo>
                        <a:pt x="52" y="78"/>
                      </a:lnTo>
                      <a:lnTo>
                        <a:pt x="60" y="78"/>
                      </a:lnTo>
                      <a:lnTo>
                        <a:pt x="70" y="82"/>
                      </a:lnTo>
                      <a:lnTo>
                        <a:pt x="78" y="86"/>
                      </a:lnTo>
                      <a:lnTo>
                        <a:pt x="84" y="94"/>
                      </a:lnTo>
                      <a:lnTo>
                        <a:pt x="90" y="102"/>
                      </a:lnTo>
                      <a:lnTo>
                        <a:pt x="90" y="102"/>
                      </a:lnTo>
                      <a:lnTo>
                        <a:pt x="102" y="120"/>
                      </a:lnTo>
                      <a:lnTo>
                        <a:pt x="116" y="140"/>
                      </a:lnTo>
                      <a:lnTo>
                        <a:pt x="130" y="156"/>
                      </a:lnTo>
                      <a:lnTo>
                        <a:pt x="146" y="172"/>
                      </a:lnTo>
                      <a:lnTo>
                        <a:pt x="162" y="188"/>
                      </a:lnTo>
                      <a:lnTo>
                        <a:pt x="180" y="202"/>
                      </a:lnTo>
                      <a:lnTo>
                        <a:pt x="198" y="216"/>
                      </a:lnTo>
                      <a:lnTo>
                        <a:pt x="216" y="228"/>
                      </a:lnTo>
                      <a:lnTo>
                        <a:pt x="236" y="238"/>
                      </a:lnTo>
                      <a:lnTo>
                        <a:pt x="258" y="248"/>
                      </a:lnTo>
                      <a:lnTo>
                        <a:pt x="278" y="256"/>
                      </a:lnTo>
                      <a:lnTo>
                        <a:pt x="300" y="262"/>
                      </a:lnTo>
                      <a:lnTo>
                        <a:pt x="322" y="266"/>
                      </a:lnTo>
                      <a:lnTo>
                        <a:pt x="344" y="270"/>
                      </a:lnTo>
                      <a:lnTo>
                        <a:pt x="366" y="272"/>
                      </a:lnTo>
                      <a:lnTo>
                        <a:pt x="390" y="274"/>
                      </a:lnTo>
                      <a:lnTo>
                        <a:pt x="390" y="274"/>
                      </a:lnTo>
                      <a:lnTo>
                        <a:pt x="418" y="272"/>
                      </a:lnTo>
                      <a:lnTo>
                        <a:pt x="446" y="270"/>
                      </a:lnTo>
                      <a:lnTo>
                        <a:pt x="472" y="264"/>
                      </a:lnTo>
                      <a:lnTo>
                        <a:pt x="498" y="256"/>
                      </a:lnTo>
                      <a:lnTo>
                        <a:pt x="524" y="246"/>
                      </a:lnTo>
                      <a:lnTo>
                        <a:pt x="548" y="236"/>
                      </a:lnTo>
                      <a:lnTo>
                        <a:pt x="572" y="222"/>
                      </a:lnTo>
                      <a:lnTo>
                        <a:pt x="594" y="208"/>
                      </a:lnTo>
                      <a:lnTo>
                        <a:pt x="614" y="192"/>
                      </a:lnTo>
                      <a:lnTo>
                        <a:pt x="634" y="172"/>
                      </a:lnTo>
                      <a:lnTo>
                        <a:pt x="652" y="154"/>
                      </a:lnTo>
                      <a:lnTo>
                        <a:pt x="670" y="132"/>
                      </a:lnTo>
                      <a:lnTo>
                        <a:pt x="684" y="110"/>
                      </a:lnTo>
                      <a:lnTo>
                        <a:pt x="698" y="86"/>
                      </a:lnTo>
                      <a:lnTo>
                        <a:pt x="710" y="60"/>
                      </a:lnTo>
                      <a:lnTo>
                        <a:pt x="718" y="34"/>
                      </a:lnTo>
                      <a:lnTo>
                        <a:pt x="718" y="34"/>
                      </a:lnTo>
                      <a:lnTo>
                        <a:pt x="722" y="26"/>
                      </a:lnTo>
                      <a:lnTo>
                        <a:pt x="728" y="18"/>
                      </a:lnTo>
                      <a:lnTo>
                        <a:pt x="734" y="12"/>
                      </a:lnTo>
                      <a:lnTo>
                        <a:pt x="742" y="6"/>
                      </a:lnTo>
                      <a:lnTo>
                        <a:pt x="752" y="2"/>
                      </a:lnTo>
                      <a:lnTo>
                        <a:pt x="760" y="0"/>
                      </a:lnTo>
                      <a:lnTo>
                        <a:pt x="770" y="2"/>
                      </a:lnTo>
                      <a:lnTo>
                        <a:pt x="780" y="4"/>
                      </a:lnTo>
                      <a:lnTo>
                        <a:pt x="780" y="4"/>
                      </a:lnTo>
                      <a:lnTo>
                        <a:pt x="788" y="6"/>
                      </a:lnTo>
                      <a:lnTo>
                        <a:pt x="796" y="12"/>
                      </a:lnTo>
                      <a:lnTo>
                        <a:pt x="802" y="20"/>
                      </a:lnTo>
                      <a:lnTo>
                        <a:pt x="808" y="26"/>
                      </a:lnTo>
                      <a:lnTo>
                        <a:pt x="810" y="36"/>
                      </a:lnTo>
                      <a:lnTo>
                        <a:pt x="812" y="44"/>
                      </a:lnTo>
                      <a:lnTo>
                        <a:pt x="812" y="54"/>
                      </a:lnTo>
                      <a:lnTo>
                        <a:pt x="810" y="64"/>
                      </a:lnTo>
                      <a:lnTo>
                        <a:pt x="810" y="64"/>
                      </a:lnTo>
                      <a:lnTo>
                        <a:pt x="798" y="98"/>
                      </a:lnTo>
                      <a:lnTo>
                        <a:pt x="784" y="130"/>
                      </a:lnTo>
                      <a:lnTo>
                        <a:pt x="766" y="160"/>
                      </a:lnTo>
                      <a:lnTo>
                        <a:pt x="746" y="188"/>
                      </a:lnTo>
                      <a:lnTo>
                        <a:pt x="726" y="216"/>
                      </a:lnTo>
                      <a:lnTo>
                        <a:pt x="702" y="240"/>
                      </a:lnTo>
                      <a:lnTo>
                        <a:pt x="676" y="264"/>
                      </a:lnTo>
                      <a:lnTo>
                        <a:pt x="650" y="286"/>
                      </a:lnTo>
                      <a:lnTo>
                        <a:pt x="622" y="304"/>
                      </a:lnTo>
                      <a:lnTo>
                        <a:pt x="592" y="322"/>
                      </a:lnTo>
                      <a:lnTo>
                        <a:pt x="560" y="336"/>
                      </a:lnTo>
                      <a:lnTo>
                        <a:pt x="528" y="348"/>
                      </a:lnTo>
                      <a:lnTo>
                        <a:pt x="494" y="358"/>
                      </a:lnTo>
                      <a:lnTo>
                        <a:pt x="460" y="364"/>
                      </a:lnTo>
                      <a:lnTo>
                        <a:pt x="426" y="368"/>
                      </a:lnTo>
                      <a:lnTo>
                        <a:pt x="390" y="37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32" name="Freeform 20"/>
                <p:cNvSpPr>
                  <a:spLocks/>
                </p:cNvSpPr>
                <p:nvPr/>
              </p:nvSpPr>
              <p:spPr bwMode="auto">
                <a:xfrm>
                  <a:off x="4247" y="2403"/>
                  <a:ext cx="594" cy="516"/>
                </a:xfrm>
                <a:custGeom>
                  <a:avLst/>
                  <a:gdLst>
                    <a:gd name="T0" fmla="*/ 152 w 594"/>
                    <a:gd name="T1" fmla="*/ 516 h 516"/>
                    <a:gd name="T2" fmla="*/ 94 w 594"/>
                    <a:gd name="T3" fmla="*/ 512 h 516"/>
                    <a:gd name="T4" fmla="*/ 36 w 594"/>
                    <a:gd name="T5" fmla="*/ 500 h 516"/>
                    <a:gd name="T6" fmla="*/ 28 w 594"/>
                    <a:gd name="T7" fmla="*/ 498 h 516"/>
                    <a:gd name="T8" fmla="*/ 12 w 594"/>
                    <a:gd name="T9" fmla="*/ 486 h 516"/>
                    <a:gd name="T10" fmla="*/ 4 w 594"/>
                    <a:gd name="T11" fmla="*/ 470 h 516"/>
                    <a:gd name="T12" fmla="*/ 0 w 594"/>
                    <a:gd name="T13" fmla="*/ 452 h 516"/>
                    <a:gd name="T14" fmla="*/ 2 w 594"/>
                    <a:gd name="T15" fmla="*/ 442 h 516"/>
                    <a:gd name="T16" fmla="*/ 10 w 594"/>
                    <a:gd name="T17" fmla="*/ 424 h 516"/>
                    <a:gd name="T18" fmla="*/ 24 w 594"/>
                    <a:gd name="T19" fmla="*/ 412 h 516"/>
                    <a:gd name="T20" fmla="*/ 42 w 594"/>
                    <a:gd name="T21" fmla="*/ 406 h 516"/>
                    <a:gd name="T22" fmla="*/ 62 w 594"/>
                    <a:gd name="T23" fmla="*/ 408 h 516"/>
                    <a:gd name="T24" fmla="*/ 84 w 594"/>
                    <a:gd name="T25" fmla="*/ 414 h 516"/>
                    <a:gd name="T26" fmla="*/ 128 w 594"/>
                    <a:gd name="T27" fmla="*/ 420 h 516"/>
                    <a:gd name="T28" fmla="*/ 152 w 594"/>
                    <a:gd name="T29" fmla="*/ 420 h 516"/>
                    <a:gd name="T30" fmla="*/ 222 w 594"/>
                    <a:gd name="T31" fmla="*/ 412 h 516"/>
                    <a:gd name="T32" fmla="*/ 286 w 594"/>
                    <a:gd name="T33" fmla="*/ 392 h 516"/>
                    <a:gd name="T34" fmla="*/ 344 w 594"/>
                    <a:gd name="T35" fmla="*/ 360 h 516"/>
                    <a:gd name="T36" fmla="*/ 396 w 594"/>
                    <a:gd name="T37" fmla="*/ 318 h 516"/>
                    <a:gd name="T38" fmla="*/ 438 w 594"/>
                    <a:gd name="T39" fmla="*/ 268 h 516"/>
                    <a:gd name="T40" fmla="*/ 470 w 594"/>
                    <a:gd name="T41" fmla="*/ 208 h 516"/>
                    <a:gd name="T42" fmla="*/ 490 w 594"/>
                    <a:gd name="T43" fmla="*/ 144 h 516"/>
                    <a:gd name="T44" fmla="*/ 498 w 594"/>
                    <a:gd name="T45" fmla="*/ 74 h 516"/>
                    <a:gd name="T46" fmla="*/ 496 w 594"/>
                    <a:gd name="T47" fmla="*/ 50 h 516"/>
                    <a:gd name="T48" fmla="*/ 498 w 594"/>
                    <a:gd name="T49" fmla="*/ 40 h 516"/>
                    <a:gd name="T50" fmla="*/ 504 w 594"/>
                    <a:gd name="T51" fmla="*/ 22 h 516"/>
                    <a:gd name="T52" fmla="*/ 516 w 594"/>
                    <a:gd name="T53" fmla="*/ 10 h 516"/>
                    <a:gd name="T54" fmla="*/ 532 w 594"/>
                    <a:gd name="T55" fmla="*/ 0 h 516"/>
                    <a:gd name="T56" fmla="*/ 542 w 594"/>
                    <a:gd name="T57" fmla="*/ 0 h 516"/>
                    <a:gd name="T58" fmla="*/ 560 w 594"/>
                    <a:gd name="T59" fmla="*/ 2 h 516"/>
                    <a:gd name="T60" fmla="*/ 576 w 594"/>
                    <a:gd name="T61" fmla="*/ 10 h 516"/>
                    <a:gd name="T62" fmla="*/ 588 w 594"/>
                    <a:gd name="T63" fmla="*/ 26 h 516"/>
                    <a:gd name="T64" fmla="*/ 592 w 594"/>
                    <a:gd name="T65" fmla="*/ 44 h 516"/>
                    <a:gd name="T66" fmla="*/ 594 w 594"/>
                    <a:gd name="T67" fmla="*/ 74 h 516"/>
                    <a:gd name="T68" fmla="*/ 592 w 594"/>
                    <a:gd name="T69" fmla="*/ 120 h 516"/>
                    <a:gd name="T70" fmla="*/ 574 w 594"/>
                    <a:gd name="T71" fmla="*/ 206 h 516"/>
                    <a:gd name="T72" fmla="*/ 540 w 594"/>
                    <a:gd name="T73" fmla="*/ 284 h 516"/>
                    <a:gd name="T74" fmla="*/ 492 w 594"/>
                    <a:gd name="T75" fmla="*/ 354 h 516"/>
                    <a:gd name="T76" fmla="*/ 432 w 594"/>
                    <a:gd name="T77" fmla="*/ 414 h 516"/>
                    <a:gd name="T78" fmla="*/ 362 w 594"/>
                    <a:gd name="T79" fmla="*/ 462 h 516"/>
                    <a:gd name="T80" fmla="*/ 282 w 594"/>
                    <a:gd name="T81" fmla="*/ 496 h 516"/>
                    <a:gd name="T82" fmla="*/ 196 w 594"/>
                    <a:gd name="T83" fmla="*/ 51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4" h="516">
                      <a:moveTo>
                        <a:pt x="152" y="516"/>
                      </a:moveTo>
                      <a:lnTo>
                        <a:pt x="152" y="516"/>
                      </a:lnTo>
                      <a:lnTo>
                        <a:pt x="122" y="516"/>
                      </a:lnTo>
                      <a:lnTo>
                        <a:pt x="94" y="512"/>
                      </a:lnTo>
                      <a:lnTo>
                        <a:pt x="64" y="508"/>
                      </a:lnTo>
                      <a:lnTo>
                        <a:pt x="36" y="500"/>
                      </a:lnTo>
                      <a:lnTo>
                        <a:pt x="36" y="500"/>
                      </a:lnTo>
                      <a:lnTo>
                        <a:pt x="28" y="498"/>
                      </a:lnTo>
                      <a:lnTo>
                        <a:pt x="20" y="492"/>
                      </a:lnTo>
                      <a:lnTo>
                        <a:pt x="12" y="486"/>
                      </a:lnTo>
                      <a:lnTo>
                        <a:pt x="8" y="478"/>
                      </a:lnTo>
                      <a:lnTo>
                        <a:pt x="4" y="470"/>
                      </a:lnTo>
                      <a:lnTo>
                        <a:pt x="2" y="460"/>
                      </a:lnTo>
                      <a:lnTo>
                        <a:pt x="0" y="452"/>
                      </a:lnTo>
                      <a:lnTo>
                        <a:pt x="2" y="442"/>
                      </a:lnTo>
                      <a:lnTo>
                        <a:pt x="2" y="442"/>
                      </a:lnTo>
                      <a:lnTo>
                        <a:pt x="6" y="432"/>
                      </a:lnTo>
                      <a:lnTo>
                        <a:pt x="10" y="424"/>
                      </a:lnTo>
                      <a:lnTo>
                        <a:pt x="18" y="418"/>
                      </a:lnTo>
                      <a:lnTo>
                        <a:pt x="24" y="412"/>
                      </a:lnTo>
                      <a:lnTo>
                        <a:pt x="34" y="408"/>
                      </a:lnTo>
                      <a:lnTo>
                        <a:pt x="42" y="406"/>
                      </a:lnTo>
                      <a:lnTo>
                        <a:pt x="52" y="406"/>
                      </a:lnTo>
                      <a:lnTo>
                        <a:pt x="62" y="408"/>
                      </a:lnTo>
                      <a:lnTo>
                        <a:pt x="62" y="408"/>
                      </a:lnTo>
                      <a:lnTo>
                        <a:pt x="84" y="414"/>
                      </a:lnTo>
                      <a:lnTo>
                        <a:pt x="106" y="416"/>
                      </a:lnTo>
                      <a:lnTo>
                        <a:pt x="128" y="420"/>
                      </a:lnTo>
                      <a:lnTo>
                        <a:pt x="152" y="420"/>
                      </a:lnTo>
                      <a:lnTo>
                        <a:pt x="152" y="420"/>
                      </a:lnTo>
                      <a:lnTo>
                        <a:pt x="186" y="418"/>
                      </a:lnTo>
                      <a:lnTo>
                        <a:pt x="222" y="412"/>
                      </a:lnTo>
                      <a:lnTo>
                        <a:pt x="254" y="404"/>
                      </a:lnTo>
                      <a:lnTo>
                        <a:pt x="286" y="392"/>
                      </a:lnTo>
                      <a:lnTo>
                        <a:pt x="316" y="378"/>
                      </a:lnTo>
                      <a:lnTo>
                        <a:pt x="344" y="360"/>
                      </a:lnTo>
                      <a:lnTo>
                        <a:pt x="372" y="340"/>
                      </a:lnTo>
                      <a:lnTo>
                        <a:pt x="396" y="318"/>
                      </a:lnTo>
                      <a:lnTo>
                        <a:pt x="418" y="294"/>
                      </a:lnTo>
                      <a:lnTo>
                        <a:pt x="438" y="268"/>
                      </a:lnTo>
                      <a:lnTo>
                        <a:pt x="456" y="238"/>
                      </a:lnTo>
                      <a:lnTo>
                        <a:pt x="470" y="208"/>
                      </a:lnTo>
                      <a:lnTo>
                        <a:pt x="482" y="176"/>
                      </a:lnTo>
                      <a:lnTo>
                        <a:pt x="490" y="144"/>
                      </a:lnTo>
                      <a:lnTo>
                        <a:pt x="496" y="110"/>
                      </a:lnTo>
                      <a:lnTo>
                        <a:pt x="498" y="74"/>
                      </a:lnTo>
                      <a:lnTo>
                        <a:pt x="498" y="74"/>
                      </a:lnTo>
                      <a:lnTo>
                        <a:pt x="496" y="50"/>
                      </a:lnTo>
                      <a:lnTo>
                        <a:pt x="496" y="50"/>
                      </a:lnTo>
                      <a:lnTo>
                        <a:pt x="498" y="40"/>
                      </a:lnTo>
                      <a:lnTo>
                        <a:pt x="500" y="32"/>
                      </a:lnTo>
                      <a:lnTo>
                        <a:pt x="504" y="22"/>
                      </a:lnTo>
                      <a:lnTo>
                        <a:pt x="508" y="16"/>
                      </a:lnTo>
                      <a:lnTo>
                        <a:pt x="516" y="10"/>
                      </a:lnTo>
                      <a:lnTo>
                        <a:pt x="524" y="4"/>
                      </a:lnTo>
                      <a:lnTo>
                        <a:pt x="532" y="0"/>
                      </a:lnTo>
                      <a:lnTo>
                        <a:pt x="542" y="0"/>
                      </a:lnTo>
                      <a:lnTo>
                        <a:pt x="542" y="0"/>
                      </a:lnTo>
                      <a:lnTo>
                        <a:pt x="552" y="0"/>
                      </a:lnTo>
                      <a:lnTo>
                        <a:pt x="560" y="2"/>
                      </a:lnTo>
                      <a:lnTo>
                        <a:pt x="568" y="6"/>
                      </a:lnTo>
                      <a:lnTo>
                        <a:pt x="576" y="10"/>
                      </a:lnTo>
                      <a:lnTo>
                        <a:pt x="582" y="18"/>
                      </a:lnTo>
                      <a:lnTo>
                        <a:pt x="588" y="26"/>
                      </a:lnTo>
                      <a:lnTo>
                        <a:pt x="592" y="34"/>
                      </a:lnTo>
                      <a:lnTo>
                        <a:pt x="592" y="44"/>
                      </a:lnTo>
                      <a:lnTo>
                        <a:pt x="592" y="44"/>
                      </a:lnTo>
                      <a:lnTo>
                        <a:pt x="594" y="74"/>
                      </a:lnTo>
                      <a:lnTo>
                        <a:pt x="594" y="74"/>
                      </a:lnTo>
                      <a:lnTo>
                        <a:pt x="592" y="120"/>
                      </a:lnTo>
                      <a:lnTo>
                        <a:pt x="584" y="162"/>
                      </a:lnTo>
                      <a:lnTo>
                        <a:pt x="574" y="206"/>
                      </a:lnTo>
                      <a:lnTo>
                        <a:pt x="558" y="246"/>
                      </a:lnTo>
                      <a:lnTo>
                        <a:pt x="540" y="284"/>
                      </a:lnTo>
                      <a:lnTo>
                        <a:pt x="518" y="320"/>
                      </a:lnTo>
                      <a:lnTo>
                        <a:pt x="492" y="354"/>
                      </a:lnTo>
                      <a:lnTo>
                        <a:pt x="464" y="386"/>
                      </a:lnTo>
                      <a:lnTo>
                        <a:pt x="432" y="414"/>
                      </a:lnTo>
                      <a:lnTo>
                        <a:pt x="398" y="440"/>
                      </a:lnTo>
                      <a:lnTo>
                        <a:pt x="362" y="462"/>
                      </a:lnTo>
                      <a:lnTo>
                        <a:pt x="324" y="482"/>
                      </a:lnTo>
                      <a:lnTo>
                        <a:pt x="282" y="496"/>
                      </a:lnTo>
                      <a:lnTo>
                        <a:pt x="240" y="506"/>
                      </a:lnTo>
                      <a:lnTo>
                        <a:pt x="196" y="514"/>
                      </a:lnTo>
                      <a:lnTo>
                        <a:pt x="152" y="516"/>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33" name="Freeform 21"/>
                <p:cNvSpPr>
                  <a:spLocks/>
                </p:cNvSpPr>
                <p:nvPr/>
              </p:nvSpPr>
              <p:spPr bwMode="auto">
                <a:xfrm>
                  <a:off x="4247" y="2403"/>
                  <a:ext cx="594" cy="516"/>
                </a:xfrm>
                <a:custGeom>
                  <a:avLst/>
                  <a:gdLst>
                    <a:gd name="T0" fmla="*/ 152 w 594"/>
                    <a:gd name="T1" fmla="*/ 516 h 516"/>
                    <a:gd name="T2" fmla="*/ 94 w 594"/>
                    <a:gd name="T3" fmla="*/ 512 h 516"/>
                    <a:gd name="T4" fmla="*/ 36 w 594"/>
                    <a:gd name="T5" fmla="*/ 500 h 516"/>
                    <a:gd name="T6" fmla="*/ 28 w 594"/>
                    <a:gd name="T7" fmla="*/ 498 h 516"/>
                    <a:gd name="T8" fmla="*/ 12 w 594"/>
                    <a:gd name="T9" fmla="*/ 486 h 516"/>
                    <a:gd name="T10" fmla="*/ 4 w 594"/>
                    <a:gd name="T11" fmla="*/ 470 h 516"/>
                    <a:gd name="T12" fmla="*/ 0 w 594"/>
                    <a:gd name="T13" fmla="*/ 452 h 516"/>
                    <a:gd name="T14" fmla="*/ 2 w 594"/>
                    <a:gd name="T15" fmla="*/ 442 h 516"/>
                    <a:gd name="T16" fmla="*/ 10 w 594"/>
                    <a:gd name="T17" fmla="*/ 424 h 516"/>
                    <a:gd name="T18" fmla="*/ 24 w 594"/>
                    <a:gd name="T19" fmla="*/ 412 h 516"/>
                    <a:gd name="T20" fmla="*/ 42 w 594"/>
                    <a:gd name="T21" fmla="*/ 406 h 516"/>
                    <a:gd name="T22" fmla="*/ 62 w 594"/>
                    <a:gd name="T23" fmla="*/ 408 h 516"/>
                    <a:gd name="T24" fmla="*/ 84 w 594"/>
                    <a:gd name="T25" fmla="*/ 414 h 516"/>
                    <a:gd name="T26" fmla="*/ 128 w 594"/>
                    <a:gd name="T27" fmla="*/ 420 h 516"/>
                    <a:gd name="T28" fmla="*/ 152 w 594"/>
                    <a:gd name="T29" fmla="*/ 420 h 516"/>
                    <a:gd name="T30" fmla="*/ 222 w 594"/>
                    <a:gd name="T31" fmla="*/ 412 h 516"/>
                    <a:gd name="T32" fmla="*/ 286 w 594"/>
                    <a:gd name="T33" fmla="*/ 392 h 516"/>
                    <a:gd name="T34" fmla="*/ 344 w 594"/>
                    <a:gd name="T35" fmla="*/ 360 h 516"/>
                    <a:gd name="T36" fmla="*/ 396 w 594"/>
                    <a:gd name="T37" fmla="*/ 318 h 516"/>
                    <a:gd name="T38" fmla="*/ 438 w 594"/>
                    <a:gd name="T39" fmla="*/ 268 h 516"/>
                    <a:gd name="T40" fmla="*/ 470 w 594"/>
                    <a:gd name="T41" fmla="*/ 208 h 516"/>
                    <a:gd name="T42" fmla="*/ 490 w 594"/>
                    <a:gd name="T43" fmla="*/ 144 h 516"/>
                    <a:gd name="T44" fmla="*/ 498 w 594"/>
                    <a:gd name="T45" fmla="*/ 74 h 516"/>
                    <a:gd name="T46" fmla="*/ 496 w 594"/>
                    <a:gd name="T47" fmla="*/ 50 h 516"/>
                    <a:gd name="T48" fmla="*/ 498 w 594"/>
                    <a:gd name="T49" fmla="*/ 40 h 516"/>
                    <a:gd name="T50" fmla="*/ 504 w 594"/>
                    <a:gd name="T51" fmla="*/ 22 h 516"/>
                    <a:gd name="T52" fmla="*/ 516 w 594"/>
                    <a:gd name="T53" fmla="*/ 10 h 516"/>
                    <a:gd name="T54" fmla="*/ 532 w 594"/>
                    <a:gd name="T55" fmla="*/ 0 h 516"/>
                    <a:gd name="T56" fmla="*/ 542 w 594"/>
                    <a:gd name="T57" fmla="*/ 0 h 516"/>
                    <a:gd name="T58" fmla="*/ 560 w 594"/>
                    <a:gd name="T59" fmla="*/ 2 h 516"/>
                    <a:gd name="T60" fmla="*/ 576 w 594"/>
                    <a:gd name="T61" fmla="*/ 10 h 516"/>
                    <a:gd name="T62" fmla="*/ 588 w 594"/>
                    <a:gd name="T63" fmla="*/ 26 h 516"/>
                    <a:gd name="T64" fmla="*/ 592 w 594"/>
                    <a:gd name="T65" fmla="*/ 44 h 516"/>
                    <a:gd name="T66" fmla="*/ 594 w 594"/>
                    <a:gd name="T67" fmla="*/ 74 h 516"/>
                    <a:gd name="T68" fmla="*/ 592 w 594"/>
                    <a:gd name="T69" fmla="*/ 120 h 516"/>
                    <a:gd name="T70" fmla="*/ 574 w 594"/>
                    <a:gd name="T71" fmla="*/ 206 h 516"/>
                    <a:gd name="T72" fmla="*/ 540 w 594"/>
                    <a:gd name="T73" fmla="*/ 284 h 516"/>
                    <a:gd name="T74" fmla="*/ 492 w 594"/>
                    <a:gd name="T75" fmla="*/ 354 h 516"/>
                    <a:gd name="T76" fmla="*/ 432 w 594"/>
                    <a:gd name="T77" fmla="*/ 414 h 516"/>
                    <a:gd name="T78" fmla="*/ 362 w 594"/>
                    <a:gd name="T79" fmla="*/ 462 h 516"/>
                    <a:gd name="T80" fmla="*/ 282 w 594"/>
                    <a:gd name="T81" fmla="*/ 496 h 516"/>
                    <a:gd name="T82" fmla="*/ 196 w 594"/>
                    <a:gd name="T83" fmla="*/ 51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4" h="516">
                      <a:moveTo>
                        <a:pt x="152" y="516"/>
                      </a:moveTo>
                      <a:lnTo>
                        <a:pt x="152" y="516"/>
                      </a:lnTo>
                      <a:lnTo>
                        <a:pt x="122" y="516"/>
                      </a:lnTo>
                      <a:lnTo>
                        <a:pt x="94" y="512"/>
                      </a:lnTo>
                      <a:lnTo>
                        <a:pt x="64" y="508"/>
                      </a:lnTo>
                      <a:lnTo>
                        <a:pt x="36" y="500"/>
                      </a:lnTo>
                      <a:lnTo>
                        <a:pt x="36" y="500"/>
                      </a:lnTo>
                      <a:lnTo>
                        <a:pt x="28" y="498"/>
                      </a:lnTo>
                      <a:lnTo>
                        <a:pt x="20" y="492"/>
                      </a:lnTo>
                      <a:lnTo>
                        <a:pt x="12" y="486"/>
                      </a:lnTo>
                      <a:lnTo>
                        <a:pt x="8" y="478"/>
                      </a:lnTo>
                      <a:lnTo>
                        <a:pt x="4" y="470"/>
                      </a:lnTo>
                      <a:lnTo>
                        <a:pt x="2" y="460"/>
                      </a:lnTo>
                      <a:lnTo>
                        <a:pt x="0" y="452"/>
                      </a:lnTo>
                      <a:lnTo>
                        <a:pt x="2" y="442"/>
                      </a:lnTo>
                      <a:lnTo>
                        <a:pt x="2" y="442"/>
                      </a:lnTo>
                      <a:lnTo>
                        <a:pt x="6" y="432"/>
                      </a:lnTo>
                      <a:lnTo>
                        <a:pt x="10" y="424"/>
                      </a:lnTo>
                      <a:lnTo>
                        <a:pt x="18" y="418"/>
                      </a:lnTo>
                      <a:lnTo>
                        <a:pt x="24" y="412"/>
                      </a:lnTo>
                      <a:lnTo>
                        <a:pt x="34" y="408"/>
                      </a:lnTo>
                      <a:lnTo>
                        <a:pt x="42" y="406"/>
                      </a:lnTo>
                      <a:lnTo>
                        <a:pt x="52" y="406"/>
                      </a:lnTo>
                      <a:lnTo>
                        <a:pt x="62" y="408"/>
                      </a:lnTo>
                      <a:lnTo>
                        <a:pt x="62" y="408"/>
                      </a:lnTo>
                      <a:lnTo>
                        <a:pt x="84" y="414"/>
                      </a:lnTo>
                      <a:lnTo>
                        <a:pt x="106" y="416"/>
                      </a:lnTo>
                      <a:lnTo>
                        <a:pt x="128" y="420"/>
                      </a:lnTo>
                      <a:lnTo>
                        <a:pt x="152" y="420"/>
                      </a:lnTo>
                      <a:lnTo>
                        <a:pt x="152" y="420"/>
                      </a:lnTo>
                      <a:lnTo>
                        <a:pt x="186" y="418"/>
                      </a:lnTo>
                      <a:lnTo>
                        <a:pt x="222" y="412"/>
                      </a:lnTo>
                      <a:lnTo>
                        <a:pt x="254" y="404"/>
                      </a:lnTo>
                      <a:lnTo>
                        <a:pt x="286" y="392"/>
                      </a:lnTo>
                      <a:lnTo>
                        <a:pt x="316" y="378"/>
                      </a:lnTo>
                      <a:lnTo>
                        <a:pt x="344" y="360"/>
                      </a:lnTo>
                      <a:lnTo>
                        <a:pt x="372" y="340"/>
                      </a:lnTo>
                      <a:lnTo>
                        <a:pt x="396" y="318"/>
                      </a:lnTo>
                      <a:lnTo>
                        <a:pt x="418" y="294"/>
                      </a:lnTo>
                      <a:lnTo>
                        <a:pt x="438" y="268"/>
                      </a:lnTo>
                      <a:lnTo>
                        <a:pt x="456" y="238"/>
                      </a:lnTo>
                      <a:lnTo>
                        <a:pt x="470" y="208"/>
                      </a:lnTo>
                      <a:lnTo>
                        <a:pt x="482" y="176"/>
                      </a:lnTo>
                      <a:lnTo>
                        <a:pt x="490" y="144"/>
                      </a:lnTo>
                      <a:lnTo>
                        <a:pt x="496" y="110"/>
                      </a:lnTo>
                      <a:lnTo>
                        <a:pt x="498" y="74"/>
                      </a:lnTo>
                      <a:lnTo>
                        <a:pt x="498" y="74"/>
                      </a:lnTo>
                      <a:lnTo>
                        <a:pt x="496" y="50"/>
                      </a:lnTo>
                      <a:lnTo>
                        <a:pt x="496" y="50"/>
                      </a:lnTo>
                      <a:lnTo>
                        <a:pt x="498" y="40"/>
                      </a:lnTo>
                      <a:lnTo>
                        <a:pt x="500" y="32"/>
                      </a:lnTo>
                      <a:lnTo>
                        <a:pt x="504" y="22"/>
                      </a:lnTo>
                      <a:lnTo>
                        <a:pt x="508" y="16"/>
                      </a:lnTo>
                      <a:lnTo>
                        <a:pt x="516" y="10"/>
                      </a:lnTo>
                      <a:lnTo>
                        <a:pt x="524" y="4"/>
                      </a:lnTo>
                      <a:lnTo>
                        <a:pt x="532" y="0"/>
                      </a:lnTo>
                      <a:lnTo>
                        <a:pt x="542" y="0"/>
                      </a:lnTo>
                      <a:lnTo>
                        <a:pt x="542" y="0"/>
                      </a:lnTo>
                      <a:lnTo>
                        <a:pt x="552" y="0"/>
                      </a:lnTo>
                      <a:lnTo>
                        <a:pt x="560" y="2"/>
                      </a:lnTo>
                      <a:lnTo>
                        <a:pt x="568" y="6"/>
                      </a:lnTo>
                      <a:lnTo>
                        <a:pt x="576" y="10"/>
                      </a:lnTo>
                      <a:lnTo>
                        <a:pt x="582" y="18"/>
                      </a:lnTo>
                      <a:lnTo>
                        <a:pt x="588" y="26"/>
                      </a:lnTo>
                      <a:lnTo>
                        <a:pt x="592" y="34"/>
                      </a:lnTo>
                      <a:lnTo>
                        <a:pt x="592" y="44"/>
                      </a:lnTo>
                      <a:lnTo>
                        <a:pt x="592" y="44"/>
                      </a:lnTo>
                      <a:lnTo>
                        <a:pt x="594" y="74"/>
                      </a:lnTo>
                      <a:lnTo>
                        <a:pt x="594" y="74"/>
                      </a:lnTo>
                      <a:lnTo>
                        <a:pt x="592" y="120"/>
                      </a:lnTo>
                      <a:lnTo>
                        <a:pt x="584" y="162"/>
                      </a:lnTo>
                      <a:lnTo>
                        <a:pt x="574" y="206"/>
                      </a:lnTo>
                      <a:lnTo>
                        <a:pt x="558" y="246"/>
                      </a:lnTo>
                      <a:lnTo>
                        <a:pt x="540" y="284"/>
                      </a:lnTo>
                      <a:lnTo>
                        <a:pt x="518" y="320"/>
                      </a:lnTo>
                      <a:lnTo>
                        <a:pt x="492" y="354"/>
                      </a:lnTo>
                      <a:lnTo>
                        <a:pt x="464" y="386"/>
                      </a:lnTo>
                      <a:lnTo>
                        <a:pt x="432" y="414"/>
                      </a:lnTo>
                      <a:lnTo>
                        <a:pt x="398" y="440"/>
                      </a:lnTo>
                      <a:lnTo>
                        <a:pt x="362" y="462"/>
                      </a:lnTo>
                      <a:lnTo>
                        <a:pt x="324" y="482"/>
                      </a:lnTo>
                      <a:lnTo>
                        <a:pt x="282" y="496"/>
                      </a:lnTo>
                      <a:lnTo>
                        <a:pt x="240" y="506"/>
                      </a:lnTo>
                      <a:lnTo>
                        <a:pt x="196" y="514"/>
                      </a:lnTo>
                      <a:lnTo>
                        <a:pt x="152" y="51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34" name="Freeform 22"/>
                <p:cNvSpPr>
                  <a:spLocks/>
                </p:cNvSpPr>
                <p:nvPr/>
              </p:nvSpPr>
              <p:spPr bwMode="auto">
                <a:xfrm>
                  <a:off x="4315" y="1431"/>
                  <a:ext cx="744" cy="1138"/>
                </a:xfrm>
                <a:custGeom>
                  <a:avLst/>
                  <a:gdLst>
                    <a:gd name="T0" fmla="*/ 284 w 744"/>
                    <a:gd name="T1" fmla="*/ 1138 h 1138"/>
                    <a:gd name="T2" fmla="*/ 264 w 744"/>
                    <a:gd name="T3" fmla="*/ 1128 h 1138"/>
                    <a:gd name="T4" fmla="*/ 248 w 744"/>
                    <a:gd name="T5" fmla="*/ 1110 h 1138"/>
                    <a:gd name="T6" fmla="*/ 244 w 744"/>
                    <a:gd name="T7" fmla="*/ 1092 h 1138"/>
                    <a:gd name="T8" fmla="*/ 252 w 744"/>
                    <a:gd name="T9" fmla="*/ 1066 h 1138"/>
                    <a:gd name="T10" fmla="*/ 272 w 744"/>
                    <a:gd name="T11" fmla="*/ 1048 h 1138"/>
                    <a:gd name="T12" fmla="*/ 322 w 744"/>
                    <a:gd name="T13" fmla="*/ 1032 h 1138"/>
                    <a:gd name="T14" fmla="*/ 430 w 744"/>
                    <a:gd name="T15" fmla="*/ 980 h 1138"/>
                    <a:gd name="T16" fmla="*/ 520 w 744"/>
                    <a:gd name="T17" fmla="*/ 904 h 1138"/>
                    <a:gd name="T18" fmla="*/ 590 w 744"/>
                    <a:gd name="T19" fmla="*/ 808 h 1138"/>
                    <a:gd name="T20" fmla="*/ 632 w 744"/>
                    <a:gd name="T21" fmla="*/ 698 h 1138"/>
                    <a:gd name="T22" fmla="*/ 648 w 744"/>
                    <a:gd name="T23" fmla="*/ 578 h 1138"/>
                    <a:gd name="T24" fmla="*/ 646 w 744"/>
                    <a:gd name="T25" fmla="*/ 528 h 1138"/>
                    <a:gd name="T26" fmla="*/ 626 w 744"/>
                    <a:gd name="T27" fmla="*/ 434 h 1138"/>
                    <a:gd name="T28" fmla="*/ 566 w 744"/>
                    <a:gd name="T29" fmla="*/ 308 h 1138"/>
                    <a:gd name="T30" fmla="*/ 474 w 744"/>
                    <a:gd name="T31" fmla="*/ 206 h 1138"/>
                    <a:gd name="T32" fmla="*/ 354 w 744"/>
                    <a:gd name="T33" fmla="*/ 134 h 1138"/>
                    <a:gd name="T34" fmla="*/ 240 w 744"/>
                    <a:gd name="T35" fmla="*/ 102 h 1138"/>
                    <a:gd name="T36" fmla="*/ 168 w 744"/>
                    <a:gd name="T37" fmla="*/ 96 h 1138"/>
                    <a:gd name="T38" fmla="*/ 112 w 744"/>
                    <a:gd name="T39" fmla="*/ 100 h 1138"/>
                    <a:gd name="T40" fmla="*/ 58 w 744"/>
                    <a:gd name="T41" fmla="*/ 110 h 1138"/>
                    <a:gd name="T42" fmla="*/ 30 w 744"/>
                    <a:gd name="T43" fmla="*/ 108 h 1138"/>
                    <a:gd name="T44" fmla="*/ 8 w 744"/>
                    <a:gd name="T45" fmla="*/ 90 h 1138"/>
                    <a:gd name="T46" fmla="*/ 0 w 744"/>
                    <a:gd name="T47" fmla="*/ 74 h 1138"/>
                    <a:gd name="T48" fmla="*/ 2 w 744"/>
                    <a:gd name="T49" fmla="*/ 46 h 1138"/>
                    <a:gd name="T50" fmla="*/ 20 w 744"/>
                    <a:gd name="T51" fmla="*/ 24 h 1138"/>
                    <a:gd name="T52" fmla="*/ 36 w 744"/>
                    <a:gd name="T53" fmla="*/ 16 h 1138"/>
                    <a:gd name="T54" fmla="*/ 134 w 744"/>
                    <a:gd name="T55" fmla="*/ 2 h 1138"/>
                    <a:gd name="T56" fmla="*/ 198 w 744"/>
                    <a:gd name="T57" fmla="*/ 2 h 1138"/>
                    <a:gd name="T58" fmla="*/ 284 w 744"/>
                    <a:gd name="T59" fmla="*/ 12 h 1138"/>
                    <a:gd name="T60" fmla="*/ 366 w 744"/>
                    <a:gd name="T61" fmla="*/ 36 h 1138"/>
                    <a:gd name="T62" fmla="*/ 442 w 744"/>
                    <a:gd name="T63" fmla="*/ 70 h 1138"/>
                    <a:gd name="T64" fmla="*/ 512 w 744"/>
                    <a:gd name="T65" fmla="*/ 116 h 1138"/>
                    <a:gd name="T66" fmla="*/ 576 w 744"/>
                    <a:gd name="T67" fmla="*/ 170 h 1138"/>
                    <a:gd name="T68" fmla="*/ 630 w 744"/>
                    <a:gd name="T69" fmla="*/ 232 h 1138"/>
                    <a:gd name="T70" fmla="*/ 674 w 744"/>
                    <a:gd name="T71" fmla="*/ 302 h 1138"/>
                    <a:gd name="T72" fmla="*/ 710 w 744"/>
                    <a:gd name="T73" fmla="*/ 380 h 1138"/>
                    <a:gd name="T74" fmla="*/ 732 w 744"/>
                    <a:gd name="T75" fmla="*/ 462 h 1138"/>
                    <a:gd name="T76" fmla="*/ 744 w 744"/>
                    <a:gd name="T77" fmla="*/ 548 h 1138"/>
                    <a:gd name="T78" fmla="*/ 742 w 744"/>
                    <a:gd name="T79" fmla="*/ 626 h 1138"/>
                    <a:gd name="T80" fmla="*/ 712 w 744"/>
                    <a:gd name="T81" fmla="*/ 768 h 1138"/>
                    <a:gd name="T82" fmla="*/ 648 w 744"/>
                    <a:gd name="T83" fmla="*/ 896 h 1138"/>
                    <a:gd name="T84" fmla="*/ 558 w 744"/>
                    <a:gd name="T85" fmla="*/ 1002 h 1138"/>
                    <a:gd name="T86" fmla="*/ 440 w 744"/>
                    <a:gd name="T87" fmla="*/ 1086 h 1138"/>
                    <a:gd name="T88" fmla="*/ 304 w 744"/>
                    <a:gd name="T8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1138">
                      <a:moveTo>
                        <a:pt x="292" y="1138"/>
                      </a:moveTo>
                      <a:lnTo>
                        <a:pt x="292" y="1138"/>
                      </a:lnTo>
                      <a:lnTo>
                        <a:pt x="284" y="1138"/>
                      </a:lnTo>
                      <a:lnTo>
                        <a:pt x="276" y="1136"/>
                      </a:lnTo>
                      <a:lnTo>
                        <a:pt x="270" y="1134"/>
                      </a:lnTo>
                      <a:lnTo>
                        <a:pt x="264" y="1128"/>
                      </a:lnTo>
                      <a:lnTo>
                        <a:pt x="258" y="1124"/>
                      </a:lnTo>
                      <a:lnTo>
                        <a:pt x="252" y="1118"/>
                      </a:lnTo>
                      <a:lnTo>
                        <a:pt x="248" y="1110"/>
                      </a:lnTo>
                      <a:lnTo>
                        <a:pt x="246" y="1102"/>
                      </a:lnTo>
                      <a:lnTo>
                        <a:pt x="246" y="1102"/>
                      </a:lnTo>
                      <a:lnTo>
                        <a:pt x="244" y="1092"/>
                      </a:lnTo>
                      <a:lnTo>
                        <a:pt x="246" y="1084"/>
                      </a:lnTo>
                      <a:lnTo>
                        <a:pt x="248" y="1074"/>
                      </a:lnTo>
                      <a:lnTo>
                        <a:pt x="252" y="1066"/>
                      </a:lnTo>
                      <a:lnTo>
                        <a:pt x="258" y="1058"/>
                      </a:lnTo>
                      <a:lnTo>
                        <a:pt x="264" y="1052"/>
                      </a:lnTo>
                      <a:lnTo>
                        <a:pt x="272" y="1048"/>
                      </a:lnTo>
                      <a:lnTo>
                        <a:pt x="282" y="1044"/>
                      </a:lnTo>
                      <a:lnTo>
                        <a:pt x="282" y="1044"/>
                      </a:lnTo>
                      <a:lnTo>
                        <a:pt x="322" y="1032"/>
                      </a:lnTo>
                      <a:lnTo>
                        <a:pt x="360" y="1018"/>
                      </a:lnTo>
                      <a:lnTo>
                        <a:pt x="396" y="1000"/>
                      </a:lnTo>
                      <a:lnTo>
                        <a:pt x="430" y="980"/>
                      </a:lnTo>
                      <a:lnTo>
                        <a:pt x="462" y="958"/>
                      </a:lnTo>
                      <a:lnTo>
                        <a:pt x="492" y="932"/>
                      </a:lnTo>
                      <a:lnTo>
                        <a:pt x="520" y="904"/>
                      </a:lnTo>
                      <a:lnTo>
                        <a:pt x="546" y="874"/>
                      </a:lnTo>
                      <a:lnTo>
                        <a:pt x="568" y="842"/>
                      </a:lnTo>
                      <a:lnTo>
                        <a:pt x="590" y="808"/>
                      </a:lnTo>
                      <a:lnTo>
                        <a:pt x="606" y="774"/>
                      </a:lnTo>
                      <a:lnTo>
                        <a:pt x="622" y="736"/>
                      </a:lnTo>
                      <a:lnTo>
                        <a:pt x="632" y="698"/>
                      </a:lnTo>
                      <a:lnTo>
                        <a:pt x="642" y="658"/>
                      </a:lnTo>
                      <a:lnTo>
                        <a:pt x="646" y="618"/>
                      </a:lnTo>
                      <a:lnTo>
                        <a:pt x="648" y="578"/>
                      </a:lnTo>
                      <a:lnTo>
                        <a:pt x="648" y="578"/>
                      </a:lnTo>
                      <a:lnTo>
                        <a:pt x="648" y="552"/>
                      </a:lnTo>
                      <a:lnTo>
                        <a:pt x="646" y="528"/>
                      </a:lnTo>
                      <a:lnTo>
                        <a:pt x="642" y="504"/>
                      </a:lnTo>
                      <a:lnTo>
                        <a:pt x="638" y="480"/>
                      </a:lnTo>
                      <a:lnTo>
                        <a:pt x="626" y="434"/>
                      </a:lnTo>
                      <a:lnTo>
                        <a:pt x="610" y="390"/>
                      </a:lnTo>
                      <a:lnTo>
                        <a:pt x="590" y="348"/>
                      </a:lnTo>
                      <a:lnTo>
                        <a:pt x="566" y="308"/>
                      </a:lnTo>
                      <a:lnTo>
                        <a:pt x="538" y="272"/>
                      </a:lnTo>
                      <a:lnTo>
                        <a:pt x="508" y="238"/>
                      </a:lnTo>
                      <a:lnTo>
                        <a:pt x="474" y="206"/>
                      </a:lnTo>
                      <a:lnTo>
                        <a:pt x="436" y="178"/>
                      </a:lnTo>
                      <a:lnTo>
                        <a:pt x="396" y="154"/>
                      </a:lnTo>
                      <a:lnTo>
                        <a:pt x="354" y="134"/>
                      </a:lnTo>
                      <a:lnTo>
                        <a:pt x="310" y="118"/>
                      </a:lnTo>
                      <a:lnTo>
                        <a:pt x="264" y="106"/>
                      </a:lnTo>
                      <a:lnTo>
                        <a:pt x="240" y="102"/>
                      </a:lnTo>
                      <a:lnTo>
                        <a:pt x="216" y="100"/>
                      </a:lnTo>
                      <a:lnTo>
                        <a:pt x="192" y="98"/>
                      </a:lnTo>
                      <a:lnTo>
                        <a:pt x="168" y="96"/>
                      </a:lnTo>
                      <a:lnTo>
                        <a:pt x="168" y="96"/>
                      </a:lnTo>
                      <a:lnTo>
                        <a:pt x="140" y="98"/>
                      </a:lnTo>
                      <a:lnTo>
                        <a:pt x="112" y="100"/>
                      </a:lnTo>
                      <a:lnTo>
                        <a:pt x="86" y="104"/>
                      </a:lnTo>
                      <a:lnTo>
                        <a:pt x="58" y="110"/>
                      </a:lnTo>
                      <a:lnTo>
                        <a:pt x="58" y="110"/>
                      </a:lnTo>
                      <a:lnTo>
                        <a:pt x="48" y="110"/>
                      </a:lnTo>
                      <a:lnTo>
                        <a:pt x="40" y="110"/>
                      </a:lnTo>
                      <a:lnTo>
                        <a:pt x="30" y="108"/>
                      </a:lnTo>
                      <a:lnTo>
                        <a:pt x="22" y="102"/>
                      </a:lnTo>
                      <a:lnTo>
                        <a:pt x="14" y="98"/>
                      </a:lnTo>
                      <a:lnTo>
                        <a:pt x="8" y="90"/>
                      </a:lnTo>
                      <a:lnTo>
                        <a:pt x="4" y="82"/>
                      </a:lnTo>
                      <a:lnTo>
                        <a:pt x="0" y="74"/>
                      </a:lnTo>
                      <a:lnTo>
                        <a:pt x="0" y="74"/>
                      </a:lnTo>
                      <a:lnTo>
                        <a:pt x="0" y="64"/>
                      </a:lnTo>
                      <a:lnTo>
                        <a:pt x="0" y="54"/>
                      </a:lnTo>
                      <a:lnTo>
                        <a:pt x="2" y="46"/>
                      </a:lnTo>
                      <a:lnTo>
                        <a:pt x="6" y="36"/>
                      </a:lnTo>
                      <a:lnTo>
                        <a:pt x="12" y="30"/>
                      </a:lnTo>
                      <a:lnTo>
                        <a:pt x="20" y="24"/>
                      </a:lnTo>
                      <a:lnTo>
                        <a:pt x="28" y="18"/>
                      </a:lnTo>
                      <a:lnTo>
                        <a:pt x="36" y="16"/>
                      </a:lnTo>
                      <a:lnTo>
                        <a:pt x="36" y="16"/>
                      </a:lnTo>
                      <a:lnTo>
                        <a:pt x="70" y="8"/>
                      </a:lnTo>
                      <a:lnTo>
                        <a:pt x="102" y="4"/>
                      </a:lnTo>
                      <a:lnTo>
                        <a:pt x="134" y="2"/>
                      </a:lnTo>
                      <a:lnTo>
                        <a:pt x="168" y="0"/>
                      </a:lnTo>
                      <a:lnTo>
                        <a:pt x="168" y="0"/>
                      </a:lnTo>
                      <a:lnTo>
                        <a:pt x="198" y="2"/>
                      </a:lnTo>
                      <a:lnTo>
                        <a:pt x="226" y="4"/>
                      </a:lnTo>
                      <a:lnTo>
                        <a:pt x="256" y="8"/>
                      </a:lnTo>
                      <a:lnTo>
                        <a:pt x="284" y="12"/>
                      </a:lnTo>
                      <a:lnTo>
                        <a:pt x="312" y="18"/>
                      </a:lnTo>
                      <a:lnTo>
                        <a:pt x="338" y="26"/>
                      </a:lnTo>
                      <a:lnTo>
                        <a:pt x="366" y="36"/>
                      </a:lnTo>
                      <a:lnTo>
                        <a:pt x="392" y="46"/>
                      </a:lnTo>
                      <a:lnTo>
                        <a:pt x="418" y="58"/>
                      </a:lnTo>
                      <a:lnTo>
                        <a:pt x="442" y="70"/>
                      </a:lnTo>
                      <a:lnTo>
                        <a:pt x="466" y="84"/>
                      </a:lnTo>
                      <a:lnTo>
                        <a:pt x="490" y="100"/>
                      </a:lnTo>
                      <a:lnTo>
                        <a:pt x="512" y="116"/>
                      </a:lnTo>
                      <a:lnTo>
                        <a:pt x="534" y="132"/>
                      </a:lnTo>
                      <a:lnTo>
                        <a:pt x="556" y="150"/>
                      </a:lnTo>
                      <a:lnTo>
                        <a:pt x="576" y="170"/>
                      </a:lnTo>
                      <a:lnTo>
                        <a:pt x="594" y="190"/>
                      </a:lnTo>
                      <a:lnTo>
                        <a:pt x="612" y="210"/>
                      </a:lnTo>
                      <a:lnTo>
                        <a:pt x="630" y="232"/>
                      </a:lnTo>
                      <a:lnTo>
                        <a:pt x="646" y="254"/>
                      </a:lnTo>
                      <a:lnTo>
                        <a:pt x="660" y="278"/>
                      </a:lnTo>
                      <a:lnTo>
                        <a:pt x="674" y="302"/>
                      </a:lnTo>
                      <a:lnTo>
                        <a:pt x="688" y="328"/>
                      </a:lnTo>
                      <a:lnTo>
                        <a:pt x="698" y="352"/>
                      </a:lnTo>
                      <a:lnTo>
                        <a:pt x="710" y="380"/>
                      </a:lnTo>
                      <a:lnTo>
                        <a:pt x="718" y="406"/>
                      </a:lnTo>
                      <a:lnTo>
                        <a:pt x="726" y="434"/>
                      </a:lnTo>
                      <a:lnTo>
                        <a:pt x="732" y="462"/>
                      </a:lnTo>
                      <a:lnTo>
                        <a:pt x="738" y="490"/>
                      </a:lnTo>
                      <a:lnTo>
                        <a:pt x="742" y="518"/>
                      </a:lnTo>
                      <a:lnTo>
                        <a:pt x="744" y="548"/>
                      </a:lnTo>
                      <a:lnTo>
                        <a:pt x="744" y="578"/>
                      </a:lnTo>
                      <a:lnTo>
                        <a:pt x="744" y="578"/>
                      </a:lnTo>
                      <a:lnTo>
                        <a:pt x="742" y="626"/>
                      </a:lnTo>
                      <a:lnTo>
                        <a:pt x="736" y="676"/>
                      </a:lnTo>
                      <a:lnTo>
                        <a:pt x="726" y="722"/>
                      </a:lnTo>
                      <a:lnTo>
                        <a:pt x="712" y="768"/>
                      </a:lnTo>
                      <a:lnTo>
                        <a:pt x="694" y="812"/>
                      </a:lnTo>
                      <a:lnTo>
                        <a:pt x="674" y="856"/>
                      </a:lnTo>
                      <a:lnTo>
                        <a:pt x="648" y="896"/>
                      </a:lnTo>
                      <a:lnTo>
                        <a:pt x="622" y="934"/>
                      </a:lnTo>
                      <a:lnTo>
                        <a:pt x="590" y="970"/>
                      </a:lnTo>
                      <a:lnTo>
                        <a:pt x="558" y="1002"/>
                      </a:lnTo>
                      <a:lnTo>
                        <a:pt x="520" y="1034"/>
                      </a:lnTo>
                      <a:lnTo>
                        <a:pt x="482" y="1060"/>
                      </a:lnTo>
                      <a:lnTo>
                        <a:pt x="440" y="1086"/>
                      </a:lnTo>
                      <a:lnTo>
                        <a:pt x="398" y="1106"/>
                      </a:lnTo>
                      <a:lnTo>
                        <a:pt x="352" y="1124"/>
                      </a:lnTo>
                      <a:lnTo>
                        <a:pt x="304" y="1138"/>
                      </a:lnTo>
                      <a:lnTo>
                        <a:pt x="304" y="1138"/>
                      </a:lnTo>
                      <a:lnTo>
                        <a:pt x="292" y="113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35" name="Freeform 23"/>
                <p:cNvSpPr>
                  <a:spLocks/>
                </p:cNvSpPr>
                <p:nvPr/>
              </p:nvSpPr>
              <p:spPr bwMode="auto">
                <a:xfrm>
                  <a:off x="4315" y="1431"/>
                  <a:ext cx="744" cy="1138"/>
                </a:xfrm>
                <a:custGeom>
                  <a:avLst/>
                  <a:gdLst>
                    <a:gd name="T0" fmla="*/ 284 w 744"/>
                    <a:gd name="T1" fmla="*/ 1138 h 1138"/>
                    <a:gd name="T2" fmla="*/ 264 w 744"/>
                    <a:gd name="T3" fmla="*/ 1128 h 1138"/>
                    <a:gd name="T4" fmla="*/ 248 w 744"/>
                    <a:gd name="T5" fmla="*/ 1110 h 1138"/>
                    <a:gd name="T6" fmla="*/ 244 w 744"/>
                    <a:gd name="T7" fmla="*/ 1092 h 1138"/>
                    <a:gd name="T8" fmla="*/ 252 w 744"/>
                    <a:gd name="T9" fmla="*/ 1066 h 1138"/>
                    <a:gd name="T10" fmla="*/ 272 w 744"/>
                    <a:gd name="T11" fmla="*/ 1048 h 1138"/>
                    <a:gd name="T12" fmla="*/ 322 w 744"/>
                    <a:gd name="T13" fmla="*/ 1032 h 1138"/>
                    <a:gd name="T14" fmla="*/ 430 w 744"/>
                    <a:gd name="T15" fmla="*/ 980 h 1138"/>
                    <a:gd name="T16" fmla="*/ 520 w 744"/>
                    <a:gd name="T17" fmla="*/ 904 h 1138"/>
                    <a:gd name="T18" fmla="*/ 590 w 744"/>
                    <a:gd name="T19" fmla="*/ 808 h 1138"/>
                    <a:gd name="T20" fmla="*/ 632 w 744"/>
                    <a:gd name="T21" fmla="*/ 698 h 1138"/>
                    <a:gd name="T22" fmla="*/ 648 w 744"/>
                    <a:gd name="T23" fmla="*/ 578 h 1138"/>
                    <a:gd name="T24" fmla="*/ 646 w 744"/>
                    <a:gd name="T25" fmla="*/ 528 h 1138"/>
                    <a:gd name="T26" fmla="*/ 626 w 744"/>
                    <a:gd name="T27" fmla="*/ 434 h 1138"/>
                    <a:gd name="T28" fmla="*/ 566 w 744"/>
                    <a:gd name="T29" fmla="*/ 308 h 1138"/>
                    <a:gd name="T30" fmla="*/ 474 w 744"/>
                    <a:gd name="T31" fmla="*/ 206 h 1138"/>
                    <a:gd name="T32" fmla="*/ 354 w 744"/>
                    <a:gd name="T33" fmla="*/ 134 h 1138"/>
                    <a:gd name="T34" fmla="*/ 240 w 744"/>
                    <a:gd name="T35" fmla="*/ 102 h 1138"/>
                    <a:gd name="T36" fmla="*/ 168 w 744"/>
                    <a:gd name="T37" fmla="*/ 96 h 1138"/>
                    <a:gd name="T38" fmla="*/ 112 w 744"/>
                    <a:gd name="T39" fmla="*/ 100 h 1138"/>
                    <a:gd name="T40" fmla="*/ 58 w 744"/>
                    <a:gd name="T41" fmla="*/ 110 h 1138"/>
                    <a:gd name="T42" fmla="*/ 30 w 744"/>
                    <a:gd name="T43" fmla="*/ 108 h 1138"/>
                    <a:gd name="T44" fmla="*/ 8 w 744"/>
                    <a:gd name="T45" fmla="*/ 90 h 1138"/>
                    <a:gd name="T46" fmla="*/ 0 w 744"/>
                    <a:gd name="T47" fmla="*/ 74 h 1138"/>
                    <a:gd name="T48" fmla="*/ 2 w 744"/>
                    <a:gd name="T49" fmla="*/ 46 h 1138"/>
                    <a:gd name="T50" fmla="*/ 20 w 744"/>
                    <a:gd name="T51" fmla="*/ 24 h 1138"/>
                    <a:gd name="T52" fmla="*/ 36 w 744"/>
                    <a:gd name="T53" fmla="*/ 16 h 1138"/>
                    <a:gd name="T54" fmla="*/ 134 w 744"/>
                    <a:gd name="T55" fmla="*/ 2 h 1138"/>
                    <a:gd name="T56" fmla="*/ 198 w 744"/>
                    <a:gd name="T57" fmla="*/ 2 h 1138"/>
                    <a:gd name="T58" fmla="*/ 284 w 744"/>
                    <a:gd name="T59" fmla="*/ 12 h 1138"/>
                    <a:gd name="T60" fmla="*/ 366 w 744"/>
                    <a:gd name="T61" fmla="*/ 36 h 1138"/>
                    <a:gd name="T62" fmla="*/ 442 w 744"/>
                    <a:gd name="T63" fmla="*/ 70 h 1138"/>
                    <a:gd name="T64" fmla="*/ 512 w 744"/>
                    <a:gd name="T65" fmla="*/ 116 h 1138"/>
                    <a:gd name="T66" fmla="*/ 576 w 744"/>
                    <a:gd name="T67" fmla="*/ 170 h 1138"/>
                    <a:gd name="T68" fmla="*/ 630 w 744"/>
                    <a:gd name="T69" fmla="*/ 232 h 1138"/>
                    <a:gd name="T70" fmla="*/ 674 w 744"/>
                    <a:gd name="T71" fmla="*/ 302 h 1138"/>
                    <a:gd name="T72" fmla="*/ 710 w 744"/>
                    <a:gd name="T73" fmla="*/ 380 h 1138"/>
                    <a:gd name="T74" fmla="*/ 732 w 744"/>
                    <a:gd name="T75" fmla="*/ 462 h 1138"/>
                    <a:gd name="T76" fmla="*/ 744 w 744"/>
                    <a:gd name="T77" fmla="*/ 548 h 1138"/>
                    <a:gd name="T78" fmla="*/ 742 w 744"/>
                    <a:gd name="T79" fmla="*/ 626 h 1138"/>
                    <a:gd name="T80" fmla="*/ 712 w 744"/>
                    <a:gd name="T81" fmla="*/ 768 h 1138"/>
                    <a:gd name="T82" fmla="*/ 648 w 744"/>
                    <a:gd name="T83" fmla="*/ 896 h 1138"/>
                    <a:gd name="T84" fmla="*/ 558 w 744"/>
                    <a:gd name="T85" fmla="*/ 1002 h 1138"/>
                    <a:gd name="T86" fmla="*/ 440 w 744"/>
                    <a:gd name="T87" fmla="*/ 1086 h 1138"/>
                    <a:gd name="T88" fmla="*/ 304 w 744"/>
                    <a:gd name="T8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1138">
                      <a:moveTo>
                        <a:pt x="292" y="1138"/>
                      </a:moveTo>
                      <a:lnTo>
                        <a:pt x="292" y="1138"/>
                      </a:lnTo>
                      <a:lnTo>
                        <a:pt x="284" y="1138"/>
                      </a:lnTo>
                      <a:lnTo>
                        <a:pt x="276" y="1136"/>
                      </a:lnTo>
                      <a:lnTo>
                        <a:pt x="270" y="1134"/>
                      </a:lnTo>
                      <a:lnTo>
                        <a:pt x="264" y="1128"/>
                      </a:lnTo>
                      <a:lnTo>
                        <a:pt x="258" y="1124"/>
                      </a:lnTo>
                      <a:lnTo>
                        <a:pt x="252" y="1118"/>
                      </a:lnTo>
                      <a:lnTo>
                        <a:pt x="248" y="1110"/>
                      </a:lnTo>
                      <a:lnTo>
                        <a:pt x="246" y="1102"/>
                      </a:lnTo>
                      <a:lnTo>
                        <a:pt x="246" y="1102"/>
                      </a:lnTo>
                      <a:lnTo>
                        <a:pt x="244" y="1092"/>
                      </a:lnTo>
                      <a:lnTo>
                        <a:pt x="246" y="1084"/>
                      </a:lnTo>
                      <a:lnTo>
                        <a:pt x="248" y="1074"/>
                      </a:lnTo>
                      <a:lnTo>
                        <a:pt x="252" y="1066"/>
                      </a:lnTo>
                      <a:lnTo>
                        <a:pt x="258" y="1058"/>
                      </a:lnTo>
                      <a:lnTo>
                        <a:pt x="264" y="1052"/>
                      </a:lnTo>
                      <a:lnTo>
                        <a:pt x="272" y="1048"/>
                      </a:lnTo>
                      <a:lnTo>
                        <a:pt x="282" y="1044"/>
                      </a:lnTo>
                      <a:lnTo>
                        <a:pt x="282" y="1044"/>
                      </a:lnTo>
                      <a:lnTo>
                        <a:pt x="322" y="1032"/>
                      </a:lnTo>
                      <a:lnTo>
                        <a:pt x="360" y="1018"/>
                      </a:lnTo>
                      <a:lnTo>
                        <a:pt x="396" y="1000"/>
                      </a:lnTo>
                      <a:lnTo>
                        <a:pt x="430" y="980"/>
                      </a:lnTo>
                      <a:lnTo>
                        <a:pt x="462" y="958"/>
                      </a:lnTo>
                      <a:lnTo>
                        <a:pt x="492" y="932"/>
                      </a:lnTo>
                      <a:lnTo>
                        <a:pt x="520" y="904"/>
                      </a:lnTo>
                      <a:lnTo>
                        <a:pt x="546" y="874"/>
                      </a:lnTo>
                      <a:lnTo>
                        <a:pt x="568" y="842"/>
                      </a:lnTo>
                      <a:lnTo>
                        <a:pt x="590" y="808"/>
                      </a:lnTo>
                      <a:lnTo>
                        <a:pt x="606" y="774"/>
                      </a:lnTo>
                      <a:lnTo>
                        <a:pt x="622" y="736"/>
                      </a:lnTo>
                      <a:lnTo>
                        <a:pt x="632" y="698"/>
                      </a:lnTo>
                      <a:lnTo>
                        <a:pt x="642" y="658"/>
                      </a:lnTo>
                      <a:lnTo>
                        <a:pt x="646" y="618"/>
                      </a:lnTo>
                      <a:lnTo>
                        <a:pt x="648" y="578"/>
                      </a:lnTo>
                      <a:lnTo>
                        <a:pt x="648" y="578"/>
                      </a:lnTo>
                      <a:lnTo>
                        <a:pt x="648" y="552"/>
                      </a:lnTo>
                      <a:lnTo>
                        <a:pt x="646" y="528"/>
                      </a:lnTo>
                      <a:lnTo>
                        <a:pt x="642" y="504"/>
                      </a:lnTo>
                      <a:lnTo>
                        <a:pt x="638" y="480"/>
                      </a:lnTo>
                      <a:lnTo>
                        <a:pt x="626" y="434"/>
                      </a:lnTo>
                      <a:lnTo>
                        <a:pt x="610" y="390"/>
                      </a:lnTo>
                      <a:lnTo>
                        <a:pt x="590" y="348"/>
                      </a:lnTo>
                      <a:lnTo>
                        <a:pt x="566" y="308"/>
                      </a:lnTo>
                      <a:lnTo>
                        <a:pt x="538" y="272"/>
                      </a:lnTo>
                      <a:lnTo>
                        <a:pt x="508" y="238"/>
                      </a:lnTo>
                      <a:lnTo>
                        <a:pt x="474" y="206"/>
                      </a:lnTo>
                      <a:lnTo>
                        <a:pt x="436" y="178"/>
                      </a:lnTo>
                      <a:lnTo>
                        <a:pt x="396" y="154"/>
                      </a:lnTo>
                      <a:lnTo>
                        <a:pt x="354" y="134"/>
                      </a:lnTo>
                      <a:lnTo>
                        <a:pt x="310" y="118"/>
                      </a:lnTo>
                      <a:lnTo>
                        <a:pt x="264" y="106"/>
                      </a:lnTo>
                      <a:lnTo>
                        <a:pt x="240" y="102"/>
                      </a:lnTo>
                      <a:lnTo>
                        <a:pt x="216" y="100"/>
                      </a:lnTo>
                      <a:lnTo>
                        <a:pt x="192" y="98"/>
                      </a:lnTo>
                      <a:lnTo>
                        <a:pt x="168" y="96"/>
                      </a:lnTo>
                      <a:lnTo>
                        <a:pt x="168" y="96"/>
                      </a:lnTo>
                      <a:lnTo>
                        <a:pt x="140" y="98"/>
                      </a:lnTo>
                      <a:lnTo>
                        <a:pt x="112" y="100"/>
                      </a:lnTo>
                      <a:lnTo>
                        <a:pt x="86" y="104"/>
                      </a:lnTo>
                      <a:lnTo>
                        <a:pt x="58" y="110"/>
                      </a:lnTo>
                      <a:lnTo>
                        <a:pt x="58" y="110"/>
                      </a:lnTo>
                      <a:lnTo>
                        <a:pt x="48" y="110"/>
                      </a:lnTo>
                      <a:lnTo>
                        <a:pt x="40" y="110"/>
                      </a:lnTo>
                      <a:lnTo>
                        <a:pt x="30" y="108"/>
                      </a:lnTo>
                      <a:lnTo>
                        <a:pt x="22" y="102"/>
                      </a:lnTo>
                      <a:lnTo>
                        <a:pt x="14" y="98"/>
                      </a:lnTo>
                      <a:lnTo>
                        <a:pt x="8" y="90"/>
                      </a:lnTo>
                      <a:lnTo>
                        <a:pt x="4" y="82"/>
                      </a:lnTo>
                      <a:lnTo>
                        <a:pt x="0" y="74"/>
                      </a:lnTo>
                      <a:lnTo>
                        <a:pt x="0" y="74"/>
                      </a:lnTo>
                      <a:lnTo>
                        <a:pt x="0" y="64"/>
                      </a:lnTo>
                      <a:lnTo>
                        <a:pt x="0" y="54"/>
                      </a:lnTo>
                      <a:lnTo>
                        <a:pt x="2" y="46"/>
                      </a:lnTo>
                      <a:lnTo>
                        <a:pt x="6" y="36"/>
                      </a:lnTo>
                      <a:lnTo>
                        <a:pt x="12" y="30"/>
                      </a:lnTo>
                      <a:lnTo>
                        <a:pt x="20" y="24"/>
                      </a:lnTo>
                      <a:lnTo>
                        <a:pt x="28" y="18"/>
                      </a:lnTo>
                      <a:lnTo>
                        <a:pt x="36" y="16"/>
                      </a:lnTo>
                      <a:lnTo>
                        <a:pt x="36" y="16"/>
                      </a:lnTo>
                      <a:lnTo>
                        <a:pt x="70" y="8"/>
                      </a:lnTo>
                      <a:lnTo>
                        <a:pt x="102" y="4"/>
                      </a:lnTo>
                      <a:lnTo>
                        <a:pt x="134" y="2"/>
                      </a:lnTo>
                      <a:lnTo>
                        <a:pt x="168" y="0"/>
                      </a:lnTo>
                      <a:lnTo>
                        <a:pt x="168" y="0"/>
                      </a:lnTo>
                      <a:lnTo>
                        <a:pt x="198" y="2"/>
                      </a:lnTo>
                      <a:lnTo>
                        <a:pt x="226" y="4"/>
                      </a:lnTo>
                      <a:lnTo>
                        <a:pt x="256" y="8"/>
                      </a:lnTo>
                      <a:lnTo>
                        <a:pt x="284" y="12"/>
                      </a:lnTo>
                      <a:lnTo>
                        <a:pt x="312" y="18"/>
                      </a:lnTo>
                      <a:lnTo>
                        <a:pt x="338" y="26"/>
                      </a:lnTo>
                      <a:lnTo>
                        <a:pt x="366" y="36"/>
                      </a:lnTo>
                      <a:lnTo>
                        <a:pt x="392" y="46"/>
                      </a:lnTo>
                      <a:lnTo>
                        <a:pt x="418" y="58"/>
                      </a:lnTo>
                      <a:lnTo>
                        <a:pt x="442" y="70"/>
                      </a:lnTo>
                      <a:lnTo>
                        <a:pt x="466" y="84"/>
                      </a:lnTo>
                      <a:lnTo>
                        <a:pt x="490" y="100"/>
                      </a:lnTo>
                      <a:lnTo>
                        <a:pt x="512" y="116"/>
                      </a:lnTo>
                      <a:lnTo>
                        <a:pt x="534" y="132"/>
                      </a:lnTo>
                      <a:lnTo>
                        <a:pt x="556" y="150"/>
                      </a:lnTo>
                      <a:lnTo>
                        <a:pt x="576" y="170"/>
                      </a:lnTo>
                      <a:lnTo>
                        <a:pt x="594" y="190"/>
                      </a:lnTo>
                      <a:lnTo>
                        <a:pt x="612" y="210"/>
                      </a:lnTo>
                      <a:lnTo>
                        <a:pt x="630" y="232"/>
                      </a:lnTo>
                      <a:lnTo>
                        <a:pt x="646" y="254"/>
                      </a:lnTo>
                      <a:lnTo>
                        <a:pt x="660" y="278"/>
                      </a:lnTo>
                      <a:lnTo>
                        <a:pt x="674" y="302"/>
                      </a:lnTo>
                      <a:lnTo>
                        <a:pt x="688" y="328"/>
                      </a:lnTo>
                      <a:lnTo>
                        <a:pt x="698" y="352"/>
                      </a:lnTo>
                      <a:lnTo>
                        <a:pt x="710" y="380"/>
                      </a:lnTo>
                      <a:lnTo>
                        <a:pt x="718" y="406"/>
                      </a:lnTo>
                      <a:lnTo>
                        <a:pt x="726" y="434"/>
                      </a:lnTo>
                      <a:lnTo>
                        <a:pt x="732" y="462"/>
                      </a:lnTo>
                      <a:lnTo>
                        <a:pt x="738" y="490"/>
                      </a:lnTo>
                      <a:lnTo>
                        <a:pt x="742" y="518"/>
                      </a:lnTo>
                      <a:lnTo>
                        <a:pt x="744" y="548"/>
                      </a:lnTo>
                      <a:lnTo>
                        <a:pt x="744" y="578"/>
                      </a:lnTo>
                      <a:lnTo>
                        <a:pt x="744" y="578"/>
                      </a:lnTo>
                      <a:lnTo>
                        <a:pt x="742" y="626"/>
                      </a:lnTo>
                      <a:lnTo>
                        <a:pt x="736" y="676"/>
                      </a:lnTo>
                      <a:lnTo>
                        <a:pt x="726" y="722"/>
                      </a:lnTo>
                      <a:lnTo>
                        <a:pt x="712" y="768"/>
                      </a:lnTo>
                      <a:lnTo>
                        <a:pt x="694" y="812"/>
                      </a:lnTo>
                      <a:lnTo>
                        <a:pt x="674" y="856"/>
                      </a:lnTo>
                      <a:lnTo>
                        <a:pt x="648" y="896"/>
                      </a:lnTo>
                      <a:lnTo>
                        <a:pt x="622" y="934"/>
                      </a:lnTo>
                      <a:lnTo>
                        <a:pt x="590" y="970"/>
                      </a:lnTo>
                      <a:lnTo>
                        <a:pt x="558" y="1002"/>
                      </a:lnTo>
                      <a:lnTo>
                        <a:pt x="520" y="1034"/>
                      </a:lnTo>
                      <a:lnTo>
                        <a:pt x="482" y="1060"/>
                      </a:lnTo>
                      <a:lnTo>
                        <a:pt x="440" y="1086"/>
                      </a:lnTo>
                      <a:lnTo>
                        <a:pt x="398" y="1106"/>
                      </a:lnTo>
                      <a:lnTo>
                        <a:pt x="352" y="1124"/>
                      </a:lnTo>
                      <a:lnTo>
                        <a:pt x="304" y="1138"/>
                      </a:lnTo>
                      <a:lnTo>
                        <a:pt x="304" y="1138"/>
                      </a:lnTo>
                      <a:lnTo>
                        <a:pt x="292" y="113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36" name="Freeform 24"/>
                <p:cNvSpPr>
                  <a:spLocks/>
                </p:cNvSpPr>
                <p:nvPr/>
              </p:nvSpPr>
              <p:spPr bwMode="auto">
                <a:xfrm>
                  <a:off x="3271" y="1247"/>
                  <a:ext cx="848" cy="338"/>
                </a:xfrm>
                <a:custGeom>
                  <a:avLst/>
                  <a:gdLst>
                    <a:gd name="T0" fmla="*/ 48 w 848"/>
                    <a:gd name="T1" fmla="*/ 338 h 338"/>
                    <a:gd name="T2" fmla="*/ 22 w 848"/>
                    <a:gd name="T3" fmla="*/ 332 h 338"/>
                    <a:gd name="T4" fmla="*/ 16 w 848"/>
                    <a:gd name="T5" fmla="*/ 326 h 338"/>
                    <a:gd name="T6" fmla="*/ 4 w 848"/>
                    <a:gd name="T7" fmla="*/ 310 h 338"/>
                    <a:gd name="T8" fmla="*/ 0 w 848"/>
                    <a:gd name="T9" fmla="*/ 292 h 338"/>
                    <a:gd name="T10" fmla="*/ 4 w 848"/>
                    <a:gd name="T11" fmla="*/ 274 h 338"/>
                    <a:gd name="T12" fmla="*/ 8 w 848"/>
                    <a:gd name="T13" fmla="*/ 264 h 338"/>
                    <a:gd name="T14" fmla="*/ 52 w 848"/>
                    <a:gd name="T15" fmla="*/ 206 h 338"/>
                    <a:gd name="T16" fmla="*/ 102 w 848"/>
                    <a:gd name="T17" fmla="*/ 154 h 338"/>
                    <a:gd name="T18" fmla="*/ 156 w 848"/>
                    <a:gd name="T19" fmla="*/ 108 h 338"/>
                    <a:gd name="T20" fmla="*/ 218 w 848"/>
                    <a:gd name="T21" fmla="*/ 70 h 338"/>
                    <a:gd name="T22" fmla="*/ 282 w 848"/>
                    <a:gd name="T23" fmla="*/ 40 h 338"/>
                    <a:gd name="T24" fmla="*/ 350 w 848"/>
                    <a:gd name="T25" fmla="*/ 18 h 338"/>
                    <a:gd name="T26" fmla="*/ 420 w 848"/>
                    <a:gd name="T27" fmla="*/ 4 h 338"/>
                    <a:gd name="T28" fmla="*/ 494 w 848"/>
                    <a:gd name="T29" fmla="*/ 0 h 338"/>
                    <a:gd name="T30" fmla="*/ 538 w 848"/>
                    <a:gd name="T31" fmla="*/ 2 h 338"/>
                    <a:gd name="T32" fmla="*/ 626 w 848"/>
                    <a:gd name="T33" fmla="*/ 16 h 338"/>
                    <a:gd name="T34" fmla="*/ 712 w 848"/>
                    <a:gd name="T35" fmla="*/ 42 h 338"/>
                    <a:gd name="T36" fmla="*/ 790 w 848"/>
                    <a:gd name="T37" fmla="*/ 82 h 338"/>
                    <a:gd name="T38" fmla="*/ 828 w 848"/>
                    <a:gd name="T39" fmla="*/ 108 h 338"/>
                    <a:gd name="T40" fmla="*/ 842 w 848"/>
                    <a:gd name="T41" fmla="*/ 122 h 338"/>
                    <a:gd name="T42" fmla="*/ 848 w 848"/>
                    <a:gd name="T43" fmla="*/ 138 h 338"/>
                    <a:gd name="T44" fmla="*/ 848 w 848"/>
                    <a:gd name="T45" fmla="*/ 156 h 338"/>
                    <a:gd name="T46" fmla="*/ 840 w 848"/>
                    <a:gd name="T47" fmla="*/ 174 h 338"/>
                    <a:gd name="T48" fmla="*/ 832 w 848"/>
                    <a:gd name="T49" fmla="*/ 182 h 338"/>
                    <a:gd name="T50" fmla="*/ 818 w 848"/>
                    <a:gd name="T51" fmla="*/ 192 h 338"/>
                    <a:gd name="T52" fmla="*/ 800 w 848"/>
                    <a:gd name="T53" fmla="*/ 194 h 338"/>
                    <a:gd name="T54" fmla="*/ 780 w 848"/>
                    <a:gd name="T55" fmla="*/ 190 h 338"/>
                    <a:gd name="T56" fmla="*/ 772 w 848"/>
                    <a:gd name="T57" fmla="*/ 186 h 338"/>
                    <a:gd name="T58" fmla="*/ 708 w 848"/>
                    <a:gd name="T59" fmla="*/ 146 h 338"/>
                    <a:gd name="T60" fmla="*/ 640 w 848"/>
                    <a:gd name="T61" fmla="*/ 118 h 338"/>
                    <a:gd name="T62" fmla="*/ 568 w 848"/>
                    <a:gd name="T63" fmla="*/ 102 h 338"/>
                    <a:gd name="T64" fmla="*/ 494 w 848"/>
                    <a:gd name="T65" fmla="*/ 96 h 338"/>
                    <a:gd name="T66" fmla="*/ 462 w 848"/>
                    <a:gd name="T67" fmla="*/ 98 h 338"/>
                    <a:gd name="T68" fmla="*/ 402 w 848"/>
                    <a:gd name="T69" fmla="*/ 104 h 338"/>
                    <a:gd name="T70" fmla="*/ 344 w 848"/>
                    <a:gd name="T71" fmla="*/ 120 h 338"/>
                    <a:gd name="T72" fmla="*/ 290 w 848"/>
                    <a:gd name="T73" fmla="*/ 142 h 338"/>
                    <a:gd name="T74" fmla="*/ 238 w 848"/>
                    <a:gd name="T75" fmla="*/ 170 h 338"/>
                    <a:gd name="T76" fmla="*/ 190 w 848"/>
                    <a:gd name="T77" fmla="*/ 204 h 338"/>
                    <a:gd name="T78" fmla="*/ 146 w 848"/>
                    <a:gd name="T79" fmla="*/ 246 h 338"/>
                    <a:gd name="T80" fmla="*/ 106 w 848"/>
                    <a:gd name="T81" fmla="*/ 292 h 338"/>
                    <a:gd name="T82" fmla="*/ 90 w 848"/>
                    <a:gd name="T83" fmla="*/ 316 h 338"/>
                    <a:gd name="T84" fmla="*/ 72 w 848"/>
                    <a:gd name="T85" fmla="*/ 334 h 338"/>
                    <a:gd name="T86" fmla="*/ 48 w 848"/>
                    <a:gd name="T87"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8" h="338">
                      <a:moveTo>
                        <a:pt x="48" y="338"/>
                      </a:moveTo>
                      <a:lnTo>
                        <a:pt x="48" y="338"/>
                      </a:lnTo>
                      <a:lnTo>
                        <a:pt x="36" y="338"/>
                      </a:lnTo>
                      <a:lnTo>
                        <a:pt x="22" y="332"/>
                      </a:lnTo>
                      <a:lnTo>
                        <a:pt x="22" y="332"/>
                      </a:lnTo>
                      <a:lnTo>
                        <a:pt x="16" y="326"/>
                      </a:lnTo>
                      <a:lnTo>
                        <a:pt x="10" y="318"/>
                      </a:lnTo>
                      <a:lnTo>
                        <a:pt x="4" y="310"/>
                      </a:lnTo>
                      <a:lnTo>
                        <a:pt x="2" y="302"/>
                      </a:lnTo>
                      <a:lnTo>
                        <a:pt x="0" y="292"/>
                      </a:lnTo>
                      <a:lnTo>
                        <a:pt x="2" y="282"/>
                      </a:lnTo>
                      <a:lnTo>
                        <a:pt x="4" y="274"/>
                      </a:lnTo>
                      <a:lnTo>
                        <a:pt x="8" y="264"/>
                      </a:lnTo>
                      <a:lnTo>
                        <a:pt x="8" y="264"/>
                      </a:lnTo>
                      <a:lnTo>
                        <a:pt x="30" y="234"/>
                      </a:lnTo>
                      <a:lnTo>
                        <a:pt x="52" y="206"/>
                      </a:lnTo>
                      <a:lnTo>
                        <a:pt x="76" y="178"/>
                      </a:lnTo>
                      <a:lnTo>
                        <a:pt x="102" y="154"/>
                      </a:lnTo>
                      <a:lnTo>
                        <a:pt x="128" y="130"/>
                      </a:lnTo>
                      <a:lnTo>
                        <a:pt x="156" y="108"/>
                      </a:lnTo>
                      <a:lnTo>
                        <a:pt x="186" y="88"/>
                      </a:lnTo>
                      <a:lnTo>
                        <a:pt x="218" y="70"/>
                      </a:lnTo>
                      <a:lnTo>
                        <a:pt x="248" y="54"/>
                      </a:lnTo>
                      <a:lnTo>
                        <a:pt x="282" y="40"/>
                      </a:lnTo>
                      <a:lnTo>
                        <a:pt x="316" y="28"/>
                      </a:lnTo>
                      <a:lnTo>
                        <a:pt x="350" y="18"/>
                      </a:lnTo>
                      <a:lnTo>
                        <a:pt x="384" y="10"/>
                      </a:lnTo>
                      <a:lnTo>
                        <a:pt x="420" y="4"/>
                      </a:lnTo>
                      <a:lnTo>
                        <a:pt x="456" y="2"/>
                      </a:lnTo>
                      <a:lnTo>
                        <a:pt x="494" y="0"/>
                      </a:lnTo>
                      <a:lnTo>
                        <a:pt x="494" y="0"/>
                      </a:lnTo>
                      <a:lnTo>
                        <a:pt x="538" y="2"/>
                      </a:lnTo>
                      <a:lnTo>
                        <a:pt x="582" y="6"/>
                      </a:lnTo>
                      <a:lnTo>
                        <a:pt x="626" y="16"/>
                      </a:lnTo>
                      <a:lnTo>
                        <a:pt x="670" y="28"/>
                      </a:lnTo>
                      <a:lnTo>
                        <a:pt x="712" y="42"/>
                      </a:lnTo>
                      <a:lnTo>
                        <a:pt x="752" y="60"/>
                      </a:lnTo>
                      <a:lnTo>
                        <a:pt x="790" y="82"/>
                      </a:lnTo>
                      <a:lnTo>
                        <a:pt x="828" y="108"/>
                      </a:lnTo>
                      <a:lnTo>
                        <a:pt x="828" y="108"/>
                      </a:lnTo>
                      <a:lnTo>
                        <a:pt x="836" y="114"/>
                      </a:lnTo>
                      <a:lnTo>
                        <a:pt x="842" y="122"/>
                      </a:lnTo>
                      <a:lnTo>
                        <a:pt x="846" y="130"/>
                      </a:lnTo>
                      <a:lnTo>
                        <a:pt x="848" y="138"/>
                      </a:lnTo>
                      <a:lnTo>
                        <a:pt x="848" y="148"/>
                      </a:lnTo>
                      <a:lnTo>
                        <a:pt x="848" y="156"/>
                      </a:lnTo>
                      <a:lnTo>
                        <a:pt x="844" y="166"/>
                      </a:lnTo>
                      <a:lnTo>
                        <a:pt x="840" y="174"/>
                      </a:lnTo>
                      <a:lnTo>
                        <a:pt x="840" y="174"/>
                      </a:lnTo>
                      <a:lnTo>
                        <a:pt x="832" y="182"/>
                      </a:lnTo>
                      <a:lnTo>
                        <a:pt x="826" y="188"/>
                      </a:lnTo>
                      <a:lnTo>
                        <a:pt x="818" y="192"/>
                      </a:lnTo>
                      <a:lnTo>
                        <a:pt x="808" y="194"/>
                      </a:lnTo>
                      <a:lnTo>
                        <a:pt x="800" y="194"/>
                      </a:lnTo>
                      <a:lnTo>
                        <a:pt x="790" y="194"/>
                      </a:lnTo>
                      <a:lnTo>
                        <a:pt x="780" y="190"/>
                      </a:lnTo>
                      <a:lnTo>
                        <a:pt x="772" y="186"/>
                      </a:lnTo>
                      <a:lnTo>
                        <a:pt x="772" y="186"/>
                      </a:lnTo>
                      <a:lnTo>
                        <a:pt x="742" y="164"/>
                      </a:lnTo>
                      <a:lnTo>
                        <a:pt x="708" y="146"/>
                      </a:lnTo>
                      <a:lnTo>
                        <a:pt x="674" y="132"/>
                      </a:lnTo>
                      <a:lnTo>
                        <a:pt x="640" y="118"/>
                      </a:lnTo>
                      <a:lnTo>
                        <a:pt x="604" y="108"/>
                      </a:lnTo>
                      <a:lnTo>
                        <a:pt x="568" y="102"/>
                      </a:lnTo>
                      <a:lnTo>
                        <a:pt x="532" y="98"/>
                      </a:lnTo>
                      <a:lnTo>
                        <a:pt x="494" y="96"/>
                      </a:lnTo>
                      <a:lnTo>
                        <a:pt x="494" y="96"/>
                      </a:lnTo>
                      <a:lnTo>
                        <a:pt x="462" y="98"/>
                      </a:lnTo>
                      <a:lnTo>
                        <a:pt x="432" y="100"/>
                      </a:lnTo>
                      <a:lnTo>
                        <a:pt x="402" y="104"/>
                      </a:lnTo>
                      <a:lnTo>
                        <a:pt x="374" y="112"/>
                      </a:lnTo>
                      <a:lnTo>
                        <a:pt x="344" y="120"/>
                      </a:lnTo>
                      <a:lnTo>
                        <a:pt x="316" y="130"/>
                      </a:lnTo>
                      <a:lnTo>
                        <a:pt x="290" y="142"/>
                      </a:lnTo>
                      <a:lnTo>
                        <a:pt x="264" y="154"/>
                      </a:lnTo>
                      <a:lnTo>
                        <a:pt x="238" y="170"/>
                      </a:lnTo>
                      <a:lnTo>
                        <a:pt x="212" y="186"/>
                      </a:lnTo>
                      <a:lnTo>
                        <a:pt x="190" y="204"/>
                      </a:lnTo>
                      <a:lnTo>
                        <a:pt x="166" y="224"/>
                      </a:lnTo>
                      <a:lnTo>
                        <a:pt x="146" y="246"/>
                      </a:lnTo>
                      <a:lnTo>
                        <a:pt x="126" y="268"/>
                      </a:lnTo>
                      <a:lnTo>
                        <a:pt x="106" y="292"/>
                      </a:lnTo>
                      <a:lnTo>
                        <a:pt x="90" y="316"/>
                      </a:lnTo>
                      <a:lnTo>
                        <a:pt x="90" y="316"/>
                      </a:lnTo>
                      <a:lnTo>
                        <a:pt x="82" y="326"/>
                      </a:lnTo>
                      <a:lnTo>
                        <a:pt x="72" y="334"/>
                      </a:lnTo>
                      <a:lnTo>
                        <a:pt x="60" y="338"/>
                      </a:lnTo>
                      <a:lnTo>
                        <a:pt x="48" y="33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37" name="Freeform 25"/>
                <p:cNvSpPr>
                  <a:spLocks/>
                </p:cNvSpPr>
                <p:nvPr/>
              </p:nvSpPr>
              <p:spPr bwMode="auto">
                <a:xfrm>
                  <a:off x="3271" y="1247"/>
                  <a:ext cx="848" cy="338"/>
                </a:xfrm>
                <a:custGeom>
                  <a:avLst/>
                  <a:gdLst>
                    <a:gd name="T0" fmla="*/ 48 w 848"/>
                    <a:gd name="T1" fmla="*/ 338 h 338"/>
                    <a:gd name="T2" fmla="*/ 22 w 848"/>
                    <a:gd name="T3" fmla="*/ 332 h 338"/>
                    <a:gd name="T4" fmla="*/ 16 w 848"/>
                    <a:gd name="T5" fmla="*/ 326 h 338"/>
                    <a:gd name="T6" fmla="*/ 4 w 848"/>
                    <a:gd name="T7" fmla="*/ 310 h 338"/>
                    <a:gd name="T8" fmla="*/ 0 w 848"/>
                    <a:gd name="T9" fmla="*/ 292 h 338"/>
                    <a:gd name="T10" fmla="*/ 4 w 848"/>
                    <a:gd name="T11" fmla="*/ 274 h 338"/>
                    <a:gd name="T12" fmla="*/ 8 w 848"/>
                    <a:gd name="T13" fmla="*/ 264 h 338"/>
                    <a:gd name="T14" fmla="*/ 52 w 848"/>
                    <a:gd name="T15" fmla="*/ 206 h 338"/>
                    <a:gd name="T16" fmla="*/ 102 w 848"/>
                    <a:gd name="T17" fmla="*/ 154 h 338"/>
                    <a:gd name="T18" fmla="*/ 156 w 848"/>
                    <a:gd name="T19" fmla="*/ 108 h 338"/>
                    <a:gd name="T20" fmla="*/ 218 w 848"/>
                    <a:gd name="T21" fmla="*/ 70 h 338"/>
                    <a:gd name="T22" fmla="*/ 282 w 848"/>
                    <a:gd name="T23" fmla="*/ 40 h 338"/>
                    <a:gd name="T24" fmla="*/ 350 w 848"/>
                    <a:gd name="T25" fmla="*/ 18 h 338"/>
                    <a:gd name="T26" fmla="*/ 420 w 848"/>
                    <a:gd name="T27" fmla="*/ 4 h 338"/>
                    <a:gd name="T28" fmla="*/ 494 w 848"/>
                    <a:gd name="T29" fmla="*/ 0 h 338"/>
                    <a:gd name="T30" fmla="*/ 538 w 848"/>
                    <a:gd name="T31" fmla="*/ 2 h 338"/>
                    <a:gd name="T32" fmla="*/ 626 w 848"/>
                    <a:gd name="T33" fmla="*/ 16 h 338"/>
                    <a:gd name="T34" fmla="*/ 712 w 848"/>
                    <a:gd name="T35" fmla="*/ 42 h 338"/>
                    <a:gd name="T36" fmla="*/ 790 w 848"/>
                    <a:gd name="T37" fmla="*/ 82 h 338"/>
                    <a:gd name="T38" fmla="*/ 828 w 848"/>
                    <a:gd name="T39" fmla="*/ 108 h 338"/>
                    <a:gd name="T40" fmla="*/ 842 w 848"/>
                    <a:gd name="T41" fmla="*/ 122 h 338"/>
                    <a:gd name="T42" fmla="*/ 848 w 848"/>
                    <a:gd name="T43" fmla="*/ 138 h 338"/>
                    <a:gd name="T44" fmla="*/ 848 w 848"/>
                    <a:gd name="T45" fmla="*/ 156 h 338"/>
                    <a:gd name="T46" fmla="*/ 840 w 848"/>
                    <a:gd name="T47" fmla="*/ 174 h 338"/>
                    <a:gd name="T48" fmla="*/ 832 w 848"/>
                    <a:gd name="T49" fmla="*/ 182 h 338"/>
                    <a:gd name="T50" fmla="*/ 818 w 848"/>
                    <a:gd name="T51" fmla="*/ 192 h 338"/>
                    <a:gd name="T52" fmla="*/ 800 w 848"/>
                    <a:gd name="T53" fmla="*/ 194 h 338"/>
                    <a:gd name="T54" fmla="*/ 780 w 848"/>
                    <a:gd name="T55" fmla="*/ 190 h 338"/>
                    <a:gd name="T56" fmla="*/ 772 w 848"/>
                    <a:gd name="T57" fmla="*/ 186 h 338"/>
                    <a:gd name="T58" fmla="*/ 708 w 848"/>
                    <a:gd name="T59" fmla="*/ 146 h 338"/>
                    <a:gd name="T60" fmla="*/ 640 w 848"/>
                    <a:gd name="T61" fmla="*/ 118 h 338"/>
                    <a:gd name="T62" fmla="*/ 568 w 848"/>
                    <a:gd name="T63" fmla="*/ 102 h 338"/>
                    <a:gd name="T64" fmla="*/ 494 w 848"/>
                    <a:gd name="T65" fmla="*/ 96 h 338"/>
                    <a:gd name="T66" fmla="*/ 462 w 848"/>
                    <a:gd name="T67" fmla="*/ 98 h 338"/>
                    <a:gd name="T68" fmla="*/ 402 w 848"/>
                    <a:gd name="T69" fmla="*/ 104 h 338"/>
                    <a:gd name="T70" fmla="*/ 344 w 848"/>
                    <a:gd name="T71" fmla="*/ 120 h 338"/>
                    <a:gd name="T72" fmla="*/ 290 w 848"/>
                    <a:gd name="T73" fmla="*/ 142 h 338"/>
                    <a:gd name="T74" fmla="*/ 238 w 848"/>
                    <a:gd name="T75" fmla="*/ 170 h 338"/>
                    <a:gd name="T76" fmla="*/ 190 w 848"/>
                    <a:gd name="T77" fmla="*/ 204 h 338"/>
                    <a:gd name="T78" fmla="*/ 146 w 848"/>
                    <a:gd name="T79" fmla="*/ 246 h 338"/>
                    <a:gd name="T80" fmla="*/ 106 w 848"/>
                    <a:gd name="T81" fmla="*/ 292 h 338"/>
                    <a:gd name="T82" fmla="*/ 90 w 848"/>
                    <a:gd name="T83" fmla="*/ 316 h 338"/>
                    <a:gd name="T84" fmla="*/ 72 w 848"/>
                    <a:gd name="T85" fmla="*/ 334 h 338"/>
                    <a:gd name="T86" fmla="*/ 48 w 848"/>
                    <a:gd name="T87"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8" h="338">
                      <a:moveTo>
                        <a:pt x="48" y="338"/>
                      </a:moveTo>
                      <a:lnTo>
                        <a:pt x="48" y="338"/>
                      </a:lnTo>
                      <a:lnTo>
                        <a:pt x="36" y="338"/>
                      </a:lnTo>
                      <a:lnTo>
                        <a:pt x="22" y="332"/>
                      </a:lnTo>
                      <a:lnTo>
                        <a:pt x="22" y="332"/>
                      </a:lnTo>
                      <a:lnTo>
                        <a:pt x="16" y="326"/>
                      </a:lnTo>
                      <a:lnTo>
                        <a:pt x="10" y="318"/>
                      </a:lnTo>
                      <a:lnTo>
                        <a:pt x="4" y="310"/>
                      </a:lnTo>
                      <a:lnTo>
                        <a:pt x="2" y="302"/>
                      </a:lnTo>
                      <a:lnTo>
                        <a:pt x="0" y="292"/>
                      </a:lnTo>
                      <a:lnTo>
                        <a:pt x="2" y="282"/>
                      </a:lnTo>
                      <a:lnTo>
                        <a:pt x="4" y="274"/>
                      </a:lnTo>
                      <a:lnTo>
                        <a:pt x="8" y="264"/>
                      </a:lnTo>
                      <a:lnTo>
                        <a:pt x="8" y="264"/>
                      </a:lnTo>
                      <a:lnTo>
                        <a:pt x="30" y="234"/>
                      </a:lnTo>
                      <a:lnTo>
                        <a:pt x="52" y="206"/>
                      </a:lnTo>
                      <a:lnTo>
                        <a:pt x="76" y="178"/>
                      </a:lnTo>
                      <a:lnTo>
                        <a:pt x="102" y="154"/>
                      </a:lnTo>
                      <a:lnTo>
                        <a:pt x="128" y="130"/>
                      </a:lnTo>
                      <a:lnTo>
                        <a:pt x="156" y="108"/>
                      </a:lnTo>
                      <a:lnTo>
                        <a:pt x="186" y="88"/>
                      </a:lnTo>
                      <a:lnTo>
                        <a:pt x="218" y="70"/>
                      </a:lnTo>
                      <a:lnTo>
                        <a:pt x="248" y="54"/>
                      </a:lnTo>
                      <a:lnTo>
                        <a:pt x="282" y="40"/>
                      </a:lnTo>
                      <a:lnTo>
                        <a:pt x="316" y="28"/>
                      </a:lnTo>
                      <a:lnTo>
                        <a:pt x="350" y="18"/>
                      </a:lnTo>
                      <a:lnTo>
                        <a:pt x="384" y="10"/>
                      </a:lnTo>
                      <a:lnTo>
                        <a:pt x="420" y="4"/>
                      </a:lnTo>
                      <a:lnTo>
                        <a:pt x="456" y="2"/>
                      </a:lnTo>
                      <a:lnTo>
                        <a:pt x="494" y="0"/>
                      </a:lnTo>
                      <a:lnTo>
                        <a:pt x="494" y="0"/>
                      </a:lnTo>
                      <a:lnTo>
                        <a:pt x="538" y="2"/>
                      </a:lnTo>
                      <a:lnTo>
                        <a:pt x="582" y="6"/>
                      </a:lnTo>
                      <a:lnTo>
                        <a:pt x="626" y="16"/>
                      </a:lnTo>
                      <a:lnTo>
                        <a:pt x="670" y="28"/>
                      </a:lnTo>
                      <a:lnTo>
                        <a:pt x="712" y="42"/>
                      </a:lnTo>
                      <a:lnTo>
                        <a:pt x="752" y="60"/>
                      </a:lnTo>
                      <a:lnTo>
                        <a:pt x="790" y="82"/>
                      </a:lnTo>
                      <a:lnTo>
                        <a:pt x="828" y="108"/>
                      </a:lnTo>
                      <a:lnTo>
                        <a:pt x="828" y="108"/>
                      </a:lnTo>
                      <a:lnTo>
                        <a:pt x="836" y="114"/>
                      </a:lnTo>
                      <a:lnTo>
                        <a:pt x="842" y="122"/>
                      </a:lnTo>
                      <a:lnTo>
                        <a:pt x="846" y="130"/>
                      </a:lnTo>
                      <a:lnTo>
                        <a:pt x="848" y="138"/>
                      </a:lnTo>
                      <a:lnTo>
                        <a:pt x="848" y="148"/>
                      </a:lnTo>
                      <a:lnTo>
                        <a:pt x="848" y="156"/>
                      </a:lnTo>
                      <a:lnTo>
                        <a:pt x="844" y="166"/>
                      </a:lnTo>
                      <a:lnTo>
                        <a:pt x="840" y="174"/>
                      </a:lnTo>
                      <a:lnTo>
                        <a:pt x="840" y="174"/>
                      </a:lnTo>
                      <a:lnTo>
                        <a:pt x="832" y="182"/>
                      </a:lnTo>
                      <a:lnTo>
                        <a:pt x="826" y="188"/>
                      </a:lnTo>
                      <a:lnTo>
                        <a:pt x="818" y="192"/>
                      </a:lnTo>
                      <a:lnTo>
                        <a:pt x="808" y="194"/>
                      </a:lnTo>
                      <a:lnTo>
                        <a:pt x="800" y="194"/>
                      </a:lnTo>
                      <a:lnTo>
                        <a:pt x="790" y="194"/>
                      </a:lnTo>
                      <a:lnTo>
                        <a:pt x="780" y="190"/>
                      </a:lnTo>
                      <a:lnTo>
                        <a:pt x="772" y="186"/>
                      </a:lnTo>
                      <a:lnTo>
                        <a:pt x="772" y="186"/>
                      </a:lnTo>
                      <a:lnTo>
                        <a:pt x="742" y="164"/>
                      </a:lnTo>
                      <a:lnTo>
                        <a:pt x="708" y="146"/>
                      </a:lnTo>
                      <a:lnTo>
                        <a:pt x="674" y="132"/>
                      </a:lnTo>
                      <a:lnTo>
                        <a:pt x="640" y="118"/>
                      </a:lnTo>
                      <a:lnTo>
                        <a:pt x="604" y="108"/>
                      </a:lnTo>
                      <a:lnTo>
                        <a:pt x="568" y="102"/>
                      </a:lnTo>
                      <a:lnTo>
                        <a:pt x="532" y="98"/>
                      </a:lnTo>
                      <a:lnTo>
                        <a:pt x="494" y="96"/>
                      </a:lnTo>
                      <a:lnTo>
                        <a:pt x="494" y="96"/>
                      </a:lnTo>
                      <a:lnTo>
                        <a:pt x="462" y="98"/>
                      </a:lnTo>
                      <a:lnTo>
                        <a:pt x="432" y="100"/>
                      </a:lnTo>
                      <a:lnTo>
                        <a:pt x="402" y="104"/>
                      </a:lnTo>
                      <a:lnTo>
                        <a:pt x="374" y="112"/>
                      </a:lnTo>
                      <a:lnTo>
                        <a:pt x="344" y="120"/>
                      </a:lnTo>
                      <a:lnTo>
                        <a:pt x="316" y="130"/>
                      </a:lnTo>
                      <a:lnTo>
                        <a:pt x="290" y="142"/>
                      </a:lnTo>
                      <a:lnTo>
                        <a:pt x="264" y="154"/>
                      </a:lnTo>
                      <a:lnTo>
                        <a:pt x="238" y="170"/>
                      </a:lnTo>
                      <a:lnTo>
                        <a:pt x="212" y="186"/>
                      </a:lnTo>
                      <a:lnTo>
                        <a:pt x="190" y="204"/>
                      </a:lnTo>
                      <a:lnTo>
                        <a:pt x="166" y="224"/>
                      </a:lnTo>
                      <a:lnTo>
                        <a:pt x="146" y="246"/>
                      </a:lnTo>
                      <a:lnTo>
                        <a:pt x="126" y="268"/>
                      </a:lnTo>
                      <a:lnTo>
                        <a:pt x="106" y="292"/>
                      </a:lnTo>
                      <a:lnTo>
                        <a:pt x="90" y="316"/>
                      </a:lnTo>
                      <a:lnTo>
                        <a:pt x="90" y="316"/>
                      </a:lnTo>
                      <a:lnTo>
                        <a:pt x="82" y="326"/>
                      </a:lnTo>
                      <a:lnTo>
                        <a:pt x="72" y="334"/>
                      </a:lnTo>
                      <a:lnTo>
                        <a:pt x="60" y="338"/>
                      </a:lnTo>
                      <a:lnTo>
                        <a:pt x="48" y="33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grpSp>
          <p:pic>
            <p:nvPicPr>
              <p:cNvPr id="138" name="Picture 137"/>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83136" t="16891" r="6345" b="61846"/>
              <a:stretch/>
            </p:blipFill>
            <p:spPr>
              <a:xfrm>
                <a:off x="6741107" y="3989966"/>
                <a:ext cx="457969" cy="347170"/>
              </a:xfrm>
              <a:prstGeom prst="rect">
                <a:avLst/>
              </a:prstGeom>
            </p:spPr>
          </p:pic>
          <p:pic>
            <p:nvPicPr>
              <p:cNvPr id="139" name="Picture 138"/>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83136" t="16891" r="6345" b="61846"/>
              <a:stretch/>
            </p:blipFill>
            <p:spPr>
              <a:xfrm>
                <a:off x="6965500" y="3605642"/>
                <a:ext cx="422763" cy="347170"/>
              </a:xfrm>
              <a:prstGeom prst="rect">
                <a:avLst/>
              </a:prstGeom>
            </p:spPr>
          </p:pic>
          <p:pic>
            <p:nvPicPr>
              <p:cNvPr id="140" name="Picture 139"/>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83136" t="16891" r="6345" b="61846"/>
              <a:stretch/>
            </p:blipFill>
            <p:spPr>
              <a:xfrm>
                <a:off x="6585596" y="3466005"/>
                <a:ext cx="457969" cy="347170"/>
              </a:xfrm>
              <a:prstGeom prst="rect">
                <a:avLst/>
              </a:prstGeom>
            </p:spPr>
          </p:pic>
          <p:sp>
            <p:nvSpPr>
              <p:cNvPr id="141" name="TextBox 140"/>
              <p:cNvSpPr txBox="1"/>
              <p:nvPr/>
            </p:nvSpPr>
            <p:spPr>
              <a:xfrm>
                <a:off x="4296701" y="4383631"/>
                <a:ext cx="3899237" cy="646331"/>
              </a:xfrm>
              <a:prstGeom prst="rect">
                <a:avLst/>
              </a:prstGeom>
              <a:noFill/>
            </p:spPr>
            <p:txBody>
              <a:bodyPr wrap="square" rtlCol="0">
                <a:spAutoFit/>
              </a:bodyPr>
              <a:lstStyle/>
              <a:p>
                <a:pPr algn="ctr"/>
                <a:r>
                  <a:rPr lang="en-US" b="1" dirty="0">
                    <a:solidFill>
                      <a:schemeClr val="bg2">
                        <a:lumMod val="75000"/>
                      </a:schemeClr>
                    </a:solidFill>
                    <a:latin typeface="Calibri"/>
                    <a:cs typeface="Calibri"/>
                  </a:rPr>
                  <a:t>Categorized </a:t>
                </a:r>
                <a:br>
                  <a:rPr lang="en-US" b="1" dirty="0">
                    <a:solidFill>
                      <a:schemeClr val="bg2">
                        <a:lumMod val="75000"/>
                      </a:schemeClr>
                    </a:solidFill>
                    <a:latin typeface="Calibri"/>
                    <a:cs typeface="Calibri"/>
                  </a:rPr>
                </a:br>
                <a:r>
                  <a:rPr lang="en-US" b="1" dirty="0">
                    <a:solidFill>
                      <a:schemeClr val="bg2">
                        <a:lumMod val="75000"/>
                      </a:schemeClr>
                    </a:solidFill>
                    <a:latin typeface="Calibri"/>
                    <a:cs typeface="Calibri"/>
                  </a:rPr>
                  <a:t>Bad Sites</a:t>
                </a:r>
              </a:p>
            </p:txBody>
          </p:sp>
        </p:grpSp>
        <p:grpSp>
          <p:nvGrpSpPr>
            <p:cNvPr id="38" name="Group 37"/>
            <p:cNvGrpSpPr/>
            <p:nvPr/>
          </p:nvGrpSpPr>
          <p:grpSpPr>
            <a:xfrm>
              <a:off x="3334064" y="3610504"/>
              <a:ext cx="3060454" cy="369332"/>
              <a:chOff x="3334064" y="3610504"/>
              <a:chExt cx="3060454" cy="369332"/>
            </a:xfrm>
          </p:grpSpPr>
          <p:sp>
            <p:nvSpPr>
              <p:cNvPr id="80" name="TextBox 79"/>
              <p:cNvSpPr txBox="1"/>
              <p:nvPr/>
            </p:nvSpPr>
            <p:spPr>
              <a:xfrm>
                <a:off x="3334064" y="3610504"/>
                <a:ext cx="3060454" cy="369332"/>
              </a:xfrm>
              <a:prstGeom prst="rect">
                <a:avLst/>
              </a:prstGeom>
              <a:noFill/>
            </p:spPr>
            <p:txBody>
              <a:bodyPr wrap="square" rtlCol="0">
                <a:spAutoFit/>
              </a:bodyPr>
              <a:lstStyle/>
              <a:p>
                <a:pPr algn="ctr"/>
                <a:r>
                  <a:rPr lang="en-US" b="1" dirty="0">
                    <a:solidFill>
                      <a:schemeClr val="bg2">
                        <a:lumMod val="75000"/>
                      </a:schemeClr>
                    </a:solidFill>
                    <a:latin typeface="Calibri"/>
                    <a:cs typeface="Calibri"/>
                  </a:rPr>
                  <a:t>Block</a:t>
                </a:r>
              </a:p>
            </p:txBody>
          </p:sp>
          <p:cxnSp>
            <p:nvCxnSpPr>
              <p:cNvPr id="36" name="Straight Arrow Connector 35"/>
              <p:cNvCxnSpPr/>
              <p:nvPr/>
            </p:nvCxnSpPr>
            <p:spPr>
              <a:xfrm>
                <a:off x="4511442" y="3952812"/>
                <a:ext cx="1514219"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7" name="Oval 186"/>
            <p:cNvSpPr/>
            <p:nvPr/>
          </p:nvSpPr>
          <p:spPr>
            <a:xfrm>
              <a:off x="4363854" y="3872330"/>
              <a:ext cx="325042" cy="329343"/>
            </a:xfrm>
            <a:prstGeom prst="ellipse">
              <a:avLst/>
            </a:prstGeom>
            <a:solidFill>
              <a:schemeClr val="accent1"/>
            </a:solidFill>
            <a:ln w="9525">
              <a:noFill/>
              <a:miter lim="800000"/>
              <a:headEnd/>
              <a:tailEnd/>
            </a:ln>
          </p:spPr>
          <p:txBody>
            <a:bodyPr wrap="square" rtlCol="0" anchor="ctr" anchorCtr="1"/>
            <a:lstStyle/>
            <a:p>
              <a:pPr algn="ctr"/>
              <a:r>
                <a:rPr lang="en-US" kern="0" dirty="0">
                  <a:solidFill>
                    <a:schemeClr val="bg1"/>
                  </a:solidFill>
                  <a:latin typeface="Calibri"/>
                  <a:cs typeface="Calibri"/>
                </a:rPr>
                <a:t>2</a:t>
              </a:r>
            </a:p>
          </p:txBody>
        </p:sp>
      </p:grpSp>
      <p:grpSp>
        <p:nvGrpSpPr>
          <p:cNvPr id="195" name="Group 194"/>
          <p:cNvGrpSpPr/>
          <p:nvPr/>
        </p:nvGrpSpPr>
        <p:grpSpPr>
          <a:xfrm>
            <a:off x="2999659" y="951179"/>
            <a:ext cx="8193196" cy="2654575"/>
            <a:chOff x="2495659" y="1152739"/>
            <a:chExt cx="8193196" cy="2654575"/>
          </a:xfrm>
        </p:grpSpPr>
        <p:grpSp>
          <p:nvGrpSpPr>
            <p:cNvPr id="5" name="Group 4"/>
            <p:cNvGrpSpPr/>
            <p:nvPr/>
          </p:nvGrpSpPr>
          <p:grpSpPr>
            <a:xfrm>
              <a:off x="7821692" y="1152739"/>
              <a:ext cx="2867163" cy="2654575"/>
              <a:chOff x="7352772" y="1152739"/>
              <a:chExt cx="2867163" cy="2654575"/>
            </a:xfrm>
          </p:grpSpPr>
          <p:pic>
            <p:nvPicPr>
              <p:cNvPr id="8" name="Picture 7"/>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78300" t="-1" b="59362"/>
              <a:stretch/>
            </p:blipFill>
            <p:spPr>
              <a:xfrm>
                <a:off x="7744135" y="1688110"/>
                <a:ext cx="1499439" cy="1053093"/>
              </a:xfrm>
              <a:prstGeom prst="rect">
                <a:avLst/>
              </a:prstGeom>
            </p:spPr>
          </p:pic>
          <p:pic>
            <p:nvPicPr>
              <p:cNvPr id="12" name="Picture 11"/>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78300" t="-1" r="5236" b="59362"/>
              <a:stretch/>
            </p:blipFill>
            <p:spPr>
              <a:xfrm>
                <a:off x="8493854" y="1461514"/>
                <a:ext cx="1137595" cy="1053093"/>
              </a:xfrm>
              <a:prstGeom prst="rect">
                <a:avLst/>
              </a:prstGeom>
            </p:spPr>
          </p:pic>
          <p:grpSp>
            <p:nvGrpSpPr>
              <p:cNvPr id="13" name="Group 4"/>
              <p:cNvGrpSpPr>
                <a:grpSpLocks noChangeAspect="1"/>
              </p:cNvGrpSpPr>
              <p:nvPr/>
            </p:nvGrpSpPr>
            <p:grpSpPr bwMode="auto">
              <a:xfrm>
                <a:off x="7352772" y="1152739"/>
                <a:ext cx="2626144" cy="1965303"/>
                <a:chOff x="2619" y="1247"/>
                <a:chExt cx="2440" cy="1826"/>
              </a:xfrm>
            </p:grpSpPr>
            <p:sp>
              <p:nvSpPr>
                <p:cNvPr id="14" name="AutoShape 3"/>
                <p:cNvSpPr>
                  <a:spLocks noChangeAspect="1" noChangeArrowheads="1" noTextEdit="1"/>
                </p:cNvSpPr>
                <p:nvPr/>
              </p:nvSpPr>
              <p:spPr bwMode="auto">
                <a:xfrm>
                  <a:off x="2619" y="1247"/>
                  <a:ext cx="2440" cy="1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6" name="Freeform 6"/>
                <p:cNvSpPr>
                  <a:spLocks/>
                </p:cNvSpPr>
                <p:nvPr/>
              </p:nvSpPr>
              <p:spPr bwMode="auto">
                <a:xfrm>
                  <a:off x="2657" y="1315"/>
                  <a:ext cx="2360" cy="1684"/>
                </a:xfrm>
                <a:custGeom>
                  <a:avLst/>
                  <a:gdLst>
                    <a:gd name="T0" fmla="*/ 2348 w 2360"/>
                    <a:gd name="T1" fmla="*/ 688 h 1684"/>
                    <a:gd name="T2" fmla="*/ 2352 w 2360"/>
                    <a:gd name="T3" fmla="*/ 550 h 1684"/>
                    <a:gd name="T4" fmla="*/ 2284 w 2360"/>
                    <a:gd name="T5" fmla="*/ 404 h 1684"/>
                    <a:gd name="T6" fmla="*/ 2178 w 2360"/>
                    <a:gd name="T7" fmla="*/ 298 h 1684"/>
                    <a:gd name="T8" fmla="*/ 2002 w 2360"/>
                    <a:gd name="T9" fmla="*/ 218 h 1684"/>
                    <a:gd name="T10" fmla="*/ 1850 w 2360"/>
                    <a:gd name="T11" fmla="*/ 168 h 1684"/>
                    <a:gd name="T12" fmla="*/ 1730 w 2360"/>
                    <a:gd name="T13" fmla="*/ 92 h 1684"/>
                    <a:gd name="T14" fmla="*/ 1616 w 2360"/>
                    <a:gd name="T15" fmla="*/ 42 h 1684"/>
                    <a:gd name="T16" fmla="*/ 1524 w 2360"/>
                    <a:gd name="T17" fmla="*/ 50 h 1684"/>
                    <a:gd name="T18" fmla="*/ 1302 w 2360"/>
                    <a:gd name="T19" fmla="*/ 34 h 1684"/>
                    <a:gd name="T20" fmla="*/ 1186 w 2360"/>
                    <a:gd name="T21" fmla="*/ 20 h 1684"/>
                    <a:gd name="T22" fmla="*/ 1024 w 2360"/>
                    <a:gd name="T23" fmla="*/ 2 h 1684"/>
                    <a:gd name="T24" fmla="*/ 862 w 2360"/>
                    <a:gd name="T25" fmla="*/ 54 h 1684"/>
                    <a:gd name="T26" fmla="*/ 716 w 2360"/>
                    <a:gd name="T27" fmla="*/ 124 h 1684"/>
                    <a:gd name="T28" fmla="*/ 638 w 2360"/>
                    <a:gd name="T29" fmla="*/ 90 h 1684"/>
                    <a:gd name="T30" fmla="*/ 548 w 2360"/>
                    <a:gd name="T31" fmla="*/ 78 h 1684"/>
                    <a:gd name="T32" fmla="*/ 410 w 2360"/>
                    <a:gd name="T33" fmla="*/ 108 h 1684"/>
                    <a:gd name="T34" fmla="*/ 308 w 2360"/>
                    <a:gd name="T35" fmla="*/ 190 h 1684"/>
                    <a:gd name="T36" fmla="*/ 260 w 2360"/>
                    <a:gd name="T37" fmla="*/ 304 h 1684"/>
                    <a:gd name="T38" fmla="*/ 262 w 2360"/>
                    <a:gd name="T39" fmla="*/ 374 h 1684"/>
                    <a:gd name="T40" fmla="*/ 136 w 2360"/>
                    <a:gd name="T41" fmla="*/ 428 h 1684"/>
                    <a:gd name="T42" fmla="*/ 44 w 2360"/>
                    <a:gd name="T43" fmla="*/ 520 h 1684"/>
                    <a:gd name="T44" fmla="*/ 2 w 2360"/>
                    <a:gd name="T45" fmla="*/ 642 h 1684"/>
                    <a:gd name="T46" fmla="*/ 8 w 2360"/>
                    <a:gd name="T47" fmla="*/ 732 h 1684"/>
                    <a:gd name="T48" fmla="*/ 50 w 2360"/>
                    <a:gd name="T49" fmla="*/ 826 h 1684"/>
                    <a:gd name="T50" fmla="*/ 124 w 2360"/>
                    <a:gd name="T51" fmla="*/ 902 h 1684"/>
                    <a:gd name="T52" fmla="*/ 192 w 2360"/>
                    <a:gd name="T53" fmla="*/ 970 h 1684"/>
                    <a:gd name="T54" fmla="*/ 176 w 2360"/>
                    <a:gd name="T55" fmla="*/ 1082 h 1684"/>
                    <a:gd name="T56" fmla="*/ 204 w 2360"/>
                    <a:gd name="T57" fmla="*/ 1228 h 1684"/>
                    <a:gd name="T58" fmla="*/ 306 w 2360"/>
                    <a:gd name="T59" fmla="*/ 1370 h 1684"/>
                    <a:gd name="T60" fmla="*/ 460 w 2360"/>
                    <a:gd name="T61" fmla="*/ 1448 h 1684"/>
                    <a:gd name="T62" fmla="*/ 596 w 2360"/>
                    <a:gd name="T63" fmla="*/ 1450 h 1684"/>
                    <a:gd name="T64" fmla="*/ 666 w 2360"/>
                    <a:gd name="T65" fmla="*/ 1460 h 1684"/>
                    <a:gd name="T66" fmla="*/ 708 w 2360"/>
                    <a:gd name="T67" fmla="*/ 1518 h 1684"/>
                    <a:gd name="T68" fmla="*/ 772 w 2360"/>
                    <a:gd name="T69" fmla="*/ 1556 h 1684"/>
                    <a:gd name="T70" fmla="*/ 834 w 2360"/>
                    <a:gd name="T71" fmla="*/ 1566 h 1684"/>
                    <a:gd name="T72" fmla="*/ 922 w 2360"/>
                    <a:gd name="T73" fmla="*/ 1544 h 1684"/>
                    <a:gd name="T74" fmla="*/ 972 w 2360"/>
                    <a:gd name="T75" fmla="*/ 1532 h 1684"/>
                    <a:gd name="T76" fmla="*/ 1042 w 2360"/>
                    <a:gd name="T77" fmla="*/ 1612 h 1684"/>
                    <a:gd name="T78" fmla="*/ 1154 w 2360"/>
                    <a:gd name="T79" fmla="*/ 1666 h 1684"/>
                    <a:gd name="T80" fmla="*/ 1294 w 2360"/>
                    <a:gd name="T81" fmla="*/ 1684 h 1684"/>
                    <a:gd name="T82" fmla="*/ 1422 w 2360"/>
                    <a:gd name="T83" fmla="*/ 1668 h 1684"/>
                    <a:gd name="T84" fmla="*/ 1550 w 2360"/>
                    <a:gd name="T85" fmla="*/ 1608 h 1684"/>
                    <a:gd name="T86" fmla="*/ 1626 w 2360"/>
                    <a:gd name="T87" fmla="*/ 1516 h 1684"/>
                    <a:gd name="T88" fmla="*/ 1640 w 2360"/>
                    <a:gd name="T89" fmla="*/ 1470 h 1684"/>
                    <a:gd name="T90" fmla="*/ 1754 w 2360"/>
                    <a:gd name="T91" fmla="*/ 1524 h 1684"/>
                    <a:gd name="T92" fmla="*/ 1866 w 2360"/>
                    <a:gd name="T93" fmla="*/ 1532 h 1684"/>
                    <a:gd name="T94" fmla="*/ 1994 w 2360"/>
                    <a:gd name="T95" fmla="*/ 1496 h 1684"/>
                    <a:gd name="T96" fmla="*/ 2084 w 2360"/>
                    <a:gd name="T97" fmla="*/ 1416 h 1684"/>
                    <a:gd name="T98" fmla="*/ 2118 w 2360"/>
                    <a:gd name="T99" fmla="*/ 1310 h 1684"/>
                    <a:gd name="T100" fmla="*/ 2098 w 2360"/>
                    <a:gd name="T101" fmla="*/ 1224 h 1684"/>
                    <a:gd name="T102" fmla="*/ 2186 w 2360"/>
                    <a:gd name="T103" fmla="*/ 1126 h 1684"/>
                    <a:gd name="T104" fmla="*/ 2266 w 2360"/>
                    <a:gd name="T105" fmla="*/ 990 h 1684"/>
                    <a:gd name="T106" fmla="*/ 2306 w 2360"/>
                    <a:gd name="T107" fmla="*/ 842 h 1684"/>
                    <a:gd name="T108" fmla="*/ 2310 w 2360"/>
                    <a:gd name="T109" fmla="*/ 756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0" h="1684">
                      <a:moveTo>
                        <a:pt x="2310" y="756"/>
                      </a:moveTo>
                      <a:lnTo>
                        <a:pt x="2310" y="756"/>
                      </a:lnTo>
                      <a:lnTo>
                        <a:pt x="2326" y="734"/>
                      </a:lnTo>
                      <a:lnTo>
                        <a:pt x="2338" y="712"/>
                      </a:lnTo>
                      <a:lnTo>
                        <a:pt x="2348" y="688"/>
                      </a:lnTo>
                      <a:lnTo>
                        <a:pt x="2354" y="662"/>
                      </a:lnTo>
                      <a:lnTo>
                        <a:pt x="2358" y="636"/>
                      </a:lnTo>
                      <a:lnTo>
                        <a:pt x="2360" y="608"/>
                      </a:lnTo>
                      <a:lnTo>
                        <a:pt x="2356" y="578"/>
                      </a:lnTo>
                      <a:lnTo>
                        <a:pt x="2352" y="550"/>
                      </a:lnTo>
                      <a:lnTo>
                        <a:pt x="2344" y="520"/>
                      </a:lnTo>
                      <a:lnTo>
                        <a:pt x="2332" y="492"/>
                      </a:lnTo>
                      <a:lnTo>
                        <a:pt x="2318" y="462"/>
                      </a:lnTo>
                      <a:lnTo>
                        <a:pt x="2302" y="434"/>
                      </a:lnTo>
                      <a:lnTo>
                        <a:pt x="2284" y="404"/>
                      </a:lnTo>
                      <a:lnTo>
                        <a:pt x="2262" y="378"/>
                      </a:lnTo>
                      <a:lnTo>
                        <a:pt x="2238" y="350"/>
                      </a:lnTo>
                      <a:lnTo>
                        <a:pt x="2210" y="326"/>
                      </a:lnTo>
                      <a:lnTo>
                        <a:pt x="2210" y="326"/>
                      </a:lnTo>
                      <a:lnTo>
                        <a:pt x="2178" y="298"/>
                      </a:lnTo>
                      <a:lnTo>
                        <a:pt x="2144" y="276"/>
                      </a:lnTo>
                      <a:lnTo>
                        <a:pt x="2108" y="256"/>
                      </a:lnTo>
                      <a:lnTo>
                        <a:pt x="2074" y="240"/>
                      </a:lnTo>
                      <a:lnTo>
                        <a:pt x="2038" y="228"/>
                      </a:lnTo>
                      <a:lnTo>
                        <a:pt x="2002" y="218"/>
                      </a:lnTo>
                      <a:lnTo>
                        <a:pt x="1968" y="214"/>
                      </a:lnTo>
                      <a:lnTo>
                        <a:pt x="1934" y="212"/>
                      </a:lnTo>
                      <a:lnTo>
                        <a:pt x="1934" y="212"/>
                      </a:lnTo>
                      <a:lnTo>
                        <a:pt x="1892" y="190"/>
                      </a:lnTo>
                      <a:lnTo>
                        <a:pt x="1850" y="168"/>
                      </a:lnTo>
                      <a:lnTo>
                        <a:pt x="1806" y="146"/>
                      </a:lnTo>
                      <a:lnTo>
                        <a:pt x="1760" y="128"/>
                      </a:lnTo>
                      <a:lnTo>
                        <a:pt x="1760" y="128"/>
                      </a:lnTo>
                      <a:lnTo>
                        <a:pt x="1746" y="110"/>
                      </a:lnTo>
                      <a:lnTo>
                        <a:pt x="1730" y="92"/>
                      </a:lnTo>
                      <a:lnTo>
                        <a:pt x="1712" y="78"/>
                      </a:lnTo>
                      <a:lnTo>
                        <a:pt x="1692" y="66"/>
                      </a:lnTo>
                      <a:lnTo>
                        <a:pt x="1668" y="54"/>
                      </a:lnTo>
                      <a:lnTo>
                        <a:pt x="1642" y="48"/>
                      </a:lnTo>
                      <a:lnTo>
                        <a:pt x="1616" y="42"/>
                      </a:lnTo>
                      <a:lnTo>
                        <a:pt x="1588" y="40"/>
                      </a:lnTo>
                      <a:lnTo>
                        <a:pt x="1588" y="40"/>
                      </a:lnTo>
                      <a:lnTo>
                        <a:pt x="1566" y="42"/>
                      </a:lnTo>
                      <a:lnTo>
                        <a:pt x="1544" y="44"/>
                      </a:lnTo>
                      <a:lnTo>
                        <a:pt x="1524" y="50"/>
                      </a:lnTo>
                      <a:lnTo>
                        <a:pt x="1504" y="56"/>
                      </a:lnTo>
                      <a:lnTo>
                        <a:pt x="1504" y="56"/>
                      </a:lnTo>
                      <a:lnTo>
                        <a:pt x="1438" y="46"/>
                      </a:lnTo>
                      <a:lnTo>
                        <a:pt x="1370" y="38"/>
                      </a:lnTo>
                      <a:lnTo>
                        <a:pt x="1302" y="34"/>
                      </a:lnTo>
                      <a:lnTo>
                        <a:pt x="1232" y="32"/>
                      </a:lnTo>
                      <a:lnTo>
                        <a:pt x="1232" y="32"/>
                      </a:lnTo>
                      <a:lnTo>
                        <a:pt x="1222" y="32"/>
                      </a:lnTo>
                      <a:lnTo>
                        <a:pt x="1222" y="32"/>
                      </a:lnTo>
                      <a:lnTo>
                        <a:pt x="1186" y="20"/>
                      </a:lnTo>
                      <a:lnTo>
                        <a:pt x="1148" y="8"/>
                      </a:lnTo>
                      <a:lnTo>
                        <a:pt x="1106" y="2"/>
                      </a:lnTo>
                      <a:lnTo>
                        <a:pt x="1062" y="0"/>
                      </a:lnTo>
                      <a:lnTo>
                        <a:pt x="1062" y="0"/>
                      </a:lnTo>
                      <a:lnTo>
                        <a:pt x="1024" y="2"/>
                      </a:lnTo>
                      <a:lnTo>
                        <a:pt x="986" y="6"/>
                      </a:lnTo>
                      <a:lnTo>
                        <a:pt x="952" y="14"/>
                      </a:lnTo>
                      <a:lnTo>
                        <a:pt x="920" y="24"/>
                      </a:lnTo>
                      <a:lnTo>
                        <a:pt x="890" y="38"/>
                      </a:lnTo>
                      <a:lnTo>
                        <a:pt x="862" y="54"/>
                      </a:lnTo>
                      <a:lnTo>
                        <a:pt x="840" y="70"/>
                      </a:lnTo>
                      <a:lnTo>
                        <a:pt x="820" y="90"/>
                      </a:lnTo>
                      <a:lnTo>
                        <a:pt x="820" y="90"/>
                      </a:lnTo>
                      <a:lnTo>
                        <a:pt x="766" y="106"/>
                      </a:lnTo>
                      <a:lnTo>
                        <a:pt x="716" y="124"/>
                      </a:lnTo>
                      <a:lnTo>
                        <a:pt x="716" y="124"/>
                      </a:lnTo>
                      <a:lnTo>
                        <a:pt x="696" y="114"/>
                      </a:lnTo>
                      <a:lnTo>
                        <a:pt x="678" y="104"/>
                      </a:lnTo>
                      <a:lnTo>
                        <a:pt x="658" y="96"/>
                      </a:lnTo>
                      <a:lnTo>
                        <a:pt x="638" y="90"/>
                      </a:lnTo>
                      <a:lnTo>
                        <a:pt x="616" y="84"/>
                      </a:lnTo>
                      <a:lnTo>
                        <a:pt x="594" y="80"/>
                      </a:lnTo>
                      <a:lnTo>
                        <a:pt x="570" y="78"/>
                      </a:lnTo>
                      <a:lnTo>
                        <a:pt x="548" y="78"/>
                      </a:lnTo>
                      <a:lnTo>
                        <a:pt x="548" y="78"/>
                      </a:lnTo>
                      <a:lnTo>
                        <a:pt x="518" y="78"/>
                      </a:lnTo>
                      <a:lnTo>
                        <a:pt x="490" y="82"/>
                      </a:lnTo>
                      <a:lnTo>
                        <a:pt x="462" y="88"/>
                      </a:lnTo>
                      <a:lnTo>
                        <a:pt x="434" y="98"/>
                      </a:lnTo>
                      <a:lnTo>
                        <a:pt x="410" y="108"/>
                      </a:lnTo>
                      <a:lnTo>
                        <a:pt x="386" y="120"/>
                      </a:lnTo>
                      <a:lnTo>
                        <a:pt x="364" y="136"/>
                      </a:lnTo>
                      <a:lnTo>
                        <a:pt x="342" y="152"/>
                      </a:lnTo>
                      <a:lnTo>
                        <a:pt x="324" y="170"/>
                      </a:lnTo>
                      <a:lnTo>
                        <a:pt x="308" y="190"/>
                      </a:lnTo>
                      <a:lnTo>
                        <a:pt x="292" y="210"/>
                      </a:lnTo>
                      <a:lnTo>
                        <a:pt x="280" y="232"/>
                      </a:lnTo>
                      <a:lnTo>
                        <a:pt x="270" y="256"/>
                      </a:lnTo>
                      <a:lnTo>
                        <a:pt x="264" y="280"/>
                      </a:lnTo>
                      <a:lnTo>
                        <a:pt x="260" y="304"/>
                      </a:lnTo>
                      <a:lnTo>
                        <a:pt x="258" y="330"/>
                      </a:lnTo>
                      <a:lnTo>
                        <a:pt x="258" y="330"/>
                      </a:lnTo>
                      <a:lnTo>
                        <a:pt x="260" y="352"/>
                      </a:lnTo>
                      <a:lnTo>
                        <a:pt x="262" y="374"/>
                      </a:lnTo>
                      <a:lnTo>
                        <a:pt x="262" y="374"/>
                      </a:lnTo>
                      <a:lnTo>
                        <a:pt x="234" y="380"/>
                      </a:lnTo>
                      <a:lnTo>
                        <a:pt x="208" y="390"/>
                      </a:lnTo>
                      <a:lnTo>
                        <a:pt x="182" y="400"/>
                      </a:lnTo>
                      <a:lnTo>
                        <a:pt x="158" y="414"/>
                      </a:lnTo>
                      <a:lnTo>
                        <a:pt x="136" y="428"/>
                      </a:lnTo>
                      <a:lnTo>
                        <a:pt x="114" y="444"/>
                      </a:lnTo>
                      <a:lnTo>
                        <a:pt x="94" y="460"/>
                      </a:lnTo>
                      <a:lnTo>
                        <a:pt x="74" y="480"/>
                      </a:lnTo>
                      <a:lnTo>
                        <a:pt x="58" y="500"/>
                      </a:lnTo>
                      <a:lnTo>
                        <a:pt x="44" y="520"/>
                      </a:lnTo>
                      <a:lnTo>
                        <a:pt x="30" y="542"/>
                      </a:lnTo>
                      <a:lnTo>
                        <a:pt x="20" y="566"/>
                      </a:lnTo>
                      <a:lnTo>
                        <a:pt x="12" y="590"/>
                      </a:lnTo>
                      <a:lnTo>
                        <a:pt x="6" y="616"/>
                      </a:lnTo>
                      <a:lnTo>
                        <a:pt x="2" y="642"/>
                      </a:lnTo>
                      <a:lnTo>
                        <a:pt x="0" y="668"/>
                      </a:lnTo>
                      <a:lnTo>
                        <a:pt x="0" y="668"/>
                      </a:lnTo>
                      <a:lnTo>
                        <a:pt x="2" y="690"/>
                      </a:lnTo>
                      <a:lnTo>
                        <a:pt x="4" y="710"/>
                      </a:lnTo>
                      <a:lnTo>
                        <a:pt x="8" y="732"/>
                      </a:lnTo>
                      <a:lnTo>
                        <a:pt x="14" y="752"/>
                      </a:lnTo>
                      <a:lnTo>
                        <a:pt x="20" y="770"/>
                      </a:lnTo>
                      <a:lnTo>
                        <a:pt x="28" y="790"/>
                      </a:lnTo>
                      <a:lnTo>
                        <a:pt x="38" y="808"/>
                      </a:lnTo>
                      <a:lnTo>
                        <a:pt x="50" y="826"/>
                      </a:lnTo>
                      <a:lnTo>
                        <a:pt x="62" y="842"/>
                      </a:lnTo>
                      <a:lnTo>
                        <a:pt x="76" y="858"/>
                      </a:lnTo>
                      <a:lnTo>
                        <a:pt x="90" y="874"/>
                      </a:lnTo>
                      <a:lnTo>
                        <a:pt x="106" y="888"/>
                      </a:lnTo>
                      <a:lnTo>
                        <a:pt x="124" y="902"/>
                      </a:lnTo>
                      <a:lnTo>
                        <a:pt x="142" y="914"/>
                      </a:lnTo>
                      <a:lnTo>
                        <a:pt x="160" y="924"/>
                      </a:lnTo>
                      <a:lnTo>
                        <a:pt x="180" y="934"/>
                      </a:lnTo>
                      <a:lnTo>
                        <a:pt x="180" y="934"/>
                      </a:lnTo>
                      <a:lnTo>
                        <a:pt x="192" y="970"/>
                      </a:lnTo>
                      <a:lnTo>
                        <a:pt x="192" y="970"/>
                      </a:lnTo>
                      <a:lnTo>
                        <a:pt x="186" y="998"/>
                      </a:lnTo>
                      <a:lnTo>
                        <a:pt x="180" y="1024"/>
                      </a:lnTo>
                      <a:lnTo>
                        <a:pt x="178" y="1052"/>
                      </a:lnTo>
                      <a:lnTo>
                        <a:pt x="176" y="1082"/>
                      </a:lnTo>
                      <a:lnTo>
                        <a:pt x="176" y="1082"/>
                      </a:lnTo>
                      <a:lnTo>
                        <a:pt x="178" y="1120"/>
                      </a:lnTo>
                      <a:lnTo>
                        <a:pt x="184" y="1156"/>
                      </a:lnTo>
                      <a:lnTo>
                        <a:pt x="192" y="1192"/>
                      </a:lnTo>
                      <a:lnTo>
                        <a:pt x="204" y="1228"/>
                      </a:lnTo>
                      <a:lnTo>
                        <a:pt x="220" y="1260"/>
                      </a:lnTo>
                      <a:lnTo>
                        <a:pt x="236" y="1292"/>
                      </a:lnTo>
                      <a:lnTo>
                        <a:pt x="258" y="1320"/>
                      </a:lnTo>
                      <a:lnTo>
                        <a:pt x="280" y="1346"/>
                      </a:lnTo>
                      <a:lnTo>
                        <a:pt x="306" y="1370"/>
                      </a:lnTo>
                      <a:lnTo>
                        <a:pt x="332" y="1392"/>
                      </a:lnTo>
                      <a:lnTo>
                        <a:pt x="362" y="1412"/>
                      </a:lnTo>
                      <a:lnTo>
                        <a:pt x="394" y="1428"/>
                      </a:lnTo>
                      <a:lnTo>
                        <a:pt x="426" y="1440"/>
                      </a:lnTo>
                      <a:lnTo>
                        <a:pt x="460" y="1448"/>
                      </a:lnTo>
                      <a:lnTo>
                        <a:pt x="494" y="1454"/>
                      </a:lnTo>
                      <a:lnTo>
                        <a:pt x="532" y="1456"/>
                      </a:lnTo>
                      <a:lnTo>
                        <a:pt x="532" y="1456"/>
                      </a:lnTo>
                      <a:lnTo>
                        <a:pt x="564" y="1454"/>
                      </a:lnTo>
                      <a:lnTo>
                        <a:pt x="596" y="1450"/>
                      </a:lnTo>
                      <a:lnTo>
                        <a:pt x="628" y="1442"/>
                      </a:lnTo>
                      <a:lnTo>
                        <a:pt x="658" y="1432"/>
                      </a:lnTo>
                      <a:lnTo>
                        <a:pt x="658" y="1432"/>
                      </a:lnTo>
                      <a:lnTo>
                        <a:pt x="660" y="1446"/>
                      </a:lnTo>
                      <a:lnTo>
                        <a:pt x="666" y="1460"/>
                      </a:lnTo>
                      <a:lnTo>
                        <a:pt x="672" y="1472"/>
                      </a:lnTo>
                      <a:lnTo>
                        <a:pt x="680" y="1486"/>
                      </a:lnTo>
                      <a:lnTo>
                        <a:pt x="688" y="1498"/>
                      </a:lnTo>
                      <a:lnTo>
                        <a:pt x="696" y="1508"/>
                      </a:lnTo>
                      <a:lnTo>
                        <a:pt x="708" y="1518"/>
                      </a:lnTo>
                      <a:lnTo>
                        <a:pt x="718" y="1528"/>
                      </a:lnTo>
                      <a:lnTo>
                        <a:pt x="730" y="1536"/>
                      </a:lnTo>
                      <a:lnTo>
                        <a:pt x="744" y="1544"/>
                      </a:lnTo>
                      <a:lnTo>
                        <a:pt x="756" y="1550"/>
                      </a:lnTo>
                      <a:lnTo>
                        <a:pt x="772" y="1556"/>
                      </a:lnTo>
                      <a:lnTo>
                        <a:pt x="786" y="1560"/>
                      </a:lnTo>
                      <a:lnTo>
                        <a:pt x="802" y="1564"/>
                      </a:lnTo>
                      <a:lnTo>
                        <a:pt x="816" y="1566"/>
                      </a:lnTo>
                      <a:lnTo>
                        <a:pt x="834" y="1566"/>
                      </a:lnTo>
                      <a:lnTo>
                        <a:pt x="834" y="1566"/>
                      </a:lnTo>
                      <a:lnTo>
                        <a:pt x="852" y="1566"/>
                      </a:lnTo>
                      <a:lnTo>
                        <a:pt x="870" y="1562"/>
                      </a:lnTo>
                      <a:lnTo>
                        <a:pt x="888" y="1558"/>
                      </a:lnTo>
                      <a:lnTo>
                        <a:pt x="904" y="1552"/>
                      </a:lnTo>
                      <a:lnTo>
                        <a:pt x="922" y="1544"/>
                      </a:lnTo>
                      <a:lnTo>
                        <a:pt x="936" y="1536"/>
                      </a:lnTo>
                      <a:lnTo>
                        <a:pt x="950" y="1526"/>
                      </a:lnTo>
                      <a:lnTo>
                        <a:pt x="962" y="1514"/>
                      </a:lnTo>
                      <a:lnTo>
                        <a:pt x="962" y="1514"/>
                      </a:lnTo>
                      <a:lnTo>
                        <a:pt x="972" y="1532"/>
                      </a:lnTo>
                      <a:lnTo>
                        <a:pt x="982" y="1550"/>
                      </a:lnTo>
                      <a:lnTo>
                        <a:pt x="994" y="1566"/>
                      </a:lnTo>
                      <a:lnTo>
                        <a:pt x="1008" y="1582"/>
                      </a:lnTo>
                      <a:lnTo>
                        <a:pt x="1024" y="1598"/>
                      </a:lnTo>
                      <a:lnTo>
                        <a:pt x="1042" y="1612"/>
                      </a:lnTo>
                      <a:lnTo>
                        <a:pt x="1062" y="1624"/>
                      </a:lnTo>
                      <a:lnTo>
                        <a:pt x="1084" y="1636"/>
                      </a:lnTo>
                      <a:lnTo>
                        <a:pt x="1106" y="1648"/>
                      </a:lnTo>
                      <a:lnTo>
                        <a:pt x="1130" y="1656"/>
                      </a:lnTo>
                      <a:lnTo>
                        <a:pt x="1154" y="1666"/>
                      </a:lnTo>
                      <a:lnTo>
                        <a:pt x="1180" y="1672"/>
                      </a:lnTo>
                      <a:lnTo>
                        <a:pt x="1208" y="1678"/>
                      </a:lnTo>
                      <a:lnTo>
                        <a:pt x="1236" y="1682"/>
                      </a:lnTo>
                      <a:lnTo>
                        <a:pt x="1264" y="1684"/>
                      </a:lnTo>
                      <a:lnTo>
                        <a:pt x="1294" y="1684"/>
                      </a:lnTo>
                      <a:lnTo>
                        <a:pt x="1294" y="1684"/>
                      </a:lnTo>
                      <a:lnTo>
                        <a:pt x="1328" y="1684"/>
                      </a:lnTo>
                      <a:lnTo>
                        <a:pt x="1360" y="1680"/>
                      </a:lnTo>
                      <a:lnTo>
                        <a:pt x="1392" y="1676"/>
                      </a:lnTo>
                      <a:lnTo>
                        <a:pt x="1422" y="1668"/>
                      </a:lnTo>
                      <a:lnTo>
                        <a:pt x="1452" y="1660"/>
                      </a:lnTo>
                      <a:lnTo>
                        <a:pt x="1478" y="1648"/>
                      </a:lnTo>
                      <a:lnTo>
                        <a:pt x="1504" y="1636"/>
                      </a:lnTo>
                      <a:lnTo>
                        <a:pt x="1528" y="1622"/>
                      </a:lnTo>
                      <a:lnTo>
                        <a:pt x="1550" y="1608"/>
                      </a:lnTo>
                      <a:lnTo>
                        <a:pt x="1570" y="1592"/>
                      </a:lnTo>
                      <a:lnTo>
                        <a:pt x="1588" y="1574"/>
                      </a:lnTo>
                      <a:lnTo>
                        <a:pt x="1602" y="1556"/>
                      </a:lnTo>
                      <a:lnTo>
                        <a:pt x="1616" y="1536"/>
                      </a:lnTo>
                      <a:lnTo>
                        <a:pt x="1626" y="1516"/>
                      </a:lnTo>
                      <a:lnTo>
                        <a:pt x="1632" y="1494"/>
                      </a:lnTo>
                      <a:lnTo>
                        <a:pt x="1636" y="1472"/>
                      </a:lnTo>
                      <a:lnTo>
                        <a:pt x="1636" y="1472"/>
                      </a:lnTo>
                      <a:lnTo>
                        <a:pt x="1640" y="1470"/>
                      </a:lnTo>
                      <a:lnTo>
                        <a:pt x="1640" y="1470"/>
                      </a:lnTo>
                      <a:lnTo>
                        <a:pt x="1660" y="1484"/>
                      </a:lnTo>
                      <a:lnTo>
                        <a:pt x="1682" y="1496"/>
                      </a:lnTo>
                      <a:lnTo>
                        <a:pt x="1704" y="1508"/>
                      </a:lnTo>
                      <a:lnTo>
                        <a:pt x="1730" y="1516"/>
                      </a:lnTo>
                      <a:lnTo>
                        <a:pt x="1754" y="1524"/>
                      </a:lnTo>
                      <a:lnTo>
                        <a:pt x="1782" y="1530"/>
                      </a:lnTo>
                      <a:lnTo>
                        <a:pt x="1808" y="1532"/>
                      </a:lnTo>
                      <a:lnTo>
                        <a:pt x="1836" y="1534"/>
                      </a:lnTo>
                      <a:lnTo>
                        <a:pt x="1836" y="1534"/>
                      </a:lnTo>
                      <a:lnTo>
                        <a:pt x="1866" y="1532"/>
                      </a:lnTo>
                      <a:lnTo>
                        <a:pt x="1894" y="1530"/>
                      </a:lnTo>
                      <a:lnTo>
                        <a:pt x="1920" y="1524"/>
                      </a:lnTo>
                      <a:lnTo>
                        <a:pt x="1946" y="1516"/>
                      </a:lnTo>
                      <a:lnTo>
                        <a:pt x="1970" y="1506"/>
                      </a:lnTo>
                      <a:lnTo>
                        <a:pt x="1994" y="1496"/>
                      </a:lnTo>
                      <a:lnTo>
                        <a:pt x="2016" y="1482"/>
                      </a:lnTo>
                      <a:lnTo>
                        <a:pt x="2036" y="1468"/>
                      </a:lnTo>
                      <a:lnTo>
                        <a:pt x="2054" y="1452"/>
                      </a:lnTo>
                      <a:lnTo>
                        <a:pt x="2070" y="1436"/>
                      </a:lnTo>
                      <a:lnTo>
                        <a:pt x="2084" y="1416"/>
                      </a:lnTo>
                      <a:lnTo>
                        <a:pt x="2096" y="1396"/>
                      </a:lnTo>
                      <a:lnTo>
                        <a:pt x="2106" y="1376"/>
                      </a:lnTo>
                      <a:lnTo>
                        <a:pt x="2112" y="1354"/>
                      </a:lnTo>
                      <a:lnTo>
                        <a:pt x="2116" y="1332"/>
                      </a:lnTo>
                      <a:lnTo>
                        <a:pt x="2118" y="1310"/>
                      </a:lnTo>
                      <a:lnTo>
                        <a:pt x="2118" y="1310"/>
                      </a:lnTo>
                      <a:lnTo>
                        <a:pt x="2116" y="1288"/>
                      </a:lnTo>
                      <a:lnTo>
                        <a:pt x="2112" y="1266"/>
                      </a:lnTo>
                      <a:lnTo>
                        <a:pt x="2106" y="1244"/>
                      </a:lnTo>
                      <a:lnTo>
                        <a:pt x="2098" y="1224"/>
                      </a:lnTo>
                      <a:lnTo>
                        <a:pt x="2098" y="1224"/>
                      </a:lnTo>
                      <a:lnTo>
                        <a:pt x="2122" y="1202"/>
                      </a:lnTo>
                      <a:lnTo>
                        <a:pt x="2144" y="1176"/>
                      </a:lnTo>
                      <a:lnTo>
                        <a:pt x="2166" y="1152"/>
                      </a:lnTo>
                      <a:lnTo>
                        <a:pt x="2186" y="1126"/>
                      </a:lnTo>
                      <a:lnTo>
                        <a:pt x="2206" y="1100"/>
                      </a:lnTo>
                      <a:lnTo>
                        <a:pt x="2224" y="1074"/>
                      </a:lnTo>
                      <a:lnTo>
                        <a:pt x="2240" y="1046"/>
                      </a:lnTo>
                      <a:lnTo>
                        <a:pt x="2254" y="1018"/>
                      </a:lnTo>
                      <a:lnTo>
                        <a:pt x="2266" y="990"/>
                      </a:lnTo>
                      <a:lnTo>
                        <a:pt x="2278" y="960"/>
                      </a:lnTo>
                      <a:lnTo>
                        <a:pt x="2288" y="932"/>
                      </a:lnTo>
                      <a:lnTo>
                        <a:pt x="2296" y="902"/>
                      </a:lnTo>
                      <a:lnTo>
                        <a:pt x="2302" y="872"/>
                      </a:lnTo>
                      <a:lnTo>
                        <a:pt x="2306" y="842"/>
                      </a:lnTo>
                      <a:lnTo>
                        <a:pt x="2310" y="810"/>
                      </a:lnTo>
                      <a:lnTo>
                        <a:pt x="2310" y="780"/>
                      </a:lnTo>
                      <a:lnTo>
                        <a:pt x="2310" y="780"/>
                      </a:lnTo>
                      <a:lnTo>
                        <a:pt x="2310" y="756"/>
                      </a:lnTo>
                      <a:lnTo>
                        <a:pt x="2310" y="756"/>
                      </a:lnTo>
                      <a:lnTo>
                        <a:pt x="2310" y="75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7" name="Freeform 7"/>
                <p:cNvSpPr>
                  <a:spLocks noEditPoints="1"/>
                </p:cNvSpPr>
                <p:nvPr/>
              </p:nvSpPr>
              <p:spPr bwMode="auto">
                <a:xfrm>
                  <a:off x="2619" y="1247"/>
                  <a:ext cx="2440" cy="1826"/>
                </a:xfrm>
                <a:custGeom>
                  <a:avLst/>
                  <a:gdLst>
                    <a:gd name="T0" fmla="*/ 1178 w 2440"/>
                    <a:gd name="T1" fmla="*/ 1796 h 1826"/>
                    <a:gd name="T2" fmla="*/ 1008 w 2440"/>
                    <a:gd name="T3" fmla="*/ 1678 h 1826"/>
                    <a:gd name="T4" fmla="*/ 800 w 2440"/>
                    <a:gd name="T5" fmla="*/ 1684 h 1826"/>
                    <a:gd name="T6" fmla="*/ 588 w 2440"/>
                    <a:gd name="T7" fmla="*/ 1596 h 1826"/>
                    <a:gd name="T8" fmla="*/ 248 w 2440"/>
                    <a:gd name="T9" fmla="*/ 1434 h 1826"/>
                    <a:gd name="T10" fmla="*/ 148 w 2440"/>
                    <a:gd name="T11" fmla="*/ 1120 h 1826"/>
                    <a:gd name="T12" fmla="*/ 82 w 2440"/>
                    <a:gd name="T13" fmla="*/ 954 h 1826"/>
                    <a:gd name="T14" fmla="*/ 4 w 2440"/>
                    <a:gd name="T15" fmla="*/ 782 h 1826"/>
                    <a:gd name="T16" fmla="*/ 42 w 2440"/>
                    <a:gd name="T17" fmla="*/ 576 h 1826"/>
                    <a:gd name="T18" fmla="*/ 230 w 2440"/>
                    <a:gd name="T19" fmla="*/ 426 h 1826"/>
                    <a:gd name="T20" fmla="*/ 360 w 2440"/>
                    <a:gd name="T21" fmla="*/ 212 h 1826"/>
                    <a:gd name="T22" fmla="*/ 632 w 2440"/>
                    <a:gd name="T23" fmla="*/ 96 h 1826"/>
                    <a:gd name="T24" fmla="*/ 908 w 2440"/>
                    <a:gd name="T25" fmla="*/ 52 h 1826"/>
                    <a:gd name="T26" fmla="*/ 1268 w 2440"/>
                    <a:gd name="T27" fmla="*/ 14 h 1826"/>
                    <a:gd name="T28" fmla="*/ 1514 w 2440"/>
                    <a:gd name="T29" fmla="*/ 56 h 1826"/>
                    <a:gd name="T30" fmla="*/ 1684 w 2440"/>
                    <a:gd name="T31" fmla="*/ 38 h 1826"/>
                    <a:gd name="T32" fmla="*/ 1828 w 2440"/>
                    <a:gd name="T33" fmla="*/ 122 h 1826"/>
                    <a:gd name="T34" fmla="*/ 1986 w 2440"/>
                    <a:gd name="T35" fmla="*/ 198 h 1826"/>
                    <a:gd name="T36" fmla="*/ 2212 w 2440"/>
                    <a:gd name="T37" fmla="*/ 302 h 1826"/>
                    <a:gd name="T38" fmla="*/ 2372 w 2440"/>
                    <a:gd name="T39" fmla="*/ 488 h 1826"/>
                    <a:gd name="T40" fmla="*/ 2440 w 2440"/>
                    <a:gd name="T41" fmla="*/ 732 h 1826"/>
                    <a:gd name="T42" fmla="*/ 2396 w 2440"/>
                    <a:gd name="T43" fmla="*/ 982 h 1826"/>
                    <a:gd name="T44" fmla="*/ 2222 w 2440"/>
                    <a:gd name="T45" fmla="*/ 1214 h 1826"/>
                    <a:gd name="T46" fmla="*/ 2146 w 2440"/>
                    <a:gd name="T47" fmla="*/ 1476 h 1826"/>
                    <a:gd name="T48" fmla="*/ 1824 w 2440"/>
                    <a:gd name="T49" fmla="*/ 1670 h 1826"/>
                    <a:gd name="T50" fmla="*/ 1648 w 2440"/>
                    <a:gd name="T51" fmla="*/ 1698 h 1826"/>
                    <a:gd name="T52" fmla="*/ 1460 w 2440"/>
                    <a:gd name="T53" fmla="*/ 1808 h 1826"/>
                    <a:gd name="T54" fmla="*/ 1040 w 2440"/>
                    <a:gd name="T55" fmla="*/ 1574 h 1826"/>
                    <a:gd name="T56" fmla="*/ 1182 w 2440"/>
                    <a:gd name="T57" fmla="*/ 1692 h 1826"/>
                    <a:gd name="T58" fmla="*/ 1380 w 2440"/>
                    <a:gd name="T59" fmla="*/ 1728 h 1826"/>
                    <a:gd name="T60" fmla="*/ 1552 w 2440"/>
                    <a:gd name="T61" fmla="*/ 1656 h 1826"/>
                    <a:gd name="T62" fmla="*/ 1646 w 2440"/>
                    <a:gd name="T63" fmla="*/ 1560 h 1826"/>
                    <a:gd name="T64" fmla="*/ 1780 w 2440"/>
                    <a:gd name="T65" fmla="*/ 1576 h 1826"/>
                    <a:gd name="T66" fmla="*/ 2046 w 2440"/>
                    <a:gd name="T67" fmla="*/ 1450 h 1826"/>
                    <a:gd name="T68" fmla="*/ 2124 w 2440"/>
                    <a:gd name="T69" fmla="*/ 1196 h 1826"/>
                    <a:gd name="T70" fmla="*/ 2208 w 2440"/>
                    <a:gd name="T71" fmla="*/ 1096 h 1826"/>
                    <a:gd name="T72" fmla="*/ 2330 w 2440"/>
                    <a:gd name="T73" fmla="*/ 874 h 1826"/>
                    <a:gd name="T74" fmla="*/ 2334 w 2440"/>
                    <a:gd name="T75" fmla="*/ 664 h 1826"/>
                    <a:gd name="T76" fmla="*/ 2092 w 2440"/>
                    <a:gd name="T77" fmla="*/ 338 h 1826"/>
                    <a:gd name="T78" fmla="*/ 1844 w 2440"/>
                    <a:gd name="T79" fmla="*/ 282 h 1826"/>
                    <a:gd name="T80" fmla="*/ 1784 w 2440"/>
                    <a:gd name="T81" fmla="*/ 224 h 1826"/>
                    <a:gd name="T82" fmla="*/ 1606 w 2440"/>
                    <a:gd name="T83" fmla="*/ 130 h 1826"/>
                    <a:gd name="T84" fmla="*/ 1488 w 2440"/>
                    <a:gd name="T85" fmla="*/ 190 h 1826"/>
                    <a:gd name="T86" fmla="*/ 1400 w 2440"/>
                    <a:gd name="T87" fmla="*/ 168 h 1826"/>
                    <a:gd name="T88" fmla="*/ 1100 w 2440"/>
                    <a:gd name="T89" fmla="*/ 98 h 1826"/>
                    <a:gd name="T90" fmla="*/ 810 w 2440"/>
                    <a:gd name="T91" fmla="*/ 228 h 1826"/>
                    <a:gd name="T92" fmla="*/ 632 w 2440"/>
                    <a:gd name="T93" fmla="*/ 192 h 1826"/>
                    <a:gd name="T94" fmla="*/ 418 w 2440"/>
                    <a:gd name="T95" fmla="*/ 290 h 1826"/>
                    <a:gd name="T96" fmla="*/ 348 w 2440"/>
                    <a:gd name="T97" fmla="*/ 472 h 1826"/>
                    <a:gd name="T98" fmla="*/ 284 w 2440"/>
                    <a:gd name="T99" fmla="*/ 512 h 1826"/>
                    <a:gd name="T100" fmla="*/ 132 w 2440"/>
                    <a:gd name="T101" fmla="*/ 614 h 1826"/>
                    <a:gd name="T102" fmla="*/ 100 w 2440"/>
                    <a:gd name="T103" fmla="*/ 772 h 1826"/>
                    <a:gd name="T104" fmla="*/ 170 w 2440"/>
                    <a:gd name="T105" fmla="*/ 906 h 1826"/>
                    <a:gd name="T106" fmla="*/ 266 w 2440"/>
                    <a:gd name="T107" fmla="*/ 970 h 1826"/>
                    <a:gd name="T108" fmla="*/ 250 w 2440"/>
                    <a:gd name="T109" fmla="*/ 1082 h 1826"/>
                    <a:gd name="T110" fmla="*/ 302 w 2440"/>
                    <a:gd name="T111" fmla="*/ 1346 h 1826"/>
                    <a:gd name="T112" fmla="*/ 552 w 2440"/>
                    <a:gd name="T113" fmla="*/ 1498 h 1826"/>
                    <a:gd name="T114" fmla="*/ 698 w 2440"/>
                    <a:gd name="T115" fmla="*/ 1484 h 1826"/>
                    <a:gd name="T116" fmla="*/ 766 w 2440"/>
                    <a:gd name="T117" fmla="*/ 1550 h 1826"/>
                    <a:gd name="T118" fmla="*/ 946 w 2440"/>
                    <a:gd name="T119" fmla="*/ 1598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0" h="1826">
                      <a:moveTo>
                        <a:pt x="1338" y="1826"/>
                      </a:moveTo>
                      <a:lnTo>
                        <a:pt x="1338" y="1826"/>
                      </a:lnTo>
                      <a:lnTo>
                        <a:pt x="1314" y="1826"/>
                      </a:lnTo>
                      <a:lnTo>
                        <a:pt x="1290" y="1824"/>
                      </a:lnTo>
                      <a:lnTo>
                        <a:pt x="1268" y="1820"/>
                      </a:lnTo>
                      <a:lnTo>
                        <a:pt x="1244" y="1816"/>
                      </a:lnTo>
                      <a:lnTo>
                        <a:pt x="1222" y="1810"/>
                      </a:lnTo>
                      <a:lnTo>
                        <a:pt x="1200" y="1804"/>
                      </a:lnTo>
                      <a:lnTo>
                        <a:pt x="1178" y="1796"/>
                      </a:lnTo>
                      <a:lnTo>
                        <a:pt x="1156" y="1786"/>
                      </a:lnTo>
                      <a:lnTo>
                        <a:pt x="1136" y="1776"/>
                      </a:lnTo>
                      <a:lnTo>
                        <a:pt x="1116" y="1766"/>
                      </a:lnTo>
                      <a:lnTo>
                        <a:pt x="1096" y="1754"/>
                      </a:lnTo>
                      <a:lnTo>
                        <a:pt x="1076" y="1740"/>
                      </a:lnTo>
                      <a:lnTo>
                        <a:pt x="1058" y="1726"/>
                      </a:lnTo>
                      <a:lnTo>
                        <a:pt x="1040" y="1710"/>
                      </a:lnTo>
                      <a:lnTo>
                        <a:pt x="1024" y="1694"/>
                      </a:lnTo>
                      <a:lnTo>
                        <a:pt x="1008" y="1678"/>
                      </a:lnTo>
                      <a:lnTo>
                        <a:pt x="1008" y="1678"/>
                      </a:lnTo>
                      <a:lnTo>
                        <a:pt x="980" y="1688"/>
                      </a:lnTo>
                      <a:lnTo>
                        <a:pt x="952" y="1694"/>
                      </a:lnTo>
                      <a:lnTo>
                        <a:pt x="924" y="1700"/>
                      </a:lnTo>
                      <a:lnTo>
                        <a:pt x="896" y="1700"/>
                      </a:lnTo>
                      <a:lnTo>
                        <a:pt x="896" y="1700"/>
                      </a:lnTo>
                      <a:lnTo>
                        <a:pt x="862" y="1698"/>
                      </a:lnTo>
                      <a:lnTo>
                        <a:pt x="830" y="1694"/>
                      </a:lnTo>
                      <a:lnTo>
                        <a:pt x="800" y="1684"/>
                      </a:lnTo>
                      <a:lnTo>
                        <a:pt x="770" y="1670"/>
                      </a:lnTo>
                      <a:lnTo>
                        <a:pt x="742" y="1654"/>
                      </a:lnTo>
                      <a:lnTo>
                        <a:pt x="716" y="1634"/>
                      </a:lnTo>
                      <a:lnTo>
                        <a:pt x="692" y="1612"/>
                      </a:lnTo>
                      <a:lnTo>
                        <a:pt x="672" y="1588"/>
                      </a:lnTo>
                      <a:lnTo>
                        <a:pt x="672" y="1588"/>
                      </a:lnTo>
                      <a:lnTo>
                        <a:pt x="630" y="1594"/>
                      </a:lnTo>
                      <a:lnTo>
                        <a:pt x="588" y="1596"/>
                      </a:lnTo>
                      <a:lnTo>
                        <a:pt x="588" y="1596"/>
                      </a:lnTo>
                      <a:lnTo>
                        <a:pt x="544" y="1592"/>
                      </a:lnTo>
                      <a:lnTo>
                        <a:pt x="500" y="1586"/>
                      </a:lnTo>
                      <a:lnTo>
                        <a:pt x="456" y="1576"/>
                      </a:lnTo>
                      <a:lnTo>
                        <a:pt x="416" y="1560"/>
                      </a:lnTo>
                      <a:lnTo>
                        <a:pt x="378" y="1542"/>
                      </a:lnTo>
                      <a:lnTo>
                        <a:pt x="342" y="1520"/>
                      </a:lnTo>
                      <a:lnTo>
                        <a:pt x="308" y="1494"/>
                      </a:lnTo>
                      <a:lnTo>
                        <a:pt x="276" y="1466"/>
                      </a:lnTo>
                      <a:lnTo>
                        <a:pt x="248" y="1434"/>
                      </a:lnTo>
                      <a:lnTo>
                        <a:pt x="222" y="1400"/>
                      </a:lnTo>
                      <a:lnTo>
                        <a:pt x="200" y="1364"/>
                      </a:lnTo>
                      <a:lnTo>
                        <a:pt x="180" y="1324"/>
                      </a:lnTo>
                      <a:lnTo>
                        <a:pt x="166" y="1284"/>
                      </a:lnTo>
                      <a:lnTo>
                        <a:pt x="156" y="1242"/>
                      </a:lnTo>
                      <a:lnTo>
                        <a:pt x="148" y="1198"/>
                      </a:lnTo>
                      <a:lnTo>
                        <a:pt x="146" y="1154"/>
                      </a:lnTo>
                      <a:lnTo>
                        <a:pt x="146" y="1154"/>
                      </a:lnTo>
                      <a:lnTo>
                        <a:pt x="148" y="1120"/>
                      </a:lnTo>
                      <a:lnTo>
                        <a:pt x="152" y="1086"/>
                      </a:lnTo>
                      <a:lnTo>
                        <a:pt x="158" y="1054"/>
                      </a:lnTo>
                      <a:lnTo>
                        <a:pt x="166" y="1020"/>
                      </a:lnTo>
                      <a:lnTo>
                        <a:pt x="166" y="1020"/>
                      </a:lnTo>
                      <a:lnTo>
                        <a:pt x="148" y="1010"/>
                      </a:lnTo>
                      <a:lnTo>
                        <a:pt x="130" y="998"/>
                      </a:lnTo>
                      <a:lnTo>
                        <a:pt x="114" y="984"/>
                      </a:lnTo>
                      <a:lnTo>
                        <a:pt x="98" y="970"/>
                      </a:lnTo>
                      <a:lnTo>
                        <a:pt x="82" y="954"/>
                      </a:lnTo>
                      <a:lnTo>
                        <a:pt x="70" y="938"/>
                      </a:lnTo>
                      <a:lnTo>
                        <a:pt x="56" y="920"/>
                      </a:lnTo>
                      <a:lnTo>
                        <a:pt x="46" y="902"/>
                      </a:lnTo>
                      <a:lnTo>
                        <a:pt x="36" y="884"/>
                      </a:lnTo>
                      <a:lnTo>
                        <a:pt x="26" y="864"/>
                      </a:lnTo>
                      <a:lnTo>
                        <a:pt x="18" y="844"/>
                      </a:lnTo>
                      <a:lnTo>
                        <a:pt x="12" y="824"/>
                      </a:lnTo>
                      <a:lnTo>
                        <a:pt x="8" y="802"/>
                      </a:lnTo>
                      <a:lnTo>
                        <a:pt x="4" y="782"/>
                      </a:lnTo>
                      <a:lnTo>
                        <a:pt x="2" y="760"/>
                      </a:lnTo>
                      <a:lnTo>
                        <a:pt x="0" y="738"/>
                      </a:lnTo>
                      <a:lnTo>
                        <a:pt x="0" y="738"/>
                      </a:lnTo>
                      <a:lnTo>
                        <a:pt x="2" y="708"/>
                      </a:lnTo>
                      <a:lnTo>
                        <a:pt x="6" y="680"/>
                      </a:lnTo>
                      <a:lnTo>
                        <a:pt x="12" y="652"/>
                      </a:lnTo>
                      <a:lnTo>
                        <a:pt x="20" y="626"/>
                      </a:lnTo>
                      <a:lnTo>
                        <a:pt x="30" y="600"/>
                      </a:lnTo>
                      <a:lnTo>
                        <a:pt x="42" y="576"/>
                      </a:lnTo>
                      <a:lnTo>
                        <a:pt x="58" y="552"/>
                      </a:lnTo>
                      <a:lnTo>
                        <a:pt x="74" y="532"/>
                      </a:lnTo>
                      <a:lnTo>
                        <a:pt x="92" y="510"/>
                      </a:lnTo>
                      <a:lnTo>
                        <a:pt x="112" y="492"/>
                      </a:lnTo>
                      <a:lnTo>
                        <a:pt x="132" y="476"/>
                      </a:lnTo>
                      <a:lnTo>
                        <a:pt x="154" y="460"/>
                      </a:lnTo>
                      <a:lnTo>
                        <a:pt x="178" y="446"/>
                      </a:lnTo>
                      <a:lnTo>
                        <a:pt x="204" y="434"/>
                      </a:lnTo>
                      <a:lnTo>
                        <a:pt x="230" y="426"/>
                      </a:lnTo>
                      <a:lnTo>
                        <a:pt x="258" y="418"/>
                      </a:lnTo>
                      <a:lnTo>
                        <a:pt x="258" y="418"/>
                      </a:lnTo>
                      <a:lnTo>
                        <a:pt x="264" y="384"/>
                      </a:lnTo>
                      <a:lnTo>
                        <a:pt x="274" y="352"/>
                      </a:lnTo>
                      <a:lnTo>
                        <a:pt x="286" y="320"/>
                      </a:lnTo>
                      <a:lnTo>
                        <a:pt x="300" y="290"/>
                      </a:lnTo>
                      <a:lnTo>
                        <a:pt x="318" y="262"/>
                      </a:lnTo>
                      <a:lnTo>
                        <a:pt x="338" y="236"/>
                      </a:lnTo>
                      <a:lnTo>
                        <a:pt x="360" y="212"/>
                      </a:lnTo>
                      <a:lnTo>
                        <a:pt x="384" y="188"/>
                      </a:lnTo>
                      <a:lnTo>
                        <a:pt x="410" y="168"/>
                      </a:lnTo>
                      <a:lnTo>
                        <a:pt x="438" y="150"/>
                      </a:lnTo>
                      <a:lnTo>
                        <a:pt x="466" y="134"/>
                      </a:lnTo>
                      <a:lnTo>
                        <a:pt x="498" y="120"/>
                      </a:lnTo>
                      <a:lnTo>
                        <a:pt x="530" y="110"/>
                      </a:lnTo>
                      <a:lnTo>
                        <a:pt x="562" y="102"/>
                      </a:lnTo>
                      <a:lnTo>
                        <a:pt x="596" y="98"/>
                      </a:lnTo>
                      <a:lnTo>
                        <a:pt x="632" y="96"/>
                      </a:lnTo>
                      <a:lnTo>
                        <a:pt x="632" y="96"/>
                      </a:lnTo>
                      <a:lnTo>
                        <a:pt x="670" y="98"/>
                      </a:lnTo>
                      <a:lnTo>
                        <a:pt x="710" y="104"/>
                      </a:lnTo>
                      <a:lnTo>
                        <a:pt x="748" y="114"/>
                      </a:lnTo>
                      <a:lnTo>
                        <a:pt x="784" y="128"/>
                      </a:lnTo>
                      <a:lnTo>
                        <a:pt x="784" y="128"/>
                      </a:lnTo>
                      <a:lnTo>
                        <a:pt x="824" y="98"/>
                      </a:lnTo>
                      <a:lnTo>
                        <a:pt x="864" y="72"/>
                      </a:lnTo>
                      <a:lnTo>
                        <a:pt x="908" y="52"/>
                      </a:lnTo>
                      <a:lnTo>
                        <a:pt x="954" y="32"/>
                      </a:lnTo>
                      <a:lnTo>
                        <a:pt x="1000" y="18"/>
                      </a:lnTo>
                      <a:lnTo>
                        <a:pt x="1048" y="8"/>
                      </a:lnTo>
                      <a:lnTo>
                        <a:pt x="1096" y="2"/>
                      </a:lnTo>
                      <a:lnTo>
                        <a:pt x="1146" y="0"/>
                      </a:lnTo>
                      <a:lnTo>
                        <a:pt x="1146" y="0"/>
                      </a:lnTo>
                      <a:lnTo>
                        <a:pt x="1186" y="2"/>
                      </a:lnTo>
                      <a:lnTo>
                        <a:pt x="1228" y="6"/>
                      </a:lnTo>
                      <a:lnTo>
                        <a:pt x="1268" y="14"/>
                      </a:lnTo>
                      <a:lnTo>
                        <a:pt x="1308" y="24"/>
                      </a:lnTo>
                      <a:lnTo>
                        <a:pt x="1346" y="36"/>
                      </a:lnTo>
                      <a:lnTo>
                        <a:pt x="1384" y="52"/>
                      </a:lnTo>
                      <a:lnTo>
                        <a:pt x="1420" y="70"/>
                      </a:lnTo>
                      <a:lnTo>
                        <a:pt x="1456" y="90"/>
                      </a:lnTo>
                      <a:lnTo>
                        <a:pt x="1456" y="90"/>
                      </a:lnTo>
                      <a:lnTo>
                        <a:pt x="1474" y="78"/>
                      </a:lnTo>
                      <a:lnTo>
                        <a:pt x="1494" y="66"/>
                      </a:lnTo>
                      <a:lnTo>
                        <a:pt x="1514" y="56"/>
                      </a:lnTo>
                      <a:lnTo>
                        <a:pt x="1536" y="48"/>
                      </a:lnTo>
                      <a:lnTo>
                        <a:pt x="1558" y="42"/>
                      </a:lnTo>
                      <a:lnTo>
                        <a:pt x="1580" y="36"/>
                      </a:lnTo>
                      <a:lnTo>
                        <a:pt x="1602" y="34"/>
                      </a:lnTo>
                      <a:lnTo>
                        <a:pt x="1626" y="32"/>
                      </a:lnTo>
                      <a:lnTo>
                        <a:pt x="1626" y="32"/>
                      </a:lnTo>
                      <a:lnTo>
                        <a:pt x="1644" y="34"/>
                      </a:lnTo>
                      <a:lnTo>
                        <a:pt x="1664" y="36"/>
                      </a:lnTo>
                      <a:lnTo>
                        <a:pt x="1684" y="38"/>
                      </a:lnTo>
                      <a:lnTo>
                        <a:pt x="1702" y="44"/>
                      </a:lnTo>
                      <a:lnTo>
                        <a:pt x="1720" y="50"/>
                      </a:lnTo>
                      <a:lnTo>
                        <a:pt x="1738" y="56"/>
                      </a:lnTo>
                      <a:lnTo>
                        <a:pt x="1754" y="64"/>
                      </a:lnTo>
                      <a:lnTo>
                        <a:pt x="1770" y="74"/>
                      </a:lnTo>
                      <a:lnTo>
                        <a:pt x="1786" y="84"/>
                      </a:lnTo>
                      <a:lnTo>
                        <a:pt x="1802" y="96"/>
                      </a:lnTo>
                      <a:lnTo>
                        <a:pt x="1816" y="108"/>
                      </a:lnTo>
                      <a:lnTo>
                        <a:pt x="1828" y="122"/>
                      </a:lnTo>
                      <a:lnTo>
                        <a:pt x="1842" y="136"/>
                      </a:lnTo>
                      <a:lnTo>
                        <a:pt x="1852" y="152"/>
                      </a:lnTo>
                      <a:lnTo>
                        <a:pt x="1862" y="168"/>
                      </a:lnTo>
                      <a:lnTo>
                        <a:pt x="1872" y="184"/>
                      </a:lnTo>
                      <a:lnTo>
                        <a:pt x="1872" y="184"/>
                      </a:lnTo>
                      <a:lnTo>
                        <a:pt x="1902" y="186"/>
                      </a:lnTo>
                      <a:lnTo>
                        <a:pt x="1930" y="188"/>
                      </a:lnTo>
                      <a:lnTo>
                        <a:pt x="1958" y="192"/>
                      </a:lnTo>
                      <a:lnTo>
                        <a:pt x="1986" y="198"/>
                      </a:lnTo>
                      <a:lnTo>
                        <a:pt x="2014" y="204"/>
                      </a:lnTo>
                      <a:lnTo>
                        <a:pt x="2042" y="212"/>
                      </a:lnTo>
                      <a:lnTo>
                        <a:pt x="2068" y="222"/>
                      </a:lnTo>
                      <a:lnTo>
                        <a:pt x="2094" y="232"/>
                      </a:lnTo>
                      <a:lnTo>
                        <a:pt x="2118" y="244"/>
                      </a:lnTo>
                      <a:lnTo>
                        <a:pt x="2144" y="256"/>
                      </a:lnTo>
                      <a:lnTo>
                        <a:pt x="2166" y="270"/>
                      </a:lnTo>
                      <a:lnTo>
                        <a:pt x="2190" y="286"/>
                      </a:lnTo>
                      <a:lnTo>
                        <a:pt x="2212" y="302"/>
                      </a:lnTo>
                      <a:lnTo>
                        <a:pt x="2234" y="320"/>
                      </a:lnTo>
                      <a:lnTo>
                        <a:pt x="2254" y="338"/>
                      </a:lnTo>
                      <a:lnTo>
                        <a:pt x="2274" y="356"/>
                      </a:lnTo>
                      <a:lnTo>
                        <a:pt x="2292" y="376"/>
                      </a:lnTo>
                      <a:lnTo>
                        <a:pt x="2310" y="398"/>
                      </a:lnTo>
                      <a:lnTo>
                        <a:pt x="2328" y="418"/>
                      </a:lnTo>
                      <a:lnTo>
                        <a:pt x="2344" y="442"/>
                      </a:lnTo>
                      <a:lnTo>
                        <a:pt x="2358" y="464"/>
                      </a:lnTo>
                      <a:lnTo>
                        <a:pt x="2372" y="488"/>
                      </a:lnTo>
                      <a:lnTo>
                        <a:pt x="2384" y="514"/>
                      </a:lnTo>
                      <a:lnTo>
                        <a:pt x="2396" y="538"/>
                      </a:lnTo>
                      <a:lnTo>
                        <a:pt x="2406" y="564"/>
                      </a:lnTo>
                      <a:lnTo>
                        <a:pt x="2414" y="592"/>
                      </a:lnTo>
                      <a:lnTo>
                        <a:pt x="2422" y="618"/>
                      </a:lnTo>
                      <a:lnTo>
                        <a:pt x="2428" y="646"/>
                      </a:lnTo>
                      <a:lnTo>
                        <a:pt x="2434" y="674"/>
                      </a:lnTo>
                      <a:lnTo>
                        <a:pt x="2438" y="702"/>
                      </a:lnTo>
                      <a:lnTo>
                        <a:pt x="2440" y="732"/>
                      </a:lnTo>
                      <a:lnTo>
                        <a:pt x="2440" y="762"/>
                      </a:lnTo>
                      <a:lnTo>
                        <a:pt x="2440" y="762"/>
                      </a:lnTo>
                      <a:lnTo>
                        <a:pt x="2440" y="794"/>
                      </a:lnTo>
                      <a:lnTo>
                        <a:pt x="2436" y="826"/>
                      </a:lnTo>
                      <a:lnTo>
                        <a:pt x="2432" y="858"/>
                      </a:lnTo>
                      <a:lnTo>
                        <a:pt x="2426" y="890"/>
                      </a:lnTo>
                      <a:lnTo>
                        <a:pt x="2418" y="922"/>
                      </a:lnTo>
                      <a:lnTo>
                        <a:pt x="2408" y="952"/>
                      </a:lnTo>
                      <a:lnTo>
                        <a:pt x="2396" y="982"/>
                      </a:lnTo>
                      <a:lnTo>
                        <a:pt x="2382" y="1012"/>
                      </a:lnTo>
                      <a:lnTo>
                        <a:pt x="2368" y="1040"/>
                      </a:lnTo>
                      <a:lnTo>
                        <a:pt x="2352" y="1068"/>
                      </a:lnTo>
                      <a:lnTo>
                        <a:pt x="2334" y="1096"/>
                      </a:lnTo>
                      <a:lnTo>
                        <a:pt x="2314" y="1122"/>
                      </a:lnTo>
                      <a:lnTo>
                        <a:pt x="2292" y="1146"/>
                      </a:lnTo>
                      <a:lnTo>
                        <a:pt x="2270" y="1170"/>
                      </a:lnTo>
                      <a:lnTo>
                        <a:pt x="2246" y="1192"/>
                      </a:lnTo>
                      <a:lnTo>
                        <a:pt x="2222" y="1214"/>
                      </a:lnTo>
                      <a:lnTo>
                        <a:pt x="2222" y="1214"/>
                      </a:lnTo>
                      <a:lnTo>
                        <a:pt x="2222" y="1230"/>
                      </a:lnTo>
                      <a:lnTo>
                        <a:pt x="2222" y="1230"/>
                      </a:lnTo>
                      <a:lnTo>
                        <a:pt x="2220" y="1276"/>
                      </a:lnTo>
                      <a:lnTo>
                        <a:pt x="2212" y="1318"/>
                      </a:lnTo>
                      <a:lnTo>
                        <a:pt x="2202" y="1362"/>
                      </a:lnTo>
                      <a:lnTo>
                        <a:pt x="2186" y="1402"/>
                      </a:lnTo>
                      <a:lnTo>
                        <a:pt x="2168" y="1440"/>
                      </a:lnTo>
                      <a:lnTo>
                        <a:pt x="2146" y="1476"/>
                      </a:lnTo>
                      <a:lnTo>
                        <a:pt x="2120" y="1510"/>
                      </a:lnTo>
                      <a:lnTo>
                        <a:pt x="2092" y="1542"/>
                      </a:lnTo>
                      <a:lnTo>
                        <a:pt x="2060" y="1570"/>
                      </a:lnTo>
                      <a:lnTo>
                        <a:pt x="2026" y="1596"/>
                      </a:lnTo>
                      <a:lnTo>
                        <a:pt x="1990" y="1618"/>
                      </a:lnTo>
                      <a:lnTo>
                        <a:pt x="1952" y="1638"/>
                      </a:lnTo>
                      <a:lnTo>
                        <a:pt x="1910" y="1652"/>
                      </a:lnTo>
                      <a:lnTo>
                        <a:pt x="1868" y="1662"/>
                      </a:lnTo>
                      <a:lnTo>
                        <a:pt x="1824" y="1670"/>
                      </a:lnTo>
                      <a:lnTo>
                        <a:pt x="1780" y="1672"/>
                      </a:lnTo>
                      <a:lnTo>
                        <a:pt x="1780" y="1672"/>
                      </a:lnTo>
                      <a:lnTo>
                        <a:pt x="1754" y="1672"/>
                      </a:lnTo>
                      <a:lnTo>
                        <a:pt x="1730" y="1670"/>
                      </a:lnTo>
                      <a:lnTo>
                        <a:pt x="1706" y="1666"/>
                      </a:lnTo>
                      <a:lnTo>
                        <a:pt x="1682" y="1662"/>
                      </a:lnTo>
                      <a:lnTo>
                        <a:pt x="1682" y="1662"/>
                      </a:lnTo>
                      <a:lnTo>
                        <a:pt x="1666" y="1680"/>
                      </a:lnTo>
                      <a:lnTo>
                        <a:pt x="1648" y="1698"/>
                      </a:lnTo>
                      <a:lnTo>
                        <a:pt x="1630" y="1714"/>
                      </a:lnTo>
                      <a:lnTo>
                        <a:pt x="1612" y="1730"/>
                      </a:lnTo>
                      <a:lnTo>
                        <a:pt x="1592" y="1746"/>
                      </a:lnTo>
                      <a:lnTo>
                        <a:pt x="1572" y="1758"/>
                      </a:lnTo>
                      <a:lnTo>
                        <a:pt x="1550" y="1772"/>
                      </a:lnTo>
                      <a:lnTo>
                        <a:pt x="1528" y="1782"/>
                      </a:lnTo>
                      <a:lnTo>
                        <a:pt x="1506" y="1792"/>
                      </a:lnTo>
                      <a:lnTo>
                        <a:pt x="1484" y="1800"/>
                      </a:lnTo>
                      <a:lnTo>
                        <a:pt x="1460" y="1808"/>
                      </a:lnTo>
                      <a:lnTo>
                        <a:pt x="1436" y="1814"/>
                      </a:lnTo>
                      <a:lnTo>
                        <a:pt x="1412" y="1820"/>
                      </a:lnTo>
                      <a:lnTo>
                        <a:pt x="1388" y="1822"/>
                      </a:lnTo>
                      <a:lnTo>
                        <a:pt x="1362" y="1826"/>
                      </a:lnTo>
                      <a:lnTo>
                        <a:pt x="1338" y="1826"/>
                      </a:lnTo>
                      <a:close/>
                      <a:moveTo>
                        <a:pt x="1020" y="1568"/>
                      </a:moveTo>
                      <a:lnTo>
                        <a:pt x="1020" y="1568"/>
                      </a:lnTo>
                      <a:lnTo>
                        <a:pt x="1030" y="1570"/>
                      </a:lnTo>
                      <a:lnTo>
                        <a:pt x="1040" y="1574"/>
                      </a:lnTo>
                      <a:lnTo>
                        <a:pt x="1050" y="1580"/>
                      </a:lnTo>
                      <a:lnTo>
                        <a:pt x="1058" y="1588"/>
                      </a:lnTo>
                      <a:lnTo>
                        <a:pt x="1058" y="1588"/>
                      </a:lnTo>
                      <a:lnTo>
                        <a:pt x="1072" y="1604"/>
                      </a:lnTo>
                      <a:lnTo>
                        <a:pt x="1084" y="1620"/>
                      </a:lnTo>
                      <a:lnTo>
                        <a:pt x="1098" y="1634"/>
                      </a:lnTo>
                      <a:lnTo>
                        <a:pt x="1114" y="1648"/>
                      </a:lnTo>
                      <a:lnTo>
                        <a:pt x="1146" y="1672"/>
                      </a:lnTo>
                      <a:lnTo>
                        <a:pt x="1182" y="1692"/>
                      </a:lnTo>
                      <a:lnTo>
                        <a:pt x="1218" y="1708"/>
                      </a:lnTo>
                      <a:lnTo>
                        <a:pt x="1256" y="1720"/>
                      </a:lnTo>
                      <a:lnTo>
                        <a:pt x="1276" y="1724"/>
                      </a:lnTo>
                      <a:lnTo>
                        <a:pt x="1296" y="1728"/>
                      </a:lnTo>
                      <a:lnTo>
                        <a:pt x="1318" y="1730"/>
                      </a:lnTo>
                      <a:lnTo>
                        <a:pt x="1338" y="1730"/>
                      </a:lnTo>
                      <a:lnTo>
                        <a:pt x="1338" y="1730"/>
                      </a:lnTo>
                      <a:lnTo>
                        <a:pt x="1358" y="1728"/>
                      </a:lnTo>
                      <a:lnTo>
                        <a:pt x="1380" y="1728"/>
                      </a:lnTo>
                      <a:lnTo>
                        <a:pt x="1400" y="1724"/>
                      </a:lnTo>
                      <a:lnTo>
                        <a:pt x="1422" y="1720"/>
                      </a:lnTo>
                      <a:lnTo>
                        <a:pt x="1442" y="1714"/>
                      </a:lnTo>
                      <a:lnTo>
                        <a:pt x="1462" y="1706"/>
                      </a:lnTo>
                      <a:lnTo>
                        <a:pt x="1480" y="1698"/>
                      </a:lnTo>
                      <a:lnTo>
                        <a:pt x="1498" y="1690"/>
                      </a:lnTo>
                      <a:lnTo>
                        <a:pt x="1516" y="1680"/>
                      </a:lnTo>
                      <a:lnTo>
                        <a:pt x="1534" y="1668"/>
                      </a:lnTo>
                      <a:lnTo>
                        <a:pt x="1552" y="1656"/>
                      </a:lnTo>
                      <a:lnTo>
                        <a:pt x="1568" y="1642"/>
                      </a:lnTo>
                      <a:lnTo>
                        <a:pt x="1582" y="1628"/>
                      </a:lnTo>
                      <a:lnTo>
                        <a:pt x="1596" y="1612"/>
                      </a:lnTo>
                      <a:lnTo>
                        <a:pt x="1610" y="1596"/>
                      </a:lnTo>
                      <a:lnTo>
                        <a:pt x="1624" y="1580"/>
                      </a:lnTo>
                      <a:lnTo>
                        <a:pt x="1624" y="1580"/>
                      </a:lnTo>
                      <a:lnTo>
                        <a:pt x="1628" y="1574"/>
                      </a:lnTo>
                      <a:lnTo>
                        <a:pt x="1634" y="1568"/>
                      </a:lnTo>
                      <a:lnTo>
                        <a:pt x="1646" y="1560"/>
                      </a:lnTo>
                      <a:lnTo>
                        <a:pt x="1662" y="1558"/>
                      </a:lnTo>
                      <a:lnTo>
                        <a:pt x="1670" y="1558"/>
                      </a:lnTo>
                      <a:lnTo>
                        <a:pt x="1676" y="1560"/>
                      </a:lnTo>
                      <a:lnTo>
                        <a:pt x="1676" y="1560"/>
                      </a:lnTo>
                      <a:lnTo>
                        <a:pt x="1702" y="1568"/>
                      </a:lnTo>
                      <a:lnTo>
                        <a:pt x="1728" y="1572"/>
                      </a:lnTo>
                      <a:lnTo>
                        <a:pt x="1754" y="1574"/>
                      </a:lnTo>
                      <a:lnTo>
                        <a:pt x="1780" y="1576"/>
                      </a:lnTo>
                      <a:lnTo>
                        <a:pt x="1780" y="1576"/>
                      </a:lnTo>
                      <a:lnTo>
                        <a:pt x="1814" y="1574"/>
                      </a:lnTo>
                      <a:lnTo>
                        <a:pt x="1850" y="1568"/>
                      </a:lnTo>
                      <a:lnTo>
                        <a:pt x="1882" y="1560"/>
                      </a:lnTo>
                      <a:lnTo>
                        <a:pt x="1914" y="1548"/>
                      </a:lnTo>
                      <a:lnTo>
                        <a:pt x="1944" y="1534"/>
                      </a:lnTo>
                      <a:lnTo>
                        <a:pt x="1972" y="1516"/>
                      </a:lnTo>
                      <a:lnTo>
                        <a:pt x="2000" y="1496"/>
                      </a:lnTo>
                      <a:lnTo>
                        <a:pt x="2024" y="1474"/>
                      </a:lnTo>
                      <a:lnTo>
                        <a:pt x="2046" y="1450"/>
                      </a:lnTo>
                      <a:lnTo>
                        <a:pt x="2066" y="1424"/>
                      </a:lnTo>
                      <a:lnTo>
                        <a:pt x="2084" y="1394"/>
                      </a:lnTo>
                      <a:lnTo>
                        <a:pt x="2098" y="1364"/>
                      </a:lnTo>
                      <a:lnTo>
                        <a:pt x="2110" y="1332"/>
                      </a:lnTo>
                      <a:lnTo>
                        <a:pt x="2118" y="1300"/>
                      </a:lnTo>
                      <a:lnTo>
                        <a:pt x="2124" y="1266"/>
                      </a:lnTo>
                      <a:lnTo>
                        <a:pt x="2126" y="1230"/>
                      </a:lnTo>
                      <a:lnTo>
                        <a:pt x="2126" y="1230"/>
                      </a:lnTo>
                      <a:lnTo>
                        <a:pt x="2124" y="1196"/>
                      </a:lnTo>
                      <a:lnTo>
                        <a:pt x="2124" y="1196"/>
                      </a:lnTo>
                      <a:lnTo>
                        <a:pt x="2124" y="1182"/>
                      </a:lnTo>
                      <a:lnTo>
                        <a:pt x="2128" y="1170"/>
                      </a:lnTo>
                      <a:lnTo>
                        <a:pt x="2134" y="1160"/>
                      </a:lnTo>
                      <a:lnTo>
                        <a:pt x="2144" y="1152"/>
                      </a:lnTo>
                      <a:lnTo>
                        <a:pt x="2144" y="1152"/>
                      </a:lnTo>
                      <a:lnTo>
                        <a:pt x="2166" y="1134"/>
                      </a:lnTo>
                      <a:lnTo>
                        <a:pt x="2188" y="1116"/>
                      </a:lnTo>
                      <a:lnTo>
                        <a:pt x="2208" y="1096"/>
                      </a:lnTo>
                      <a:lnTo>
                        <a:pt x="2228" y="1074"/>
                      </a:lnTo>
                      <a:lnTo>
                        <a:pt x="2246" y="1052"/>
                      </a:lnTo>
                      <a:lnTo>
                        <a:pt x="2262" y="1030"/>
                      </a:lnTo>
                      <a:lnTo>
                        <a:pt x="2278" y="1006"/>
                      </a:lnTo>
                      <a:lnTo>
                        <a:pt x="2292" y="980"/>
                      </a:lnTo>
                      <a:lnTo>
                        <a:pt x="2304" y="954"/>
                      </a:lnTo>
                      <a:lnTo>
                        <a:pt x="2314" y="928"/>
                      </a:lnTo>
                      <a:lnTo>
                        <a:pt x="2324" y="902"/>
                      </a:lnTo>
                      <a:lnTo>
                        <a:pt x="2330" y="874"/>
                      </a:lnTo>
                      <a:lnTo>
                        <a:pt x="2336" y="846"/>
                      </a:lnTo>
                      <a:lnTo>
                        <a:pt x="2340" y="818"/>
                      </a:lnTo>
                      <a:lnTo>
                        <a:pt x="2344" y="790"/>
                      </a:lnTo>
                      <a:lnTo>
                        <a:pt x="2344" y="762"/>
                      </a:lnTo>
                      <a:lnTo>
                        <a:pt x="2344" y="762"/>
                      </a:lnTo>
                      <a:lnTo>
                        <a:pt x="2344" y="736"/>
                      </a:lnTo>
                      <a:lnTo>
                        <a:pt x="2342" y="712"/>
                      </a:lnTo>
                      <a:lnTo>
                        <a:pt x="2338" y="688"/>
                      </a:lnTo>
                      <a:lnTo>
                        <a:pt x="2334" y="664"/>
                      </a:lnTo>
                      <a:lnTo>
                        <a:pt x="2322" y="618"/>
                      </a:lnTo>
                      <a:lnTo>
                        <a:pt x="2306" y="574"/>
                      </a:lnTo>
                      <a:lnTo>
                        <a:pt x="2286" y="532"/>
                      </a:lnTo>
                      <a:lnTo>
                        <a:pt x="2262" y="492"/>
                      </a:lnTo>
                      <a:lnTo>
                        <a:pt x="2234" y="456"/>
                      </a:lnTo>
                      <a:lnTo>
                        <a:pt x="2204" y="422"/>
                      </a:lnTo>
                      <a:lnTo>
                        <a:pt x="2170" y="390"/>
                      </a:lnTo>
                      <a:lnTo>
                        <a:pt x="2132" y="362"/>
                      </a:lnTo>
                      <a:lnTo>
                        <a:pt x="2092" y="338"/>
                      </a:lnTo>
                      <a:lnTo>
                        <a:pt x="2050" y="318"/>
                      </a:lnTo>
                      <a:lnTo>
                        <a:pt x="2006" y="302"/>
                      </a:lnTo>
                      <a:lnTo>
                        <a:pt x="1960" y="290"/>
                      </a:lnTo>
                      <a:lnTo>
                        <a:pt x="1936" y="286"/>
                      </a:lnTo>
                      <a:lnTo>
                        <a:pt x="1912" y="284"/>
                      </a:lnTo>
                      <a:lnTo>
                        <a:pt x="1888" y="282"/>
                      </a:lnTo>
                      <a:lnTo>
                        <a:pt x="1864" y="280"/>
                      </a:lnTo>
                      <a:lnTo>
                        <a:pt x="1864" y="280"/>
                      </a:lnTo>
                      <a:lnTo>
                        <a:pt x="1844" y="282"/>
                      </a:lnTo>
                      <a:lnTo>
                        <a:pt x="1844" y="282"/>
                      </a:lnTo>
                      <a:lnTo>
                        <a:pt x="1836" y="280"/>
                      </a:lnTo>
                      <a:lnTo>
                        <a:pt x="1828" y="280"/>
                      </a:lnTo>
                      <a:lnTo>
                        <a:pt x="1814" y="274"/>
                      </a:lnTo>
                      <a:lnTo>
                        <a:pt x="1804" y="262"/>
                      </a:lnTo>
                      <a:lnTo>
                        <a:pt x="1798" y="256"/>
                      </a:lnTo>
                      <a:lnTo>
                        <a:pt x="1796" y="250"/>
                      </a:lnTo>
                      <a:lnTo>
                        <a:pt x="1796" y="250"/>
                      </a:lnTo>
                      <a:lnTo>
                        <a:pt x="1784" y="224"/>
                      </a:lnTo>
                      <a:lnTo>
                        <a:pt x="1770" y="200"/>
                      </a:lnTo>
                      <a:lnTo>
                        <a:pt x="1750" y="180"/>
                      </a:lnTo>
                      <a:lnTo>
                        <a:pt x="1730" y="162"/>
                      </a:lnTo>
                      <a:lnTo>
                        <a:pt x="1706" y="148"/>
                      </a:lnTo>
                      <a:lnTo>
                        <a:pt x="1680" y="138"/>
                      </a:lnTo>
                      <a:lnTo>
                        <a:pt x="1654" y="132"/>
                      </a:lnTo>
                      <a:lnTo>
                        <a:pt x="1626" y="128"/>
                      </a:lnTo>
                      <a:lnTo>
                        <a:pt x="1626" y="128"/>
                      </a:lnTo>
                      <a:lnTo>
                        <a:pt x="1606" y="130"/>
                      </a:lnTo>
                      <a:lnTo>
                        <a:pt x="1588" y="132"/>
                      </a:lnTo>
                      <a:lnTo>
                        <a:pt x="1572" y="138"/>
                      </a:lnTo>
                      <a:lnTo>
                        <a:pt x="1554" y="144"/>
                      </a:lnTo>
                      <a:lnTo>
                        <a:pt x="1538" y="152"/>
                      </a:lnTo>
                      <a:lnTo>
                        <a:pt x="1522" y="160"/>
                      </a:lnTo>
                      <a:lnTo>
                        <a:pt x="1508" y="172"/>
                      </a:lnTo>
                      <a:lnTo>
                        <a:pt x="1494" y="184"/>
                      </a:lnTo>
                      <a:lnTo>
                        <a:pt x="1494" y="184"/>
                      </a:lnTo>
                      <a:lnTo>
                        <a:pt x="1488" y="190"/>
                      </a:lnTo>
                      <a:lnTo>
                        <a:pt x="1480" y="196"/>
                      </a:lnTo>
                      <a:lnTo>
                        <a:pt x="1472" y="198"/>
                      </a:lnTo>
                      <a:lnTo>
                        <a:pt x="1464" y="200"/>
                      </a:lnTo>
                      <a:lnTo>
                        <a:pt x="1456" y="200"/>
                      </a:lnTo>
                      <a:lnTo>
                        <a:pt x="1448" y="198"/>
                      </a:lnTo>
                      <a:lnTo>
                        <a:pt x="1438" y="194"/>
                      </a:lnTo>
                      <a:lnTo>
                        <a:pt x="1432" y="190"/>
                      </a:lnTo>
                      <a:lnTo>
                        <a:pt x="1432" y="190"/>
                      </a:lnTo>
                      <a:lnTo>
                        <a:pt x="1400" y="168"/>
                      </a:lnTo>
                      <a:lnTo>
                        <a:pt x="1366" y="150"/>
                      </a:lnTo>
                      <a:lnTo>
                        <a:pt x="1332" y="134"/>
                      </a:lnTo>
                      <a:lnTo>
                        <a:pt x="1296" y="120"/>
                      </a:lnTo>
                      <a:lnTo>
                        <a:pt x="1260" y="110"/>
                      </a:lnTo>
                      <a:lnTo>
                        <a:pt x="1222" y="102"/>
                      </a:lnTo>
                      <a:lnTo>
                        <a:pt x="1184" y="98"/>
                      </a:lnTo>
                      <a:lnTo>
                        <a:pt x="1146" y="96"/>
                      </a:lnTo>
                      <a:lnTo>
                        <a:pt x="1146" y="96"/>
                      </a:lnTo>
                      <a:lnTo>
                        <a:pt x="1100" y="98"/>
                      </a:lnTo>
                      <a:lnTo>
                        <a:pt x="1058" y="104"/>
                      </a:lnTo>
                      <a:lnTo>
                        <a:pt x="1014" y="114"/>
                      </a:lnTo>
                      <a:lnTo>
                        <a:pt x="972" y="128"/>
                      </a:lnTo>
                      <a:lnTo>
                        <a:pt x="932" y="146"/>
                      </a:lnTo>
                      <a:lnTo>
                        <a:pt x="894" y="168"/>
                      </a:lnTo>
                      <a:lnTo>
                        <a:pt x="858" y="192"/>
                      </a:lnTo>
                      <a:lnTo>
                        <a:pt x="822" y="220"/>
                      </a:lnTo>
                      <a:lnTo>
                        <a:pt x="822" y="220"/>
                      </a:lnTo>
                      <a:lnTo>
                        <a:pt x="810" y="228"/>
                      </a:lnTo>
                      <a:lnTo>
                        <a:pt x="796" y="232"/>
                      </a:lnTo>
                      <a:lnTo>
                        <a:pt x="782" y="232"/>
                      </a:lnTo>
                      <a:lnTo>
                        <a:pt x="768" y="226"/>
                      </a:lnTo>
                      <a:lnTo>
                        <a:pt x="768" y="226"/>
                      </a:lnTo>
                      <a:lnTo>
                        <a:pt x="736" y="212"/>
                      </a:lnTo>
                      <a:lnTo>
                        <a:pt x="702" y="202"/>
                      </a:lnTo>
                      <a:lnTo>
                        <a:pt x="668" y="194"/>
                      </a:lnTo>
                      <a:lnTo>
                        <a:pt x="632" y="192"/>
                      </a:lnTo>
                      <a:lnTo>
                        <a:pt x="632" y="192"/>
                      </a:lnTo>
                      <a:lnTo>
                        <a:pt x="604" y="194"/>
                      </a:lnTo>
                      <a:lnTo>
                        <a:pt x="576" y="198"/>
                      </a:lnTo>
                      <a:lnTo>
                        <a:pt x="550" y="204"/>
                      </a:lnTo>
                      <a:lnTo>
                        <a:pt x="524" y="214"/>
                      </a:lnTo>
                      <a:lnTo>
                        <a:pt x="500" y="224"/>
                      </a:lnTo>
                      <a:lnTo>
                        <a:pt x="478" y="238"/>
                      </a:lnTo>
                      <a:lnTo>
                        <a:pt x="456" y="254"/>
                      </a:lnTo>
                      <a:lnTo>
                        <a:pt x="436" y="270"/>
                      </a:lnTo>
                      <a:lnTo>
                        <a:pt x="418" y="290"/>
                      </a:lnTo>
                      <a:lnTo>
                        <a:pt x="402" y="310"/>
                      </a:lnTo>
                      <a:lnTo>
                        <a:pt x="388" y="332"/>
                      </a:lnTo>
                      <a:lnTo>
                        <a:pt x="376" y="356"/>
                      </a:lnTo>
                      <a:lnTo>
                        <a:pt x="366" y="382"/>
                      </a:lnTo>
                      <a:lnTo>
                        <a:pt x="358" y="408"/>
                      </a:lnTo>
                      <a:lnTo>
                        <a:pt x="352" y="434"/>
                      </a:lnTo>
                      <a:lnTo>
                        <a:pt x="350" y="462"/>
                      </a:lnTo>
                      <a:lnTo>
                        <a:pt x="350" y="462"/>
                      </a:lnTo>
                      <a:lnTo>
                        <a:pt x="348" y="472"/>
                      </a:lnTo>
                      <a:lnTo>
                        <a:pt x="346" y="480"/>
                      </a:lnTo>
                      <a:lnTo>
                        <a:pt x="342" y="486"/>
                      </a:lnTo>
                      <a:lnTo>
                        <a:pt x="336" y="494"/>
                      </a:lnTo>
                      <a:lnTo>
                        <a:pt x="330" y="500"/>
                      </a:lnTo>
                      <a:lnTo>
                        <a:pt x="322" y="504"/>
                      </a:lnTo>
                      <a:lnTo>
                        <a:pt x="314" y="506"/>
                      </a:lnTo>
                      <a:lnTo>
                        <a:pt x="306" y="508"/>
                      </a:lnTo>
                      <a:lnTo>
                        <a:pt x="306" y="508"/>
                      </a:lnTo>
                      <a:lnTo>
                        <a:pt x="284" y="512"/>
                      </a:lnTo>
                      <a:lnTo>
                        <a:pt x="262" y="516"/>
                      </a:lnTo>
                      <a:lnTo>
                        <a:pt x="242" y="522"/>
                      </a:lnTo>
                      <a:lnTo>
                        <a:pt x="224" y="532"/>
                      </a:lnTo>
                      <a:lnTo>
                        <a:pt x="204" y="542"/>
                      </a:lnTo>
                      <a:lnTo>
                        <a:pt x="188" y="554"/>
                      </a:lnTo>
                      <a:lnTo>
                        <a:pt x="172" y="568"/>
                      </a:lnTo>
                      <a:lnTo>
                        <a:pt x="156" y="582"/>
                      </a:lnTo>
                      <a:lnTo>
                        <a:pt x="144" y="598"/>
                      </a:lnTo>
                      <a:lnTo>
                        <a:pt x="132" y="614"/>
                      </a:lnTo>
                      <a:lnTo>
                        <a:pt x="122" y="634"/>
                      </a:lnTo>
                      <a:lnTo>
                        <a:pt x="112" y="652"/>
                      </a:lnTo>
                      <a:lnTo>
                        <a:pt x="106" y="672"/>
                      </a:lnTo>
                      <a:lnTo>
                        <a:pt x="102" y="694"/>
                      </a:lnTo>
                      <a:lnTo>
                        <a:pt x="98" y="714"/>
                      </a:lnTo>
                      <a:lnTo>
                        <a:pt x="98" y="738"/>
                      </a:lnTo>
                      <a:lnTo>
                        <a:pt x="98" y="738"/>
                      </a:lnTo>
                      <a:lnTo>
                        <a:pt x="98" y="754"/>
                      </a:lnTo>
                      <a:lnTo>
                        <a:pt x="100" y="772"/>
                      </a:lnTo>
                      <a:lnTo>
                        <a:pt x="102" y="790"/>
                      </a:lnTo>
                      <a:lnTo>
                        <a:pt x="108" y="806"/>
                      </a:lnTo>
                      <a:lnTo>
                        <a:pt x="114" y="822"/>
                      </a:lnTo>
                      <a:lnTo>
                        <a:pt x="120" y="838"/>
                      </a:lnTo>
                      <a:lnTo>
                        <a:pt x="128" y="852"/>
                      </a:lnTo>
                      <a:lnTo>
                        <a:pt x="138" y="868"/>
                      </a:lnTo>
                      <a:lnTo>
                        <a:pt x="148" y="880"/>
                      </a:lnTo>
                      <a:lnTo>
                        <a:pt x="158" y="894"/>
                      </a:lnTo>
                      <a:lnTo>
                        <a:pt x="170" y="906"/>
                      </a:lnTo>
                      <a:lnTo>
                        <a:pt x="184" y="916"/>
                      </a:lnTo>
                      <a:lnTo>
                        <a:pt x="198" y="928"/>
                      </a:lnTo>
                      <a:lnTo>
                        <a:pt x="212" y="936"/>
                      </a:lnTo>
                      <a:lnTo>
                        <a:pt x="228" y="944"/>
                      </a:lnTo>
                      <a:lnTo>
                        <a:pt x="244" y="952"/>
                      </a:lnTo>
                      <a:lnTo>
                        <a:pt x="244" y="952"/>
                      </a:lnTo>
                      <a:lnTo>
                        <a:pt x="252" y="956"/>
                      </a:lnTo>
                      <a:lnTo>
                        <a:pt x="260" y="962"/>
                      </a:lnTo>
                      <a:lnTo>
                        <a:pt x="266" y="970"/>
                      </a:lnTo>
                      <a:lnTo>
                        <a:pt x="272" y="978"/>
                      </a:lnTo>
                      <a:lnTo>
                        <a:pt x="272" y="978"/>
                      </a:lnTo>
                      <a:lnTo>
                        <a:pt x="274" y="988"/>
                      </a:lnTo>
                      <a:lnTo>
                        <a:pt x="274" y="996"/>
                      </a:lnTo>
                      <a:lnTo>
                        <a:pt x="274" y="1006"/>
                      </a:lnTo>
                      <a:lnTo>
                        <a:pt x="270" y="1016"/>
                      </a:lnTo>
                      <a:lnTo>
                        <a:pt x="270" y="1016"/>
                      </a:lnTo>
                      <a:lnTo>
                        <a:pt x="258" y="1048"/>
                      </a:lnTo>
                      <a:lnTo>
                        <a:pt x="250" y="1082"/>
                      </a:lnTo>
                      <a:lnTo>
                        <a:pt x="244" y="1118"/>
                      </a:lnTo>
                      <a:lnTo>
                        <a:pt x="242" y="1154"/>
                      </a:lnTo>
                      <a:lnTo>
                        <a:pt x="242" y="1154"/>
                      </a:lnTo>
                      <a:lnTo>
                        <a:pt x="244" y="1188"/>
                      </a:lnTo>
                      <a:lnTo>
                        <a:pt x="250" y="1222"/>
                      </a:lnTo>
                      <a:lnTo>
                        <a:pt x="258" y="1256"/>
                      </a:lnTo>
                      <a:lnTo>
                        <a:pt x="270" y="1288"/>
                      </a:lnTo>
                      <a:lnTo>
                        <a:pt x="284" y="1318"/>
                      </a:lnTo>
                      <a:lnTo>
                        <a:pt x="302" y="1346"/>
                      </a:lnTo>
                      <a:lnTo>
                        <a:pt x="322" y="1374"/>
                      </a:lnTo>
                      <a:lnTo>
                        <a:pt x="344" y="1398"/>
                      </a:lnTo>
                      <a:lnTo>
                        <a:pt x="368" y="1420"/>
                      </a:lnTo>
                      <a:lnTo>
                        <a:pt x="394" y="1440"/>
                      </a:lnTo>
                      <a:lnTo>
                        <a:pt x="424" y="1458"/>
                      </a:lnTo>
                      <a:lnTo>
                        <a:pt x="454" y="1472"/>
                      </a:lnTo>
                      <a:lnTo>
                        <a:pt x="486" y="1484"/>
                      </a:lnTo>
                      <a:lnTo>
                        <a:pt x="518" y="1492"/>
                      </a:lnTo>
                      <a:lnTo>
                        <a:pt x="552" y="1498"/>
                      </a:lnTo>
                      <a:lnTo>
                        <a:pt x="588" y="1500"/>
                      </a:lnTo>
                      <a:lnTo>
                        <a:pt x="588" y="1500"/>
                      </a:lnTo>
                      <a:lnTo>
                        <a:pt x="612" y="1498"/>
                      </a:lnTo>
                      <a:lnTo>
                        <a:pt x="636" y="1496"/>
                      </a:lnTo>
                      <a:lnTo>
                        <a:pt x="658" y="1492"/>
                      </a:lnTo>
                      <a:lnTo>
                        <a:pt x="682" y="1486"/>
                      </a:lnTo>
                      <a:lnTo>
                        <a:pt x="682" y="1486"/>
                      </a:lnTo>
                      <a:lnTo>
                        <a:pt x="690" y="1484"/>
                      </a:lnTo>
                      <a:lnTo>
                        <a:pt x="698" y="1484"/>
                      </a:lnTo>
                      <a:lnTo>
                        <a:pt x="706" y="1486"/>
                      </a:lnTo>
                      <a:lnTo>
                        <a:pt x="712" y="1488"/>
                      </a:lnTo>
                      <a:lnTo>
                        <a:pt x="720" y="1492"/>
                      </a:lnTo>
                      <a:lnTo>
                        <a:pt x="726" y="1496"/>
                      </a:lnTo>
                      <a:lnTo>
                        <a:pt x="732" y="1502"/>
                      </a:lnTo>
                      <a:lnTo>
                        <a:pt x="736" y="1510"/>
                      </a:lnTo>
                      <a:lnTo>
                        <a:pt x="736" y="1510"/>
                      </a:lnTo>
                      <a:lnTo>
                        <a:pt x="750" y="1530"/>
                      </a:lnTo>
                      <a:lnTo>
                        <a:pt x="766" y="1550"/>
                      </a:lnTo>
                      <a:lnTo>
                        <a:pt x="784" y="1566"/>
                      </a:lnTo>
                      <a:lnTo>
                        <a:pt x="802" y="1580"/>
                      </a:lnTo>
                      <a:lnTo>
                        <a:pt x="824" y="1590"/>
                      </a:lnTo>
                      <a:lnTo>
                        <a:pt x="848" y="1598"/>
                      </a:lnTo>
                      <a:lnTo>
                        <a:pt x="872" y="1604"/>
                      </a:lnTo>
                      <a:lnTo>
                        <a:pt x="896" y="1604"/>
                      </a:lnTo>
                      <a:lnTo>
                        <a:pt x="896" y="1604"/>
                      </a:lnTo>
                      <a:lnTo>
                        <a:pt x="922" y="1602"/>
                      </a:lnTo>
                      <a:lnTo>
                        <a:pt x="946" y="1598"/>
                      </a:lnTo>
                      <a:lnTo>
                        <a:pt x="970" y="1588"/>
                      </a:lnTo>
                      <a:lnTo>
                        <a:pt x="994" y="1576"/>
                      </a:lnTo>
                      <a:lnTo>
                        <a:pt x="994" y="1576"/>
                      </a:lnTo>
                      <a:lnTo>
                        <a:pt x="1006" y="1570"/>
                      </a:lnTo>
                      <a:lnTo>
                        <a:pt x="1020" y="156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8" name="Freeform 8"/>
                <p:cNvSpPr>
                  <a:spLocks/>
                </p:cNvSpPr>
                <p:nvPr/>
              </p:nvSpPr>
              <p:spPr bwMode="auto">
                <a:xfrm>
                  <a:off x="2619" y="1247"/>
                  <a:ext cx="2440" cy="1826"/>
                </a:xfrm>
                <a:custGeom>
                  <a:avLst/>
                  <a:gdLst>
                    <a:gd name="T0" fmla="*/ 1290 w 2440"/>
                    <a:gd name="T1" fmla="*/ 1824 h 1826"/>
                    <a:gd name="T2" fmla="*/ 1200 w 2440"/>
                    <a:gd name="T3" fmla="*/ 1804 h 1826"/>
                    <a:gd name="T4" fmla="*/ 1116 w 2440"/>
                    <a:gd name="T5" fmla="*/ 1766 h 1826"/>
                    <a:gd name="T6" fmla="*/ 1040 w 2440"/>
                    <a:gd name="T7" fmla="*/ 1710 h 1826"/>
                    <a:gd name="T8" fmla="*/ 980 w 2440"/>
                    <a:gd name="T9" fmla="*/ 1688 h 1826"/>
                    <a:gd name="T10" fmla="*/ 896 w 2440"/>
                    <a:gd name="T11" fmla="*/ 1700 h 1826"/>
                    <a:gd name="T12" fmla="*/ 770 w 2440"/>
                    <a:gd name="T13" fmla="*/ 1670 h 1826"/>
                    <a:gd name="T14" fmla="*/ 672 w 2440"/>
                    <a:gd name="T15" fmla="*/ 1588 h 1826"/>
                    <a:gd name="T16" fmla="*/ 588 w 2440"/>
                    <a:gd name="T17" fmla="*/ 1596 h 1826"/>
                    <a:gd name="T18" fmla="*/ 416 w 2440"/>
                    <a:gd name="T19" fmla="*/ 1560 h 1826"/>
                    <a:gd name="T20" fmla="*/ 276 w 2440"/>
                    <a:gd name="T21" fmla="*/ 1466 h 1826"/>
                    <a:gd name="T22" fmla="*/ 180 w 2440"/>
                    <a:gd name="T23" fmla="*/ 1324 h 1826"/>
                    <a:gd name="T24" fmla="*/ 146 w 2440"/>
                    <a:gd name="T25" fmla="*/ 1154 h 1826"/>
                    <a:gd name="T26" fmla="*/ 158 w 2440"/>
                    <a:gd name="T27" fmla="*/ 1054 h 1826"/>
                    <a:gd name="T28" fmla="*/ 130 w 2440"/>
                    <a:gd name="T29" fmla="*/ 998 h 1826"/>
                    <a:gd name="T30" fmla="*/ 70 w 2440"/>
                    <a:gd name="T31" fmla="*/ 938 h 1826"/>
                    <a:gd name="T32" fmla="*/ 26 w 2440"/>
                    <a:gd name="T33" fmla="*/ 864 h 1826"/>
                    <a:gd name="T34" fmla="*/ 4 w 2440"/>
                    <a:gd name="T35" fmla="*/ 782 h 1826"/>
                    <a:gd name="T36" fmla="*/ 2 w 2440"/>
                    <a:gd name="T37" fmla="*/ 708 h 1826"/>
                    <a:gd name="T38" fmla="*/ 30 w 2440"/>
                    <a:gd name="T39" fmla="*/ 600 h 1826"/>
                    <a:gd name="T40" fmla="*/ 92 w 2440"/>
                    <a:gd name="T41" fmla="*/ 510 h 1826"/>
                    <a:gd name="T42" fmla="*/ 178 w 2440"/>
                    <a:gd name="T43" fmla="*/ 446 h 1826"/>
                    <a:gd name="T44" fmla="*/ 258 w 2440"/>
                    <a:gd name="T45" fmla="*/ 418 h 1826"/>
                    <a:gd name="T46" fmla="*/ 300 w 2440"/>
                    <a:gd name="T47" fmla="*/ 290 h 1826"/>
                    <a:gd name="T48" fmla="*/ 384 w 2440"/>
                    <a:gd name="T49" fmla="*/ 188 h 1826"/>
                    <a:gd name="T50" fmla="*/ 498 w 2440"/>
                    <a:gd name="T51" fmla="*/ 120 h 1826"/>
                    <a:gd name="T52" fmla="*/ 632 w 2440"/>
                    <a:gd name="T53" fmla="*/ 96 h 1826"/>
                    <a:gd name="T54" fmla="*/ 748 w 2440"/>
                    <a:gd name="T55" fmla="*/ 114 h 1826"/>
                    <a:gd name="T56" fmla="*/ 864 w 2440"/>
                    <a:gd name="T57" fmla="*/ 72 h 1826"/>
                    <a:gd name="T58" fmla="*/ 1048 w 2440"/>
                    <a:gd name="T59" fmla="*/ 8 h 1826"/>
                    <a:gd name="T60" fmla="*/ 1186 w 2440"/>
                    <a:gd name="T61" fmla="*/ 2 h 1826"/>
                    <a:gd name="T62" fmla="*/ 1346 w 2440"/>
                    <a:gd name="T63" fmla="*/ 36 h 1826"/>
                    <a:gd name="T64" fmla="*/ 1456 w 2440"/>
                    <a:gd name="T65" fmla="*/ 90 h 1826"/>
                    <a:gd name="T66" fmla="*/ 1536 w 2440"/>
                    <a:gd name="T67" fmla="*/ 48 h 1826"/>
                    <a:gd name="T68" fmla="*/ 1626 w 2440"/>
                    <a:gd name="T69" fmla="*/ 32 h 1826"/>
                    <a:gd name="T70" fmla="*/ 1684 w 2440"/>
                    <a:gd name="T71" fmla="*/ 38 h 1826"/>
                    <a:gd name="T72" fmla="*/ 1754 w 2440"/>
                    <a:gd name="T73" fmla="*/ 64 h 1826"/>
                    <a:gd name="T74" fmla="*/ 1816 w 2440"/>
                    <a:gd name="T75" fmla="*/ 108 h 1826"/>
                    <a:gd name="T76" fmla="*/ 1862 w 2440"/>
                    <a:gd name="T77" fmla="*/ 168 h 1826"/>
                    <a:gd name="T78" fmla="*/ 1930 w 2440"/>
                    <a:gd name="T79" fmla="*/ 188 h 1826"/>
                    <a:gd name="T80" fmla="*/ 2042 w 2440"/>
                    <a:gd name="T81" fmla="*/ 212 h 1826"/>
                    <a:gd name="T82" fmla="*/ 2144 w 2440"/>
                    <a:gd name="T83" fmla="*/ 256 h 1826"/>
                    <a:gd name="T84" fmla="*/ 2234 w 2440"/>
                    <a:gd name="T85" fmla="*/ 320 h 1826"/>
                    <a:gd name="T86" fmla="*/ 2310 w 2440"/>
                    <a:gd name="T87" fmla="*/ 398 h 1826"/>
                    <a:gd name="T88" fmla="*/ 2372 w 2440"/>
                    <a:gd name="T89" fmla="*/ 488 h 1826"/>
                    <a:gd name="T90" fmla="*/ 2414 w 2440"/>
                    <a:gd name="T91" fmla="*/ 592 h 1826"/>
                    <a:gd name="T92" fmla="*/ 2438 w 2440"/>
                    <a:gd name="T93" fmla="*/ 702 h 1826"/>
                    <a:gd name="T94" fmla="*/ 2440 w 2440"/>
                    <a:gd name="T95" fmla="*/ 794 h 1826"/>
                    <a:gd name="T96" fmla="*/ 2418 w 2440"/>
                    <a:gd name="T97" fmla="*/ 922 h 1826"/>
                    <a:gd name="T98" fmla="*/ 2368 w 2440"/>
                    <a:gd name="T99" fmla="*/ 1040 h 1826"/>
                    <a:gd name="T100" fmla="*/ 2292 w 2440"/>
                    <a:gd name="T101" fmla="*/ 1146 h 1826"/>
                    <a:gd name="T102" fmla="*/ 2222 w 2440"/>
                    <a:gd name="T103" fmla="*/ 1214 h 1826"/>
                    <a:gd name="T104" fmla="*/ 2212 w 2440"/>
                    <a:gd name="T105" fmla="*/ 1318 h 1826"/>
                    <a:gd name="T106" fmla="*/ 2146 w 2440"/>
                    <a:gd name="T107" fmla="*/ 1476 h 1826"/>
                    <a:gd name="T108" fmla="*/ 2026 w 2440"/>
                    <a:gd name="T109" fmla="*/ 1596 h 1826"/>
                    <a:gd name="T110" fmla="*/ 1868 w 2440"/>
                    <a:gd name="T111" fmla="*/ 1662 h 1826"/>
                    <a:gd name="T112" fmla="*/ 1754 w 2440"/>
                    <a:gd name="T113" fmla="*/ 1672 h 1826"/>
                    <a:gd name="T114" fmla="*/ 1682 w 2440"/>
                    <a:gd name="T115" fmla="*/ 1662 h 1826"/>
                    <a:gd name="T116" fmla="*/ 1612 w 2440"/>
                    <a:gd name="T117" fmla="*/ 1730 h 1826"/>
                    <a:gd name="T118" fmla="*/ 1528 w 2440"/>
                    <a:gd name="T119" fmla="*/ 1782 h 1826"/>
                    <a:gd name="T120" fmla="*/ 1436 w 2440"/>
                    <a:gd name="T121" fmla="*/ 1814 h 1826"/>
                    <a:gd name="T122" fmla="*/ 1338 w 2440"/>
                    <a:gd name="T123" fmla="*/ 182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0" h="1826">
                      <a:moveTo>
                        <a:pt x="1338" y="1826"/>
                      </a:moveTo>
                      <a:lnTo>
                        <a:pt x="1338" y="1826"/>
                      </a:lnTo>
                      <a:lnTo>
                        <a:pt x="1314" y="1826"/>
                      </a:lnTo>
                      <a:lnTo>
                        <a:pt x="1290" y="1824"/>
                      </a:lnTo>
                      <a:lnTo>
                        <a:pt x="1268" y="1820"/>
                      </a:lnTo>
                      <a:lnTo>
                        <a:pt x="1244" y="1816"/>
                      </a:lnTo>
                      <a:lnTo>
                        <a:pt x="1222" y="1810"/>
                      </a:lnTo>
                      <a:lnTo>
                        <a:pt x="1200" y="1804"/>
                      </a:lnTo>
                      <a:lnTo>
                        <a:pt x="1178" y="1796"/>
                      </a:lnTo>
                      <a:lnTo>
                        <a:pt x="1156" y="1786"/>
                      </a:lnTo>
                      <a:lnTo>
                        <a:pt x="1136" y="1776"/>
                      </a:lnTo>
                      <a:lnTo>
                        <a:pt x="1116" y="1766"/>
                      </a:lnTo>
                      <a:lnTo>
                        <a:pt x="1096" y="1754"/>
                      </a:lnTo>
                      <a:lnTo>
                        <a:pt x="1076" y="1740"/>
                      </a:lnTo>
                      <a:lnTo>
                        <a:pt x="1058" y="1726"/>
                      </a:lnTo>
                      <a:lnTo>
                        <a:pt x="1040" y="1710"/>
                      </a:lnTo>
                      <a:lnTo>
                        <a:pt x="1024" y="1694"/>
                      </a:lnTo>
                      <a:lnTo>
                        <a:pt x="1008" y="1678"/>
                      </a:lnTo>
                      <a:lnTo>
                        <a:pt x="1008" y="1678"/>
                      </a:lnTo>
                      <a:lnTo>
                        <a:pt x="980" y="1688"/>
                      </a:lnTo>
                      <a:lnTo>
                        <a:pt x="952" y="1694"/>
                      </a:lnTo>
                      <a:lnTo>
                        <a:pt x="924" y="1700"/>
                      </a:lnTo>
                      <a:lnTo>
                        <a:pt x="896" y="1700"/>
                      </a:lnTo>
                      <a:lnTo>
                        <a:pt x="896" y="1700"/>
                      </a:lnTo>
                      <a:lnTo>
                        <a:pt x="862" y="1698"/>
                      </a:lnTo>
                      <a:lnTo>
                        <a:pt x="830" y="1694"/>
                      </a:lnTo>
                      <a:lnTo>
                        <a:pt x="800" y="1684"/>
                      </a:lnTo>
                      <a:lnTo>
                        <a:pt x="770" y="1670"/>
                      </a:lnTo>
                      <a:lnTo>
                        <a:pt x="742" y="1654"/>
                      </a:lnTo>
                      <a:lnTo>
                        <a:pt x="716" y="1634"/>
                      </a:lnTo>
                      <a:lnTo>
                        <a:pt x="692" y="1612"/>
                      </a:lnTo>
                      <a:lnTo>
                        <a:pt x="672" y="1588"/>
                      </a:lnTo>
                      <a:lnTo>
                        <a:pt x="672" y="1588"/>
                      </a:lnTo>
                      <a:lnTo>
                        <a:pt x="630" y="1594"/>
                      </a:lnTo>
                      <a:lnTo>
                        <a:pt x="588" y="1596"/>
                      </a:lnTo>
                      <a:lnTo>
                        <a:pt x="588" y="1596"/>
                      </a:lnTo>
                      <a:lnTo>
                        <a:pt x="544" y="1592"/>
                      </a:lnTo>
                      <a:lnTo>
                        <a:pt x="500" y="1586"/>
                      </a:lnTo>
                      <a:lnTo>
                        <a:pt x="456" y="1576"/>
                      </a:lnTo>
                      <a:lnTo>
                        <a:pt x="416" y="1560"/>
                      </a:lnTo>
                      <a:lnTo>
                        <a:pt x="378" y="1542"/>
                      </a:lnTo>
                      <a:lnTo>
                        <a:pt x="342" y="1520"/>
                      </a:lnTo>
                      <a:lnTo>
                        <a:pt x="308" y="1494"/>
                      </a:lnTo>
                      <a:lnTo>
                        <a:pt x="276" y="1466"/>
                      </a:lnTo>
                      <a:lnTo>
                        <a:pt x="248" y="1434"/>
                      </a:lnTo>
                      <a:lnTo>
                        <a:pt x="222" y="1400"/>
                      </a:lnTo>
                      <a:lnTo>
                        <a:pt x="200" y="1364"/>
                      </a:lnTo>
                      <a:lnTo>
                        <a:pt x="180" y="1324"/>
                      </a:lnTo>
                      <a:lnTo>
                        <a:pt x="166" y="1284"/>
                      </a:lnTo>
                      <a:lnTo>
                        <a:pt x="156" y="1242"/>
                      </a:lnTo>
                      <a:lnTo>
                        <a:pt x="148" y="1198"/>
                      </a:lnTo>
                      <a:lnTo>
                        <a:pt x="146" y="1154"/>
                      </a:lnTo>
                      <a:lnTo>
                        <a:pt x="146" y="1154"/>
                      </a:lnTo>
                      <a:lnTo>
                        <a:pt x="148" y="1120"/>
                      </a:lnTo>
                      <a:lnTo>
                        <a:pt x="152" y="1086"/>
                      </a:lnTo>
                      <a:lnTo>
                        <a:pt x="158" y="1054"/>
                      </a:lnTo>
                      <a:lnTo>
                        <a:pt x="166" y="1020"/>
                      </a:lnTo>
                      <a:lnTo>
                        <a:pt x="166" y="1020"/>
                      </a:lnTo>
                      <a:lnTo>
                        <a:pt x="148" y="1010"/>
                      </a:lnTo>
                      <a:lnTo>
                        <a:pt x="130" y="998"/>
                      </a:lnTo>
                      <a:lnTo>
                        <a:pt x="114" y="984"/>
                      </a:lnTo>
                      <a:lnTo>
                        <a:pt x="98" y="970"/>
                      </a:lnTo>
                      <a:lnTo>
                        <a:pt x="82" y="954"/>
                      </a:lnTo>
                      <a:lnTo>
                        <a:pt x="70" y="938"/>
                      </a:lnTo>
                      <a:lnTo>
                        <a:pt x="56" y="920"/>
                      </a:lnTo>
                      <a:lnTo>
                        <a:pt x="46" y="902"/>
                      </a:lnTo>
                      <a:lnTo>
                        <a:pt x="36" y="884"/>
                      </a:lnTo>
                      <a:lnTo>
                        <a:pt x="26" y="864"/>
                      </a:lnTo>
                      <a:lnTo>
                        <a:pt x="18" y="844"/>
                      </a:lnTo>
                      <a:lnTo>
                        <a:pt x="12" y="824"/>
                      </a:lnTo>
                      <a:lnTo>
                        <a:pt x="8" y="802"/>
                      </a:lnTo>
                      <a:lnTo>
                        <a:pt x="4" y="782"/>
                      </a:lnTo>
                      <a:lnTo>
                        <a:pt x="2" y="760"/>
                      </a:lnTo>
                      <a:lnTo>
                        <a:pt x="0" y="738"/>
                      </a:lnTo>
                      <a:lnTo>
                        <a:pt x="0" y="738"/>
                      </a:lnTo>
                      <a:lnTo>
                        <a:pt x="2" y="708"/>
                      </a:lnTo>
                      <a:lnTo>
                        <a:pt x="6" y="680"/>
                      </a:lnTo>
                      <a:lnTo>
                        <a:pt x="12" y="652"/>
                      </a:lnTo>
                      <a:lnTo>
                        <a:pt x="20" y="626"/>
                      </a:lnTo>
                      <a:lnTo>
                        <a:pt x="30" y="600"/>
                      </a:lnTo>
                      <a:lnTo>
                        <a:pt x="42" y="576"/>
                      </a:lnTo>
                      <a:lnTo>
                        <a:pt x="58" y="552"/>
                      </a:lnTo>
                      <a:lnTo>
                        <a:pt x="74" y="532"/>
                      </a:lnTo>
                      <a:lnTo>
                        <a:pt x="92" y="510"/>
                      </a:lnTo>
                      <a:lnTo>
                        <a:pt x="112" y="492"/>
                      </a:lnTo>
                      <a:lnTo>
                        <a:pt x="132" y="476"/>
                      </a:lnTo>
                      <a:lnTo>
                        <a:pt x="154" y="460"/>
                      </a:lnTo>
                      <a:lnTo>
                        <a:pt x="178" y="446"/>
                      </a:lnTo>
                      <a:lnTo>
                        <a:pt x="204" y="434"/>
                      </a:lnTo>
                      <a:lnTo>
                        <a:pt x="230" y="426"/>
                      </a:lnTo>
                      <a:lnTo>
                        <a:pt x="258" y="418"/>
                      </a:lnTo>
                      <a:lnTo>
                        <a:pt x="258" y="418"/>
                      </a:lnTo>
                      <a:lnTo>
                        <a:pt x="264" y="384"/>
                      </a:lnTo>
                      <a:lnTo>
                        <a:pt x="274" y="352"/>
                      </a:lnTo>
                      <a:lnTo>
                        <a:pt x="286" y="320"/>
                      </a:lnTo>
                      <a:lnTo>
                        <a:pt x="300" y="290"/>
                      </a:lnTo>
                      <a:lnTo>
                        <a:pt x="318" y="262"/>
                      </a:lnTo>
                      <a:lnTo>
                        <a:pt x="338" y="236"/>
                      </a:lnTo>
                      <a:lnTo>
                        <a:pt x="360" y="212"/>
                      </a:lnTo>
                      <a:lnTo>
                        <a:pt x="384" y="188"/>
                      </a:lnTo>
                      <a:lnTo>
                        <a:pt x="410" y="168"/>
                      </a:lnTo>
                      <a:lnTo>
                        <a:pt x="438" y="150"/>
                      </a:lnTo>
                      <a:lnTo>
                        <a:pt x="466" y="134"/>
                      </a:lnTo>
                      <a:lnTo>
                        <a:pt x="498" y="120"/>
                      </a:lnTo>
                      <a:lnTo>
                        <a:pt x="530" y="110"/>
                      </a:lnTo>
                      <a:lnTo>
                        <a:pt x="562" y="102"/>
                      </a:lnTo>
                      <a:lnTo>
                        <a:pt x="596" y="98"/>
                      </a:lnTo>
                      <a:lnTo>
                        <a:pt x="632" y="96"/>
                      </a:lnTo>
                      <a:lnTo>
                        <a:pt x="632" y="96"/>
                      </a:lnTo>
                      <a:lnTo>
                        <a:pt x="670" y="98"/>
                      </a:lnTo>
                      <a:lnTo>
                        <a:pt x="710" y="104"/>
                      </a:lnTo>
                      <a:lnTo>
                        <a:pt x="748" y="114"/>
                      </a:lnTo>
                      <a:lnTo>
                        <a:pt x="784" y="128"/>
                      </a:lnTo>
                      <a:lnTo>
                        <a:pt x="784" y="128"/>
                      </a:lnTo>
                      <a:lnTo>
                        <a:pt x="824" y="98"/>
                      </a:lnTo>
                      <a:lnTo>
                        <a:pt x="864" y="72"/>
                      </a:lnTo>
                      <a:lnTo>
                        <a:pt x="908" y="52"/>
                      </a:lnTo>
                      <a:lnTo>
                        <a:pt x="954" y="32"/>
                      </a:lnTo>
                      <a:lnTo>
                        <a:pt x="1000" y="18"/>
                      </a:lnTo>
                      <a:lnTo>
                        <a:pt x="1048" y="8"/>
                      </a:lnTo>
                      <a:lnTo>
                        <a:pt x="1096" y="2"/>
                      </a:lnTo>
                      <a:lnTo>
                        <a:pt x="1146" y="0"/>
                      </a:lnTo>
                      <a:lnTo>
                        <a:pt x="1146" y="0"/>
                      </a:lnTo>
                      <a:lnTo>
                        <a:pt x="1186" y="2"/>
                      </a:lnTo>
                      <a:lnTo>
                        <a:pt x="1228" y="6"/>
                      </a:lnTo>
                      <a:lnTo>
                        <a:pt x="1268" y="14"/>
                      </a:lnTo>
                      <a:lnTo>
                        <a:pt x="1308" y="24"/>
                      </a:lnTo>
                      <a:lnTo>
                        <a:pt x="1346" y="36"/>
                      </a:lnTo>
                      <a:lnTo>
                        <a:pt x="1384" y="52"/>
                      </a:lnTo>
                      <a:lnTo>
                        <a:pt x="1420" y="70"/>
                      </a:lnTo>
                      <a:lnTo>
                        <a:pt x="1456" y="90"/>
                      </a:lnTo>
                      <a:lnTo>
                        <a:pt x="1456" y="90"/>
                      </a:lnTo>
                      <a:lnTo>
                        <a:pt x="1474" y="78"/>
                      </a:lnTo>
                      <a:lnTo>
                        <a:pt x="1494" y="66"/>
                      </a:lnTo>
                      <a:lnTo>
                        <a:pt x="1514" y="56"/>
                      </a:lnTo>
                      <a:lnTo>
                        <a:pt x="1536" y="48"/>
                      </a:lnTo>
                      <a:lnTo>
                        <a:pt x="1558" y="42"/>
                      </a:lnTo>
                      <a:lnTo>
                        <a:pt x="1580" y="36"/>
                      </a:lnTo>
                      <a:lnTo>
                        <a:pt x="1602" y="34"/>
                      </a:lnTo>
                      <a:lnTo>
                        <a:pt x="1626" y="32"/>
                      </a:lnTo>
                      <a:lnTo>
                        <a:pt x="1626" y="32"/>
                      </a:lnTo>
                      <a:lnTo>
                        <a:pt x="1644" y="34"/>
                      </a:lnTo>
                      <a:lnTo>
                        <a:pt x="1664" y="36"/>
                      </a:lnTo>
                      <a:lnTo>
                        <a:pt x="1684" y="38"/>
                      </a:lnTo>
                      <a:lnTo>
                        <a:pt x="1702" y="44"/>
                      </a:lnTo>
                      <a:lnTo>
                        <a:pt x="1720" y="50"/>
                      </a:lnTo>
                      <a:lnTo>
                        <a:pt x="1738" y="56"/>
                      </a:lnTo>
                      <a:lnTo>
                        <a:pt x="1754" y="64"/>
                      </a:lnTo>
                      <a:lnTo>
                        <a:pt x="1770" y="74"/>
                      </a:lnTo>
                      <a:lnTo>
                        <a:pt x="1786" y="84"/>
                      </a:lnTo>
                      <a:lnTo>
                        <a:pt x="1802" y="96"/>
                      </a:lnTo>
                      <a:lnTo>
                        <a:pt x="1816" y="108"/>
                      </a:lnTo>
                      <a:lnTo>
                        <a:pt x="1828" y="122"/>
                      </a:lnTo>
                      <a:lnTo>
                        <a:pt x="1842" y="136"/>
                      </a:lnTo>
                      <a:lnTo>
                        <a:pt x="1852" y="152"/>
                      </a:lnTo>
                      <a:lnTo>
                        <a:pt x="1862" y="168"/>
                      </a:lnTo>
                      <a:lnTo>
                        <a:pt x="1872" y="184"/>
                      </a:lnTo>
                      <a:lnTo>
                        <a:pt x="1872" y="184"/>
                      </a:lnTo>
                      <a:lnTo>
                        <a:pt x="1902" y="186"/>
                      </a:lnTo>
                      <a:lnTo>
                        <a:pt x="1930" y="188"/>
                      </a:lnTo>
                      <a:lnTo>
                        <a:pt x="1958" y="192"/>
                      </a:lnTo>
                      <a:lnTo>
                        <a:pt x="1986" y="198"/>
                      </a:lnTo>
                      <a:lnTo>
                        <a:pt x="2014" y="204"/>
                      </a:lnTo>
                      <a:lnTo>
                        <a:pt x="2042" y="212"/>
                      </a:lnTo>
                      <a:lnTo>
                        <a:pt x="2068" y="222"/>
                      </a:lnTo>
                      <a:lnTo>
                        <a:pt x="2094" y="232"/>
                      </a:lnTo>
                      <a:lnTo>
                        <a:pt x="2118" y="244"/>
                      </a:lnTo>
                      <a:lnTo>
                        <a:pt x="2144" y="256"/>
                      </a:lnTo>
                      <a:lnTo>
                        <a:pt x="2166" y="270"/>
                      </a:lnTo>
                      <a:lnTo>
                        <a:pt x="2190" y="286"/>
                      </a:lnTo>
                      <a:lnTo>
                        <a:pt x="2212" y="302"/>
                      </a:lnTo>
                      <a:lnTo>
                        <a:pt x="2234" y="320"/>
                      </a:lnTo>
                      <a:lnTo>
                        <a:pt x="2254" y="338"/>
                      </a:lnTo>
                      <a:lnTo>
                        <a:pt x="2274" y="356"/>
                      </a:lnTo>
                      <a:lnTo>
                        <a:pt x="2292" y="376"/>
                      </a:lnTo>
                      <a:lnTo>
                        <a:pt x="2310" y="398"/>
                      </a:lnTo>
                      <a:lnTo>
                        <a:pt x="2328" y="418"/>
                      </a:lnTo>
                      <a:lnTo>
                        <a:pt x="2344" y="442"/>
                      </a:lnTo>
                      <a:lnTo>
                        <a:pt x="2358" y="464"/>
                      </a:lnTo>
                      <a:lnTo>
                        <a:pt x="2372" y="488"/>
                      </a:lnTo>
                      <a:lnTo>
                        <a:pt x="2384" y="514"/>
                      </a:lnTo>
                      <a:lnTo>
                        <a:pt x="2396" y="538"/>
                      </a:lnTo>
                      <a:lnTo>
                        <a:pt x="2406" y="564"/>
                      </a:lnTo>
                      <a:lnTo>
                        <a:pt x="2414" y="592"/>
                      </a:lnTo>
                      <a:lnTo>
                        <a:pt x="2422" y="618"/>
                      </a:lnTo>
                      <a:lnTo>
                        <a:pt x="2428" y="646"/>
                      </a:lnTo>
                      <a:lnTo>
                        <a:pt x="2434" y="674"/>
                      </a:lnTo>
                      <a:lnTo>
                        <a:pt x="2438" y="702"/>
                      </a:lnTo>
                      <a:lnTo>
                        <a:pt x="2440" y="732"/>
                      </a:lnTo>
                      <a:lnTo>
                        <a:pt x="2440" y="762"/>
                      </a:lnTo>
                      <a:lnTo>
                        <a:pt x="2440" y="762"/>
                      </a:lnTo>
                      <a:lnTo>
                        <a:pt x="2440" y="794"/>
                      </a:lnTo>
                      <a:lnTo>
                        <a:pt x="2436" y="826"/>
                      </a:lnTo>
                      <a:lnTo>
                        <a:pt x="2432" y="858"/>
                      </a:lnTo>
                      <a:lnTo>
                        <a:pt x="2426" y="890"/>
                      </a:lnTo>
                      <a:lnTo>
                        <a:pt x="2418" y="922"/>
                      </a:lnTo>
                      <a:lnTo>
                        <a:pt x="2408" y="952"/>
                      </a:lnTo>
                      <a:lnTo>
                        <a:pt x="2396" y="982"/>
                      </a:lnTo>
                      <a:lnTo>
                        <a:pt x="2382" y="1012"/>
                      </a:lnTo>
                      <a:lnTo>
                        <a:pt x="2368" y="1040"/>
                      </a:lnTo>
                      <a:lnTo>
                        <a:pt x="2352" y="1068"/>
                      </a:lnTo>
                      <a:lnTo>
                        <a:pt x="2334" y="1096"/>
                      </a:lnTo>
                      <a:lnTo>
                        <a:pt x="2314" y="1122"/>
                      </a:lnTo>
                      <a:lnTo>
                        <a:pt x="2292" y="1146"/>
                      </a:lnTo>
                      <a:lnTo>
                        <a:pt x="2270" y="1170"/>
                      </a:lnTo>
                      <a:lnTo>
                        <a:pt x="2246" y="1192"/>
                      </a:lnTo>
                      <a:lnTo>
                        <a:pt x="2222" y="1214"/>
                      </a:lnTo>
                      <a:lnTo>
                        <a:pt x="2222" y="1214"/>
                      </a:lnTo>
                      <a:lnTo>
                        <a:pt x="2222" y="1230"/>
                      </a:lnTo>
                      <a:lnTo>
                        <a:pt x="2222" y="1230"/>
                      </a:lnTo>
                      <a:lnTo>
                        <a:pt x="2220" y="1276"/>
                      </a:lnTo>
                      <a:lnTo>
                        <a:pt x="2212" y="1318"/>
                      </a:lnTo>
                      <a:lnTo>
                        <a:pt x="2202" y="1362"/>
                      </a:lnTo>
                      <a:lnTo>
                        <a:pt x="2186" y="1402"/>
                      </a:lnTo>
                      <a:lnTo>
                        <a:pt x="2168" y="1440"/>
                      </a:lnTo>
                      <a:lnTo>
                        <a:pt x="2146" y="1476"/>
                      </a:lnTo>
                      <a:lnTo>
                        <a:pt x="2120" y="1510"/>
                      </a:lnTo>
                      <a:lnTo>
                        <a:pt x="2092" y="1542"/>
                      </a:lnTo>
                      <a:lnTo>
                        <a:pt x="2060" y="1570"/>
                      </a:lnTo>
                      <a:lnTo>
                        <a:pt x="2026" y="1596"/>
                      </a:lnTo>
                      <a:lnTo>
                        <a:pt x="1990" y="1618"/>
                      </a:lnTo>
                      <a:lnTo>
                        <a:pt x="1952" y="1638"/>
                      </a:lnTo>
                      <a:lnTo>
                        <a:pt x="1910" y="1652"/>
                      </a:lnTo>
                      <a:lnTo>
                        <a:pt x="1868" y="1662"/>
                      </a:lnTo>
                      <a:lnTo>
                        <a:pt x="1824" y="1670"/>
                      </a:lnTo>
                      <a:lnTo>
                        <a:pt x="1780" y="1672"/>
                      </a:lnTo>
                      <a:lnTo>
                        <a:pt x="1780" y="1672"/>
                      </a:lnTo>
                      <a:lnTo>
                        <a:pt x="1754" y="1672"/>
                      </a:lnTo>
                      <a:lnTo>
                        <a:pt x="1730" y="1670"/>
                      </a:lnTo>
                      <a:lnTo>
                        <a:pt x="1706" y="1666"/>
                      </a:lnTo>
                      <a:lnTo>
                        <a:pt x="1682" y="1662"/>
                      </a:lnTo>
                      <a:lnTo>
                        <a:pt x="1682" y="1662"/>
                      </a:lnTo>
                      <a:lnTo>
                        <a:pt x="1666" y="1680"/>
                      </a:lnTo>
                      <a:lnTo>
                        <a:pt x="1648" y="1698"/>
                      </a:lnTo>
                      <a:lnTo>
                        <a:pt x="1630" y="1714"/>
                      </a:lnTo>
                      <a:lnTo>
                        <a:pt x="1612" y="1730"/>
                      </a:lnTo>
                      <a:lnTo>
                        <a:pt x="1592" y="1746"/>
                      </a:lnTo>
                      <a:lnTo>
                        <a:pt x="1572" y="1758"/>
                      </a:lnTo>
                      <a:lnTo>
                        <a:pt x="1550" y="1772"/>
                      </a:lnTo>
                      <a:lnTo>
                        <a:pt x="1528" y="1782"/>
                      </a:lnTo>
                      <a:lnTo>
                        <a:pt x="1506" y="1792"/>
                      </a:lnTo>
                      <a:lnTo>
                        <a:pt x="1484" y="1800"/>
                      </a:lnTo>
                      <a:lnTo>
                        <a:pt x="1460" y="1808"/>
                      </a:lnTo>
                      <a:lnTo>
                        <a:pt x="1436" y="1814"/>
                      </a:lnTo>
                      <a:lnTo>
                        <a:pt x="1412" y="1820"/>
                      </a:lnTo>
                      <a:lnTo>
                        <a:pt x="1388" y="1822"/>
                      </a:lnTo>
                      <a:lnTo>
                        <a:pt x="1362" y="1826"/>
                      </a:lnTo>
                      <a:lnTo>
                        <a:pt x="1338" y="182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19" name="Freeform 9"/>
                <p:cNvSpPr>
                  <a:spLocks/>
                </p:cNvSpPr>
                <p:nvPr/>
              </p:nvSpPr>
              <p:spPr bwMode="auto">
                <a:xfrm>
                  <a:off x="2717" y="1343"/>
                  <a:ext cx="2246" cy="1634"/>
                </a:xfrm>
                <a:custGeom>
                  <a:avLst/>
                  <a:gdLst>
                    <a:gd name="T0" fmla="*/ 952 w 2246"/>
                    <a:gd name="T1" fmla="*/ 1484 h 1634"/>
                    <a:gd name="T2" fmla="*/ 1000 w 2246"/>
                    <a:gd name="T3" fmla="*/ 1538 h 1634"/>
                    <a:gd name="T4" fmla="*/ 1158 w 2246"/>
                    <a:gd name="T5" fmla="*/ 1624 h 1634"/>
                    <a:gd name="T6" fmla="*/ 1240 w 2246"/>
                    <a:gd name="T7" fmla="*/ 1634 h 1634"/>
                    <a:gd name="T8" fmla="*/ 1344 w 2246"/>
                    <a:gd name="T9" fmla="*/ 1618 h 1634"/>
                    <a:gd name="T10" fmla="*/ 1436 w 2246"/>
                    <a:gd name="T11" fmla="*/ 1572 h 1634"/>
                    <a:gd name="T12" fmla="*/ 1512 w 2246"/>
                    <a:gd name="T13" fmla="*/ 1500 h 1634"/>
                    <a:gd name="T14" fmla="*/ 1548 w 2246"/>
                    <a:gd name="T15" fmla="*/ 1464 h 1634"/>
                    <a:gd name="T16" fmla="*/ 1604 w 2246"/>
                    <a:gd name="T17" fmla="*/ 1472 h 1634"/>
                    <a:gd name="T18" fmla="*/ 1716 w 2246"/>
                    <a:gd name="T19" fmla="*/ 1478 h 1634"/>
                    <a:gd name="T20" fmla="*/ 1874 w 2246"/>
                    <a:gd name="T21" fmla="*/ 1420 h 1634"/>
                    <a:gd name="T22" fmla="*/ 1986 w 2246"/>
                    <a:gd name="T23" fmla="*/ 1298 h 1634"/>
                    <a:gd name="T24" fmla="*/ 2028 w 2246"/>
                    <a:gd name="T25" fmla="*/ 1134 h 1634"/>
                    <a:gd name="T26" fmla="*/ 2030 w 2246"/>
                    <a:gd name="T27" fmla="*/ 1074 h 1634"/>
                    <a:gd name="T28" fmla="*/ 2090 w 2246"/>
                    <a:gd name="T29" fmla="*/ 1020 h 1634"/>
                    <a:gd name="T30" fmla="*/ 2180 w 2246"/>
                    <a:gd name="T31" fmla="*/ 910 h 1634"/>
                    <a:gd name="T32" fmla="*/ 2232 w 2246"/>
                    <a:gd name="T33" fmla="*/ 778 h 1634"/>
                    <a:gd name="T34" fmla="*/ 2246 w 2246"/>
                    <a:gd name="T35" fmla="*/ 666 h 1634"/>
                    <a:gd name="T36" fmla="*/ 2224 w 2246"/>
                    <a:gd name="T37" fmla="*/ 522 h 1634"/>
                    <a:gd name="T38" fmla="*/ 2106 w 2246"/>
                    <a:gd name="T39" fmla="*/ 326 h 1634"/>
                    <a:gd name="T40" fmla="*/ 1908 w 2246"/>
                    <a:gd name="T41" fmla="*/ 206 h 1634"/>
                    <a:gd name="T42" fmla="*/ 1766 w 2246"/>
                    <a:gd name="T43" fmla="*/ 184 h 1634"/>
                    <a:gd name="T44" fmla="*/ 1730 w 2246"/>
                    <a:gd name="T45" fmla="*/ 184 h 1634"/>
                    <a:gd name="T46" fmla="*/ 1698 w 2246"/>
                    <a:gd name="T47" fmla="*/ 154 h 1634"/>
                    <a:gd name="T48" fmla="*/ 1608 w 2246"/>
                    <a:gd name="T49" fmla="*/ 52 h 1634"/>
                    <a:gd name="T50" fmla="*/ 1508 w 2246"/>
                    <a:gd name="T51" fmla="*/ 34 h 1634"/>
                    <a:gd name="T52" fmla="*/ 1424 w 2246"/>
                    <a:gd name="T53" fmla="*/ 64 h 1634"/>
                    <a:gd name="T54" fmla="*/ 1382 w 2246"/>
                    <a:gd name="T55" fmla="*/ 100 h 1634"/>
                    <a:gd name="T56" fmla="*/ 1340 w 2246"/>
                    <a:gd name="T57" fmla="*/ 98 h 1634"/>
                    <a:gd name="T58" fmla="*/ 1234 w 2246"/>
                    <a:gd name="T59" fmla="*/ 38 h 1634"/>
                    <a:gd name="T60" fmla="*/ 1048 w 2246"/>
                    <a:gd name="T61" fmla="*/ 0 h 1634"/>
                    <a:gd name="T62" fmla="*/ 874 w 2246"/>
                    <a:gd name="T63" fmla="*/ 32 h 1634"/>
                    <a:gd name="T64" fmla="*/ 724 w 2246"/>
                    <a:gd name="T65" fmla="*/ 124 h 1634"/>
                    <a:gd name="T66" fmla="*/ 670 w 2246"/>
                    <a:gd name="T67" fmla="*/ 130 h 1634"/>
                    <a:gd name="T68" fmla="*/ 534 w 2246"/>
                    <a:gd name="T69" fmla="*/ 96 h 1634"/>
                    <a:gd name="T70" fmla="*/ 402 w 2246"/>
                    <a:gd name="T71" fmla="*/ 128 h 1634"/>
                    <a:gd name="T72" fmla="*/ 304 w 2246"/>
                    <a:gd name="T73" fmla="*/ 214 h 1634"/>
                    <a:gd name="T74" fmla="*/ 254 w 2246"/>
                    <a:gd name="T75" fmla="*/ 338 h 1634"/>
                    <a:gd name="T76" fmla="*/ 244 w 2246"/>
                    <a:gd name="T77" fmla="*/ 390 h 1634"/>
                    <a:gd name="T78" fmla="*/ 208 w 2246"/>
                    <a:gd name="T79" fmla="*/ 412 h 1634"/>
                    <a:gd name="T80" fmla="*/ 126 w 2246"/>
                    <a:gd name="T81" fmla="*/ 436 h 1634"/>
                    <a:gd name="T82" fmla="*/ 46 w 2246"/>
                    <a:gd name="T83" fmla="*/ 502 h 1634"/>
                    <a:gd name="T84" fmla="*/ 4 w 2246"/>
                    <a:gd name="T85" fmla="*/ 598 h 1634"/>
                    <a:gd name="T86" fmla="*/ 2 w 2246"/>
                    <a:gd name="T87" fmla="*/ 676 h 1634"/>
                    <a:gd name="T88" fmla="*/ 30 w 2246"/>
                    <a:gd name="T89" fmla="*/ 756 h 1634"/>
                    <a:gd name="T90" fmla="*/ 86 w 2246"/>
                    <a:gd name="T91" fmla="*/ 820 h 1634"/>
                    <a:gd name="T92" fmla="*/ 146 w 2246"/>
                    <a:gd name="T93" fmla="*/ 856 h 1634"/>
                    <a:gd name="T94" fmla="*/ 174 w 2246"/>
                    <a:gd name="T95" fmla="*/ 882 h 1634"/>
                    <a:gd name="T96" fmla="*/ 172 w 2246"/>
                    <a:gd name="T97" fmla="*/ 920 h 1634"/>
                    <a:gd name="T98" fmla="*/ 144 w 2246"/>
                    <a:gd name="T99" fmla="*/ 1058 h 1634"/>
                    <a:gd name="T100" fmla="*/ 186 w 2246"/>
                    <a:gd name="T101" fmla="*/ 1222 h 1634"/>
                    <a:gd name="T102" fmla="*/ 296 w 2246"/>
                    <a:gd name="T103" fmla="*/ 1344 h 1634"/>
                    <a:gd name="T104" fmla="*/ 454 w 2246"/>
                    <a:gd name="T105" fmla="*/ 1402 h 1634"/>
                    <a:gd name="T106" fmla="*/ 560 w 2246"/>
                    <a:gd name="T107" fmla="*/ 1396 h 1634"/>
                    <a:gd name="T108" fmla="*/ 608 w 2246"/>
                    <a:gd name="T109" fmla="*/ 1390 h 1634"/>
                    <a:gd name="T110" fmla="*/ 638 w 2246"/>
                    <a:gd name="T111" fmla="*/ 1414 h 1634"/>
                    <a:gd name="T112" fmla="*/ 704 w 2246"/>
                    <a:gd name="T113" fmla="*/ 1484 h 1634"/>
                    <a:gd name="T114" fmla="*/ 798 w 2246"/>
                    <a:gd name="T115" fmla="*/ 1508 h 1634"/>
                    <a:gd name="T116" fmla="*/ 896 w 2246"/>
                    <a:gd name="T117" fmla="*/ 148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6" h="1634">
                      <a:moveTo>
                        <a:pt x="922" y="1472"/>
                      </a:moveTo>
                      <a:lnTo>
                        <a:pt x="922" y="1472"/>
                      </a:lnTo>
                      <a:lnTo>
                        <a:pt x="932" y="1474"/>
                      </a:lnTo>
                      <a:lnTo>
                        <a:pt x="942" y="1478"/>
                      </a:lnTo>
                      <a:lnTo>
                        <a:pt x="952" y="1484"/>
                      </a:lnTo>
                      <a:lnTo>
                        <a:pt x="960" y="1492"/>
                      </a:lnTo>
                      <a:lnTo>
                        <a:pt x="960" y="1492"/>
                      </a:lnTo>
                      <a:lnTo>
                        <a:pt x="974" y="1508"/>
                      </a:lnTo>
                      <a:lnTo>
                        <a:pt x="986" y="1524"/>
                      </a:lnTo>
                      <a:lnTo>
                        <a:pt x="1000" y="1538"/>
                      </a:lnTo>
                      <a:lnTo>
                        <a:pt x="1016" y="1552"/>
                      </a:lnTo>
                      <a:lnTo>
                        <a:pt x="1048" y="1576"/>
                      </a:lnTo>
                      <a:lnTo>
                        <a:pt x="1084" y="1596"/>
                      </a:lnTo>
                      <a:lnTo>
                        <a:pt x="1120" y="1612"/>
                      </a:lnTo>
                      <a:lnTo>
                        <a:pt x="1158" y="1624"/>
                      </a:lnTo>
                      <a:lnTo>
                        <a:pt x="1178" y="1628"/>
                      </a:lnTo>
                      <a:lnTo>
                        <a:pt x="1198" y="1632"/>
                      </a:lnTo>
                      <a:lnTo>
                        <a:pt x="1220" y="1634"/>
                      </a:lnTo>
                      <a:lnTo>
                        <a:pt x="1240" y="1634"/>
                      </a:lnTo>
                      <a:lnTo>
                        <a:pt x="1240" y="1634"/>
                      </a:lnTo>
                      <a:lnTo>
                        <a:pt x="1260" y="1632"/>
                      </a:lnTo>
                      <a:lnTo>
                        <a:pt x="1282" y="1632"/>
                      </a:lnTo>
                      <a:lnTo>
                        <a:pt x="1302" y="1628"/>
                      </a:lnTo>
                      <a:lnTo>
                        <a:pt x="1324" y="1624"/>
                      </a:lnTo>
                      <a:lnTo>
                        <a:pt x="1344" y="1618"/>
                      </a:lnTo>
                      <a:lnTo>
                        <a:pt x="1364" y="1610"/>
                      </a:lnTo>
                      <a:lnTo>
                        <a:pt x="1382" y="1602"/>
                      </a:lnTo>
                      <a:lnTo>
                        <a:pt x="1400" y="1594"/>
                      </a:lnTo>
                      <a:lnTo>
                        <a:pt x="1418" y="1584"/>
                      </a:lnTo>
                      <a:lnTo>
                        <a:pt x="1436" y="1572"/>
                      </a:lnTo>
                      <a:lnTo>
                        <a:pt x="1454" y="1560"/>
                      </a:lnTo>
                      <a:lnTo>
                        <a:pt x="1470" y="1546"/>
                      </a:lnTo>
                      <a:lnTo>
                        <a:pt x="1484" y="1532"/>
                      </a:lnTo>
                      <a:lnTo>
                        <a:pt x="1498" y="1516"/>
                      </a:lnTo>
                      <a:lnTo>
                        <a:pt x="1512" y="1500"/>
                      </a:lnTo>
                      <a:lnTo>
                        <a:pt x="1526" y="1484"/>
                      </a:lnTo>
                      <a:lnTo>
                        <a:pt x="1526" y="1484"/>
                      </a:lnTo>
                      <a:lnTo>
                        <a:pt x="1530" y="1478"/>
                      </a:lnTo>
                      <a:lnTo>
                        <a:pt x="1536" y="1472"/>
                      </a:lnTo>
                      <a:lnTo>
                        <a:pt x="1548" y="1464"/>
                      </a:lnTo>
                      <a:lnTo>
                        <a:pt x="1564" y="1462"/>
                      </a:lnTo>
                      <a:lnTo>
                        <a:pt x="1572" y="1462"/>
                      </a:lnTo>
                      <a:lnTo>
                        <a:pt x="1578" y="1464"/>
                      </a:lnTo>
                      <a:lnTo>
                        <a:pt x="1578" y="1464"/>
                      </a:lnTo>
                      <a:lnTo>
                        <a:pt x="1604" y="1472"/>
                      </a:lnTo>
                      <a:lnTo>
                        <a:pt x="1630" y="1476"/>
                      </a:lnTo>
                      <a:lnTo>
                        <a:pt x="1656" y="1478"/>
                      </a:lnTo>
                      <a:lnTo>
                        <a:pt x="1682" y="1480"/>
                      </a:lnTo>
                      <a:lnTo>
                        <a:pt x="1682" y="1480"/>
                      </a:lnTo>
                      <a:lnTo>
                        <a:pt x="1716" y="1478"/>
                      </a:lnTo>
                      <a:lnTo>
                        <a:pt x="1752" y="1472"/>
                      </a:lnTo>
                      <a:lnTo>
                        <a:pt x="1784" y="1464"/>
                      </a:lnTo>
                      <a:lnTo>
                        <a:pt x="1816" y="1452"/>
                      </a:lnTo>
                      <a:lnTo>
                        <a:pt x="1846" y="1438"/>
                      </a:lnTo>
                      <a:lnTo>
                        <a:pt x="1874" y="1420"/>
                      </a:lnTo>
                      <a:lnTo>
                        <a:pt x="1902" y="1400"/>
                      </a:lnTo>
                      <a:lnTo>
                        <a:pt x="1926" y="1378"/>
                      </a:lnTo>
                      <a:lnTo>
                        <a:pt x="1948" y="1354"/>
                      </a:lnTo>
                      <a:lnTo>
                        <a:pt x="1968" y="1328"/>
                      </a:lnTo>
                      <a:lnTo>
                        <a:pt x="1986" y="1298"/>
                      </a:lnTo>
                      <a:lnTo>
                        <a:pt x="2000" y="1268"/>
                      </a:lnTo>
                      <a:lnTo>
                        <a:pt x="2012" y="1236"/>
                      </a:lnTo>
                      <a:lnTo>
                        <a:pt x="2020" y="1204"/>
                      </a:lnTo>
                      <a:lnTo>
                        <a:pt x="2026" y="1170"/>
                      </a:lnTo>
                      <a:lnTo>
                        <a:pt x="2028" y="1134"/>
                      </a:lnTo>
                      <a:lnTo>
                        <a:pt x="2028" y="1134"/>
                      </a:lnTo>
                      <a:lnTo>
                        <a:pt x="2026" y="1100"/>
                      </a:lnTo>
                      <a:lnTo>
                        <a:pt x="2026" y="1100"/>
                      </a:lnTo>
                      <a:lnTo>
                        <a:pt x="2026" y="1086"/>
                      </a:lnTo>
                      <a:lnTo>
                        <a:pt x="2030" y="1074"/>
                      </a:lnTo>
                      <a:lnTo>
                        <a:pt x="2036" y="1064"/>
                      </a:lnTo>
                      <a:lnTo>
                        <a:pt x="2046" y="1056"/>
                      </a:lnTo>
                      <a:lnTo>
                        <a:pt x="2046" y="1056"/>
                      </a:lnTo>
                      <a:lnTo>
                        <a:pt x="2068" y="1038"/>
                      </a:lnTo>
                      <a:lnTo>
                        <a:pt x="2090" y="1020"/>
                      </a:lnTo>
                      <a:lnTo>
                        <a:pt x="2110" y="1000"/>
                      </a:lnTo>
                      <a:lnTo>
                        <a:pt x="2130" y="978"/>
                      </a:lnTo>
                      <a:lnTo>
                        <a:pt x="2148" y="956"/>
                      </a:lnTo>
                      <a:lnTo>
                        <a:pt x="2164" y="934"/>
                      </a:lnTo>
                      <a:lnTo>
                        <a:pt x="2180" y="910"/>
                      </a:lnTo>
                      <a:lnTo>
                        <a:pt x="2194" y="884"/>
                      </a:lnTo>
                      <a:lnTo>
                        <a:pt x="2206" y="858"/>
                      </a:lnTo>
                      <a:lnTo>
                        <a:pt x="2216" y="832"/>
                      </a:lnTo>
                      <a:lnTo>
                        <a:pt x="2226" y="806"/>
                      </a:lnTo>
                      <a:lnTo>
                        <a:pt x="2232" y="778"/>
                      </a:lnTo>
                      <a:lnTo>
                        <a:pt x="2238" y="750"/>
                      </a:lnTo>
                      <a:lnTo>
                        <a:pt x="2242" y="722"/>
                      </a:lnTo>
                      <a:lnTo>
                        <a:pt x="2246" y="694"/>
                      </a:lnTo>
                      <a:lnTo>
                        <a:pt x="2246" y="666"/>
                      </a:lnTo>
                      <a:lnTo>
                        <a:pt x="2246" y="666"/>
                      </a:lnTo>
                      <a:lnTo>
                        <a:pt x="2246" y="640"/>
                      </a:lnTo>
                      <a:lnTo>
                        <a:pt x="2244" y="616"/>
                      </a:lnTo>
                      <a:lnTo>
                        <a:pt x="2240" y="592"/>
                      </a:lnTo>
                      <a:lnTo>
                        <a:pt x="2236" y="568"/>
                      </a:lnTo>
                      <a:lnTo>
                        <a:pt x="2224" y="522"/>
                      </a:lnTo>
                      <a:lnTo>
                        <a:pt x="2208" y="478"/>
                      </a:lnTo>
                      <a:lnTo>
                        <a:pt x="2188" y="436"/>
                      </a:lnTo>
                      <a:lnTo>
                        <a:pt x="2164" y="396"/>
                      </a:lnTo>
                      <a:lnTo>
                        <a:pt x="2136" y="360"/>
                      </a:lnTo>
                      <a:lnTo>
                        <a:pt x="2106" y="326"/>
                      </a:lnTo>
                      <a:lnTo>
                        <a:pt x="2072" y="294"/>
                      </a:lnTo>
                      <a:lnTo>
                        <a:pt x="2034" y="266"/>
                      </a:lnTo>
                      <a:lnTo>
                        <a:pt x="1994" y="242"/>
                      </a:lnTo>
                      <a:lnTo>
                        <a:pt x="1952" y="222"/>
                      </a:lnTo>
                      <a:lnTo>
                        <a:pt x="1908" y="206"/>
                      </a:lnTo>
                      <a:lnTo>
                        <a:pt x="1862" y="194"/>
                      </a:lnTo>
                      <a:lnTo>
                        <a:pt x="1838" y="190"/>
                      </a:lnTo>
                      <a:lnTo>
                        <a:pt x="1814" y="188"/>
                      </a:lnTo>
                      <a:lnTo>
                        <a:pt x="1790" y="186"/>
                      </a:lnTo>
                      <a:lnTo>
                        <a:pt x="1766" y="184"/>
                      </a:lnTo>
                      <a:lnTo>
                        <a:pt x="1766" y="184"/>
                      </a:lnTo>
                      <a:lnTo>
                        <a:pt x="1746" y="186"/>
                      </a:lnTo>
                      <a:lnTo>
                        <a:pt x="1746" y="186"/>
                      </a:lnTo>
                      <a:lnTo>
                        <a:pt x="1738" y="184"/>
                      </a:lnTo>
                      <a:lnTo>
                        <a:pt x="1730" y="184"/>
                      </a:lnTo>
                      <a:lnTo>
                        <a:pt x="1716" y="178"/>
                      </a:lnTo>
                      <a:lnTo>
                        <a:pt x="1706" y="166"/>
                      </a:lnTo>
                      <a:lnTo>
                        <a:pt x="1700" y="160"/>
                      </a:lnTo>
                      <a:lnTo>
                        <a:pt x="1698" y="154"/>
                      </a:lnTo>
                      <a:lnTo>
                        <a:pt x="1698" y="154"/>
                      </a:lnTo>
                      <a:lnTo>
                        <a:pt x="1686" y="128"/>
                      </a:lnTo>
                      <a:lnTo>
                        <a:pt x="1672" y="104"/>
                      </a:lnTo>
                      <a:lnTo>
                        <a:pt x="1652" y="84"/>
                      </a:lnTo>
                      <a:lnTo>
                        <a:pt x="1632" y="66"/>
                      </a:lnTo>
                      <a:lnTo>
                        <a:pt x="1608" y="52"/>
                      </a:lnTo>
                      <a:lnTo>
                        <a:pt x="1582" y="42"/>
                      </a:lnTo>
                      <a:lnTo>
                        <a:pt x="1556" y="36"/>
                      </a:lnTo>
                      <a:lnTo>
                        <a:pt x="1528" y="32"/>
                      </a:lnTo>
                      <a:lnTo>
                        <a:pt x="1528" y="32"/>
                      </a:lnTo>
                      <a:lnTo>
                        <a:pt x="1508" y="34"/>
                      </a:lnTo>
                      <a:lnTo>
                        <a:pt x="1490" y="36"/>
                      </a:lnTo>
                      <a:lnTo>
                        <a:pt x="1474" y="42"/>
                      </a:lnTo>
                      <a:lnTo>
                        <a:pt x="1456" y="48"/>
                      </a:lnTo>
                      <a:lnTo>
                        <a:pt x="1440" y="56"/>
                      </a:lnTo>
                      <a:lnTo>
                        <a:pt x="1424" y="64"/>
                      </a:lnTo>
                      <a:lnTo>
                        <a:pt x="1410" y="76"/>
                      </a:lnTo>
                      <a:lnTo>
                        <a:pt x="1396" y="88"/>
                      </a:lnTo>
                      <a:lnTo>
                        <a:pt x="1396" y="88"/>
                      </a:lnTo>
                      <a:lnTo>
                        <a:pt x="1390" y="94"/>
                      </a:lnTo>
                      <a:lnTo>
                        <a:pt x="1382" y="100"/>
                      </a:lnTo>
                      <a:lnTo>
                        <a:pt x="1374" y="102"/>
                      </a:lnTo>
                      <a:lnTo>
                        <a:pt x="1366" y="104"/>
                      </a:lnTo>
                      <a:lnTo>
                        <a:pt x="1358" y="104"/>
                      </a:lnTo>
                      <a:lnTo>
                        <a:pt x="1350" y="102"/>
                      </a:lnTo>
                      <a:lnTo>
                        <a:pt x="1340" y="98"/>
                      </a:lnTo>
                      <a:lnTo>
                        <a:pt x="1334" y="94"/>
                      </a:lnTo>
                      <a:lnTo>
                        <a:pt x="1334" y="94"/>
                      </a:lnTo>
                      <a:lnTo>
                        <a:pt x="1302" y="72"/>
                      </a:lnTo>
                      <a:lnTo>
                        <a:pt x="1268" y="54"/>
                      </a:lnTo>
                      <a:lnTo>
                        <a:pt x="1234" y="38"/>
                      </a:lnTo>
                      <a:lnTo>
                        <a:pt x="1198" y="24"/>
                      </a:lnTo>
                      <a:lnTo>
                        <a:pt x="1162" y="14"/>
                      </a:lnTo>
                      <a:lnTo>
                        <a:pt x="1124" y="6"/>
                      </a:lnTo>
                      <a:lnTo>
                        <a:pt x="1086" y="2"/>
                      </a:lnTo>
                      <a:lnTo>
                        <a:pt x="1048" y="0"/>
                      </a:lnTo>
                      <a:lnTo>
                        <a:pt x="1048" y="0"/>
                      </a:lnTo>
                      <a:lnTo>
                        <a:pt x="1002" y="2"/>
                      </a:lnTo>
                      <a:lnTo>
                        <a:pt x="960" y="8"/>
                      </a:lnTo>
                      <a:lnTo>
                        <a:pt x="916" y="18"/>
                      </a:lnTo>
                      <a:lnTo>
                        <a:pt x="874" y="32"/>
                      </a:lnTo>
                      <a:lnTo>
                        <a:pt x="834" y="50"/>
                      </a:lnTo>
                      <a:lnTo>
                        <a:pt x="796" y="72"/>
                      </a:lnTo>
                      <a:lnTo>
                        <a:pt x="760" y="96"/>
                      </a:lnTo>
                      <a:lnTo>
                        <a:pt x="724" y="124"/>
                      </a:lnTo>
                      <a:lnTo>
                        <a:pt x="724" y="124"/>
                      </a:lnTo>
                      <a:lnTo>
                        <a:pt x="712" y="132"/>
                      </a:lnTo>
                      <a:lnTo>
                        <a:pt x="698" y="136"/>
                      </a:lnTo>
                      <a:lnTo>
                        <a:pt x="684" y="136"/>
                      </a:lnTo>
                      <a:lnTo>
                        <a:pt x="670" y="130"/>
                      </a:lnTo>
                      <a:lnTo>
                        <a:pt x="670" y="130"/>
                      </a:lnTo>
                      <a:lnTo>
                        <a:pt x="638" y="116"/>
                      </a:lnTo>
                      <a:lnTo>
                        <a:pt x="604" y="106"/>
                      </a:lnTo>
                      <a:lnTo>
                        <a:pt x="570" y="98"/>
                      </a:lnTo>
                      <a:lnTo>
                        <a:pt x="534" y="96"/>
                      </a:lnTo>
                      <a:lnTo>
                        <a:pt x="534" y="96"/>
                      </a:lnTo>
                      <a:lnTo>
                        <a:pt x="506" y="98"/>
                      </a:lnTo>
                      <a:lnTo>
                        <a:pt x="478" y="102"/>
                      </a:lnTo>
                      <a:lnTo>
                        <a:pt x="452" y="108"/>
                      </a:lnTo>
                      <a:lnTo>
                        <a:pt x="426" y="118"/>
                      </a:lnTo>
                      <a:lnTo>
                        <a:pt x="402" y="128"/>
                      </a:lnTo>
                      <a:lnTo>
                        <a:pt x="380" y="142"/>
                      </a:lnTo>
                      <a:lnTo>
                        <a:pt x="358" y="158"/>
                      </a:lnTo>
                      <a:lnTo>
                        <a:pt x="338" y="174"/>
                      </a:lnTo>
                      <a:lnTo>
                        <a:pt x="320" y="194"/>
                      </a:lnTo>
                      <a:lnTo>
                        <a:pt x="304" y="214"/>
                      </a:lnTo>
                      <a:lnTo>
                        <a:pt x="290" y="236"/>
                      </a:lnTo>
                      <a:lnTo>
                        <a:pt x="278" y="260"/>
                      </a:lnTo>
                      <a:lnTo>
                        <a:pt x="268" y="286"/>
                      </a:lnTo>
                      <a:lnTo>
                        <a:pt x="260" y="312"/>
                      </a:lnTo>
                      <a:lnTo>
                        <a:pt x="254" y="338"/>
                      </a:lnTo>
                      <a:lnTo>
                        <a:pt x="252" y="366"/>
                      </a:lnTo>
                      <a:lnTo>
                        <a:pt x="252" y="366"/>
                      </a:lnTo>
                      <a:lnTo>
                        <a:pt x="250" y="376"/>
                      </a:lnTo>
                      <a:lnTo>
                        <a:pt x="248" y="384"/>
                      </a:lnTo>
                      <a:lnTo>
                        <a:pt x="244" y="390"/>
                      </a:lnTo>
                      <a:lnTo>
                        <a:pt x="238" y="398"/>
                      </a:lnTo>
                      <a:lnTo>
                        <a:pt x="232" y="404"/>
                      </a:lnTo>
                      <a:lnTo>
                        <a:pt x="224" y="408"/>
                      </a:lnTo>
                      <a:lnTo>
                        <a:pt x="216" y="410"/>
                      </a:lnTo>
                      <a:lnTo>
                        <a:pt x="208" y="412"/>
                      </a:lnTo>
                      <a:lnTo>
                        <a:pt x="208" y="412"/>
                      </a:lnTo>
                      <a:lnTo>
                        <a:pt x="186" y="416"/>
                      </a:lnTo>
                      <a:lnTo>
                        <a:pt x="164" y="420"/>
                      </a:lnTo>
                      <a:lnTo>
                        <a:pt x="144" y="426"/>
                      </a:lnTo>
                      <a:lnTo>
                        <a:pt x="126" y="436"/>
                      </a:lnTo>
                      <a:lnTo>
                        <a:pt x="106" y="446"/>
                      </a:lnTo>
                      <a:lnTo>
                        <a:pt x="90" y="458"/>
                      </a:lnTo>
                      <a:lnTo>
                        <a:pt x="74" y="472"/>
                      </a:lnTo>
                      <a:lnTo>
                        <a:pt x="58" y="486"/>
                      </a:lnTo>
                      <a:lnTo>
                        <a:pt x="46" y="502"/>
                      </a:lnTo>
                      <a:lnTo>
                        <a:pt x="34" y="518"/>
                      </a:lnTo>
                      <a:lnTo>
                        <a:pt x="24" y="538"/>
                      </a:lnTo>
                      <a:lnTo>
                        <a:pt x="14" y="556"/>
                      </a:lnTo>
                      <a:lnTo>
                        <a:pt x="8" y="576"/>
                      </a:lnTo>
                      <a:lnTo>
                        <a:pt x="4" y="598"/>
                      </a:lnTo>
                      <a:lnTo>
                        <a:pt x="0" y="618"/>
                      </a:lnTo>
                      <a:lnTo>
                        <a:pt x="0" y="642"/>
                      </a:lnTo>
                      <a:lnTo>
                        <a:pt x="0" y="642"/>
                      </a:lnTo>
                      <a:lnTo>
                        <a:pt x="0" y="658"/>
                      </a:lnTo>
                      <a:lnTo>
                        <a:pt x="2" y="676"/>
                      </a:lnTo>
                      <a:lnTo>
                        <a:pt x="4" y="694"/>
                      </a:lnTo>
                      <a:lnTo>
                        <a:pt x="10" y="710"/>
                      </a:lnTo>
                      <a:lnTo>
                        <a:pt x="16" y="726"/>
                      </a:lnTo>
                      <a:lnTo>
                        <a:pt x="22" y="742"/>
                      </a:lnTo>
                      <a:lnTo>
                        <a:pt x="30" y="756"/>
                      </a:lnTo>
                      <a:lnTo>
                        <a:pt x="40" y="772"/>
                      </a:lnTo>
                      <a:lnTo>
                        <a:pt x="50" y="784"/>
                      </a:lnTo>
                      <a:lnTo>
                        <a:pt x="60" y="798"/>
                      </a:lnTo>
                      <a:lnTo>
                        <a:pt x="72" y="810"/>
                      </a:lnTo>
                      <a:lnTo>
                        <a:pt x="86" y="820"/>
                      </a:lnTo>
                      <a:lnTo>
                        <a:pt x="100" y="832"/>
                      </a:lnTo>
                      <a:lnTo>
                        <a:pt x="114" y="840"/>
                      </a:lnTo>
                      <a:lnTo>
                        <a:pt x="130" y="848"/>
                      </a:lnTo>
                      <a:lnTo>
                        <a:pt x="146" y="856"/>
                      </a:lnTo>
                      <a:lnTo>
                        <a:pt x="146" y="856"/>
                      </a:lnTo>
                      <a:lnTo>
                        <a:pt x="154" y="860"/>
                      </a:lnTo>
                      <a:lnTo>
                        <a:pt x="162" y="866"/>
                      </a:lnTo>
                      <a:lnTo>
                        <a:pt x="168" y="874"/>
                      </a:lnTo>
                      <a:lnTo>
                        <a:pt x="174" y="882"/>
                      </a:lnTo>
                      <a:lnTo>
                        <a:pt x="174" y="882"/>
                      </a:lnTo>
                      <a:lnTo>
                        <a:pt x="176" y="892"/>
                      </a:lnTo>
                      <a:lnTo>
                        <a:pt x="176" y="900"/>
                      </a:lnTo>
                      <a:lnTo>
                        <a:pt x="176" y="910"/>
                      </a:lnTo>
                      <a:lnTo>
                        <a:pt x="172" y="920"/>
                      </a:lnTo>
                      <a:lnTo>
                        <a:pt x="172" y="920"/>
                      </a:lnTo>
                      <a:lnTo>
                        <a:pt x="160" y="952"/>
                      </a:lnTo>
                      <a:lnTo>
                        <a:pt x="152" y="986"/>
                      </a:lnTo>
                      <a:lnTo>
                        <a:pt x="146" y="1022"/>
                      </a:lnTo>
                      <a:lnTo>
                        <a:pt x="144" y="1058"/>
                      </a:lnTo>
                      <a:lnTo>
                        <a:pt x="144" y="1058"/>
                      </a:lnTo>
                      <a:lnTo>
                        <a:pt x="146" y="1092"/>
                      </a:lnTo>
                      <a:lnTo>
                        <a:pt x="152" y="1126"/>
                      </a:lnTo>
                      <a:lnTo>
                        <a:pt x="160" y="1160"/>
                      </a:lnTo>
                      <a:lnTo>
                        <a:pt x="172" y="1192"/>
                      </a:lnTo>
                      <a:lnTo>
                        <a:pt x="186" y="1222"/>
                      </a:lnTo>
                      <a:lnTo>
                        <a:pt x="204" y="1250"/>
                      </a:lnTo>
                      <a:lnTo>
                        <a:pt x="224" y="1278"/>
                      </a:lnTo>
                      <a:lnTo>
                        <a:pt x="246" y="1302"/>
                      </a:lnTo>
                      <a:lnTo>
                        <a:pt x="270" y="1324"/>
                      </a:lnTo>
                      <a:lnTo>
                        <a:pt x="296" y="1344"/>
                      </a:lnTo>
                      <a:lnTo>
                        <a:pt x="326" y="1362"/>
                      </a:lnTo>
                      <a:lnTo>
                        <a:pt x="356" y="1376"/>
                      </a:lnTo>
                      <a:lnTo>
                        <a:pt x="388" y="1388"/>
                      </a:lnTo>
                      <a:lnTo>
                        <a:pt x="420" y="1396"/>
                      </a:lnTo>
                      <a:lnTo>
                        <a:pt x="454" y="1402"/>
                      </a:lnTo>
                      <a:lnTo>
                        <a:pt x="490" y="1404"/>
                      </a:lnTo>
                      <a:lnTo>
                        <a:pt x="490" y="1404"/>
                      </a:lnTo>
                      <a:lnTo>
                        <a:pt x="514" y="1402"/>
                      </a:lnTo>
                      <a:lnTo>
                        <a:pt x="538" y="1400"/>
                      </a:lnTo>
                      <a:lnTo>
                        <a:pt x="560" y="1396"/>
                      </a:lnTo>
                      <a:lnTo>
                        <a:pt x="584" y="1390"/>
                      </a:lnTo>
                      <a:lnTo>
                        <a:pt x="584" y="1390"/>
                      </a:lnTo>
                      <a:lnTo>
                        <a:pt x="592" y="1388"/>
                      </a:lnTo>
                      <a:lnTo>
                        <a:pt x="600" y="1388"/>
                      </a:lnTo>
                      <a:lnTo>
                        <a:pt x="608" y="1390"/>
                      </a:lnTo>
                      <a:lnTo>
                        <a:pt x="614" y="1392"/>
                      </a:lnTo>
                      <a:lnTo>
                        <a:pt x="622" y="1396"/>
                      </a:lnTo>
                      <a:lnTo>
                        <a:pt x="628" y="1400"/>
                      </a:lnTo>
                      <a:lnTo>
                        <a:pt x="634" y="1406"/>
                      </a:lnTo>
                      <a:lnTo>
                        <a:pt x="638" y="1414"/>
                      </a:lnTo>
                      <a:lnTo>
                        <a:pt x="638" y="1414"/>
                      </a:lnTo>
                      <a:lnTo>
                        <a:pt x="652" y="1434"/>
                      </a:lnTo>
                      <a:lnTo>
                        <a:pt x="668" y="1454"/>
                      </a:lnTo>
                      <a:lnTo>
                        <a:pt x="686" y="1470"/>
                      </a:lnTo>
                      <a:lnTo>
                        <a:pt x="704" y="1484"/>
                      </a:lnTo>
                      <a:lnTo>
                        <a:pt x="726" y="1494"/>
                      </a:lnTo>
                      <a:lnTo>
                        <a:pt x="750" y="1502"/>
                      </a:lnTo>
                      <a:lnTo>
                        <a:pt x="774" y="1508"/>
                      </a:lnTo>
                      <a:lnTo>
                        <a:pt x="798" y="1508"/>
                      </a:lnTo>
                      <a:lnTo>
                        <a:pt x="798" y="1508"/>
                      </a:lnTo>
                      <a:lnTo>
                        <a:pt x="824" y="1506"/>
                      </a:lnTo>
                      <a:lnTo>
                        <a:pt x="848" y="1502"/>
                      </a:lnTo>
                      <a:lnTo>
                        <a:pt x="872" y="1492"/>
                      </a:lnTo>
                      <a:lnTo>
                        <a:pt x="896" y="1480"/>
                      </a:lnTo>
                      <a:lnTo>
                        <a:pt x="896" y="1480"/>
                      </a:lnTo>
                      <a:lnTo>
                        <a:pt x="908" y="1474"/>
                      </a:lnTo>
                      <a:lnTo>
                        <a:pt x="922" y="147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20" name="Freeform 10"/>
                <p:cNvSpPr>
                  <a:spLocks/>
                </p:cNvSpPr>
                <p:nvPr/>
              </p:nvSpPr>
              <p:spPr bwMode="auto">
                <a:xfrm>
                  <a:off x="2765" y="2065"/>
                  <a:ext cx="690" cy="778"/>
                </a:xfrm>
                <a:custGeom>
                  <a:avLst/>
                  <a:gdLst>
                    <a:gd name="T0" fmla="*/ 442 w 690"/>
                    <a:gd name="T1" fmla="*/ 778 h 778"/>
                    <a:gd name="T2" fmla="*/ 354 w 690"/>
                    <a:gd name="T3" fmla="*/ 768 h 778"/>
                    <a:gd name="T4" fmla="*/ 270 w 690"/>
                    <a:gd name="T5" fmla="*/ 742 h 778"/>
                    <a:gd name="T6" fmla="*/ 196 w 690"/>
                    <a:gd name="T7" fmla="*/ 702 h 778"/>
                    <a:gd name="T8" fmla="*/ 130 w 690"/>
                    <a:gd name="T9" fmla="*/ 648 h 778"/>
                    <a:gd name="T10" fmla="*/ 76 w 690"/>
                    <a:gd name="T11" fmla="*/ 582 h 778"/>
                    <a:gd name="T12" fmla="*/ 34 w 690"/>
                    <a:gd name="T13" fmla="*/ 506 h 778"/>
                    <a:gd name="T14" fmla="*/ 10 w 690"/>
                    <a:gd name="T15" fmla="*/ 424 h 778"/>
                    <a:gd name="T16" fmla="*/ 0 w 690"/>
                    <a:gd name="T17" fmla="*/ 336 h 778"/>
                    <a:gd name="T18" fmla="*/ 2 w 690"/>
                    <a:gd name="T19" fmla="*/ 290 h 778"/>
                    <a:gd name="T20" fmla="*/ 20 w 690"/>
                    <a:gd name="T21" fmla="*/ 202 h 778"/>
                    <a:gd name="T22" fmla="*/ 56 w 690"/>
                    <a:gd name="T23" fmla="*/ 120 h 778"/>
                    <a:gd name="T24" fmla="*/ 108 w 690"/>
                    <a:gd name="T25" fmla="*/ 46 h 778"/>
                    <a:gd name="T26" fmla="*/ 138 w 690"/>
                    <a:gd name="T27" fmla="*/ 14 h 778"/>
                    <a:gd name="T28" fmla="*/ 156 w 690"/>
                    <a:gd name="T29" fmla="*/ 4 h 778"/>
                    <a:gd name="T30" fmla="*/ 174 w 690"/>
                    <a:gd name="T31" fmla="*/ 0 h 778"/>
                    <a:gd name="T32" fmla="*/ 192 w 690"/>
                    <a:gd name="T33" fmla="*/ 4 h 778"/>
                    <a:gd name="T34" fmla="*/ 206 w 690"/>
                    <a:gd name="T35" fmla="*/ 16 h 778"/>
                    <a:gd name="T36" fmla="*/ 212 w 690"/>
                    <a:gd name="T37" fmla="*/ 24 h 778"/>
                    <a:gd name="T38" fmla="*/ 220 w 690"/>
                    <a:gd name="T39" fmla="*/ 40 h 778"/>
                    <a:gd name="T40" fmla="*/ 218 w 690"/>
                    <a:gd name="T41" fmla="*/ 60 h 778"/>
                    <a:gd name="T42" fmla="*/ 212 w 690"/>
                    <a:gd name="T43" fmla="*/ 76 h 778"/>
                    <a:gd name="T44" fmla="*/ 204 w 690"/>
                    <a:gd name="T45" fmla="*/ 84 h 778"/>
                    <a:gd name="T46" fmla="*/ 158 w 690"/>
                    <a:gd name="T47" fmla="*/ 138 h 778"/>
                    <a:gd name="T48" fmla="*/ 124 w 690"/>
                    <a:gd name="T49" fmla="*/ 198 h 778"/>
                    <a:gd name="T50" fmla="*/ 104 w 690"/>
                    <a:gd name="T51" fmla="*/ 264 h 778"/>
                    <a:gd name="T52" fmla="*/ 96 w 690"/>
                    <a:gd name="T53" fmla="*/ 336 h 778"/>
                    <a:gd name="T54" fmla="*/ 98 w 690"/>
                    <a:gd name="T55" fmla="*/ 370 h 778"/>
                    <a:gd name="T56" fmla="*/ 112 w 690"/>
                    <a:gd name="T57" fmla="*/ 438 h 778"/>
                    <a:gd name="T58" fmla="*/ 138 w 690"/>
                    <a:gd name="T59" fmla="*/ 500 h 778"/>
                    <a:gd name="T60" fmla="*/ 176 w 690"/>
                    <a:gd name="T61" fmla="*/ 556 h 778"/>
                    <a:gd name="T62" fmla="*/ 222 w 690"/>
                    <a:gd name="T63" fmla="*/ 602 h 778"/>
                    <a:gd name="T64" fmla="*/ 278 w 690"/>
                    <a:gd name="T65" fmla="*/ 640 h 778"/>
                    <a:gd name="T66" fmla="*/ 340 w 690"/>
                    <a:gd name="T67" fmla="*/ 666 h 778"/>
                    <a:gd name="T68" fmla="*/ 406 w 690"/>
                    <a:gd name="T69" fmla="*/ 680 h 778"/>
                    <a:gd name="T70" fmla="*/ 442 w 690"/>
                    <a:gd name="T71" fmla="*/ 682 h 778"/>
                    <a:gd name="T72" fmla="*/ 488 w 690"/>
                    <a:gd name="T73" fmla="*/ 678 h 778"/>
                    <a:gd name="T74" fmla="*/ 534 w 690"/>
                    <a:gd name="T75" fmla="*/ 668 h 778"/>
                    <a:gd name="T76" fmla="*/ 576 w 690"/>
                    <a:gd name="T77" fmla="*/ 654 h 778"/>
                    <a:gd name="T78" fmla="*/ 618 w 690"/>
                    <a:gd name="T79" fmla="*/ 634 h 778"/>
                    <a:gd name="T80" fmla="*/ 626 w 690"/>
                    <a:gd name="T81" fmla="*/ 630 h 778"/>
                    <a:gd name="T82" fmla="*/ 644 w 690"/>
                    <a:gd name="T83" fmla="*/ 626 h 778"/>
                    <a:gd name="T84" fmla="*/ 662 w 690"/>
                    <a:gd name="T85" fmla="*/ 632 h 778"/>
                    <a:gd name="T86" fmla="*/ 678 w 690"/>
                    <a:gd name="T87" fmla="*/ 642 h 778"/>
                    <a:gd name="T88" fmla="*/ 684 w 690"/>
                    <a:gd name="T89" fmla="*/ 650 h 778"/>
                    <a:gd name="T90" fmla="*/ 690 w 690"/>
                    <a:gd name="T91" fmla="*/ 668 h 778"/>
                    <a:gd name="T92" fmla="*/ 688 w 690"/>
                    <a:gd name="T93" fmla="*/ 686 h 778"/>
                    <a:gd name="T94" fmla="*/ 680 w 690"/>
                    <a:gd name="T95" fmla="*/ 704 h 778"/>
                    <a:gd name="T96" fmla="*/ 666 w 690"/>
                    <a:gd name="T97" fmla="*/ 716 h 778"/>
                    <a:gd name="T98" fmla="*/ 640 w 690"/>
                    <a:gd name="T99" fmla="*/ 730 h 778"/>
                    <a:gd name="T100" fmla="*/ 586 w 690"/>
                    <a:gd name="T101" fmla="*/ 752 h 778"/>
                    <a:gd name="T102" fmla="*/ 530 w 690"/>
                    <a:gd name="T103" fmla="*/ 768 h 778"/>
                    <a:gd name="T104" fmla="*/ 472 w 690"/>
                    <a:gd name="T105" fmla="*/ 77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778">
                      <a:moveTo>
                        <a:pt x="442" y="778"/>
                      </a:moveTo>
                      <a:lnTo>
                        <a:pt x="442" y="778"/>
                      </a:lnTo>
                      <a:lnTo>
                        <a:pt x="398" y="774"/>
                      </a:lnTo>
                      <a:lnTo>
                        <a:pt x="354" y="768"/>
                      </a:lnTo>
                      <a:lnTo>
                        <a:pt x="310" y="758"/>
                      </a:lnTo>
                      <a:lnTo>
                        <a:pt x="270" y="742"/>
                      </a:lnTo>
                      <a:lnTo>
                        <a:pt x="232" y="724"/>
                      </a:lnTo>
                      <a:lnTo>
                        <a:pt x="196" y="702"/>
                      </a:lnTo>
                      <a:lnTo>
                        <a:pt x="162" y="676"/>
                      </a:lnTo>
                      <a:lnTo>
                        <a:pt x="130" y="648"/>
                      </a:lnTo>
                      <a:lnTo>
                        <a:pt x="102" y="616"/>
                      </a:lnTo>
                      <a:lnTo>
                        <a:pt x="76" y="582"/>
                      </a:lnTo>
                      <a:lnTo>
                        <a:pt x="54" y="546"/>
                      </a:lnTo>
                      <a:lnTo>
                        <a:pt x="34" y="506"/>
                      </a:lnTo>
                      <a:lnTo>
                        <a:pt x="20" y="466"/>
                      </a:lnTo>
                      <a:lnTo>
                        <a:pt x="10" y="424"/>
                      </a:lnTo>
                      <a:lnTo>
                        <a:pt x="2" y="380"/>
                      </a:lnTo>
                      <a:lnTo>
                        <a:pt x="0" y="336"/>
                      </a:lnTo>
                      <a:lnTo>
                        <a:pt x="0" y="336"/>
                      </a:lnTo>
                      <a:lnTo>
                        <a:pt x="2" y="290"/>
                      </a:lnTo>
                      <a:lnTo>
                        <a:pt x="10" y="246"/>
                      </a:lnTo>
                      <a:lnTo>
                        <a:pt x="20" y="202"/>
                      </a:lnTo>
                      <a:lnTo>
                        <a:pt x="36" y="160"/>
                      </a:lnTo>
                      <a:lnTo>
                        <a:pt x="56" y="120"/>
                      </a:lnTo>
                      <a:lnTo>
                        <a:pt x="80" y="82"/>
                      </a:lnTo>
                      <a:lnTo>
                        <a:pt x="108" y="46"/>
                      </a:lnTo>
                      <a:lnTo>
                        <a:pt x="138" y="14"/>
                      </a:lnTo>
                      <a:lnTo>
                        <a:pt x="138" y="14"/>
                      </a:lnTo>
                      <a:lnTo>
                        <a:pt x="146" y="8"/>
                      </a:lnTo>
                      <a:lnTo>
                        <a:pt x="156" y="4"/>
                      </a:lnTo>
                      <a:lnTo>
                        <a:pt x="164" y="2"/>
                      </a:lnTo>
                      <a:lnTo>
                        <a:pt x="174" y="0"/>
                      </a:lnTo>
                      <a:lnTo>
                        <a:pt x="182" y="2"/>
                      </a:lnTo>
                      <a:lnTo>
                        <a:pt x="192" y="4"/>
                      </a:lnTo>
                      <a:lnTo>
                        <a:pt x="200" y="10"/>
                      </a:lnTo>
                      <a:lnTo>
                        <a:pt x="206" y="16"/>
                      </a:lnTo>
                      <a:lnTo>
                        <a:pt x="206" y="16"/>
                      </a:lnTo>
                      <a:lnTo>
                        <a:pt x="212" y="24"/>
                      </a:lnTo>
                      <a:lnTo>
                        <a:pt x="216" y="32"/>
                      </a:lnTo>
                      <a:lnTo>
                        <a:pt x="220" y="40"/>
                      </a:lnTo>
                      <a:lnTo>
                        <a:pt x="220" y="50"/>
                      </a:lnTo>
                      <a:lnTo>
                        <a:pt x="218" y="60"/>
                      </a:lnTo>
                      <a:lnTo>
                        <a:pt x="216" y="68"/>
                      </a:lnTo>
                      <a:lnTo>
                        <a:pt x="212" y="76"/>
                      </a:lnTo>
                      <a:lnTo>
                        <a:pt x="204" y="84"/>
                      </a:lnTo>
                      <a:lnTo>
                        <a:pt x="204" y="84"/>
                      </a:lnTo>
                      <a:lnTo>
                        <a:pt x="180" y="110"/>
                      </a:lnTo>
                      <a:lnTo>
                        <a:pt x="158" y="138"/>
                      </a:lnTo>
                      <a:lnTo>
                        <a:pt x="140" y="166"/>
                      </a:lnTo>
                      <a:lnTo>
                        <a:pt x="124" y="198"/>
                      </a:lnTo>
                      <a:lnTo>
                        <a:pt x="112" y="230"/>
                      </a:lnTo>
                      <a:lnTo>
                        <a:pt x="104" y="264"/>
                      </a:lnTo>
                      <a:lnTo>
                        <a:pt x="98" y="300"/>
                      </a:lnTo>
                      <a:lnTo>
                        <a:pt x="96" y="336"/>
                      </a:lnTo>
                      <a:lnTo>
                        <a:pt x="96" y="336"/>
                      </a:lnTo>
                      <a:lnTo>
                        <a:pt x="98" y="370"/>
                      </a:lnTo>
                      <a:lnTo>
                        <a:pt x="104" y="404"/>
                      </a:lnTo>
                      <a:lnTo>
                        <a:pt x="112" y="438"/>
                      </a:lnTo>
                      <a:lnTo>
                        <a:pt x="124" y="470"/>
                      </a:lnTo>
                      <a:lnTo>
                        <a:pt x="138" y="500"/>
                      </a:lnTo>
                      <a:lnTo>
                        <a:pt x="156" y="528"/>
                      </a:lnTo>
                      <a:lnTo>
                        <a:pt x="176" y="556"/>
                      </a:lnTo>
                      <a:lnTo>
                        <a:pt x="198" y="580"/>
                      </a:lnTo>
                      <a:lnTo>
                        <a:pt x="222" y="602"/>
                      </a:lnTo>
                      <a:lnTo>
                        <a:pt x="248" y="622"/>
                      </a:lnTo>
                      <a:lnTo>
                        <a:pt x="278" y="640"/>
                      </a:lnTo>
                      <a:lnTo>
                        <a:pt x="308" y="654"/>
                      </a:lnTo>
                      <a:lnTo>
                        <a:pt x="340" y="666"/>
                      </a:lnTo>
                      <a:lnTo>
                        <a:pt x="372" y="674"/>
                      </a:lnTo>
                      <a:lnTo>
                        <a:pt x="406" y="680"/>
                      </a:lnTo>
                      <a:lnTo>
                        <a:pt x="442" y="682"/>
                      </a:lnTo>
                      <a:lnTo>
                        <a:pt x="442" y="682"/>
                      </a:lnTo>
                      <a:lnTo>
                        <a:pt x="466" y="680"/>
                      </a:lnTo>
                      <a:lnTo>
                        <a:pt x="488" y="678"/>
                      </a:lnTo>
                      <a:lnTo>
                        <a:pt x="510" y="674"/>
                      </a:lnTo>
                      <a:lnTo>
                        <a:pt x="534" y="668"/>
                      </a:lnTo>
                      <a:lnTo>
                        <a:pt x="556" y="662"/>
                      </a:lnTo>
                      <a:lnTo>
                        <a:pt x="576" y="654"/>
                      </a:lnTo>
                      <a:lnTo>
                        <a:pt x="598" y="644"/>
                      </a:lnTo>
                      <a:lnTo>
                        <a:pt x="618" y="634"/>
                      </a:lnTo>
                      <a:lnTo>
                        <a:pt x="618" y="634"/>
                      </a:lnTo>
                      <a:lnTo>
                        <a:pt x="626" y="630"/>
                      </a:lnTo>
                      <a:lnTo>
                        <a:pt x="636" y="628"/>
                      </a:lnTo>
                      <a:lnTo>
                        <a:pt x="644" y="626"/>
                      </a:lnTo>
                      <a:lnTo>
                        <a:pt x="654" y="628"/>
                      </a:lnTo>
                      <a:lnTo>
                        <a:pt x="662" y="632"/>
                      </a:lnTo>
                      <a:lnTo>
                        <a:pt x="670" y="636"/>
                      </a:lnTo>
                      <a:lnTo>
                        <a:pt x="678" y="642"/>
                      </a:lnTo>
                      <a:lnTo>
                        <a:pt x="684" y="650"/>
                      </a:lnTo>
                      <a:lnTo>
                        <a:pt x="684" y="650"/>
                      </a:lnTo>
                      <a:lnTo>
                        <a:pt x="688" y="660"/>
                      </a:lnTo>
                      <a:lnTo>
                        <a:pt x="690" y="668"/>
                      </a:lnTo>
                      <a:lnTo>
                        <a:pt x="690" y="678"/>
                      </a:lnTo>
                      <a:lnTo>
                        <a:pt x="688" y="686"/>
                      </a:lnTo>
                      <a:lnTo>
                        <a:pt x="686" y="696"/>
                      </a:lnTo>
                      <a:lnTo>
                        <a:pt x="680" y="704"/>
                      </a:lnTo>
                      <a:lnTo>
                        <a:pt x="674" y="710"/>
                      </a:lnTo>
                      <a:lnTo>
                        <a:pt x="666" y="716"/>
                      </a:lnTo>
                      <a:lnTo>
                        <a:pt x="666" y="716"/>
                      </a:lnTo>
                      <a:lnTo>
                        <a:pt x="640" y="730"/>
                      </a:lnTo>
                      <a:lnTo>
                        <a:pt x="614" y="742"/>
                      </a:lnTo>
                      <a:lnTo>
                        <a:pt x="586" y="752"/>
                      </a:lnTo>
                      <a:lnTo>
                        <a:pt x="558" y="762"/>
                      </a:lnTo>
                      <a:lnTo>
                        <a:pt x="530" y="768"/>
                      </a:lnTo>
                      <a:lnTo>
                        <a:pt x="500" y="774"/>
                      </a:lnTo>
                      <a:lnTo>
                        <a:pt x="472" y="776"/>
                      </a:lnTo>
                      <a:lnTo>
                        <a:pt x="442" y="77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21" name="Freeform 11"/>
                <p:cNvSpPr>
                  <a:spLocks/>
                </p:cNvSpPr>
                <p:nvPr/>
              </p:nvSpPr>
              <p:spPr bwMode="auto">
                <a:xfrm>
                  <a:off x="2765" y="2065"/>
                  <a:ext cx="690" cy="778"/>
                </a:xfrm>
                <a:custGeom>
                  <a:avLst/>
                  <a:gdLst>
                    <a:gd name="T0" fmla="*/ 442 w 690"/>
                    <a:gd name="T1" fmla="*/ 778 h 778"/>
                    <a:gd name="T2" fmla="*/ 354 w 690"/>
                    <a:gd name="T3" fmla="*/ 768 h 778"/>
                    <a:gd name="T4" fmla="*/ 270 w 690"/>
                    <a:gd name="T5" fmla="*/ 742 h 778"/>
                    <a:gd name="T6" fmla="*/ 196 w 690"/>
                    <a:gd name="T7" fmla="*/ 702 h 778"/>
                    <a:gd name="T8" fmla="*/ 130 w 690"/>
                    <a:gd name="T9" fmla="*/ 648 h 778"/>
                    <a:gd name="T10" fmla="*/ 76 w 690"/>
                    <a:gd name="T11" fmla="*/ 582 h 778"/>
                    <a:gd name="T12" fmla="*/ 34 w 690"/>
                    <a:gd name="T13" fmla="*/ 506 h 778"/>
                    <a:gd name="T14" fmla="*/ 10 w 690"/>
                    <a:gd name="T15" fmla="*/ 424 h 778"/>
                    <a:gd name="T16" fmla="*/ 0 w 690"/>
                    <a:gd name="T17" fmla="*/ 336 h 778"/>
                    <a:gd name="T18" fmla="*/ 2 w 690"/>
                    <a:gd name="T19" fmla="*/ 290 h 778"/>
                    <a:gd name="T20" fmla="*/ 20 w 690"/>
                    <a:gd name="T21" fmla="*/ 202 h 778"/>
                    <a:gd name="T22" fmla="*/ 56 w 690"/>
                    <a:gd name="T23" fmla="*/ 120 h 778"/>
                    <a:gd name="T24" fmla="*/ 108 w 690"/>
                    <a:gd name="T25" fmla="*/ 46 h 778"/>
                    <a:gd name="T26" fmla="*/ 138 w 690"/>
                    <a:gd name="T27" fmla="*/ 14 h 778"/>
                    <a:gd name="T28" fmla="*/ 156 w 690"/>
                    <a:gd name="T29" fmla="*/ 4 h 778"/>
                    <a:gd name="T30" fmla="*/ 174 w 690"/>
                    <a:gd name="T31" fmla="*/ 0 h 778"/>
                    <a:gd name="T32" fmla="*/ 192 w 690"/>
                    <a:gd name="T33" fmla="*/ 4 h 778"/>
                    <a:gd name="T34" fmla="*/ 206 w 690"/>
                    <a:gd name="T35" fmla="*/ 16 h 778"/>
                    <a:gd name="T36" fmla="*/ 212 w 690"/>
                    <a:gd name="T37" fmla="*/ 24 h 778"/>
                    <a:gd name="T38" fmla="*/ 220 w 690"/>
                    <a:gd name="T39" fmla="*/ 40 h 778"/>
                    <a:gd name="T40" fmla="*/ 218 w 690"/>
                    <a:gd name="T41" fmla="*/ 60 h 778"/>
                    <a:gd name="T42" fmla="*/ 212 w 690"/>
                    <a:gd name="T43" fmla="*/ 76 h 778"/>
                    <a:gd name="T44" fmla="*/ 204 w 690"/>
                    <a:gd name="T45" fmla="*/ 84 h 778"/>
                    <a:gd name="T46" fmla="*/ 158 w 690"/>
                    <a:gd name="T47" fmla="*/ 138 h 778"/>
                    <a:gd name="T48" fmla="*/ 124 w 690"/>
                    <a:gd name="T49" fmla="*/ 198 h 778"/>
                    <a:gd name="T50" fmla="*/ 104 w 690"/>
                    <a:gd name="T51" fmla="*/ 264 h 778"/>
                    <a:gd name="T52" fmla="*/ 96 w 690"/>
                    <a:gd name="T53" fmla="*/ 336 h 778"/>
                    <a:gd name="T54" fmla="*/ 98 w 690"/>
                    <a:gd name="T55" fmla="*/ 370 h 778"/>
                    <a:gd name="T56" fmla="*/ 112 w 690"/>
                    <a:gd name="T57" fmla="*/ 438 h 778"/>
                    <a:gd name="T58" fmla="*/ 138 w 690"/>
                    <a:gd name="T59" fmla="*/ 500 h 778"/>
                    <a:gd name="T60" fmla="*/ 176 w 690"/>
                    <a:gd name="T61" fmla="*/ 556 h 778"/>
                    <a:gd name="T62" fmla="*/ 222 w 690"/>
                    <a:gd name="T63" fmla="*/ 602 h 778"/>
                    <a:gd name="T64" fmla="*/ 278 w 690"/>
                    <a:gd name="T65" fmla="*/ 640 h 778"/>
                    <a:gd name="T66" fmla="*/ 340 w 690"/>
                    <a:gd name="T67" fmla="*/ 666 h 778"/>
                    <a:gd name="T68" fmla="*/ 406 w 690"/>
                    <a:gd name="T69" fmla="*/ 680 h 778"/>
                    <a:gd name="T70" fmla="*/ 442 w 690"/>
                    <a:gd name="T71" fmla="*/ 682 h 778"/>
                    <a:gd name="T72" fmla="*/ 488 w 690"/>
                    <a:gd name="T73" fmla="*/ 678 h 778"/>
                    <a:gd name="T74" fmla="*/ 534 w 690"/>
                    <a:gd name="T75" fmla="*/ 668 h 778"/>
                    <a:gd name="T76" fmla="*/ 576 w 690"/>
                    <a:gd name="T77" fmla="*/ 654 h 778"/>
                    <a:gd name="T78" fmla="*/ 618 w 690"/>
                    <a:gd name="T79" fmla="*/ 634 h 778"/>
                    <a:gd name="T80" fmla="*/ 626 w 690"/>
                    <a:gd name="T81" fmla="*/ 630 h 778"/>
                    <a:gd name="T82" fmla="*/ 644 w 690"/>
                    <a:gd name="T83" fmla="*/ 626 h 778"/>
                    <a:gd name="T84" fmla="*/ 662 w 690"/>
                    <a:gd name="T85" fmla="*/ 632 h 778"/>
                    <a:gd name="T86" fmla="*/ 678 w 690"/>
                    <a:gd name="T87" fmla="*/ 642 h 778"/>
                    <a:gd name="T88" fmla="*/ 684 w 690"/>
                    <a:gd name="T89" fmla="*/ 650 h 778"/>
                    <a:gd name="T90" fmla="*/ 690 w 690"/>
                    <a:gd name="T91" fmla="*/ 668 h 778"/>
                    <a:gd name="T92" fmla="*/ 688 w 690"/>
                    <a:gd name="T93" fmla="*/ 686 h 778"/>
                    <a:gd name="T94" fmla="*/ 680 w 690"/>
                    <a:gd name="T95" fmla="*/ 704 h 778"/>
                    <a:gd name="T96" fmla="*/ 666 w 690"/>
                    <a:gd name="T97" fmla="*/ 716 h 778"/>
                    <a:gd name="T98" fmla="*/ 640 w 690"/>
                    <a:gd name="T99" fmla="*/ 730 h 778"/>
                    <a:gd name="T100" fmla="*/ 586 w 690"/>
                    <a:gd name="T101" fmla="*/ 752 h 778"/>
                    <a:gd name="T102" fmla="*/ 530 w 690"/>
                    <a:gd name="T103" fmla="*/ 768 h 778"/>
                    <a:gd name="T104" fmla="*/ 472 w 690"/>
                    <a:gd name="T105" fmla="*/ 77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778">
                      <a:moveTo>
                        <a:pt x="442" y="778"/>
                      </a:moveTo>
                      <a:lnTo>
                        <a:pt x="442" y="778"/>
                      </a:lnTo>
                      <a:lnTo>
                        <a:pt x="398" y="774"/>
                      </a:lnTo>
                      <a:lnTo>
                        <a:pt x="354" y="768"/>
                      </a:lnTo>
                      <a:lnTo>
                        <a:pt x="310" y="758"/>
                      </a:lnTo>
                      <a:lnTo>
                        <a:pt x="270" y="742"/>
                      </a:lnTo>
                      <a:lnTo>
                        <a:pt x="232" y="724"/>
                      </a:lnTo>
                      <a:lnTo>
                        <a:pt x="196" y="702"/>
                      </a:lnTo>
                      <a:lnTo>
                        <a:pt x="162" y="676"/>
                      </a:lnTo>
                      <a:lnTo>
                        <a:pt x="130" y="648"/>
                      </a:lnTo>
                      <a:lnTo>
                        <a:pt x="102" y="616"/>
                      </a:lnTo>
                      <a:lnTo>
                        <a:pt x="76" y="582"/>
                      </a:lnTo>
                      <a:lnTo>
                        <a:pt x="54" y="546"/>
                      </a:lnTo>
                      <a:lnTo>
                        <a:pt x="34" y="506"/>
                      </a:lnTo>
                      <a:lnTo>
                        <a:pt x="20" y="466"/>
                      </a:lnTo>
                      <a:lnTo>
                        <a:pt x="10" y="424"/>
                      </a:lnTo>
                      <a:lnTo>
                        <a:pt x="2" y="380"/>
                      </a:lnTo>
                      <a:lnTo>
                        <a:pt x="0" y="336"/>
                      </a:lnTo>
                      <a:lnTo>
                        <a:pt x="0" y="336"/>
                      </a:lnTo>
                      <a:lnTo>
                        <a:pt x="2" y="290"/>
                      </a:lnTo>
                      <a:lnTo>
                        <a:pt x="10" y="246"/>
                      </a:lnTo>
                      <a:lnTo>
                        <a:pt x="20" y="202"/>
                      </a:lnTo>
                      <a:lnTo>
                        <a:pt x="36" y="160"/>
                      </a:lnTo>
                      <a:lnTo>
                        <a:pt x="56" y="120"/>
                      </a:lnTo>
                      <a:lnTo>
                        <a:pt x="80" y="82"/>
                      </a:lnTo>
                      <a:lnTo>
                        <a:pt x="108" y="46"/>
                      </a:lnTo>
                      <a:lnTo>
                        <a:pt x="138" y="14"/>
                      </a:lnTo>
                      <a:lnTo>
                        <a:pt x="138" y="14"/>
                      </a:lnTo>
                      <a:lnTo>
                        <a:pt x="146" y="8"/>
                      </a:lnTo>
                      <a:lnTo>
                        <a:pt x="156" y="4"/>
                      </a:lnTo>
                      <a:lnTo>
                        <a:pt x="164" y="2"/>
                      </a:lnTo>
                      <a:lnTo>
                        <a:pt x="174" y="0"/>
                      </a:lnTo>
                      <a:lnTo>
                        <a:pt x="182" y="2"/>
                      </a:lnTo>
                      <a:lnTo>
                        <a:pt x="192" y="4"/>
                      </a:lnTo>
                      <a:lnTo>
                        <a:pt x="200" y="10"/>
                      </a:lnTo>
                      <a:lnTo>
                        <a:pt x="206" y="16"/>
                      </a:lnTo>
                      <a:lnTo>
                        <a:pt x="206" y="16"/>
                      </a:lnTo>
                      <a:lnTo>
                        <a:pt x="212" y="24"/>
                      </a:lnTo>
                      <a:lnTo>
                        <a:pt x="216" y="32"/>
                      </a:lnTo>
                      <a:lnTo>
                        <a:pt x="220" y="40"/>
                      </a:lnTo>
                      <a:lnTo>
                        <a:pt x="220" y="50"/>
                      </a:lnTo>
                      <a:lnTo>
                        <a:pt x="218" y="60"/>
                      </a:lnTo>
                      <a:lnTo>
                        <a:pt x="216" y="68"/>
                      </a:lnTo>
                      <a:lnTo>
                        <a:pt x="212" y="76"/>
                      </a:lnTo>
                      <a:lnTo>
                        <a:pt x="204" y="84"/>
                      </a:lnTo>
                      <a:lnTo>
                        <a:pt x="204" y="84"/>
                      </a:lnTo>
                      <a:lnTo>
                        <a:pt x="180" y="110"/>
                      </a:lnTo>
                      <a:lnTo>
                        <a:pt x="158" y="138"/>
                      </a:lnTo>
                      <a:lnTo>
                        <a:pt x="140" y="166"/>
                      </a:lnTo>
                      <a:lnTo>
                        <a:pt x="124" y="198"/>
                      </a:lnTo>
                      <a:lnTo>
                        <a:pt x="112" y="230"/>
                      </a:lnTo>
                      <a:lnTo>
                        <a:pt x="104" y="264"/>
                      </a:lnTo>
                      <a:lnTo>
                        <a:pt x="98" y="300"/>
                      </a:lnTo>
                      <a:lnTo>
                        <a:pt x="96" y="336"/>
                      </a:lnTo>
                      <a:lnTo>
                        <a:pt x="96" y="336"/>
                      </a:lnTo>
                      <a:lnTo>
                        <a:pt x="98" y="370"/>
                      </a:lnTo>
                      <a:lnTo>
                        <a:pt x="104" y="404"/>
                      </a:lnTo>
                      <a:lnTo>
                        <a:pt x="112" y="438"/>
                      </a:lnTo>
                      <a:lnTo>
                        <a:pt x="124" y="470"/>
                      </a:lnTo>
                      <a:lnTo>
                        <a:pt x="138" y="500"/>
                      </a:lnTo>
                      <a:lnTo>
                        <a:pt x="156" y="528"/>
                      </a:lnTo>
                      <a:lnTo>
                        <a:pt x="176" y="556"/>
                      </a:lnTo>
                      <a:lnTo>
                        <a:pt x="198" y="580"/>
                      </a:lnTo>
                      <a:lnTo>
                        <a:pt x="222" y="602"/>
                      </a:lnTo>
                      <a:lnTo>
                        <a:pt x="248" y="622"/>
                      </a:lnTo>
                      <a:lnTo>
                        <a:pt x="278" y="640"/>
                      </a:lnTo>
                      <a:lnTo>
                        <a:pt x="308" y="654"/>
                      </a:lnTo>
                      <a:lnTo>
                        <a:pt x="340" y="666"/>
                      </a:lnTo>
                      <a:lnTo>
                        <a:pt x="372" y="674"/>
                      </a:lnTo>
                      <a:lnTo>
                        <a:pt x="406" y="680"/>
                      </a:lnTo>
                      <a:lnTo>
                        <a:pt x="442" y="682"/>
                      </a:lnTo>
                      <a:lnTo>
                        <a:pt x="442" y="682"/>
                      </a:lnTo>
                      <a:lnTo>
                        <a:pt x="466" y="680"/>
                      </a:lnTo>
                      <a:lnTo>
                        <a:pt x="488" y="678"/>
                      </a:lnTo>
                      <a:lnTo>
                        <a:pt x="510" y="674"/>
                      </a:lnTo>
                      <a:lnTo>
                        <a:pt x="534" y="668"/>
                      </a:lnTo>
                      <a:lnTo>
                        <a:pt x="556" y="662"/>
                      </a:lnTo>
                      <a:lnTo>
                        <a:pt x="576" y="654"/>
                      </a:lnTo>
                      <a:lnTo>
                        <a:pt x="598" y="644"/>
                      </a:lnTo>
                      <a:lnTo>
                        <a:pt x="618" y="634"/>
                      </a:lnTo>
                      <a:lnTo>
                        <a:pt x="618" y="634"/>
                      </a:lnTo>
                      <a:lnTo>
                        <a:pt x="626" y="630"/>
                      </a:lnTo>
                      <a:lnTo>
                        <a:pt x="636" y="628"/>
                      </a:lnTo>
                      <a:lnTo>
                        <a:pt x="644" y="626"/>
                      </a:lnTo>
                      <a:lnTo>
                        <a:pt x="654" y="628"/>
                      </a:lnTo>
                      <a:lnTo>
                        <a:pt x="662" y="632"/>
                      </a:lnTo>
                      <a:lnTo>
                        <a:pt x="670" y="636"/>
                      </a:lnTo>
                      <a:lnTo>
                        <a:pt x="678" y="642"/>
                      </a:lnTo>
                      <a:lnTo>
                        <a:pt x="684" y="650"/>
                      </a:lnTo>
                      <a:lnTo>
                        <a:pt x="684" y="650"/>
                      </a:lnTo>
                      <a:lnTo>
                        <a:pt x="688" y="660"/>
                      </a:lnTo>
                      <a:lnTo>
                        <a:pt x="690" y="668"/>
                      </a:lnTo>
                      <a:lnTo>
                        <a:pt x="690" y="678"/>
                      </a:lnTo>
                      <a:lnTo>
                        <a:pt x="688" y="686"/>
                      </a:lnTo>
                      <a:lnTo>
                        <a:pt x="686" y="696"/>
                      </a:lnTo>
                      <a:lnTo>
                        <a:pt x="680" y="704"/>
                      </a:lnTo>
                      <a:lnTo>
                        <a:pt x="674" y="710"/>
                      </a:lnTo>
                      <a:lnTo>
                        <a:pt x="666" y="716"/>
                      </a:lnTo>
                      <a:lnTo>
                        <a:pt x="666" y="716"/>
                      </a:lnTo>
                      <a:lnTo>
                        <a:pt x="640" y="730"/>
                      </a:lnTo>
                      <a:lnTo>
                        <a:pt x="614" y="742"/>
                      </a:lnTo>
                      <a:lnTo>
                        <a:pt x="586" y="752"/>
                      </a:lnTo>
                      <a:lnTo>
                        <a:pt x="558" y="762"/>
                      </a:lnTo>
                      <a:lnTo>
                        <a:pt x="530" y="768"/>
                      </a:lnTo>
                      <a:lnTo>
                        <a:pt x="500" y="774"/>
                      </a:lnTo>
                      <a:lnTo>
                        <a:pt x="472" y="776"/>
                      </a:lnTo>
                      <a:lnTo>
                        <a:pt x="442" y="77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22" name="Freeform 12"/>
                <p:cNvSpPr>
                  <a:spLocks/>
                </p:cNvSpPr>
                <p:nvPr/>
              </p:nvSpPr>
              <p:spPr bwMode="auto">
                <a:xfrm>
                  <a:off x="2619" y="1661"/>
                  <a:ext cx="340" cy="628"/>
                </a:xfrm>
                <a:custGeom>
                  <a:avLst/>
                  <a:gdLst>
                    <a:gd name="T0" fmla="*/ 222 w 340"/>
                    <a:gd name="T1" fmla="*/ 628 h 628"/>
                    <a:gd name="T2" fmla="*/ 204 w 340"/>
                    <a:gd name="T3" fmla="*/ 624 h 628"/>
                    <a:gd name="T4" fmla="*/ 180 w 340"/>
                    <a:gd name="T5" fmla="*/ 614 h 628"/>
                    <a:gd name="T6" fmla="*/ 140 w 340"/>
                    <a:gd name="T7" fmla="*/ 590 h 628"/>
                    <a:gd name="T8" fmla="*/ 102 w 340"/>
                    <a:gd name="T9" fmla="*/ 560 h 628"/>
                    <a:gd name="T10" fmla="*/ 70 w 340"/>
                    <a:gd name="T11" fmla="*/ 524 h 628"/>
                    <a:gd name="T12" fmla="*/ 44 w 340"/>
                    <a:gd name="T13" fmla="*/ 484 h 628"/>
                    <a:gd name="T14" fmla="*/ 24 w 340"/>
                    <a:gd name="T15" fmla="*/ 442 h 628"/>
                    <a:gd name="T16" fmla="*/ 10 w 340"/>
                    <a:gd name="T17" fmla="*/ 396 h 628"/>
                    <a:gd name="T18" fmla="*/ 2 w 340"/>
                    <a:gd name="T19" fmla="*/ 348 h 628"/>
                    <a:gd name="T20" fmla="*/ 0 w 340"/>
                    <a:gd name="T21" fmla="*/ 324 h 628"/>
                    <a:gd name="T22" fmla="*/ 6 w 340"/>
                    <a:gd name="T23" fmla="*/ 262 h 628"/>
                    <a:gd name="T24" fmla="*/ 22 w 340"/>
                    <a:gd name="T25" fmla="*/ 206 h 628"/>
                    <a:gd name="T26" fmla="*/ 48 w 340"/>
                    <a:gd name="T27" fmla="*/ 154 h 628"/>
                    <a:gd name="T28" fmla="*/ 82 w 340"/>
                    <a:gd name="T29" fmla="*/ 108 h 628"/>
                    <a:gd name="T30" fmla="*/ 124 w 340"/>
                    <a:gd name="T31" fmla="*/ 68 h 628"/>
                    <a:gd name="T32" fmla="*/ 172 w 340"/>
                    <a:gd name="T33" fmla="*/ 36 h 628"/>
                    <a:gd name="T34" fmla="*/ 228 w 340"/>
                    <a:gd name="T35" fmla="*/ 12 h 628"/>
                    <a:gd name="T36" fmla="*/ 286 w 340"/>
                    <a:gd name="T37" fmla="*/ 0 h 628"/>
                    <a:gd name="T38" fmla="*/ 296 w 340"/>
                    <a:gd name="T39" fmla="*/ 0 h 628"/>
                    <a:gd name="T40" fmla="*/ 314 w 340"/>
                    <a:gd name="T41" fmla="*/ 4 h 628"/>
                    <a:gd name="T42" fmla="*/ 328 w 340"/>
                    <a:gd name="T43" fmla="*/ 16 h 628"/>
                    <a:gd name="T44" fmla="*/ 338 w 340"/>
                    <a:gd name="T45" fmla="*/ 32 h 628"/>
                    <a:gd name="T46" fmla="*/ 340 w 340"/>
                    <a:gd name="T47" fmla="*/ 42 h 628"/>
                    <a:gd name="T48" fmla="*/ 338 w 340"/>
                    <a:gd name="T49" fmla="*/ 60 h 628"/>
                    <a:gd name="T50" fmla="*/ 330 w 340"/>
                    <a:gd name="T51" fmla="*/ 76 h 628"/>
                    <a:gd name="T52" fmla="*/ 316 w 340"/>
                    <a:gd name="T53" fmla="*/ 88 h 628"/>
                    <a:gd name="T54" fmla="*/ 298 w 340"/>
                    <a:gd name="T55" fmla="*/ 94 h 628"/>
                    <a:gd name="T56" fmla="*/ 276 w 340"/>
                    <a:gd name="T57" fmla="*/ 98 h 628"/>
                    <a:gd name="T58" fmla="*/ 236 w 340"/>
                    <a:gd name="T59" fmla="*/ 112 h 628"/>
                    <a:gd name="T60" fmla="*/ 200 w 340"/>
                    <a:gd name="T61" fmla="*/ 130 h 628"/>
                    <a:gd name="T62" fmla="*/ 168 w 340"/>
                    <a:gd name="T63" fmla="*/ 156 h 628"/>
                    <a:gd name="T64" fmla="*/ 142 w 340"/>
                    <a:gd name="T65" fmla="*/ 186 h 628"/>
                    <a:gd name="T66" fmla="*/ 120 w 340"/>
                    <a:gd name="T67" fmla="*/ 222 h 628"/>
                    <a:gd name="T68" fmla="*/ 106 w 340"/>
                    <a:gd name="T69" fmla="*/ 260 h 628"/>
                    <a:gd name="T70" fmla="*/ 98 w 340"/>
                    <a:gd name="T71" fmla="*/ 302 h 628"/>
                    <a:gd name="T72" fmla="*/ 98 w 340"/>
                    <a:gd name="T73" fmla="*/ 324 h 628"/>
                    <a:gd name="T74" fmla="*/ 100 w 340"/>
                    <a:gd name="T75" fmla="*/ 358 h 628"/>
                    <a:gd name="T76" fmla="*/ 108 w 340"/>
                    <a:gd name="T77" fmla="*/ 390 h 628"/>
                    <a:gd name="T78" fmla="*/ 120 w 340"/>
                    <a:gd name="T79" fmla="*/ 422 h 628"/>
                    <a:gd name="T80" fmla="*/ 136 w 340"/>
                    <a:gd name="T81" fmla="*/ 452 h 628"/>
                    <a:gd name="T82" fmla="*/ 156 w 340"/>
                    <a:gd name="T83" fmla="*/ 478 h 628"/>
                    <a:gd name="T84" fmla="*/ 180 w 340"/>
                    <a:gd name="T85" fmla="*/ 502 h 628"/>
                    <a:gd name="T86" fmla="*/ 208 w 340"/>
                    <a:gd name="T87" fmla="*/ 520 h 628"/>
                    <a:gd name="T88" fmla="*/ 240 w 340"/>
                    <a:gd name="T89" fmla="*/ 536 h 628"/>
                    <a:gd name="T90" fmla="*/ 248 w 340"/>
                    <a:gd name="T91" fmla="*/ 540 h 628"/>
                    <a:gd name="T92" fmla="*/ 262 w 340"/>
                    <a:gd name="T93" fmla="*/ 554 h 628"/>
                    <a:gd name="T94" fmla="*/ 268 w 340"/>
                    <a:gd name="T95" fmla="*/ 570 h 628"/>
                    <a:gd name="T96" fmla="*/ 268 w 340"/>
                    <a:gd name="T97" fmla="*/ 590 h 628"/>
                    <a:gd name="T98" fmla="*/ 266 w 340"/>
                    <a:gd name="T99" fmla="*/ 598 h 628"/>
                    <a:gd name="T100" fmla="*/ 248 w 340"/>
                    <a:gd name="T101" fmla="*/ 620 h 628"/>
                    <a:gd name="T102" fmla="*/ 222 w 340"/>
                    <a:gd name="T10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 h="628">
                      <a:moveTo>
                        <a:pt x="222" y="628"/>
                      </a:moveTo>
                      <a:lnTo>
                        <a:pt x="222" y="628"/>
                      </a:lnTo>
                      <a:lnTo>
                        <a:pt x="212" y="628"/>
                      </a:lnTo>
                      <a:lnTo>
                        <a:pt x="204" y="624"/>
                      </a:lnTo>
                      <a:lnTo>
                        <a:pt x="204" y="624"/>
                      </a:lnTo>
                      <a:lnTo>
                        <a:pt x="180" y="614"/>
                      </a:lnTo>
                      <a:lnTo>
                        <a:pt x="160" y="604"/>
                      </a:lnTo>
                      <a:lnTo>
                        <a:pt x="140" y="590"/>
                      </a:lnTo>
                      <a:lnTo>
                        <a:pt x="120" y="576"/>
                      </a:lnTo>
                      <a:lnTo>
                        <a:pt x="102" y="560"/>
                      </a:lnTo>
                      <a:lnTo>
                        <a:pt x="86" y="542"/>
                      </a:lnTo>
                      <a:lnTo>
                        <a:pt x="70" y="524"/>
                      </a:lnTo>
                      <a:lnTo>
                        <a:pt x="56" y="506"/>
                      </a:lnTo>
                      <a:lnTo>
                        <a:pt x="44" y="484"/>
                      </a:lnTo>
                      <a:lnTo>
                        <a:pt x="32" y="464"/>
                      </a:lnTo>
                      <a:lnTo>
                        <a:pt x="24" y="442"/>
                      </a:lnTo>
                      <a:lnTo>
                        <a:pt x="16" y="420"/>
                      </a:lnTo>
                      <a:lnTo>
                        <a:pt x="10" y="396"/>
                      </a:lnTo>
                      <a:lnTo>
                        <a:pt x="4" y="372"/>
                      </a:lnTo>
                      <a:lnTo>
                        <a:pt x="2" y="348"/>
                      </a:lnTo>
                      <a:lnTo>
                        <a:pt x="0" y="324"/>
                      </a:lnTo>
                      <a:lnTo>
                        <a:pt x="0" y="324"/>
                      </a:lnTo>
                      <a:lnTo>
                        <a:pt x="2" y="292"/>
                      </a:lnTo>
                      <a:lnTo>
                        <a:pt x="6" y="262"/>
                      </a:lnTo>
                      <a:lnTo>
                        <a:pt x="14" y="234"/>
                      </a:lnTo>
                      <a:lnTo>
                        <a:pt x="22" y="206"/>
                      </a:lnTo>
                      <a:lnTo>
                        <a:pt x="34" y="180"/>
                      </a:lnTo>
                      <a:lnTo>
                        <a:pt x="48" y="154"/>
                      </a:lnTo>
                      <a:lnTo>
                        <a:pt x="64" y="130"/>
                      </a:lnTo>
                      <a:lnTo>
                        <a:pt x="82" y="108"/>
                      </a:lnTo>
                      <a:lnTo>
                        <a:pt x="102" y="86"/>
                      </a:lnTo>
                      <a:lnTo>
                        <a:pt x="124" y="68"/>
                      </a:lnTo>
                      <a:lnTo>
                        <a:pt x="148" y="50"/>
                      </a:lnTo>
                      <a:lnTo>
                        <a:pt x="172" y="36"/>
                      </a:lnTo>
                      <a:lnTo>
                        <a:pt x="200" y="22"/>
                      </a:lnTo>
                      <a:lnTo>
                        <a:pt x="228" y="12"/>
                      </a:lnTo>
                      <a:lnTo>
                        <a:pt x="256" y="4"/>
                      </a:lnTo>
                      <a:lnTo>
                        <a:pt x="286" y="0"/>
                      </a:lnTo>
                      <a:lnTo>
                        <a:pt x="286" y="0"/>
                      </a:lnTo>
                      <a:lnTo>
                        <a:pt x="296" y="0"/>
                      </a:lnTo>
                      <a:lnTo>
                        <a:pt x="306" y="2"/>
                      </a:lnTo>
                      <a:lnTo>
                        <a:pt x="314" y="4"/>
                      </a:lnTo>
                      <a:lnTo>
                        <a:pt x="322" y="10"/>
                      </a:lnTo>
                      <a:lnTo>
                        <a:pt x="328" y="16"/>
                      </a:lnTo>
                      <a:lnTo>
                        <a:pt x="334" y="24"/>
                      </a:lnTo>
                      <a:lnTo>
                        <a:pt x="338" y="32"/>
                      </a:lnTo>
                      <a:lnTo>
                        <a:pt x="340" y="42"/>
                      </a:lnTo>
                      <a:lnTo>
                        <a:pt x="340" y="42"/>
                      </a:lnTo>
                      <a:lnTo>
                        <a:pt x="340" y="52"/>
                      </a:lnTo>
                      <a:lnTo>
                        <a:pt x="338" y="60"/>
                      </a:lnTo>
                      <a:lnTo>
                        <a:pt x="334" y="68"/>
                      </a:lnTo>
                      <a:lnTo>
                        <a:pt x="330" y="76"/>
                      </a:lnTo>
                      <a:lnTo>
                        <a:pt x="324" y="84"/>
                      </a:lnTo>
                      <a:lnTo>
                        <a:pt x="316" y="88"/>
                      </a:lnTo>
                      <a:lnTo>
                        <a:pt x="308" y="92"/>
                      </a:lnTo>
                      <a:lnTo>
                        <a:pt x="298" y="94"/>
                      </a:lnTo>
                      <a:lnTo>
                        <a:pt x="298" y="94"/>
                      </a:lnTo>
                      <a:lnTo>
                        <a:pt x="276" y="98"/>
                      </a:lnTo>
                      <a:lnTo>
                        <a:pt x="256" y="104"/>
                      </a:lnTo>
                      <a:lnTo>
                        <a:pt x="236" y="112"/>
                      </a:lnTo>
                      <a:lnTo>
                        <a:pt x="218" y="120"/>
                      </a:lnTo>
                      <a:lnTo>
                        <a:pt x="200" y="130"/>
                      </a:lnTo>
                      <a:lnTo>
                        <a:pt x="184" y="142"/>
                      </a:lnTo>
                      <a:lnTo>
                        <a:pt x="168" y="156"/>
                      </a:lnTo>
                      <a:lnTo>
                        <a:pt x="154" y="172"/>
                      </a:lnTo>
                      <a:lnTo>
                        <a:pt x="142" y="186"/>
                      </a:lnTo>
                      <a:lnTo>
                        <a:pt x="130" y="204"/>
                      </a:lnTo>
                      <a:lnTo>
                        <a:pt x="120" y="222"/>
                      </a:lnTo>
                      <a:lnTo>
                        <a:pt x="112" y="240"/>
                      </a:lnTo>
                      <a:lnTo>
                        <a:pt x="106" y="260"/>
                      </a:lnTo>
                      <a:lnTo>
                        <a:pt x="100" y="280"/>
                      </a:lnTo>
                      <a:lnTo>
                        <a:pt x="98" y="302"/>
                      </a:lnTo>
                      <a:lnTo>
                        <a:pt x="98" y="324"/>
                      </a:lnTo>
                      <a:lnTo>
                        <a:pt x="98" y="324"/>
                      </a:lnTo>
                      <a:lnTo>
                        <a:pt x="98" y="340"/>
                      </a:lnTo>
                      <a:lnTo>
                        <a:pt x="100" y="358"/>
                      </a:lnTo>
                      <a:lnTo>
                        <a:pt x="102" y="374"/>
                      </a:lnTo>
                      <a:lnTo>
                        <a:pt x="108" y="390"/>
                      </a:lnTo>
                      <a:lnTo>
                        <a:pt x="112" y="406"/>
                      </a:lnTo>
                      <a:lnTo>
                        <a:pt x="120" y="422"/>
                      </a:lnTo>
                      <a:lnTo>
                        <a:pt x="128" y="438"/>
                      </a:lnTo>
                      <a:lnTo>
                        <a:pt x="136" y="452"/>
                      </a:lnTo>
                      <a:lnTo>
                        <a:pt x="146" y="466"/>
                      </a:lnTo>
                      <a:lnTo>
                        <a:pt x="156" y="478"/>
                      </a:lnTo>
                      <a:lnTo>
                        <a:pt x="168" y="490"/>
                      </a:lnTo>
                      <a:lnTo>
                        <a:pt x="180" y="502"/>
                      </a:lnTo>
                      <a:lnTo>
                        <a:pt x="194" y="512"/>
                      </a:lnTo>
                      <a:lnTo>
                        <a:pt x="208" y="520"/>
                      </a:lnTo>
                      <a:lnTo>
                        <a:pt x="224" y="528"/>
                      </a:lnTo>
                      <a:lnTo>
                        <a:pt x="240" y="536"/>
                      </a:lnTo>
                      <a:lnTo>
                        <a:pt x="240" y="536"/>
                      </a:lnTo>
                      <a:lnTo>
                        <a:pt x="248" y="540"/>
                      </a:lnTo>
                      <a:lnTo>
                        <a:pt x="256" y="546"/>
                      </a:lnTo>
                      <a:lnTo>
                        <a:pt x="262" y="554"/>
                      </a:lnTo>
                      <a:lnTo>
                        <a:pt x="266" y="562"/>
                      </a:lnTo>
                      <a:lnTo>
                        <a:pt x="268" y="570"/>
                      </a:lnTo>
                      <a:lnTo>
                        <a:pt x="270" y="580"/>
                      </a:lnTo>
                      <a:lnTo>
                        <a:pt x="268" y="590"/>
                      </a:lnTo>
                      <a:lnTo>
                        <a:pt x="266" y="598"/>
                      </a:lnTo>
                      <a:lnTo>
                        <a:pt x="266" y="598"/>
                      </a:lnTo>
                      <a:lnTo>
                        <a:pt x="258" y="612"/>
                      </a:lnTo>
                      <a:lnTo>
                        <a:pt x="248" y="620"/>
                      </a:lnTo>
                      <a:lnTo>
                        <a:pt x="236" y="626"/>
                      </a:lnTo>
                      <a:lnTo>
                        <a:pt x="222" y="62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23" name="Freeform 13"/>
                <p:cNvSpPr>
                  <a:spLocks/>
                </p:cNvSpPr>
                <p:nvPr/>
              </p:nvSpPr>
              <p:spPr bwMode="auto">
                <a:xfrm>
                  <a:off x="2619" y="1661"/>
                  <a:ext cx="340" cy="628"/>
                </a:xfrm>
                <a:custGeom>
                  <a:avLst/>
                  <a:gdLst>
                    <a:gd name="T0" fmla="*/ 222 w 340"/>
                    <a:gd name="T1" fmla="*/ 628 h 628"/>
                    <a:gd name="T2" fmla="*/ 204 w 340"/>
                    <a:gd name="T3" fmla="*/ 624 h 628"/>
                    <a:gd name="T4" fmla="*/ 180 w 340"/>
                    <a:gd name="T5" fmla="*/ 614 h 628"/>
                    <a:gd name="T6" fmla="*/ 140 w 340"/>
                    <a:gd name="T7" fmla="*/ 590 h 628"/>
                    <a:gd name="T8" fmla="*/ 102 w 340"/>
                    <a:gd name="T9" fmla="*/ 560 h 628"/>
                    <a:gd name="T10" fmla="*/ 70 w 340"/>
                    <a:gd name="T11" fmla="*/ 524 h 628"/>
                    <a:gd name="T12" fmla="*/ 44 w 340"/>
                    <a:gd name="T13" fmla="*/ 484 h 628"/>
                    <a:gd name="T14" fmla="*/ 24 w 340"/>
                    <a:gd name="T15" fmla="*/ 442 h 628"/>
                    <a:gd name="T16" fmla="*/ 10 w 340"/>
                    <a:gd name="T17" fmla="*/ 396 h 628"/>
                    <a:gd name="T18" fmla="*/ 2 w 340"/>
                    <a:gd name="T19" fmla="*/ 348 h 628"/>
                    <a:gd name="T20" fmla="*/ 0 w 340"/>
                    <a:gd name="T21" fmla="*/ 324 h 628"/>
                    <a:gd name="T22" fmla="*/ 6 w 340"/>
                    <a:gd name="T23" fmla="*/ 262 h 628"/>
                    <a:gd name="T24" fmla="*/ 22 w 340"/>
                    <a:gd name="T25" fmla="*/ 206 h 628"/>
                    <a:gd name="T26" fmla="*/ 48 w 340"/>
                    <a:gd name="T27" fmla="*/ 154 h 628"/>
                    <a:gd name="T28" fmla="*/ 82 w 340"/>
                    <a:gd name="T29" fmla="*/ 108 h 628"/>
                    <a:gd name="T30" fmla="*/ 124 w 340"/>
                    <a:gd name="T31" fmla="*/ 68 h 628"/>
                    <a:gd name="T32" fmla="*/ 172 w 340"/>
                    <a:gd name="T33" fmla="*/ 36 h 628"/>
                    <a:gd name="T34" fmla="*/ 228 w 340"/>
                    <a:gd name="T35" fmla="*/ 12 h 628"/>
                    <a:gd name="T36" fmla="*/ 286 w 340"/>
                    <a:gd name="T37" fmla="*/ 0 h 628"/>
                    <a:gd name="T38" fmla="*/ 296 w 340"/>
                    <a:gd name="T39" fmla="*/ 0 h 628"/>
                    <a:gd name="T40" fmla="*/ 314 w 340"/>
                    <a:gd name="T41" fmla="*/ 4 h 628"/>
                    <a:gd name="T42" fmla="*/ 328 w 340"/>
                    <a:gd name="T43" fmla="*/ 16 h 628"/>
                    <a:gd name="T44" fmla="*/ 338 w 340"/>
                    <a:gd name="T45" fmla="*/ 32 h 628"/>
                    <a:gd name="T46" fmla="*/ 340 w 340"/>
                    <a:gd name="T47" fmla="*/ 42 h 628"/>
                    <a:gd name="T48" fmla="*/ 338 w 340"/>
                    <a:gd name="T49" fmla="*/ 60 h 628"/>
                    <a:gd name="T50" fmla="*/ 330 w 340"/>
                    <a:gd name="T51" fmla="*/ 76 h 628"/>
                    <a:gd name="T52" fmla="*/ 316 w 340"/>
                    <a:gd name="T53" fmla="*/ 88 h 628"/>
                    <a:gd name="T54" fmla="*/ 298 w 340"/>
                    <a:gd name="T55" fmla="*/ 94 h 628"/>
                    <a:gd name="T56" fmla="*/ 276 w 340"/>
                    <a:gd name="T57" fmla="*/ 98 h 628"/>
                    <a:gd name="T58" fmla="*/ 236 w 340"/>
                    <a:gd name="T59" fmla="*/ 112 h 628"/>
                    <a:gd name="T60" fmla="*/ 200 w 340"/>
                    <a:gd name="T61" fmla="*/ 130 h 628"/>
                    <a:gd name="T62" fmla="*/ 168 w 340"/>
                    <a:gd name="T63" fmla="*/ 156 h 628"/>
                    <a:gd name="T64" fmla="*/ 142 w 340"/>
                    <a:gd name="T65" fmla="*/ 186 h 628"/>
                    <a:gd name="T66" fmla="*/ 120 w 340"/>
                    <a:gd name="T67" fmla="*/ 222 h 628"/>
                    <a:gd name="T68" fmla="*/ 106 w 340"/>
                    <a:gd name="T69" fmla="*/ 260 h 628"/>
                    <a:gd name="T70" fmla="*/ 98 w 340"/>
                    <a:gd name="T71" fmla="*/ 302 h 628"/>
                    <a:gd name="T72" fmla="*/ 98 w 340"/>
                    <a:gd name="T73" fmla="*/ 324 h 628"/>
                    <a:gd name="T74" fmla="*/ 100 w 340"/>
                    <a:gd name="T75" fmla="*/ 358 h 628"/>
                    <a:gd name="T76" fmla="*/ 108 w 340"/>
                    <a:gd name="T77" fmla="*/ 390 h 628"/>
                    <a:gd name="T78" fmla="*/ 120 w 340"/>
                    <a:gd name="T79" fmla="*/ 422 h 628"/>
                    <a:gd name="T80" fmla="*/ 136 w 340"/>
                    <a:gd name="T81" fmla="*/ 452 h 628"/>
                    <a:gd name="T82" fmla="*/ 156 w 340"/>
                    <a:gd name="T83" fmla="*/ 478 h 628"/>
                    <a:gd name="T84" fmla="*/ 180 w 340"/>
                    <a:gd name="T85" fmla="*/ 502 h 628"/>
                    <a:gd name="T86" fmla="*/ 208 w 340"/>
                    <a:gd name="T87" fmla="*/ 520 h 628"/>
                    <a:gd name="T88" fmla="*/ 240 w 340"/>
                    <a:gd name="T89" fmla="*/ 536 h 628"/>
                    <a:gd name="T90" fmla="*/ 248 w 340"/>
                    <a:gd name="T91" fmla="*/ 540 h 628"/>
                    <a:gd name="T92" fmla="*/ 262 w 340"/>
                    <a:gd name="T93" fmla="*/ 554 h 628"/>
                    <a:gd name="T94" fmla="*/ 268 w 340"/>
                    <a:gd name="T95" fmla="*/ 570 h 628"/>
                    <a:gd name="T96" fmla="*/ 268 w 340"/>
                    <a:gd name="T97" fmla="*/ 590 h 628"/>
                    <a:gd name="T98" fmla="*/ 266 w 340"/>
                    <a:gd name="T99" fmla="*/ 598 h 628"/>
                    <a:gd name="T100" fmla="*/ 248 w 340"/>
                    <a:gd name="T101" fmla="*/ 620 h 628"/>
                    <a:gd name="T102" fmla="*/ 222 w 340"/>
                    <a:gd name="T10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 h="628">
                      <a:moveTo>
                        <a:pt x="222" y="628"/>
                      </a:moveTo>
                      <a:lnTo>
                        <a:pt x="222" y="628"/>
                      </a:lnTo>
                      <a:lnTo>
                        <a:pt x="212" y="628"/>
                      </a:lnTo>
                      <a:lnTo>
                        <a:pt x="204" y="624"/>
                      </a:lnTo>
                      <a:lnTo>
                        <a:pt x="204" y="624"/>
                      </a:lnTo>
                      <a:lnTo>
                        <a:pt x="180" y="614"/>
                      </a:lnTo>
                      <a:lnTo>
                        <a:pt x="160" y="604"/>
                      </a:lnTo>
                      <a:lnTo>
                        <a:pt x="140" y="590"/>
                      </a:lnTo>
                      <a:lnTo>
                        <a:pt x="120" y="576"/>
                      </a:lnTo>
                      <a:lnTo>
                        <a:pt x="102" y="560"/>
                      </a:lnTo>
                      <a:lnTo>
                        <a:pt x="86" y="542"/>
                      </a:lnTo>
                      <a:lnTo>
                        <a:pt x="70" y="524"/>
                      </a:lnTo>
                      <a:lnTo>
                        <a:pt x="56" y="506"/>
                      </a:lnTo>
                      <a:lnTo>
                        <a:pt x="44" y="484"/>
                      </a:lnTo>
                      <a:lnTo>
                        <a:pt x="32" y="464"/>
                      </a:lnTo>
                      <a:lnTo>
                        <a:pt x="24" y="442"/>
                      </a:lnTo>
                      <a:lnTo>
                        <a:pt x="16" y="420"/>
                      </a:lnTo>
                      <a:lnTo>
                        <a:pt x="10" y="396"/>
                      </a:lnTo>
                      <a:lnTo>
                        <a:pt x="4" y="372"/>
                      </a:lnTo>
                      <a:lnTo>
                        <a:pt x="2" y="348"/>
                      </a:lnTo>
                      <a:lnTo>
                        <a:pt x="0" y="324"/>
                      </a:lnTo>
                      <a:lnTo>
                        <a:pt x="0" y="324"/>
                      </a:lnTo>
                      <a:lnTo>
                        <a:pt x="2" y="292"/>
                      </a:lnTo>
                      <a:lnTo>
                        <a:pt x="6" y="262"/>
                      </a:lnTo>
                      <a:lnTo>
                        <a:pt x="14" y="234"/>
                      </a:lnTo>
                      <a:lnTo>
                        <a:pt x="22" y="206"/>
                      </a:lnTo>
                      <a:lnTo>
                        <a:pt x="34" y="180"/>
                      </a:lnTo>
                      <a:lnTo>
                        <a:pt x="48" y="154"/>
                      </a:lnTo>
                      <a:lnTo>
                        <a:pt x="64" y="130"/>
                      </a:lnTo>
                      <a:lnTo>
                        <a:pt x="82" y="108"/>
                      </a:lnTo>
                      <a:lnTo>
                        <a:pt x="102" y="86"/>
                      </a:lnTo>
                      <a:lnTo>
                        <a:pt x="124" y="68"/>
                      </a:lnTo>
                      <a:lnTo>
                        <a:pt x="148" y="50"/>
                      </a:lnTo>
                      <a:lnTo>
                        <a:pt x="172" y="36"/>
                      </a:lnTo>
                      <a:lnTo>
                        <a:pt x="200" y="22"/>
                      </a:lnTo>
                      <a:lnTo>
                        <a:pt x="228" y="12"/>
                      </a:lnTo>
                      <a:lnTo>
                        <a:pt x="256" y="4"/>
                      </a:lnTo>
                      <a:lnTo>
                        <a:pt x="286" y="0"/>
                      </a:lnTo>
                      <a:lnTo>
                        <a:pt x="286" y="0"/>
                      </a:lnTo>
                      <a:lnTo>
                        <a:pt x="296" y="0"/>
                      </a:lnTo>
                      <a:lnTo>
                        <a:pt x="306" y="2"/>
                      </a:lnTo>
                      <a:lnTo>
                        <a:pt x="314" y="4"/>
                      </a:lnTo>
                      <a:lnTo>
                        <a:pt x="322" y="10"/>
                      </a:lnTo>
                      <a:lnTo>
                        <a:pt x="328" y="16"/>
                      </a:lnTo>
                      <a:lnTo>
                        <a:pt x="334" y="24"/>
                      </a:lnTo>
                      <a:lnTo>
                        <a:pt x="338" y="32"/>
                      </a:lnTo>
                      <a:lnTo>
                        <a:pt x="340" y="42"/>
                      </a:lnTo>
                      <a:lnTo>
                        <a:pt x="340" y="42"/>
                      </a:lnTo>
                      <a:lnTo>
                        <a:pt x="340" y="52"/>
                      </a:lnTo>
                      <a:lnTo>
                        <a:pt x="338" y="60"/>
                      </a:lnTo>
                      <a:lnTo>
                        <a:pt x="334" y="68"/>
                      </a:lnTo>
                      <a:lnTo>
                        <a:pt x="330" y="76"/>
                      </a:lnTo>
                      <a:lnTo>
                        <a:pt x="324" y="84"/>
                      </a:lnTo>
                      <a:lnTo>
                        <a:pt x="316" y="88"/>
                      </a:lnTo>
                      <a:lnTo>
                        <a:pt x="308" y="92"/>
                      </a:lnTo>
                      <a:lnTo>
                        <a:pt x="298" y="94"/>
                      </a:lnTo>
                      <a:lnTo>
                        <a:pt x="298" y="94"/>
                      </a:lnTo>
                      <a:lnTo>
                        <a:pt x="276" y="98"/>
                      </a:lnTo>
                      <a:lnTo>
                        <a:pt x="256" y="104"/>
                      </a:lnTo>
                      <a:lnTo>
                        <a:pt x="236" y="112"/>
                      </a:lnTo>
                      <a:lnTo>
                        <a:pt x="218" y="120"/>
                      </a:lnTo>
                      <a:lnTo>
                        <a:pt x="200" y="130"/>
                      </a:lnTo>
                      <a:lnTo>
                        <a:pt x="184" y="142"/>
                      </a:lnTo>
                      <a:lnTo>
                        <a:pt x="168" y="156"/>
                      </a:lnTo>
                      <a:lnTo>
                        <a:pt x="154" y="172"/>
                      </a:lnTo>
                      <a:lnTo>
                        <a:pt x="142" y="186"/>
                      </a:lnTo>
                      <a:lnTo>
                        <a:pt x="130" y="204"/>
                      </a:lnTo>
                      <a:lnTo>
                        <a:pt x="120" y="222"/>
                      </a:lnTo>
                      <a:lnTo>
                        <a:pt x="112" y="240"/>
                      </a:lnTo>
                      <a:lnTo>
                        <a:pt x="106" y="260"/>
                      </a:lnTo>
                      <a:lnTo>
                        <a:pt x="100" y="280"/>
                      </a:lnTo>
                      <a:lnTo>
                        <a:pt x="98" y="302"/>
                      </a:lnTo>
                      <a:lnTo>
                        <a:pt x="98" y="324"/>
                      </a:lnTo>
                      <a:lnTo>
                        <a:pt x="98" y="324"/>
                      </a:lnTo>
                      <a:lnTo>
                        <a:pt x="98" y="340"/>
                      </a:lnTo>
                      <a:lnTo>
                        <a:pt x="100" y="358"/>
                      </a:lnTo>
                      <a:lnTo>
                        <a:pt x="102" y="374"/>
                      </a:lnTo>
                      <a:lnTo>
                        <a:pt x="108" y="390"/>
                      </a:lnTo>
                      <a:lnTo>
                        <a:pt x="112" y="406"/>
                      </a:lnTo>
                      <a:lnTo>
                        <a:pt x="120" y="422"/>
                      </a:lnTo>
                      <a:lnTo>
                        <a:pt x="128" y="438"/>
                      </a:lnTo>
                      <a:lnTo>
                        <a:pt x="136" y="452"/>
                      </a:lnTo>
                      <a:lnTo>
                        <a:pt x="146" y="466"/>
                      </a:lnTo>
                      <a:lnTo>
                        <a:pt x="156" y="478"/>
                      </a:lnTo>
                      <a:lnTo>
                        <a:pt x="168" y="490"/>
                      </a:lnTo>
                      <a:lnTo>
                        <a:pt x="180" y="502"/>
                      </a:lnTo>
                      <a:lnTo>
                        <a:pt x="194" y="512"/>
                      </a:lnTo>
                      <a:lnTo>
                        <a:pt x="208" y="520"/>
                      </a:lnTo>
                      <a:lnTo>
                        <a:pt x="224" y="528"/>
                      </a:lnTo>
                      <a:lnTo>
                        <a:pt x="240" y="536"/>
                      </a:lnTo>
                      <a:lnTo>
                        <a:pt x="240" y="536"/>
                      </a:lnTo>
                      <a:lnTo>
                        <a:pt x="248" y="540"/>
                      </a:lnTo>
                      <a:lnTo>
                        <a:pt x="256" y="546"/>
                      </a:lnTo>
                      <a:lnTo>
                        <a:pt x="262" y="554"/>
                      </a:lnTo>
                      <a:lnTo>
                        <a:pt x="266" y="562"/>
                      </a:lnTo>
                      <a:lnTo>
                        <a:pt x="268" y="570"/>
                      </a:lnTo>
                      <a:lnTo>
                        <a:pt x="270" y="580"/>
                      </a:lnTo>
                      <a:lnTo>
                        <a:pt x="268" y="590"/>
                      </a:lnTo>
                      <a:lnTo>
                        <a:pt x="266" y="598"/>
                      </a:lnTo>
                      <a:lnTo>
                        <a:pt x="266" y="598"/>
                      </a:lnTo>
                      <a:lnTo>
                        <a:pt x="258" y="612"/>
                      </a:lnTo>
                      <a:lnTo>
                        <a:pt x="248" y="620"/>
                      </a:lnTo>
                      <a:lnTo>
                        <a:pt x="236" y="626"/>
                      </a:lnTo>
                      <a:lnTo>
                        <a:pt x="222" y="62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24" name="Freeform 14"/>
                <p:cNvSpPr>
                  <a:spLocks/>
                </p:cNvSpPr>
                <p:nvPr/>
              </p:nvSpPr>
              <p:spPr bwMode="auto">
                <a:xfrm>
                  <a:off x="3271" y="2743"/>
                  <a:ext cx="402" cy="204"/>
                </a:xfrm>
                <a:custGeom>
                  <a:avLst/>
                  <a:gdLst>
                    <a:gd name="T0" fmla="*/ 244 w 402"/>
                    <a:gd name="T1" fmla="*/ 204 h 204"/>
                    <a:gd name="T2" fmla="*/ 174 w 402"/>
                    <a:gd name="T3" fmla="*/ 196 h 204"/>
                    <a:gd name="T4" fmla="*/ 108 w 402"/>
                    <a:gd name="T5" fmla="*/ 170 h 204"/>
                    <a:gd name="T6" fmla="*/ 52 w 402"/>
                    <a:gd name="T7" fmla="*/ 128 h 204"/>
                    <a:gd name="T8" fmla="*/ 8 w 402"/>
                    <a:gd name="T9" fmla="*/ 72 h 204"/>
                    <a:gd name="T10" fmla="*/ 4 w 402"/>
                    <a:gd name="T11" fmla="*/ 64 h 204"/>
                    <a:gd name="T12" fmla="*/ 0 w 402"/>
                    <a:gd name="T13" fmla="*/ 46 h 204"/>
                    <a:gd name="T14" fmla="*/ 4 w 402"/>
                    <a:gd name="T15" fmla="*/ 28 h 204"/>
                    <a:gd name="T16" fmla="*/ 16 w 402"/>
                    <a:gd name="T17" fmla="*/ 12 h 204"/>
                    <a:gd name="T18" fmla="*/ 24 w 402"/>
                    <a:gd name="T19" fmla="*/ 6 h 204"/>
                    <a:gd name="T20" fmla="*/ 42 w 402"/>
                    <a:gd name="T21" fmla="*/ 0 h 204"/>
                    <a:gd name="T22" fmla="*/ 60 w 402"/>
                    <a:gd name="T23" fmla="*/ 0 h 204"/>
                    <a:gd name="T24" fmla="*/ 76 w 402"/>
                    <a:gd name="T25" fmla="*/ 8 h 204"/>
                    <a:gd name="T26" fmla="*/ 90 w 402"/>
                    <a:gd name="T27" fmla="*/ 22 h 204"/>
                    <a:gd name="T28" fmla="*/ 104 w 402"/>
                    <a:gd name="T29" fmla="*/ 42 h 204"/>
                    <a:gd name="T30" fmla="*/ 136 w 402"/>
                    <a:gd name="T31" fmla="*/ 74 h 204"/>
                    <a:gd name="T32" fmla="*/ 176 w 402"/>
                    <a:gd name="T33" fmla="*/ 96 h 204"/>
                    <a:gd name="T34" fmla="*/ 220 w 402"/>
                    <a:gd name="T35" fmla="*/ 108 h 204"/>
                    <a:gd name="T36" fmla="*/ 244 w 402"/>
                    <a:gd name="T37" fmla="*/ 108 h 204"/>
                    <a:gd name="T38" fmla="*/ 288 w 402"/>
                    <a:gd name="T39" fmla="*/ 104 h 204"/>
                    <a:gd name="T40" fmla="*/ 330 w 402"/>
                    <a:gd name="T41" fmla="*/ 86 h 204"/>
                    <a:gd name="T42" fmla="*/ 340 w 402"/>
                    <a:gd name="T43" fmla="*/ 82 h 204"/>
                    <a:gd name="T44" fmla="*/ 358 w 402"/>
                    <a:gd name="T45" fmla="*/ 80 h 204"/>
                    <a:gd name="T46" fmla="*/ 376 w 402"/>
                    <a:gd name="T47" fmla="*/ 86 h 204"/>
                    <a:gd name="T48" fmla="*/ 390 w 402"/>
                    <a:gd name="T49" fmla="*/ 98 h 204"/>
                    <a:gd name="T50" fmla="*/ 396 w 402"/>
                    <a:gd name="T51" fmla="*/ 106 h 204"/>
                    <a:gd name="T52" fmla="*/ 402 w 402"/>
                    <a:gd name="T53" fmla="*/ 124 h 204"/>
                    <a:gd name="T54" fmla="*/ 400 w 402"/>
                    <a:gd name="T55" fmla="*/ 142 h 204"/>
                    <a:gd name="T56" fmla="*/ 392 w 402"/>
                    <a:gd name="T57" fmla="*/ 158 h 204"/>
                    <a:gd name="T58" fmla="*/ 378 w 402"/>
                    <a:gd name="T59" fmla="*/ 170 h 204"/>
                    <a:gd name="T60" fmla="*/ 346 w 402"/>
                    <a:gd name="T61" fmla="*/ 186 h 204"/>
                    <a:gd name="T62" fmla="*/ 278 w 402"/>
                    <a:gd name="T63" fmla="*/ 2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2" h="204">
                      <a:moveTo>
                        <a:pt x="244" y="204"/>
                      </a:moveTo>
                      <a:lnTo>
                        <a:pt x="244" y="204"/>
                      </a:lnTo>
                      <a:lnTo>
                        <a:pt x="208" y="202"/>
                      </a:lnTo>
                      <a:lnTo>
                        <a:pt x="174" y="196"/>
                      </a:lnTo>
                      <a:lnTo>
                        <a:pt x="140" y="184"/>
                      </a:lnTo>
                      <a:lnTo>
                        <a:pt x="108" y="170"/>
                      </a:lnTo>
                      <a:lnTo>
                        <a:pt x="80" y="150"/>
                      </a:lnTo>
                      <a:lnTo>
                        <a:pt x="52" y="128"/>
                      </a:lnTo>
                      <a:lnTo>
                        <a:pt x="28" y="102"/>
                      </a:lnTo>
                      <a:lnTo>
                        <a:pt x="8" y="72"/>
                      </a:lnTo>
                      <a:lnTo>
                        <a:pt x="8" y="72"/>
                      </a:lnTo>
                      <a:lnTo>
                        <a:pt x="4" y="64"/>
                      </a:lnTo>
                      <a:lnTo>
                        <a:pt x="2" y="56"/>
                      </a:lnTo>
                      <a:lnTo>
                        <a:pt x="0" y="46"/>
                      </a:lnTo>
                      <a:lnTo>
                        <a:pt x="2" y="36"/>
                      </a:lnTo>
                      <a:lnTo>
                        <a:pt x="4" y="28"/>
                      </a:lnTo>
                      <a:lnTo>
                        <a:pt x="10" y="20"/>
                      </a:lnTo>
                      <a:lnTo>
                        <a:pt x="16" y="12"/>
                      </a:lnTo>
                      <a:lnTo>
                        <a:pt x="24" y="6"/>
                      </a:lnTo>
                      <a:lnTo>
                        <a:pt x="24" y="6"/>
                      </a:lnTo>
                      <a:lnTo>
                        <a:pt x="32" y="2"/>
                      </a:lnTo>
                      <a:lnTo>
                        <a:pt x="42" y="0"/>
                      </a:lnTo>
                      <a:lnTo>
                        <a:pt x="50" y="0"/>
                      </a:lnTo>
                      <a:lnTo>
                        <a:pt x="60" y="0"/>
                      </a:lnTo>
                      <a:lnTo>
                        <a:pt x="68" y="4"/>
                      </a:lnTo>
                      <a:lnTo>
                        <a:pt x="76" y="8"/>
                      </a:lnTo>
                      <a:lnTo>
                        <a:pt x="84" y="14"/>
                      </a:lnTo>
                      <a:lnTo>
                        <a:pt x="90" y="22"/>
                      </a:lnTo>
                      <a:lnTo>
                        <a:pt x="90" y="22"/>
                      </a:lnTo>
                      <a:lnTo>
                        <a:pt x="104" y="42"/>
                      </a:lnTo>
                      <a:lnTo>
                        <a:pt x="118" y="58"/>
                      </a:lnTo>
                      <a:lnTo>
                        <a:pt x="136" y="74"/>
                      </a:lnTo>
                      <a:lnTo>
                        <a:pt x="156" y="86"/>
                      </a:lnTo>
                      <a:lnTo>
                        <a:pt x="176" y="96"/>
                      </a:lnTo>
                      <a:lnTo>
                        <a:pt x="198" y="102"/>
                      </a:lnTo>
                      <a:lnTo>
                        <a:pt x="220" y="108"/>
                      </a:lnTo>
                      <a:lnTo>
                        <a:pt x="244" y="108"/>
                      </a:lnTo>
                      <a:lnTo>
                        <a:pt x="244" y="108"/>
                      </a:lnTo>
                      <a:lnTo>
                        <a:pt x="266" y="108"/>
                      </a:lnTo>
                      <a:lnTo>
                        <a:pt x="288" y="104"/>
                      </a:lnTo>
                      <a:lnTo>
                        <a:pt x="310" y="96"/>
                      </a:lnTo>
                      <a:lnTo>
                        <a:pt x="330" y="86"/>
                      </a:lnTo>
                      <a:lnTo>
                        <a:pt x="330" y="86"/>
                      </a:lnTo>
                      <a:lnTo>
                        <a:pt x="340" y="82"/>
                      </a:lnTo>
                      <a:lnTo>
                        <a:pt x="350" y="80"/>
                      </a:lnTo>
                      <a:lnTo>
                        <a:pt x="358" y="80"/>
                      </a:lnTo>
                      <a:lnTo>
                        <a:pt x="368" y="82"/>
                      </a:lnTo>
                      <a:lnTo>
                        <a:pt x="376" y="86"/>
                      </a:lnTo>
                      <a:lnTo>
                        <a:pt x="384" y="90"/>
                      </a:lnTo>
                      <a:lnTo>
                        <a:pt x="390" y="98"/>
                      </a:lnTo>
                      <a:lnTo>
                        <a:pt x="396" y="106"/>
                      </a:lnTo>
                      <a:lnTo>
                        <a:pt x="396" y="106"/>
                      </a:lnTo>
                      <a:lnTo>
                        <a:pt x="400" y="114"/>
                      </a:lnTo>
                      <a:lnTo>
                        <a:pt x="402" y="124"/>
                      </a:lnTo>
                      <a:lnTo>
                        <a:pt x="402" y="132"/>
                      </a:lnTo>
                      <a:lnTo>
                        <a:pt x="400" y="142"/>
                      </a:lnTo>
                      <a:lnTo>
                        <a:pt x="396" y="150"/>
                      </a:lnTo>
                      <a:lnTo>
                        <a:pt x="392" y="158"/>
                      </a:lnTo>
                      <a:lnTo>
                        <a:pt x="386" y="166"/>
                      </a:lnTo>
                      <a:lnTo>
                        <a:pt x="378" y="170"/>
                      </a:lnTo>
                      <a:lnTo>
                        <a:pt x="378" y="170"/>
                      </a:lnTo>
                      <a:lnTo>
                        <a:pt x="346" y="186"/>
                      </a:lnTo>
                      <a:lnTo>
                        <a:pt x="312" y="196"/>
                      </a:lnTo>
                      <a:lnTo>
                        <a:pt x="278" y="202"/>
                      </a:lnTo>
                      <a:lnTo>
                        <a:pt x="244" y="204"/>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25" name="Freeform 15"/>
                <p:cNvSpPr>
                  <a:spLocks/>
                </p:cNvSpPr>
                <p:nvPr/>
              </p:nvSpPr>
              <p:spPr bwMode="auto">
                <a:xfrm>
                  <a:off x="3271" y="2743"/>
                  <a:ext cx="402" cy="204"/>
                </a:xfrm>
                <a:custGeom>
                  <a:avLst/>
                  <a:gdLst>
                    <a:gd name="T0" fmla="*/ 244 w 402"/>
                    <a:gd name="T1" fmla="*/ 204 h 204"/>
                    <a:gd name="T2" fmla="*/ 174 w 402"/>
                    <a:gd name="T3" fmla="*/ 196 h 204"/>
                    <a:gd name="T4" fmla="*/ 108 w 402"/>
                    <a:gd name="T5" fmla="*/ 170 h 204"/>
                    <a:gd name="T6" fmla="*/ 52 w 402"/>
                    <a:gd name="T7" fmla="*/ 128 h 204"/>
                    <a:gd name="T8" fmla="*/ 8 w 402"/>
                    <a:gd name="T9" fmla="*/ 72 h 204"/>
                    <a:gd name="T10" fmla="*/ 4 w 402"/>
                    <a:gd name="T11" fmla="*/ 64 h 204"/>
                    <a:gd name="T12" fmla="*/ 0 w 402"/>
                    <a:gd name="T13" fmla="*/ 46 h 204"/>
                    <a:gd name="T14" fmla="*/ 4 w 402"/>
                    <a:gd name="T15" fmla="*/ 28 h 204"/>
                    <a:gd name="T16" fmla="*/ 16 w 402"/>
                    <a:gd name="T17" fmla="*/ 12 h 204"/>
                    <a:gd name="T18" fmla="*/ 24 w 402"/>
                    <a:gd name="T19" fmla="*/ 6 h 204"/>
                    <a:gd name="T20" fmla="*/ 42 w 402"/>
                    <a:gd name="T21" fmla="*/ 0 h 204"/>
                    <a:gd name="T22" fmla="*/ 60 w 402"/>
                    <a:gd name="T23" fmla="*/ 0 h 204"/>
                    <a:gd name="T24" fmla="*/ 76 w 402"/>
                    <a:gd name="T25" fmla="*/ 8 h 204"/>
                    <a:gd name="T26" fmla="*/ 90 w 402"/>
                    <a:gd name="T27" fmla="*/ 22 h 204"/>
                    <a:gd name="T28" fmla="*/ 104 w 402"/>
                    <a:gd name="T29" fmla="*/ 42 h 204"/>
                    <a:gd name="T30" fmla="*/ 136 w 402"/>
                    <a:gd name="T31" fmla="*/ 74 h 204"/>
                    <a:gd name="T32" fmla="*/ 176 w 402"/>
                    <a:gd name="T33" fmla="*/ 96 h 204"/>
                    <a:gd name="T34" fmla="*/ 220 w 402"/>
                    <a:gd name="T35" fmla="*/ 108 h 204"/>
                    <a:gd name="T36" fmla="*/ 244 w 402"/>
                    <a:gd name="T37" fmla="*/ 108 h 204"/>
                    <a:gd name="T38" fmla="*/ 288 w 402"/>
                    <a:gd name="T39" fmla="*/ 104 h 204"/>
                    <a:gd name="T40" fmla="*/ 330 w 402"/>
                    <a:gd name="T41" fmla="*/ 86 h 204"/>
                    <a:gd name="T42" fmla="*/ 340 w 402"/>
                    <a:gd name="T43" fmla="*/ 82 h 204"/>
                    <a:gd name="T44" fmla="*/ 358 w 402"/>
                    <a:gd name="T45" fmla="*/ 80 h 204"/>
                    <a:gd name="T46" fmla="*/ 376 w 402"/>
                    <a:gd name="T47" fmla="*/ 86 h 204"/>
                    <a:gd name="T48" fmla="*/ 390 w 402"/>
                    <a:gd name="T49" fmla="*/ 98 h 204"/>
                    <a:gd name="T50" fmla="*/ 396 w 402"/>
                    <a:gd name="T51" fmla="*/ 106 h 204"/>
                    <a:gd name="T52" fmla="*/ 402 w 402"/>
                    <a:gd name="T53" fmla="*/ 124 h 204"/>
                    <a:gd name="T54" fmla="*/ 400 w 402"/>
                    <a:gd name="T55" fmla="*/ 142 h 204"/>
                    <a:gd name="T56" fmla="*/ 392 w 402"/>
                    <a:gd name="T57" fmla="*/ 158 h 204"/>
                    <a:gd name="T58" fmla="*/ 378 w 402"/>
                    <a:gd name="T59" fmla="*/ 170 h 204"/>
                    <a:gd name="T60" fmla="*/ 346 w 402"/>
                    <a:gd name="T61" fmla="*/ 186 h 204"/>
                    <a:gd name="T62" fmla="*/ 278 w 402"/>
                    <a:gd name="T63" fmla="*/ 2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2" h="204">
                      <a:moveTo>
                        <a:pt x="244" y="204"/>
                      </a:moveTo>
                      <a:lnTo>
                        <a:pt x="244" y="204"/>
                      </a:lnTo>
                      <a:lnTo>
                        <a:pt x="208" y="202"/>
                      </a:lnTo>
                      <a:lnTo>
                        <a:pt x="174" y="196"/>
                      </a:lnTo>
                      <a:lnTo>
                        <a:pt x="140" y="184"/>
                      </a:lnTo>
                      <a:lnTo>
                        <a:pt x="108" y="170"/>
                      </a:lnTo>
                      <a:lnTo>
                        <a:pt x="80" y="150"/>
                      </a:lnTo>
                      <a:lnTo>
                        <a:pt x="52" y="128"/>
                      </a:lnTo>
                      <a:lnTo>
                        <a:pt x="28" y="102"/>
                      </a:lnTo>
                      <a:lnTo>
                        <a:pt x="8" y="72"/>
                      </a:lnTo>
                      <a:lnTo>
                        <a:pt x="8" y="72"/>
                      </a:lnTo>
                      <a:lnTo>
                        <a:pt x="4" y="64"/>
                      </a:lnTo>
                      <a:lnTo>
                        <a:pt x="2" y="56"/>
                      </a:lnTo>
                      <a:lnTo>
                        <a:pt x="0" y="46"/>
                      </a:lnTo>
                      <a:lnTo>
                        <a:pt x="2" y="36"/>
                      </a:lnTo>
                      <a:lnTo>
                        <a:pt x="4" y="28"/>
                      </a:lnTo>
                      <a:lnTo>
                        <a:pt x="10" y="20"/>
                      </a:lnTo>
                      <a:lnTo>
                        <a:pt x="16" y="12"/>
                      </a:lnTo>
                      <a:lnTo>
                        <a:pt x="24" y="6"/>
                      </a:lnTo>
                      <a:lnTo>
                        <a:pt x="24" y="6"/>
                      </a:lnTo>
                      <a:lnTo>
                        <a:pt x="32" y="2"/>
                      </a:lnTo>
                      <a:lnTo>
                        <a:pt x="42" y="0"/>
                      </a:lnTo>
                      <a:lnTo>
                        <a:pt x="50" y="0"/>
                      </a:lnTo>
                      <a:lnTo>
                        <a:pt x="60" y="0"/>
                      </a:lnTo>
                      <a:lnTo>
                        <a:pt x="68" y="4"/>
                      </a:lnTo>
                      <a:lnTo>
                        <a:pt x="76" y="8"/>
                      </a:lnTo>
                      <a:lnTo>
                        <a:pt x="84" y="14"/>
                      </a:lnTo>
                      <a:lnTo>
                        <a:pt x="90" y="22"/>
                      </a:lnTo>
                      <a:lnTo>
                        <a:pt x="90" y="22"/>
                      </a:lnTo>
                      <a:lnTo>
                        <a:pt x="104" y="42"/>
                      </a:lnTo>
                      <a:lnTo>
                        <a:pt x="118" y="58"/>
                      </a:lnTo>
                      <a:lnTo>
                        <a:pt x="136" y="74"/>
                      </a:lnTo>
                      <a:lnTo>
                        <a:pt x="156" y="86"/>
                      </a:lnTo>
                      <a:lnTo>
                        <a:pt x="176" y="96"/>
                      </a:lnTo>
                      <a:lnTo>
                        <a:pt x="198" y="102"/>
                      </a:lnTo>
                      <a:lnTo>
                        <a:pt x="220" y="108"/>
                      </a:lnTo>
                      <a:lnTo>
                        <a:pt x="244" y="108"/>
                      </a:lnTo>
                      <a:lnTo>
                        <a:pt x="244" y="108"/>
                      </a:lnTo>
                      <a:lnTo>
                        <a:pt x="266" y="108"/>
                      </a:lnTo>
                      <a:lnTo>
                        <a:pt x="288" y="104"/>
                      </a:lnTo>
                      <a:lnTo>
                        <a:pt x="310" y="96"/>
                      </a:lnTo>
                      <a:lnTo>
                        <a:pt x="330" y="86"/>
                      </a:lnTo>
                      <a:lnTo>
                        <a:pt x="330" y="86"/>
                      </a:lnTo>
                      <a:lnTo>
                        <a:pt x="340" y="82"/>
                      </a:lnTo>
                      <a:lnTo>
                        <a:pt x="350" y="80"/>
                      </a:lnTo>
                      <a:lnTo>
                        <a:pt x="358" y="80"/>
                      </a:lnTo>
                      <a:lnTo>
                        <a:pt x="368" y="82"/>
                      </a:lnTo>
                      <a:lnTo>
                        <a:pt x="376" y="86"/>
                      </a:lnTo>
                      <a:lnTo>
                        <a:pt x="384" y="90"/>
                      </a:lnTo>
                      <a:lnTo>
                        <a:pt x="390" y="98"/>
                      </a:lnTo>
                      <a:lnTo>
                        <a:pt x="396" y="106"/>
                      </a:lnTo>
                      <a:lnTo>
                        <a:pt x="396" y="106"/>
                      </a:lnTo>
                      <a:lnTo>
                        <a:pt x="400" y="114"/>
                      </a:lnTo>
                      <a:lnTo>
                        <a:pt x="402" y="124"/>
                      </a:lnTo>
                      <a:lnTo>
                        <a:pt x="402" y="132"/>
                      </a:lnTo>
                      <a:lnTo>
                        <a:pt x="400" y="142"/>
                      </a:lnTo>
                      <a:lnTo>
                        <a:pt x="396" y="150"/>
                      </a:lnTo>
                      <a:lnTo>
                        <a:pt x="392" y="158"/>
                      </a:lnTo>
                      <a:lnTo>
                        <a:pt x="386" y="166"/>
                      </a:lnTo>
                      <a:lnTo>
                        <a:pt x="378" y="170"/>
                      </a:lnTo>
                      <a:lnTo>
                        <a:pt x="378" y="170"/>
                      </a:lnTo>
                      <a:lnTo>
                        <a:pt x="346" y="186"/>
                      </a:lnTo>
                      <a:lnTo>
                        <a:pt x="312" y="196"/>
                      </a:lnTo>
                      <a:lnTo>
                        <a:pt x="278" y="202"/>
                      </a:lnTo>
                      <a:lnTo>
                        <a:pt x="244" y="20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26" name="Freeform 16"/>
                <p:cNvSpPr>
                  <a:spLocks/>
                </p:cNvSpPr>
                <p:nvPr/>
              </p:nvSpPr>
              <p:spPr bwMode="auto">
                <a:xfrm>
                  <a:off x="2873" y="1343"/>
                  <a:ext cx="572" cy="640"/>
                </a:xfrm>
                <a:custGeom>
                  <a:avLst/>
                  <a:gdLst>
                    <a:gd name="T0" fmla="*/ 126 w 572"/>
                    <a:gd name="T1" fmla="*/ 640 h 640"/>
                    <a:gd name="T2" fmla="*/ 106 w 572"/>
                    <a:gd name="T3" fmla="*/ 636 h 640"/>
                    <a:gd name="T4" fmla="*/ 88 w 572"/>
                    <a:gd name="T5" fmla="*/ 624 h 640"/>
                    <a:gd name="T6" fmla="*/ 68 w 572"/>
                    <a:gd name="T7" fmla="*/ 596 h 640"/>
                    <a:gd name="T8" fmla="*/ 34 w 572"/>
                    <a:gd name="T9" fmla="*/ 540 h 640"/>
                    <a:gd name="T10" fmla="*/ 12 w 572"/>
                    <a:gd name="T11" fmla="*/ 478 h 640"/>
                    <a:gd name="T12" fmla="*/ 0 w 572"/>
                    <a:gd name="T13" fmla="*/ 412 h 640"/>
                    <a:gd name="T14" fmla="*/ 0 w 572"/>
                    <a:gd name="T15" fmla="*/ 378 h 640"/>
                    <a:gd name="T16" fmla="*/ 6 w 572"/>
                    <a:gd name="T17" fmla="*/ 302 h 640"/>
                    <a:gd name="T18" fmla="*/ 28 w 572"/>
                    <a:gd name="T19" fmla="*/ 232 h 640"/>
                    <a:gd name="T20" fmla="*/ 64 w 572"/>
                    <a:gd name="T21" fmla="*/ 168 h 640"/>
                    <a:gd name="T22" fmla="*/ 110 w 572"/>
                    <a:gd name="T23" fmla="*/ 112 h 640"/>
                    <a:gd name="T24" fmla="*/ 166 w 572"/>
                    <a:gd name="T25" fmla="*/ 64 h 640"/>
                    <a:gd name="T26" fmla="*/ 230 w 572"/>
                    <a:gd name="T27" fmla="*/ 30 h 640"/>
                    <a:gd name="T28" fmla="*/ 302 w 572"/>
                    <a:gd name="T29" fmla="*/ 8 h 640"/>
                    <a:gd name="T30" fmla="*/ 378 w 572"/>
                    <a:gd name="T31" fmla="*/ 0 h 640"/>
                    <a:gd name="T32" fmla="*/ 400 w 572"/>
                    <a:gd name="T33" fmla="*/ 0 h 640"/>
                    <a:gd name="T34" fmla="*/ 442 w 572"/>
                    <a:gd name="T35" fmla="*/ 6 h 640"/>
                    <a:gd name="T36" fmla="*/ 484 w 572"/>
                    <a:gd name="T37" fmla="*/ 16 h 640"/>
                    <a:gd name="T38" fmla="*/ 524 w 572"/>
                    <a:gd name="T39" fmla="*/ 30 h 640"/>
                    <a:gd name="T40" fmla="*/ 544 w 572"/>
                    <a:gd name="T41" fmla="*/ 38 h 640"/>
                    <a:gd name="T42" fmla="*/ 560 w 572"/>
                    <a:gd name="T43" fmla="*/ 50 h 640"/>
                    <a:gd name="T44" fmla="*/ 568 w 572"/>
                    <a:gd name="T45" fmla="*/ 66 h 640"/>
                    <a:gd name="T46" fmla="*/ 572 w 572"/>
                    <a:gd name="T47" fmla="*/ 84 h 640"/>
                    <a:gd name="T48" fmla="*/ 566 w 572"/>
                    <a:gd name="T49" fmla="*/ 104 h 640"/>
                    <a:gd name="T50" fmla="*/ 562 w 572"/>
                    <a:gd name="T51" fmla="*/ 112 h 640"/>
                    <a:gd name="T52" fmla="*/ 548 w 572"/>
                    <a:gd name="T53" fmla="*/ 124 h 640"/>
                    <a:gd name="T54" fmla="*/ 530 w 572"/>
                    <a:gd name="T55" fmla="*/ 130 h 640"/>
                    <a:gd name="T56" fmla="*/ 512 w 572"/>
                    <a:gd name="T57" fmla="*/ 128 h 640"/>
                    <a:gd name="T58" fmla="*/ 502 w 572"/>
                    <a:gd name="T59" fmla="*/ 124 h 640"/>
                    <a:gd name="T60" fmla="*/ 442 w 572"/>
                    <a:gd name="T61" fmla="*/ 104 h 640"/>
                    <a:gd name="T62" fmla="*/ 378 w 572"/>
                    <a:gd name="T63" fmla="*/ 96 h 640"/>
                    <a:gd name="T64" fmla="*/ 348 w 572"/>
                    <a:gd name="T65" fmla="*/ 98 h 640"/>
                    <a:gd name="T66" fmla="*/ 294 w 572"/>
                    <a:gd name="T67" fmla="*/ 108 h 640"/>
                    <a:gd name="T68" fmla="*/ 244 w 572"/>
                    <a:gd name="T69" fmla="*/ 130 h 640"/>
                    <a:gd name="T70" fmla="*/ 198 w 572"/>
                    <a:gd name="T71" fmla="*/ 160 h 640"/>
                    <a:gd name="T72" fmla="*/ 160 w 572"/>
                    <a:gd name="T73" fmla="*/ 200 h 640"/>
                    <a:gd name="T74" fmla="*/ 130 w 572"/>
                    <a:gd name="T75" fmla="*/ 244 h 640"/>
                    <a:gd name="T76" fmla="*/ 108 w 572"/>
                    <a:gd name="T77" fmla="*/ 294 h 640"/>
                    <a:gd name="T78" fmla="*/ 96 w 572"/>
                    <a:gd name="T79" fmla="*/ 350 h 640"/>
                    <a:gd name="T80" fmla="*/ 96 w 572"/>
                    <a:gd name="T81" fmla="*/ 378 h 640"/>
                    <a:gd name="T82" fmla="*/ 100 w 572"/>
                    <a:gd name="T83" fmla="*/ 428 h 640"/>
                    <a:gd name="T84" fmla="*/ 112 w 572"/>
                    <a:gd name="T85" fmla="*/ 476 h 640"/>
                    <a:gd name="T86" fmla="*/ 134 w 572"/>
                    <a:gd name="T87" fmla="*/ 520 h 640"/>
                    <a:gd name="T88" fmla="*/ 162 w 572"/>
                    <a:gd name="T89" fmla="*/ 562 h 640"/>
                    <a:gd name="T90" fmla="*/ 168 w 572"/>
                    <a:gd name="T91" fmla="*/ 570 h 640"/>
                    <a:gd name="T92" fmla="*/ 172 w 572"/>
                    <a:gd name="T93" fmla="*/ 588 h 640"/>
                    <a:gd name="T94" fmla="*/ 172 w 572"/>
                    <a:gd name="T95" fmla="*/ 606 h 640"/>
                    <a:gd name="T96" fmla="*/ 162 w 572"/>
                    <a:gd name="T97" fmla="*/ 622 h 640"/>
                    <a:gd name="T98" fmla="*/ 156 w 572"/>
                    <a:gd name="T99" fmla="*/ 628 h 640"/>
                    <a:gd name="T100" fmla="*/ 142 w 572"/>
                    <a:gd name="T101" fmla="*/ 638 h 640"/>
                    <a:gd name="T102" fmla="*/ 126 w 572"/>
                    <a:gd name="T103"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640">
                      <a:moveTo>
                        <a:pt x="126" y="640"/>
                      </a:moveTo>
                      <a:lnTo>
                        <a:pt x="126" y="640"/>
                      </a:lnTo>
                      <a:lnTo>
                        <a:pt x="116" y="640"/>
                      </a:lnTo>
                      <a:lnTo>
                        <a:pt x="106" y="636"/>
                      </a:lnTo>
                      <a:lnTo>
                        <a:pt x="96" y="630"/>
                      </a:lnTo>
                      <a:lnTo>
                        <a:pt x="88" y="624"/>
                      </a:lnTo>
                      <a:lnTo>
                        <a:pt x="88" y="624"/>
                      </a:lnTo>
                      <a:lnTo>
                        <a:pt x="68" y="596"/>
                      </a:lnTo>
                      <a:lnTo>
                        <a:pt x="50" y="568"/>
                      </a:lnTo>
                      <a:lnTo>
                        <a:pt x="34" y="540"/>
                      </a:lnTo>
                      <a:lnTo>
                        <a:pt x="22" y="508"/>
                      </a:lnTo>
                      <a:lnTo>
                        <a:pt x="12" y="478"/>
                      </a:lnTo>
                      <a:lnTo>
                        <a:pt x="4" y="446"/>
                      </a:lnTo>
                      <a:lnTo>
                        <a:pt x="0" y="412"/>
                      </a:lnTo>
                      <a:lnTo>
                        <a:pt x="0" y="378"/>
                      </a:lnTo>
                      <a:lnTo>
                        <a:pt x="0" y="378"/>
                      </a:lnTo>
                      <a:lnTo>
                        <a:pt x="2" y="340"/>
                      </a:lnTo>
                      <a:lnTo>
                        <a:pt x="6" y="302"/>
                      </a:lnTo>
                      <a:lnTo>
                        <a:pt x="16" y="266"/>
                      </a:lnTo>
                      <a:lnTo>
                        <a:pt x="28" y="232"/>
                      </a:lnTo>
                      <a:lnTo>
                        <a:pt x="44" y="198"/>
                      </a:lnTo>
                      <a:lnTo>
                        <a:pt x="64" y="168"/>
                      </a:lnTo>
                      <a:lnTo>
                        <a:pt x="86" y="138"/>
                      </a:lnTo>
                      <a:lnTo>
                        <a:pt x="110" y="112"/>
                      </a:lnTo>
                      <a:lnTo>
                        <a:pt x="138" y="86"/>
                      </a:lnTo>
                      <a:lnTo>
                        <a:pt x="166" y="64"/>
                      </a:lnTo>
                      <a:lnTo>
                        <a:pt x="198" y="46"/>
                      </a:lnTo>
                      <a:lnTo>
                        <a:pt x="230" y="30"/>
                      </a:lnTo>
                      <a:lnTo>
                        <a:pt x="266" y="18"/>
                      </a:lnTo>
                      <a:lnTo>
                        <a:pt x="302" y="8"/>
                      </a:lnTo>
                      <a:lnTo>
                        <a:pt x="340" y="2"/>
                      </a:lnTo>
                      <a:lnTo>
                        <a:pt x="378" y="0"/>
                      </a:lnTo>
                      <a:lnTo>
                        <a:pt x="378" y="0"/>
                      </a:lnTo>
                      <a:lnTo>
                        <a:pt x="400" y="0"/>
                      </a:lnTo>
                      <a:lnTo>
                        <a:pt x="422" y="2"/>
                      </a:lnTo>
                      <a:lnTo>
                        <a:pt x="442" y="6"/>
                      </a:lnTo>
                      <a:lnTo>
                        <a:pt x="464" y="10"/>
                      </a:lnTo>
                      <a:lnTo>
                        <a:pt x="484" y="16"/>
                      </a:lnTo>
                      <a:lnTo>
                        <a:pt x="504" y="22"/>
                      </a:lnTo>
                      <a:lnTo>
                        <a:pt x="524" y="30"/>
                      </a:lnTo>
                      <a:lnTo>
                        <a:pt x="544" y="38"/>
                      </a:lnTo>
                      <a:lnTo>
                        <a:pt x="544" y="38"/>
                      </a:lnTo>
                      <a:lnTo>
                        <a:pt x="552" y="44"/>
                      </a:lnTo>
                      <a:lnTo>
                        <a:pt x="560" y="50"/>
                      </a:lnTo>
                      <a:lnTo>
                        <a:pt x="566" y="58"/>
                      </a:lnTo>
                      <a:lnTo>
                        <a:pt x="568" y="66"/>
                      </a:lnTo>
                      <a:lnTo>
                        <a:pt x="572" y="76"/>
                      </a:lnTo>
                      <a:lnTo>
                        <a:pt x="572" y="84"/>
                      </a:lnTo>
                      <a:lnTo>
                        <a:pt x="570" y="94"/>
                      </a:lnTo>
                      <a:lnTo>
                        <a:pt x="566" y="104"/>
                      </a:lnTo>
                      <a:lnTo>
                        <a:pt x="566" y="104"/>
                      </a:lnTo>
                      <a:lnTo>
                        <a:pt x="562" y="112"/>
                      </a:lnTo>
                      <a:lnTo>
                        <a:pt x="554" y="118"/>
                      </a:lnTo>
                      <a:lnTo>
                        <a:pt x="548" y="124"/>
                      </a:lnTo>
                      <a:lnTo>
                        <a:pt x="538" y="128"/>
                      </a:lnTo>
                      <a:lnTo>
                        <a:pt x="530" y="130"/>
                      </a:lnTo>
                      <a:lnTo>
                        <a:pt x="520" y="130"/>
                      </a:lnTo>
                      <a:lnTo>
                        <a:pt x="512" y="128"/>
                      </a:lnTo>
                      <a:lnTo>
                        <a:pt x="502" y="124"/>
                      </a:lnTo>
                      <a:lnTo>
                        <a:pt x="502" y="124"/>
                      </a:lnTo>
                      <a:lnTo>
                        <a:pt x="472" y="112"/>
                      </a:lnTo>
                      <a:lnTo>
                        <a:pt x="442" y="104"/>
                      </a:lnTo>
                      <a:lnTo>
                        <a:pt x="410" y="98"/>
                      </a:lnTo>
                      <a:lnTo>
                        <a:pt x="378" y="96"/>
                      </a:lnTo>
                      <a:lnTo>
                        <a:pt x="378" y="96"/>
                      </a:lnTo>
                      <a:lnTo>
                        <a:pt x="348" y="98"/>
                      </a:lnTo>
                      <a:lnTo>
                        <a:pt x="320" y="102"/>
                      </a:lnTo>
                      <a:lnTo>
                        <a:pt x="294" y="108"/>
                      </a:lnTo>
                      <a:lnTo>
                        <a:pt x="268" y="118"/>
                      </a:lnTo>
                      <a:lnTo>
                        <a:pt x="244" y="130"/>
                      </a:lnTo>
                      <a:lnTo>
                        <a:pt x="220" y="144"/>
                      </a:lnTo>
                      <a:lnTo>
                        <a:pt x="198" y="160"/>
                      </a:lnTo>
                      <a:lnTo>
                        <a:pt x="178" y="180"/>
                      </a:lnTo>
                      <a:lnTo>
                        <a:pt x="160" y="200"/>
                      </a:lnTo>
                      <a:lnTo>
                        <a:pt x="144" y="220"/>
                      </a:lnTo>
                      <a:lnTo>
                        <a:pt x="130" y="244"/>
                      </a:lnTo>
                      <a:lnTo>
                        <a:pt x="118" y="268"/>
                      </a:lnTo>
                      <a:lnTo>
                        <a:pt x="108" y="294"/>
                      </a:lnTo>
                      <a:lnTo>
                        <a:pt x="100" y="322"/>
                      </a:lnTo>
                      <a:lnTo>
                        <a:pt x="96" y="350"/>
                      </a:lnTo>
                      <a:lnTo>
                        <a:pt x="96" y="378"/>
                      </a:lnTo>
                      <a:lnTo>
                        <a:pt x="96" y="378"/>
                      </a:lnTo>
                      <a:lnTo>
                        <a:pt x="96" y="404"/>
                      </a:lnTo>
                      <a:lnTo>
                        <a:pt x="100" y="428"/>
                      </a:lnTo>
                      <a:lnTo>
                        <a:pt x="104" y="452"/>
                      </a:lnTo>
                      <a:lnTo>
                        <a:pt x="112" y="476"/>
                      </a:lnTo>
                      <a:lnTo>
                        <a:pt x="122" y="498"/>
                      </a:lnTo>
                      <a:lnTo>
                        <a:pt x="134" y="520"/>
                      </a:lnTo>
                      <a:lnTo>
                        <a:pt x="146" y="542"/>
                      </a:lnTo>
                      <a:lnTo>
                        <a:pt x="162" y="562"/>
                      </a:lnTo>
                      <a:lnTo>
                        <a:pt x="162" y="562"/>
                      </a:lnTo>
                      <a:lnTo>
                        <a:pt x="168" y="570"/>
                      </a:lnTo>
                      <a:lnTo>
                        <a:pt x="172" y="578"/>
                      </a:lnTo>
                      <a:lnTo>
                        <a:pt x="172" y="588"/>
                      </a:lnTo>
                      <a:lnTo>
                        <a:pt x="174" y="596"/>
                      </a:lnTo>
                      <a:lnTo>
                        <a:pt x="172" y="606"/>
                      </a:lnTo>
                      <a:lnTo>
                        <a:pt x="168" y="614"/>
                      </a:lnTo>
                      <a:lnTo>
                        <a:pt x="162" y="622"/>
                      </a:lnTo>
                      <a:lnTo>
                        <a:pt x="156" y="628"/>
                      </a:lnTo>
                      <a:lnTo>
                        <a:pt x="156" y="628"/>
                      </a:lnTo>
                      <a:lnTo>
                        <a:pt x="150" y="634"/>
                      </a:lnTo>
                      <a:lnTo>
                        <a:pt x="142" y="638"/>
                      </a:lnTo>
                      <a:lnTo>
                        <a:pt x="134" y="640"/>
                      </a:lnTo>
                      <a:lnTo>
                        <a:pt x="126" y="640"/>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27" name="Freeform 17"/>
                <p:cNvSpPr>
                  <a:spLocks/>
                </p:cNvSpPr>
                <p:nvPr/>
              </p:nvSpPr>
              <p:spPr bwMode="auto">
                <a:xfrm>
                  <a:off x="2873" y="1343"/>
                  <a:ext cx="572" cy="640"/>
                </a:xfrm>
                <a:custGeom>
                  <a:avLst/>
                  <a:gdLst>
                    <a:gd name="T0" fmla="*/ 126 w 572"/>
                    <a:gd name="T1" fmla="*/ 640 h 640"/>
                    <a:gd name="T2" fmla="*/ 106 w 572"/>
                    <a:gd name="T3" fmla="*/ 636 h 640"/>
                    <a:gd name="T4" fmla="*/ 88 w 572"/>
                    <a:gd name="T5" fmla="*/ 624 h 640"/>
                    <a:gd name="T6" fmla="*/ 68 w 572"/>
                    <a:gd name="T7" fmla="*/ 596 h 640"/>
                    <a:gd name="T8" fmla="*/ 34 w 572"/>
                    <a:gd name="T9" fmla="*/ 540 h 640"/>
                    <a:gd name="T10" fmla="*/ 12 w 572"/>
                    <a:gd name="T11" fmla="*/ 478 h 640"/>
                    <a:gd name="T12" fmla="*/ 0 w 572"/>
                    <a:gd name="T13" fmla="*/ 412 h 640"/>
                    <a:gd name="T14" fmla="*/ 0 w 572"/>
                    <a:gd name="T15" fmla="*/ 378 h 640"/>
                    <a:gd name="T16" fmla="*/ 6 w 572"/>
                    <a:gd name="T17" fmla="*/ 302 h 640"/>
                    <a:gd name="T18" fmla="*/ 28 w 572"/>
                    <a:gd name="T19" fmla="*/ 232 h 640"/>
                    <a:gd name="T20" fmla="*/ 64 w 572"/>
                    <a:gd name="T21" fmla="*/ 168 h 640"/>
                    <a:gd name="T22" fmla="*/ 110 w 572"/>
                    <a:gd name="T23" fmla="*/ 112 h 640"/>
                    <a:gd name="T24" fmla="*/ 166 w 572"/>
                    <a:gd name="T25" fmla="*/ 64 h 640"/>
                    <a:gd name="T26" fmla="*/ 230 w 572"/>
                    <a:gd name="T27" fmla="*/ 30 h 640"/>
                    <a:gd name="T28" fmla="*/ 302 w 572"/>
                    <a:gd name="T29" fmla="*/ 8 h 640"/>
                    <a:gd name="T30" fmla="*/ 378 w 572"/>
                    <a:gd name="T31" fmla="*/ 0 h 640"/>
                    <a:gd name="T32" fmla="*/ 400 w 572"/>
                    <a:gd name="T33" fmla="*/ 0 h 640"/>
                    <a:gd name="T34" fmla="*/ 442 w 572"/>
                    <a:gd name="T35" fmla="*/ 6 h 640"/>
                    <a:gd name="T36" fmla="*/ 484 w 572"/>
                    <a:gd name="T37" fmla="*/ 16 h 640"/>
                    <a:gd name="T38" fmla="*/ 524 w 572"/>
                    <a:gd name="T39" fmla="*/ 30 h 640"/>
                    <a:gd name="T40" fmla="*/ 544 w 572"/>
                    <a:gd name="T41" fmla="*/ 38 h 640"/>
                    <a:gd name="T42" fmla="*/ 560 w 572"/>
                    <a:gd name="T43" fmla="*/ 50 h 640"/>
                    <a:gd name="T44" fmla="*/ 568 w 572"/>
                    <a:gd name="T45" fmla="*/ 66 h 640"/>
                    <a:gd name="T46" fmla="*/ 572 w 572"/>
                    <a:gd name="T47" fmla="*/ 84 h 640"/>
                    <a:gd name="T48" fmla="*/ 566 w 572"/>
                    <a:gd name="T49" fmla="*/ 104 h 640"/>
                    <a:gd name="T50" fmla="*/ 562 w 572"/>
                    <a:gd name="T51" fmla="*/ 112 h 640"/>
                    <a:gd name="T52" fmla="*/ 548 w 572"/>
                    <a:gd name="T53" fmla="*/ 124 h 640"/>
                    <a:gd name="T54" fmla="*/ 530 w 572"/>
                    <a:gd name="T55" fmla="*/ 130 h 640"/>
                    <a:gd name="T56" fmla="*/ 512 w 572"/>
                    <a:gd name="T57" fmla="*/ 128 h 640"/>
                    <a:gd name="T58" fmla="*/ 502 w 572"/>
                    <a:gd name="T59" fmla="*/ 124 h 640"/>
                    <a:gd name="T60" fmla="*/ 442 w 572"/>
                    <a:gd name="T61" fmla="*/ 104 h 640"/>
                    <a:gd name="T62" fmla="*/ 378 w 572"/>
                    <a:gd name="T63" fmla="*/ 96 h 640"/>
                    <a:gd name="T64" fmla="*/ 348 w 572"/>
                    <a:gd name="T65" fmla="*/ 98 h 640"/>
                    <a:gd name="T66" fmla="*/ 294 w 572"/>
                    <a:gd name="T67" fmla="*/ 108 h 640"/>
                    <a:gd name="T68" fmla="*/ 244 w 572"/>
                    <a:gd name="T69" fmla="*/ 130 h 640"/>
                    <a:gd name="T70" fmla="*/ 198 w 572"/>
                    <a:gd name="T71" fmla="*/ 160 h 640"/>
                    <a:gd name="T72" fmla="*/ 160 w 572"/>
                    <a:gd name="T73" fmla="*/ 200 h 640"/>
                    <a:gd name="T74" fmla="*/ 130 w 572"/>
                    <a:gd name="T75" fmla="*/ 244 h 640"/>
                    <a:gd name="T76" fmla="*/ 108 w 572"/>
                    <a:gd name="T77" fmla="*/ 294 h 640"/>
                    <a:gd name="T78" fmla="*/ 96 w 572"/>
                    <a:gd name="T79" fmla="*/ 350 h 640"/>
                    <a:gd name="T80" fmla="*/ 96 w 572"/>
                    <a:gd name="T81" fmla="*/ 378 h 640"/>
                    <a:gd name="T82" fmla="*/ 100 w 572"/>
                    <a:gd name="T83" fmla="*/ 428 h 640"/>
                    <a:gd name="T84" fmla="*/ 112 w 572"/>
                    <a:gd name="T85" fmla="*/ 476 h 640"/>
                    <a:gd name="T86" fmla="*/ 134 w 572"/>
                    <a:gd name="T87" fmla="*/ 520 h 640"/>
                    <a:gd name="T88" fmla="*/ 162 w 572"/>
                    <a:gd name="T89" fmla="*/ 562 h 640"/>
                    <a:gd name="T90" fmla="*/ 168 w 572"/>
                    <a:gd name="T91" fmla="*/ 570 h 640"/>
                    <a:gd name="T92" fmla="*/ 172 w 572"/>
                    <a:gd name="T93" fmla="*/ 588 h 640"/>
                    <a:gd name="T94" fmla="*/ 172 w 572"/>
                    <a:gd name="T95" fmla="*/ 606 h 640"/>
                    <a:gd name="T96" fmla="*/ 162 w 572"/>
                    <a:gd name="T97" fmla="*/ 622 h 640"/>
                    <a:gd name="T98" fmla="*/ 156 w 572"/>
                    <a:gd name="T99" fmla="*/ 628 h 640"/>
                    <a:gd name="T100" fmla="*/ 142 w 572"/>
                    <a:gd name="T101" fmla="*/ 638 h 640"/>
                    <a:gd name="T102" fmla="*/ 126 w 572"/>
                    <a:gd name="T103"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640">
                      <a:moveTo>
                        <a:pt x="126" y="640"/>
                      </a:moveTo>
                      <a:lnTo>
                        <a:pt x="126" y="640"/>
                      </a:lnTo>
                      <a:lnTo>
                        <a:pt x="116" y="640"/>
                      </a:lnTo>
                      <a:lnTo>
                        <a:pt x="106" y="636"/>
                      </a:lnTo>
                      <a:lnTo>
                        <a:pt x="96" y="630"/>
                      </a:lnTo>
                      <a:lnTo>
                        <a:pt x="88" y="624"/>
                      </a:lnTo>
                      <a:lnTo>
                        <a:pt x="88" y="624"/>
                      </a:lnTo>
                      <a:lnTo>
                        <a:pt x="68" y="596"/>
                      </a:lnTo>
                      <a:lnTo>
                        <a:pt x="50" y="568"/>
                      </a:lnTo>
                      <a:lnTo>
                        <a:pt x="34" y="540"/>
                      </a:lnTo>
                      <a:lnTo>
                        <a:pt x="22" y="508"/>
                      </a:lnTo>
                      <a:lnTo>
                        <a:pt x="12" y="478"/>
                      </a:lnTo>
                      <a:lnTo>
                        <a:pt x="4" y="446"/>
                      </a:lnTo>
                      <a:lnTo>
                        <a:pt x="0" y="412"/>
                      </a:lnTo>
                      <a:lnTo>
                        <a:pt x="0" y="378"/>
                      </a:lnTo>
                      <a:lnTo>
                        <a:pt x="0" y="378"/>
                      </a:lnTo>
                      <a:lnTo>
                        <a:pt x="2" y="340"/>
                      </a:lnTo>
                      <a:lnTo>
                        <a:pt x="6" y="302"/>
                      </a:lnTo>
                      <a:lnTo>
                        <a:pt x="16" y="266"/>
                      </a:lnTo>
                      <a:lnTo>
                        <a:pt x="28" y="232"/>
                      </a:lnTo>
                      <a:lnTo>
                        <a:pt x="44" y="198"/>
                      </a:lnTo>
                      <a:lnTo>
                        <a:pt x="64" y="168"/>
                      </a:lnTo>
                      <a:lnTo>
                        <a:pt x="86" y="138"/>
                      </a:lnTo>
                      <a:lnTo>
                        <a:pt x="110" y="112"/>
                      </a:lnTo>
                      <a:lnTo>
                        <a:pt x="138" y="86"/>
                      </a:lnTo>
                      <a:lnTo>
                        <a:pt x="166" y="64"/>
                      </a:lnTo>
                      <a:lnTo>
                        <a:pt x="198" y="46"/>
                      </a:lnTo>
                      <a:lnTo>
                        <a:pt x="230" y="30"/>
                      </a:lnTo>
                      <a:lnTo>
                        <a:pt x="266" y="18"/>
                      </a:lnTo>
                      <a:lnTo>
                        <a:pt x="302" y="8"/>
                      </a:lnTo>
                      <a:lnTo>
                        <a:pt x="340" y="2"/>
                      </a:lnTo>
                      <a:lnTo>
                        <a:pt x="378" y="0"/>
                      </a:lnTo>
                      <a:lnTo>
                        <a:pt x="378" y="0"/>
                      </a:lnTo>
                      <a:lnTo>
                        <a:pt x="400" y="0"/>
                      </a:lnTo>
                      <a:lnTo>
                        <a:pt x="422" y="2"/>
                      </a:lnTo>
                      <a:lnTo>
                        <a:pt x="442" y="6"/>
                      </a:lnTo>
                      <a:lnTo>
                        <a:pt x="464" y="10"/>
                      </a:lnTo>
                      <a:lnTo>
                        <a:pt x="484" y="16"/>
                      </a:lnTo>
                      <a:lnTo>
                        <a:pt x="504" y="22"/>
                      </a:lnTo>
                      <a:lnTo>
                        <a:pt x="524" y="30"/>
                      </a:lnTo>
                      <a:lnTo>
                        <a:pt x="544" y="38"/>
                      </a:lnTo>
                      <a:lnTo>
                        <a:pt x="544" y="38"/>
                      </a:lnTo>
                      <a:lnTo>
                        <a:pt x="552" y="44"/>
                      </a:lnTo>
                      <a:lnTo>
                        <a:pt x="560" y="50"/>
                      </a:lnTo>
                      <a:lnTo>
                        <a:pt x="566" y="58"/>
                      </a:lnTo>
                      <a:lnTo>
                        <a:pt x="568" y="66"/>
                      </a:lnTo>
                      <a:lnTo>
                        <a:pt x="572" y="76"/>
                      </a:lnTo>
                      <a:lnTo>
                        <a:pt x="572" y="84"/>
                      </a:lnTo>
                      <a:lnTo>
                        <a:pt x="570" y="94"/>
                      </a:lnTo>
                      <a:lnTo>
                        <a:pt x="566" y="104"/>
                      </a:lnTo>
                      <a:lnTo>
                        <a:pt x="566" y="104"/>
                      </a:lnTo>
                      <a:lnTo>
                        <a:pt x="562" y="112"/>
                      </a:lnTo>
                      <a:lnTo>
                        <a:pt x="554" y="118"/>
                      </a:lnTo>
                      <a:lnTo>
                        <a:pt x="548" y="124"/>
                      </a:lnTo>
                      <a:lnTo>
                        <a:pt x="538" y="128"/>
                      </a:lnTo>
                      <a:lnTo>
                        <a:pt x="530" y="130"/>
                      </a:lnTo>
                      <a:lnTo>
                        <a:pt x="520" y="130"/>
                      </a:lnTo>
                      <a:lnTo>
                        <a:pt x="512" y="128"/>
                      </a:lnTo>
                      <a:lnTo>
                        <a:pt x="502" y="124"/>
                      </a:lnTo>
                      <a:lnTo>
                        <a:pt x="502" y="124"/>
                      </a:lnTo>
                      <a:lnTo>
                        <a:pt x="472" y="112"/>
                      </a:lnTo>
                      <a:lnTo>
                        <a:pt x="442" y="104"/>
                      </a:lnTo>
                      <a:lnTo>
                        <a:pt x="410" y="98"/>
                      </a:lnTo>
                      <a:lnTo>
                        <a:pt x="378" y="96"/>
                      </a:lnTo>
                      <a:lnTo>
                        <a:pt x="378" y="96"/>
                      </a:lnTo>
                      <a:lnTo>
                        <a:pt x="348" y="98"/>
                      </a:lnTo>
                      <a:lnTo>
                        <a:pt x="320" y="102"/>
                      </a:lnTo>
                      <a:lnTo>
                        <a:pt x="294" y="108"/>
                      </a:lnTo>
                      <a:lnTo>
                        <a:pt x="268" y="118"/>
                      </a:lnTo>
                      <a:lnTo>
                        <a:pt x="244" y="130"/>
                      </a:lnTo>
                      <a:lnTo>
                        <a:pt x="220" y="144"/>
                      </a:lnTo>
                      <a:lnTo>
                        <a:pt x="198" y="160"/>
                      </a:lnTo>
                      <a:lnTo>
                        <a:pt x="178" y="180"/>
                      </a:lnTo>
                      <a:lnTo>
                        <a:pt x="160" y="200"/>
                      </a:lnTo>
                      <a:lnTo>
                        <a:pt x="144" y="220"/>
                      </a:lnTo>
                      <a:lnTo>
                        <a:pt x="130" y="244"/>
                      </a:lnTo>
                      <a:lnTo>
                        <a:pt x="118" y="268"/>
                      </a:lnTo>
                      <a:lnTo>
                        <a:pt x="108" y="294"/>
                      </a:lnTo>
                      <a:lnTo>
                        <a:pt x="100" y="322"/>
                      </a:lnTo>
                      <a:lnTo>
                        <a:pt x="96" y="350"/>
                      </a:lnTo>
                      <a:lnTo>
                        <a:pt x="96" y="378"/>
                      </a:lnTo>
                      <a:lnTo>
                        <a:pt x="96" y="378"/>
                      </a:lnTo>
                      <a:lnTo>
                        <a:pt x="96" y="404"/>
                      </a:lnTo>
                      <a:lnTo>
                        <a:pt x="100" y="428"/>
                      </a:lnTo>
                      <a:lnTo>
                        <a:pt x="104" y="452"/>
                      </a:lnTo>
                      <a:lnTo>
                        <a:pt x="112" y="476"/>
                      </a:lnTo>
                      <a:lnTo>
                        <a:pt x="122" y="498"/>
                      </a:lnTo>
                      <a:lnTo>
                        <a:pt x="134" y="520"/>
                      </a:lnTo>
                      <a:lnTo>
                        <a:pt x="146" y="542"/>
                      </a:lnTo>
                      <a:lnTo>
                        <a:pt x="162" y="562"/>
                      </a:lnTo>
                      <a:lnTo>
                        <a:pt x="162" y="562"/>
                      </a:lnTo>
                      <a:lnTo>
                        <a:pt x="168" y="570"/>
                      </a:lnTo>
                      <a:lnTo>
                        <a:pt x="172" y="578"/>
                      </a:lnTo>
                      <a:lnTo>
                        <a:pt x="172" y="588"/>
                      </a:lnTo>
                      <a:lnTo>
                        <a:pt x="174" y="596"/>
                      </a:lnTo>
                      <a:lnTo>
                        <a:pt x="172" y="606"/>
                      </a:lnTo>
                      <a:lnTo>
                        <a:pt x="168" y="614"/>
                      </a:lnTo>
                      <a:lnTo>
                        <a:pt x="162" y="622"/>
                      </a:lnTo>
                      <a:lnTo>
                        <a:pt x="156" y="628"/>
                      </a:lnTo>
                      <a:lnTo>
                        <a:pt x="156" y="628"/>
                      </a:lnTo>
                      <a:lnTo>
                        <a:pt x="150" y="634"/>
                      </a:lnTo>
                      <a:lnTo>
                        <a:pt x="142" y="638"/>
                      </a:lnTo>
                      <a:lnTo>
                        <a:pt x="134" y="640"/>
                      </a:lnTo>
                      <a:lnTo>
                        <a:pt x="126" y="64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28" name="Freeform 18"/>
                <p:cNvSpPr>
                  <a:spLocks/>
                </p:cNvSpPr>
                <p:nvPr/>
              </p:nvSpPr>
              <p:spPr bwMode="auto">
                <a:xfrm>
                  <a:off x="3567" y="2703"/>
                  <a:ext cx="812" cy="370"/>
                </a:xfrm>
                <a:custGeom>
                  <a:avLst/>
                  <a:gdLst>
                    <a:gd name="T0" fmla="*/ 390 w 812"/>
                    <a:gd name="T1" fmla="*/ 370 h 370"/>
                    <a:gd name="T2" fmla="*/ 332 w 812"/>
                    <a:gd name="T3" fmla="*/ 366 h 370"/>
                    <a:gd name="T4" fmla="*/ 274 w 812"/>
                    <a:gd name="T5" fmla="*/ 354 h 370"/>
                    <a:gd name="T6" fmla="*/ 220 w 812"/>
                    <a:gd name="T7" fmla="*/ 336 h 370"/>
                    <a:gd name="T8" fmla="*/ 170 w 812"/>
                    <a:gd name="T9" fmla="*/ 310 h 370"/>
                    <a:gd name="T10" fmla="*/ 122 w 812"/>
                    <a:gd name="T11" fmla="*/ 278 h 370"/>
                    <a:gd name="T12" fmla="*/ 78 w 812"/>
                    <a:gd name="T13" fmla="*/ 242 h 370"/>
                    <a:gd name="T14" fmla="*/ 40 w 812"/>
                    <a:gd name="T15" fmla="*/ 198 h 370"/>
                    <a:gd name="T16" fmla="*/ 8 w 812"/>
                    <a:gd name="T17" fmla="*/ 150 h 370"/>
                    <a:gd name="T18" fmla="*/ 4 w 812"/>
                    <a:gd name="T19" fmla="*/ 140 h 370"/>
                    <a:gd name="T20" fmla="*/ 0 w 812"/>
                    <a:gd name="T21" fmla="*/ 122 h 370"/>
                    <a:gd name="T22" fmla="*/ 6 w 812"/>
                    <a:gd name="T23" fmla="*/ 104 h 370"/>
                    <a:gd name="T24" fmla="*/ 16 w 812"/>
                    <a:gd name="T25" fmla="*/ 90 h 370"/>
                    <a:gd name="T26" fmla="*/ 24 w 812"/>
                    <a:gd name="T27" fmla="*/ 84 h 370"/>
                    <a:gd name="T28" fmla="*/ 42 w 812"/>
                    <a:gd name="T29" fmla="*/ 78 h 370"/>
                    <a:gd name="T30" fmla="*/ 60 w 812"/>
                    <a:gd name="T31" fmla="*/ 78 h 370"/>
                    <a:gd name="T32" fmla="*/ 78 w 812"/>
                    <a:gd name="T33" fmla="*/ 86 h 370"/>
                    <a:gd name="T34" fmla="*/ 90 w 812"/>
                    <a:gd name="T35" fmla="*/ 102 h 370"/>
                    <a:gd name="T36" fmla="*/ 102 w 812"/>
                    <a:gd name="T37" fmla="*/ 120 h 370"/>
                    <a:gd name="T38" fmla="*/ 130 w 812"/>
                    <a:gd name="T39" fmla="*/ 156 h 370"/>
                    <a:gd name="T40" fmla="*/ 162 w 812"/>
                    <a:gd name="T41" fmla="*/ 188 h 370"/>
                    <a:gd name="T42" fmla="*/ 198 w 812"/>
                    <a:gd name="T43" fmla="*/ 216 h 370"/>
                    <a:gd name="T44" fmla="*/ 236 w 812"/>
                    <a:gd name="T45" fmla="*/ 238 h 370"/>
                    <a:gd name="T46" fmla="*/ 278 w 812"/>
                    <a:gd name="T47" fmla="*/ 256 h 370"/>
                    <a:gd name="T48" fmla="*/ 322 w 812"/>
                    <a:gd name="T49" fmla="*/ 266 h 370"/>
                    <a:gd name="T50" fmla="*/ 366 w 812"/>
                    <a:gd name="T51" fmla="*/ 272 h 370"/>
                    <a:gd name="T52" fmla="*/ 390 w 812"/>
                    <a:gd name="T53" fmla="*/ 274 h 370"/>
                    <a:gd name="T54" fmla="*/ 446 w 812"/>
                    <a:gd name="T55" fmla="*/ 270 h 370"/>
                    <a:gd name="T56" fmla="*/ 498 w 812"/>
                    <a:gd name="T57" fmla="*/ 256 h 370"/>
                    <a:gd name="T58" fmla="*/ 548 w 812"/>
                    <a:gd name="T59" fmla="*/ 236 h 370"/>
                    <a:gd name="T60" fmla="*/ 594 w 812"/>
                    <a:gd name="T61" fmla="*/ 208 h 370"/>
                    <a:gd name="T62" fmla="*/ 634 w 812"/>
                    <a:gd name="T63" fmla="*/ 172 h 370"/>
                    <a:gd name="T64" fmla="*/ 670 w 812"/>
                    <a:gd name="T65" fmla="*/ 132 h 370"/>
                    <a:gd name="T66" fmla="*/ 698 w 812"/>
                    <a:gd name="T67" fmla="*/ 86 h 370"/>
                    <a:gd name="T68" fmla="*/ 718 w 812"/>
                    <a:gd name="T69" fmla="*/ 34 h 370"/>
                    <a:gd name="T70" fmla="*/ 722 w 812"/>
                    <a:gd name="T71" fmla="*/ 26 h 370"/>
                    <a:gd name="T72" fmla="*/ 734 w 812"/>
                    <a:gd name="T73" fmla="*/ 12 h 370"/>
                    <a:gd name="T74" fmla="*/ 752 w 812"/>
                    <a:gd name="T75" fmla="*/ 2 h 370"/>
                    <a:gd name="T76" fmla="*/ 770 w 812"/>
                    <a:gd name="T77" fmla="*/ 2 h 370"/>
                    <a:gd name="T78" fmla="*/ 780 w 812"/>
                    <a:gd name="T79" fmla="*/ 4 h 370"/>
                    <a:gd name="T80" fmla="*/ 796 w 812"/>
                    <a:gd name="T81" fmla="*/ 12 h 370"/>
                    <a:gd name="T82" fmla="*/ 808 w 812"/>
                    <a:gd name="T83" fmla="*/ 26 h 370"/>
                    <a:gd name="T84" fmla="*/ 812 w 812"/>
                    <a:gd name="T85" fmla="*/ 44 h 370"/>
                    <a:gd name="T86" fmla="*/ 810 w 812"/>
                    <a:gd name="T87" fmla="*/ 64 h 370"/>
                    <a:gd name="T88" fmla="*/ 798 w 812"/>
                    <a:gd name="T89" fmla="*/ 98 h 370"/>
                    <a:gd name="T90" fmla="*/ 766 w 812"/>
                    <a:gd name="T91" fmla="*/ 160 h 370"/>
                    <a:gd name="T92" fmla="*/ 726 w 812"/>
                    <a:gd name="T93" fmla="*/ 216 h 370"/>
                    <a:gd name="T94" fmla="*/ 676 w 812"/>
                    <a:gd name="T95" fmla="*/ 264 h 370"/>
                    <a:gd name="T96" fmla="*/ 622 w 812"/>
                    <a:gd name="T97" fmla="*/ 304 h 370"/>
                    <a:gd name="T98" fmla="*/ 560 w 812"/>
                    <a:gd name="T99" fmla="*/ 336 h 370"/>
                    <a:gd name="T100" fmla="*/ 494 w 812"/>
                    <a:gd name="T101" fmla="*/ 358 h 370"/>
                    <a:gd name="T102" fmla="*/ 426 w 812"/>
                    <a:gd name="T103"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2" h="370">
                      <a:moveTo>
                        <a:pt x="390" y="370"/>
                      </a:moveTo>
                      <a:lnTo>
                        <a:pt x="390" y="370"/>
                      </a:lnTo>
                      <a:lnTo>
                        <a:pt x="360" y="368"/>
                      </a:lnTo>
                      <a:lnTo>
                        <a:pt x="332" y="366"/>
                      </a:lnTo>
                      <a:lnTo>
                        <a:pt x="302" y="362"/>
                      </a:lnTo>
                      <a:lnTo>
                        <a:pt x="274" y="354"/>
                      </a:lnTo>
                      <a:lnTo>
                        <a:pt x="248" y="346"/>
                      </a:lnTo>
                      <a:lnTo>
                        <a:pt x="220" y="336"/>
                      </a:lnTo>
                      <a:lnTo>
                        <a:pt x="194" y="324"/>
                      </a:lnTo>
                      <a:lnTo>
                        <a:pt x="170" y="310"/>
                      </a:lnTo>
                      <a:lnTo>
                        <a:pt x="144" y="296"/>
                      </a:lnTo>
                      <a:lnTo>
                        <a:pt x="122" y="278"/>
                      </a:lnTo>
                      <a:lnTo>
                        <a:pt x="100" y="260"/>
                      </a:lnTo>
                      <a:lnTo>
                        <a:pt x="78" y="242"/>
                      </a:lnTo>
                      <a:lnTo>
                        <a:pt x="58" y="220"/>
                      </a:lnTo>
                      <a:lnTo>
                        <a:pt x="40" y="198"/>
                      </a:lnTo>
                      <a:lnTo>
                        <a:pt x="22" y="174"/>
                      </a:lnTo>
                      <a:lnTo>
                        <a:pt x="8" y="150"/>
                      </a:lnTo>
                      <a:lnTo>
                        <a:pt x="8" y="150"/>
                      </a:lnTo>
                      <a:lnTo>
                        <a:pt x="4" y="140"/>
                      </a:lnTo>
                      <a:lnTo>
                        <a:pt x="0" y="132"/>
                      </a:lnTo>
                      <a:lnTo>
                        <a:pt x="0" y="122"/>
                      </a:lnTo>
                      <a:lnTo>
                        <a:pt x="2" y="112"/>
                      </a:lnTo>
                      <a:lnTo>
                        <a:pt x="6" y="104"/>
                      </a:lnTo>
                      <a:lnTo>
                        <a:pt x="10" y="96"/>
                      </a:lnTo>
                      <a:lnTo>
                        <a:pt x="16" y="90"/>
                      </a:lnTo>
                      <a:lnTo>
                        <a:pt x="24" y="84"/>
                      </a:lnTo>
                      <a:lnTo>
                        <a:pt x="24" y="84"/>
                      </a:lnTo>
                      <a:lnTo>
                        <a:pt x="34" y="80"/>
                      </a:lnTo>
                      <a:lnTo>
                        <a:pt x="42" y="78"/>
                      </a:lnTo>
                      <a:lnTo>
                        <a:pt x="52" y="78"/>
                      </a:lnTo>
                      <a:lnTo>
                        <a:pt x="60" y="78"/>
                      </a:lnTo>
                      <a:lnTo>
                        <a:pt x="70" y="82"/>
                      </a:lnTo>
                      <a:lnTo>
                        <a:pt x="78" y="86"/>
                      </a:lnTo>
                      <a:lnTo>
                        <a:pt x="84" y="94"/>
                      </a:lnTo>
                      <a:lnTo>
                        <a:pt x="90" y="102"/>
                      </a:lnTo>
                      <a:lnTo>
                        <a:pt x="90" y="102"/>
                      </a:lnTo>
                      <a:lnTo>
                        <a:pt x="102" y="120"/>
                      </a:lnTo>
                      <a:lnTo>
                        <a:pt x="116" y="140"/>
                      </a:lnTo>
                      <a:lnTo>
                        <a:pt x="130" y="156"/>
                      </a:lnTo>
                      <a:lnTo>
                        <a:pt x="146" y="172"/>
                      </a:lnTo>
                      <a:lnTo>
                        <a:pt x="162" y="188"/>
                      </a:lnTo>
                      <a:lnTo>
                        <a:pt x="180" y="202"/>
                      </a:lnTo>
                      <a:lnTo>
                        <a:pt x="198" y="216"/>
                      </a:lnTo>
                      <a:lnTo>
                        <a:pt x="216" y="228"/>
                      </a:lnTo>
                      <a:lnTo>
                        <a:pt x="236" y="238"/>
                      </a:lnTo>
                      <a:lnTo>
                        <a:pt x="258" y="248"/>
                      </a:lnTo>
                      <a:lnTo>
                        <a:pt x="278" y="256"/>
                      </a:lnTo>
                      <a:lnTo>
                        <a:pt x="300" y="262"/>
                      </a:lnTo>
                      <a:lnTo>
                        <a:pt x="322" y="266"/>
                      </a:lnTo>
                      <a:lnTo>
                        <a:pt x="344" y="270"/>
                      </a:lnTo>
                      <a:lnTo>
                        <a:pt x="366" y="272"/>
                      </a:lnTo>
                      <a:lnTo>
                        <a:pt x="390" y="274"/>
                      </a:lnTo>
                      <a:lnTo>
                        <a:pt x="390" y="274"/>
                      </a:lnTo>
                      <a:lnTo>
                        <a:pt x="418" y="272"/>
                      </a:lnTo>
                      <a:lnTo>
                        <a:pt x="446" y="270"/>
                      </a:lnTo>
                      <a:lnTo>
                        <a:pt x="472" y="264"/>
                      </a:lnTo>
                      <a:lnTo>
                        <a:pt x="498" y="256"/>
                      </a:lnTo>
                      <a:lnTo>
                        <a:pt x="524" y="246"/>
                      </a:lnTo>
                      <a:lnTo>
                        <a:pt x="548" y="236"/>
                      </a:lnTo>
                      <a:lnTo>
                        <a:pt x="572" y="222"/>
                      </a:lnTo>
                      <a:lnTo>
                        <a:pt x="594" y="208"/>
                      </a:lnTo>
                      <a:lnTo>
                        <a:pt x="614" y="192"/>
                      </a:lnTo>
                      <a:lnTo>
                        <a:pt x="634" y="172"/>
                      </a:lnTo>
                      <a:lnTo>
                        <a:pt x="652" y="154"/>
                      </a:lnTo>
                      <a:lnTo>
                        <a:pt x="670" y="132"/>
                      </a:lnTo>
                      <a:lnTo>
                        <a:pt x="684" y="110"/>
                      </a:lnTo>
                      <a:lnTo>
                        <a:pt x="698" y="86"/>
                      </a:lnTo>
                      <a:lnTo>
                        <a:pt x="710" y="60"/>
                      </a:lnTo>
                      <a:lnTo>
                        <a:pt x="718" y="34"/>
                      </a:lnTo>
                      <a:lnTo>
                        <a:pt x="718" y="34"/>
                      </a:lnTo>
                      <a:lnTo>
                        <a:pt x="722" y="26"/>
                      </a:lnTo>
                      <a:lnTo>
                        <a:pt x="728" y="18"/>
                      </a:lnTo>
                      <a:lnTo>
                        <a:pt x="734" y="12"/>
                      </a:lnTo>
                      <a:lnTo>
                        <a:pt x="742" y="6"/>
                      </a:lnTo>
                      <a:lnTo>
                        <a:pt x="752" y="2"/>
                      </a:lnTo>
                      <a:lnTo>
                        <a:pt x="760" y="0"/>
                      </a:lnTo>
                      <a:lnTo>
                        <a:pt x="770" y="2"/>
                      </a:lnTo>
                      <a:lnTo>
                        <a:pt x="780" y="4"/>
                      </a:lnTo>
                      <a:lnTo>
                        <a:pt x="780" y="4"/>
                      </a:lnTo>
                      <a:lnTo>
                        <a:pt x="788" y="6"/>
                      </a:lnTo>
                      <a:lnTo>
                        <a:pt x="796" y="12"/>
                      </a:lnTo>
                      <a:lnTo>
                        <a:pt x="802" y="20"/>
                      </a:lnTo>
                      <a:lnTo>
                        <a:pt x="808" y="26"/>
                      </a:lnTo>
                      <a:lnTo>
                        <a:pt x="810" y="36"/>
                      </a:lnTo>
                      <a:lnTo>
                        <a:pt x="812" y="44"/>
                      </a:lnTo>
                      <a:lnTo>
                        <a:pt x="812" y="54"/>
                      </a:lnTo>
                      <a:lnTo>
                        <a:pt x="810" y="64"/>
                      </a:lnTo>
                      <a:lnTo>
                        <a:pt x="810" y="64"/>
                      </a:lnTo>
                      <a:lnTo>
                        <a:pt x="798" y="98"/>
                      </a:lnTo>
                      <a:lnTo>
                        <a:pt x="784" y="130"/>
                      </a:lnTo>
                      <a:lnTo>
                        <a:pt x="766" y="160"/>
                      </a:lnTo>
                      <a:lnTo>
                        <a:pt x="746" y="188"/>
                      </a:lnTo>
                      <a:lnTo>
                        <a:pt x="726" y="216"/>
                      </a:lnTo>
                      <a:lnTo>
                        <a:pt x="702" y="240"/>
                      </a:lnTo>
                      <a:lnTo>
                        <a:pt x="676" y="264"/>
                      </a:lnTo>
                      <a:lnTo>
                        <a:pt x="650" y="286"/>
                      </a:lnTo>
                      <a:lnTo>
                        <a:pt x="622" y="304"/>
                      </a:lnTo>
                      <a:lnTo>
                        <a:pt x="592" y="322"/>
                      </a:lnTo>
                      <a:lnTo>
                        <a:pt x="560" y="336"/>
                      </a:lnTo>
                      <a:lnTo>
                        <a:pt x="528" y="348"/>
                      </a:lnTo>
                      <a:lnTo>
                        <a:pt x="494" y="358"/>
                      </a:lnTo>
                      <a:lnTo>
                        <a:pt x="460" y="364"/>
                      </a:lnTo>
                      <a:lnTo>
                        <a:pt x="426" y="368"/>
                      </a:lnTo>
                      <a:lnTo>
                        <a:pt x="390" y="370"/>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29" name="Freeform 19"/>
                <p:cNvSpPr>
                  <a:spLocks/>
                </p:cNvSpPr>
                <p:nvPr/>
              </p:nvSpPr>
              <p:spPr bwMode="auto">
                <a:xfrm>
                  <a:off x="3567" y="2703"/>
                  <a:ext cx="812" cy="370"/>
                </a:xfrm>
                <a:custGeom>
                  <a:avLst/>
                  <a:gdLst>
                    <a:gd name="T0" fmla="*/ 390 w 812"/>
                    <a:gd name="T1" fmla="*/ 370 h 370"/>
                    <a:gd name="T2" fmla="*/ 332 w 812"/>
                    <a:gd name="T3" fmla="*/ 366 h 370"/>
                    <a:gd name="T4" fmla="*/ 274 w 812"/>
                    <a:gd name="T5" fmla="*/ 354 h 370"/>
                    <a:gd name="T6" fmla="*/ 220 w 812"/>
                    <a:gd name="T7" fmla="*/ 336 h 370"/>
                    <a:gd name="T8" fmla="*/ 170 w 812"/>
                    <a:gd name="T9" fmla="*/ 310 h 370"/>
                    <a:gd name="T10" fmla="*/ 122 w 812"/>
                    <a:gd name="T11" fmla="*/ 278 h 370"/>
                    <a:gd name="T12" fmla="*/ 78 w 812"/>
                    <a:gd name="T13" fmla="*/ 242 h 370"/>
                    <a:gd name="T14" fmla="*/ 40 w 812"/>
                    <a:gd name="T15" fmla="*/ 198 h 370"/>
                    <a:gd name="T16" fmla="*/ 8 w 812"/>
                    <a:gd name="T17" fmla="*/ 150 h 370"/>
                    <a:gd name="T18" fmla="*/ 4 w 812"/>
                    <a:gd name="T19" fmla="*/ 140 h 370"/>
                    <a:gd name="T20" fmla="*/ 0 w 812"/>
                    <a:gd name="T21" fmla="*/ 122 h 370"/>
                    <a:gd name="T22" fmla="*/ 6 w 812"/>
                    <a:gd name="T23" fmla="*/ 104 h 370"/>
                    <a:gd name="T24" fmla="*/ 16 w 812"/>
                    <a:gd name="T25" fmla="*/ 90 h 370"/>
                    <a:gd name="T26" fmla="*/ 24 w 812"/>
                    <a:gd name="T27" fmla="*/ 84 h 370"/>
                    <a:gd name="T28" fmla="*/ 42 w 812"/>
                    <a:gd name="T29" fmla="*/ 78 h 370"/>
                    <a:gd name="T30" fmla="*/ 60 w 812"/>
                    <a:gd name="T31" fmla="*/ 78 h 370"/>
                    <a:gd name="T32" fmla="*/ 78 w 812"/>
                    <a:gd name="T33" fmla="*/ 86 h 370"/>
                    <a:gd name="T34" fmla="*/ 90 w 812"/>
                    <a:gd name="T35" fmla="*/ 102 h 370"/>
                    <a:gd name="T36" fmla="*/ 102 w 812"/>
                    <a:gd name="T37" fmla="*/ 120 h 370"/>
                    <a:gd name="T38" fmla="*/ 130 w 812"/>
                    <a:gd name="T39" fmla="*/ 156 h 370"/>
                    <a:gd name="T40" fmla="*/ 162 w 812"/>
                    <a:gd name="T41" fmla="*/ 188 h 370"/>
                    <a:gd name="T42" fmla="*/ 198 w 812"/>
                    <a:gd name="T43" fmla="*/ 216 h 370"/>
                    <a:gd name="T44" fmla="*/ 236 w 812"/>
                    <a:gd name="T45" fmla="*/ 238 h 370"/>
                    <a:gd name="T46" fmla="*/ 278 w 812"/>
                    <a:gd name="T47" fmla="*/ 256 h 370"/>
                    <a:gd name="T48" fmla="*/ 322 w 812"/>
                    <a:gd name="T49" fmla="*/ 266 h 370"/>
                    <a:gd name="T50" fmla="*/ 366 w 812"/>
                    <a:gd name="T51" fmla="*/ 272 h 370"/>
                    <a:gd name="T52" fmla="*/ 390 w 812"/>
                    <a:gd name="T53" fmla="*/ 274 h 370"/>
                    <a:gd name="T54" fmla="*/ 446 w 812"/>
                    <a:gd name="T55" fmla="*/ 270 h 370"/>
                    <a:gd name="T56" fmla="*/ 498 w 812"/>
                    <a:gd name="T57" fmla="*/ 256 h 370"/>
                    <a:gd name="T58" fmla="*/ 548 w 812"/>
                    <a:gd name="T59" fmla="*/ 236 h 370"/>
                    <a:gd name="T60" fmla="*/ 594 w 812"/>
                    <a:gd name="T61" fmla="*/ 208 h 370"/>
                    <a:gd name="T62" fmla="*/ 634 w 812"/>
                    <a:gd name="T63" fmla="*/ 172 h 370"/>
                    <a:gd name="T64" fmla="*/ 670 w 812"/>
                    <a:gd name="T65" fmla="*/ 132 h 370"/>
                    <a:gd name="T66" fmla="*/ 698 w 812"/>
                    <a:gd name="T67" fmla="*/ 86 h 370"/>
                    <a:gd name="T68" fmla="*/ 718 w 812"/>
                    <a:gd name="T69" fmla="*/ 34 h 370"/>
                    <a:gd name="T70" fmla="*/ 722 w 812"/>
                    <a:gd name="T71" fmla="*/ 26 h 370"/>
                    <a:gd name="T72" fmla="*/ 734 w 812"/>
                    <a:gd name="T73" fmla="*/ 12 h 370"/>
                    <a:gd name="T74" fmla="*/ 752 w 812"/>
                    <a:gd name="T75" fmla="*/ 2 h 370"/>
                    <a:gd name="T76" fmla="*/ 770 w 812"/>
                    <a:gd name="T77" fmla="*/ 2 h 370"/>
                    <a:gd name="T78" fmla="*/ 780 w 812"/>
                    <a:gd name="T79" fmla="*/ 4 h 370"/>
                    <a:gd name="T80" fmla="*/ 796 w 812"/>
                    <a:gd name="T81" fmla="*/ 12 h 370"/>
                    <a:gd name="T82" fmla="*/ 808 w 812"/>
                    <a:gd name="T83" fmla="*/ 26 h 370"/>
                    <a:gd name="T84" fmla="*/ 812 w 812"/>
                    <a:gd name="T85" fmla="*/ 44 h 370"/>
                    <a:gd name="T86" fmla="*/ 810 w 812"/>
                    <a:gd name="T87" fmla="*/ 64 h 370"/>
                    <a:gd name="T88" fmla="*/ 798 w 812"/>
                    <a:gd name="T89" fmla="*/ 98 h 370"/>
                    <a:gd name="T90" fmla="*/ 766 w 812"/>
                    <a:gd name="T91" fmla="*/ 160 h 370"/>
                    <a:gd name="T92" fmla="*/ 726 w 812"/>
                    <a:gd name="T93" fmla="*/ 216 h 370"/>
                    <a:gd name="T94" fmla="*/ 676 w 812"/>
                    <a:gd name="T95" fmla="*/ 264 h 370"/>
                    <a:gd name="T96" fmla="*/ 622 w 812"/>
                    <a:gd name="T97" fmla="*/ 304 h 370"/>
                    <a:gd name="T98" fmla="*/ 560 w 812"/>
                    <a:gd name="T99" fmla="*/ 336 h 370"/>
                    <a:gd name="T100" fmla="*/ 494 w 812"/>
                    <a:gd name="T101" fmla="*/ 358 h 370"/>
                    <a:gd name="T102" fmla="*/ 426 w 812"/>
                    <a:gd name="T103"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2" h="370">
                      <a:moveTo>
                        <a:pt x="390" y="370"/>
                      </a:moveTo>
                      <a:lnTo>
                        <a:pt x="390" y="370"/>
                      </a:lnTo>
                      <a:lnTo>
                        <a:pt x="360" y="368"/>
                      </a:lnTo>
                      <a:lnTo>
                        <a:pt x="332" y="366"/>
                      </a:lnTo>
                      <a:lnTo>
                        <a:pt x="302" y="362"/>
                      </a:lnTo>
                      <a:lnTo>
                        <a:pt x="274" y="354"/>
                      </a:lnTo>
                      <a:lnTo>
                        <a:pt x="248" y="346"/>
                      </a:lnTo>
                      <a:lnTo>
                        <a:pt x="220" y="336"/>
                      </a:lnTo>
                      <a:lnTo>
                        <a:pt x="194" y="324"/>
                      </a:lnTo>
                      <a:lnTo>
                        <a:pt x="170" y="310"/>
                      </a:lnTo>
                      <a:lnTo>
                        <a:pt x="144" y="296"/>
                      </a:lnTo>
                      <a:lnTo>
                        <a:pt x="122" y="278"/>
                      </a:lnTo>
                      <a:lnTo>
                        <a:pt x="100" y="260"/>
                      </a:lnTo>
                      <a:lnTo>
                        <a:pt x="78" y="242"/>
                      </a:lnTo>
                      <a:lnTo>
                        <a:pt x="58" y="220"/>
                      </a:lnTo>
                      <a:lnTo>
                        <a:pt x="40" y="198"/>
                      </a:lnTo>
                      <a:lnTo>
                        <a:pt x="22" y="174"/>
                      </a:lnTo>
                      <a:lnTo>
                        <a:pt x="8" y="150"/>
                      </a:lnTo>
                      <a:lnTo>
                        <a:pt x="8" y="150"/>
                      </a:lnTo>
                      <a:lnTo>
                        <a:pt x="4" y="140"/>
                      </a:lnTo>
                      <a:lnTo>
                        <a:pt x="0" y="132"/>
                      </a:lnTo>
                      <a:lnTo>
                        <a:pt x="0" y="122"/>
                      </a:lnTo>
                      <a:lnTo>
                        <a:pt x="2" y="112"/>
                      </a:lnTo>
                      <a:lnTo>
                        <a:pt x="6" y="104"/>
                      </a:lnTo>
                      <a:lnTo>
                        <a:pt x="10" y="96"/>
                      </a:lnTo>
                      <a:lnTo>
                        <a:pt x="16" y="90"/>
                      </a:lnTo>
                      <a:lnTo>
                        <a:pt x="24" y="84"/>
                      </a:lnTo>
                      <a:lnTo>
                        <a:pt x="24" y="84"/>
                      </a:lnTo>
                      <a:lnTo>
                        <a:pt x="34" y="80"/>
                      </a:lnTo>
                      <a:lnTo>
                        <a:pt x="42" y="78"/>
                      </a:lnTo>
                      <a:lnTo>
                        <a:pt x="52" y="78"/>
                      </a:lnTo>
                      <a:lnTo>
                        <a:pt x="60" y="78"/>
                      </a:lnTo>
                      <a:lnTo>
                        <a:pt x="70" y="82"/>
                      </a:lnTo>
                      <a:lnTo>
                        <a:pt x="78" y="86"/>
                      </a:lnTo>
                      <a:lnTo>
                        <a:pt x="84" y="94"/>
                      </a:lnTo>
                      <a:lnTo>
                        <a:pt x="90" y="102"/>
                      </a:lnTo>
                      <a:lnTo>
                        <a:pt x="90" y="102"/>
                      </a:lnTo>
                      <a:lnTo>
                        <a:pt x="102" y="120"/>
                      </a:lnTo>
                      <a:lnTo>
                        <a:pt x="116" y="140"/>
                      </a:lnTo>
                      <a:lnTo>
                        <a:pt x="130" y="156"/>
                      </a:lnTo>
                      <a:lnTo>
                        <a:pt x="146" y="172"/>
                      </a:lnTo>
                      <a:lnTo>
                        <a:pt x="162" y="188"/>
                      </a:lnTo>
                      <a:lnTo>
                        <a:pt x="180" y="202"/>
                      </a:lnTo>
                      <a:lnTo>
                        <a:pt x="198" y="216"/>
                      </a:lnTo>
                      <a:lnTo>
                        <a:pt x="216" y="228"/>
                      </a:lnTo>
                      <a:lnTo>
                        <a:pt x="236" y="238"/>
                      </a:lnTo>
                      <a:lnTo>
                        <a:pt x="258" y="248"/>
                      </a:lnTo>
                      <a:lnTo>
                        <a:pt x="278" y="256"/>
                      </a:lnTo>
                      <a:lnTo>
                        <a:pt x="300" y="262"/>
                      </a:lnTo>
                      <a:lnTo>
                        <a:pt x="322" y="266"/>
                      </a:lnTo>
                      <a:lnTo>
                        <a:pt x="344" y="270"/>
                      </a:lnTo>
                      <a:lnTo>
                        <a:pt x="366" y="272"/>
                      </a:lnTo>
                      <a:lnTo>
                        <a:pt x="390" y="274"/>
                      </a:lnTo>
                      <a:lnTo>
                        <a:pt x="390" y="274"/>
                      </a:lnTo>
                      <a:lnTo>
                        <a:pt x="418" y="272"/>
                      </a:lnTo>
                      <a:lnTo>
                        <a:pt x="446" y="270"/>
                      </a:lnTo>
                      <a:lnTo>
                        <a:pt x="472" y="264"/>
                      </a:lnTo>
                      <a:lnTo>
                        <a:pt x="498" y="256"/>
                      </a:lnTo>
                      <a:lnTo>
                        <a:pt x="524" y="246"/>
                      </a:lnTo>
                      <a:lnTo>
                        <a:pt x="548" y="236"/>
                      </a:lnTo>
                      <a:lnTo>
                        <a:pt x="572" y="222"/>
                      </a:lnTo>
                      <a:lnTo>
                        <a:pt x="594" y="208"/>
                      </a:lnTo>
                      <a:lnTo>
                        <a:pt x="614" y="192"/>
                      </a:lnTo>
                      <a:lnTo>
                        <a:pt x="634" y="172"/>
                      </a:lnTo>
                      <a:lnTo>
                        <a:pt x="652" y="154"/>
                      </a:lnTo>
                      <a:lnTo>
                        <a:pt x="670" y="132"/>
                      </a:lnTo>
                      <a:lnTo>
                        <a:pt x="684" y="110"/>
                      </a:lnTo>
                      <a:lnTo>
                        <a:pt x="698" y="86"/>
                      </a:lnTo>
                      <a:lnTo>
                        <a:pt x="710" y="60"/>
                      </a:lnTo>
                      <a:lnTo>
                        <a:pt x="718" y="34"/>
                      </a:lnTo>
                      <a:lnTo>
                        <a:pt x="718" y="34"/>
                      </a:lnTo>
                      <a:lnTo>
                        <a:pt x="722" y="26"/>
                      </a:lnTo>
                      <a:lnTo>
                        <a:pt x="728" y="18"/>
                      </a:lnTo>
                      <a:lnTo>
                        <a:pt x="734" y="12"/>
                      </a:lnTo>
                      <a:lnTo>
                        <a:pt x="742" y="6"/>
                      </a:lnTo>
                      <a:lnTo>
                        <a:pt x="752" y="2"/>
                      </a:lnTo>
                      <a:lnTo>
                        <a:pt x="760" y="0"/>
                      </a:lnTo>
                      <a:lnTo>
                        <a:pt x="770" y="2"/>
                      </a:lnTo>
                      <a:lnTo>
                        <a:pt x="780" y="4"/>
                      </a:lnTo>
                      <a:lnTo>
                        <a:pt x="780" y="4"/>
                      </a:lnTo>
                      <a:lnTo>
                        <a:pt x="788" y="6"/>
                      </a:lnTo>
                      <a:lnTo>
                        <a:pt x="796" y="12"/>
                      </a:lnTo>
                      <a:lnTo>
                        <a:pt x="802" y="20"/>
                      </a:lnTo>
                      <a:lnTo>
                        <a:pt x="808" y="26"/>
                      </a:lnTo>
                      <a:lnTo>
                        <a:pt x="810" y="36"/>
                      </a:lnTo>
                      <a:lnTo>
                        <a:pt x="812" y="44"/>
                      </a:lnTo>
                      <a:lnTo>
                        <a:pt x="812" y="54"/>
                      </a:lnTo>
                      <a:lnTo>
                        <a:pt x="810" y="64"/>
                      </a:lnTo>
                      <a:lnTo>
                        <a:pt x="810" y="64"/>
                      </a:lnTo>
                      <a:lnTo>
                        <a:pt x="798" y="98"/>
                      </a:lnTo>
                      <a:lnTo>
                        <a:pt x="784" y="130"/>
                      </a:lnTo>
                      <a:lnTo>
                        <a:pt x="766" y="160"/>
                      </a:lnTo>
                      <a:lnTo>
                        <a:pt x="746" y="188"/>
                      </a:lnTo>
                      <a:lnTo>
                        <a:pt x="726" y="216"/>
                      </a:lnTo>
                      <a:lnTo>
                        <a:pt x="702" y="240"/>
                      </a:lnTo>
                      <a:lnTo>
                        <a:pt x="676" y="264"/>
                      </a:lnTo>
                      <a:lnTo>
                        <a:pt x="650" y="286"/>
                      </a:lnTo>
                      <a:lnTo>
                        <a:pt x="622" y="304"/>
                      </a:lnTo>
                      <a:lnTo>
                        <a:pt x="592" y="322"/>
                      </a:lnTo>
                      <a:lnTo>
                        <a:pt x="560" y="336"/>
                      </a:lnTo>
                      <a:lnTo>
                        <a:pt x="528" y="348"/>
                      </a:lnTo>
                      <a:lnTo>
                        <a:pt x="494" y="358"/>
                      </a:lnTo>
                      <a:lnTo>
                        <a:pt x="460" y="364"/>
                      </a:lnTo>
                      <a:lnTo>
                        <a:pt x="426" y="368"/>
                      </a:lnTo>
                      <a:lnTo>
                        <a:pt x="390" y="37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30" name="Freeform 20"/>
                <p:cNvSpPr>
                  <a:spLocks/>
                </p:cNvSpPr>
                <p:nvPr/>
              </p:nvSpPr>
              <p:spPr bwMode="auto">
                <a:xfrm>
                  <a:off x="4247" y="2403"/>
                  <a:ext cx="594" cy="516"/>
                </a:xfrm>
                <a:custGeom>
                  <a:avLst/>
                  <a:gdLst>
                    <a:gd name="T0" fmla="*/ 152 w 594"/>
                    <a:gd name="T1" fmla="*/ 516 h 516"/>
                    <a:gd name="T2" fmla="*/ 94 w 594"/>
                    <a:gd name="T3" fmla="*/ 512 h 516"/>
                    <a:gd name="T4" fmla="*/ 36 w 594"/>
                    <a:gd name="T5" fmla="*/ 500 h 516"/>
                    <a:gd name="T6" fmla="*/ 28 w 594"/>
                    <a:gd name="T7" fmla="*/ 498 h 516"/>
                    <a:gd name="T8" fmla="*/ 12 w 594"/>
                    <a:gd name="T9" fmla="*/ 486 h 516"/>
                    <a:gd name="T10" fmla="*/ 4 w 594"/>
                    <a:gd name="T11" fmla="*/ 470 h 516"/>
                    <a:gd name="T12" fmla="*/ 0 w 594"/>
                    <a:gd name="T13" fmla="*/ 452 h 516"/>
                    <a:gd name="T14" fmla="*/ 2 w 594"/>
                    <a:gd name="T15" fmla="*/ 442 h 516"/>
                    <a:gd name="T16" fmla="*/ 10 w 594"/>
                    <a:gd name="T17" fmla="*/ 424 h 516"/>
                    <a:gd name="T18" fmla="*/ 24 w 594"/>
                    <a:gd name="T19" fmla="*/ 412 h 516"/>
                    <a:gd name="T20" fmla="*/ 42 w 594"/>
                    <a:gd name="T21" fmla="*/ 406 h 516"/>
                    <a:gd name="T22" fmla="*/ 62 w 594"/>
                    <a:gd name="T23" fmla="*/ 408 h 516"/>
                    <a:gd name="T24" fmla="*/ 84 w 594"/>
                    <a:gd name="T25" fmla="*/ 414 h 516"/>
                    <a:gd name="T26" fmla="*/ 128 w 594"/>
                    <a:gd name="T27" fmla="*/ 420 h 516"/>
                    <a:gd name="T28" fmla="*/ 152 w 594"/>
                    <a:gd name="T29" fmla="*/ 420 h 516"/>
                    <a:gd name="T30" fmla="*/ 222 w 594"/>
                    <a:gd name="T31" fmla="*/ 412 h 516"/>
                    <a:gd name="T32" fmla="*/ 286 w 594"/>
                    <a:gd name="T33" fmla="*/ 392 h 516"/>
                    <a:gd name="T34" fmla="*/ 344 w 594"/>
                    <a:gd name="T35" fmla="*/ 360 h 516"/>
                    <a:gd name="T36" fmla="*/ 396 w 594"/>
                    <a:gd name="T37" fmla="*/ 318 h 516"/>
                    <a:gd name="T38" fmla="*/ 438 w 594"/>
                    <a:gd name="T39" fmla="*/ 268 h 516"/>
                    <a:gd name="T40" fmla="*/ 470 w 594"/>
                    <a:gd name="T41" fmla="*/ 208 h 516"/>
                    <a:gd name="T42" fmla="*/ 490 w 594"/>
                    <a:gd name="T43" fmla="*/ 144 h 516"/>
                    <a:gd name="T44" fmla="*/ 498 w 594"/>
                    <a:gd name="T45" fmla="*/ 74 h 516"/>
                    <a:gd name="T46" fmla="*/ 496 w 594"/>
                    <a:gd name="T47" fmla="*/ 50 h 516"/>
                    <a:gd name="T48" fmla="*/ 498 w 594"/>
                    <a:gd name="T49" fmla="*/ 40 h 516"/>
                    <a:gd name="T50" fmla="*/ 504 w 594"/>
                    <a:gd name="T51" fmla="*/ 22 h 516"/>
                    <a:gd name="T52" fmla="*/ 516 w 594"/>
                    <a:gd name="T53" fmla="*/ 10 h 516"/>
                    <a:gd name="T54" fmla="*/ 532 w 594"/>
                    <a:gd name="T55" fmla="*/ 0 h 516"/>
                    <a:gd name="T56" fmla="*/ 542 w 594"/>
                    <a:gd name="T57" fmla="*/ 0 h 516"/>
                    <a:gd name="T58" fmla="*/ 560 w 594"/>
                    <a:gd name="T59" fmla="*/ 2 h 516"/>
                    <a:gd name="T60" fmla="*/ 576 w 594"/>
                    <a:gd name="T61" fmla="*/ 10 h 516"/>
                    <a:gd name="T62" fmla="*/ 588 w 594"/>
                    <a:gd name="T63" fmla="*/ 26 h 516"/>
                    <a:gd name="T64" fmla="*/ 592 w 594"/>
                    <a:gd name="T65" fmla="*/ 44 h 516"/>
                    <a:gd name="T66" fmla="*/ 594 w 594"/>
                    <a:gd name="T67" fmla="*/ 74 h 516"/>
                    <a:gd name="T68" fmla="*/ 592 w 594"/>
                    <a:gd name="T69" fmla="*/ 120 h 516"/>
                    <a:gd name="T70" fmla="*/ 574 w 594"/>
                    <a:gd name="T71" fmla="*/ 206 h 516"/>
                    <a:gd name="T72" fmla="*/ 540 w 594"/>
                    <a:gd name="T73" fmla="*/ 284 h 516"/>
                    <a:gd name="T74" fmla="*/ 492 w 594"/>
                    <a:gd name="T75" fmla="*/ 354 h 516"/>
                    <a:gd name="T76" fmla="*/ 432 w 594"/>
                    <a:gd name="T77" fmla="*/ 414 h 516"/>
                    <a:gd name="T78" fmla="*/ 362 w 594"/>
                    <a:gd name="T79" fmla="*/ 462 h 516"/>
                    <a:gd name="T80" fmla="*/ 282 w 594"/>
                    <a:gd name="T81" fmla="*/ 496 h 516"/>
                    <a:gd name="T82" fmla="*/ 196 w 594"/>
                    <a:gd name="T83" fmla="*/ 51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4" h="516">
                      <a:moveTo>
                        <a:pt x="152" y="516"/>
                      </a:moveTo>
                      <a:lnTo>
                        <a:pt x="152" y="516"/>
                      </a:lnTo>
                      <a:lnTo>
                        <a:pt x="122" y="516"/>
                      </a:lnTo>
                      <a:lnTo>
                        <a:pt x="94" y="512"/>
                      </a:lnTo>
                      <a:lnTo>
                        <a:pt x="64" y="508"/>
                      </a:lnTo>
                      <a:lnTo>
                        <a:pt x="36" y="500"/>
                      </a:lnTo>
                      <a:lnTo>
                        <a:pt x="36" y="500"/>
                      </a:lnTo>
                      <a:lnTo>
                        <a:pt x="28" y="498"/>
                      </a:lnTo>
                      <a:lnTo>
                        <a:pt x="20" y="492"/>
                      </a:lnTo>
                      <a:lnTo>
                        <a:pt x="12" y="486"/>
                      </a:lnTo>
                      <a:lnTo>
                        <a:pt x="8" y="478"/>
                      </a:lnTo>
                      <a:lnTo>
                        <a:pt x="4" y="470"/>
                      </a:lnTo>
                      <a:lnTo>
                        <a:pt x="2" y="460"/>
                      </a:lnTo>
                      <a:lnTo>
                        <a:pt x="0" y="452"/>
                      </a:lnTo>
                      <a:lnTo>
                        <a:pt x="2" y="442"/>
                      </a:lnTo>
                      <a:lnTo>
                        <a:pt x="2" y="442"/>
                      </a:lnTo>
                      <a:lnTo>
                        <a:pt x="6" y="432"/>
                      </a:lnTo>
                      <a:lnTo>
                        <a:pt x="10" y="424"/>
                      </a:lnTo>
                      <a:lnTo>
                        <a:pt x="18" y="418"/>
                      </a:lnTo>
                      <a:lnTo>
                        <a:pt x="24" y="412"/>
                      </a:lnTo>
                      <a:lnTo>
                        <a:pt x="34" y="408"/>
                      </a:lnTo>
                      <a:lnTo>
                        <a:pt x="42" y="406"/>
                      </a:lnTo>
                      <a:lnTo>
                        <a:pt x="52" y="406"/>
                      </a:lnTo>
                      <a:lnTo>
                        <a:pt x="62" y="408"/>
                      </a:lnTo>
                      <a:lnTo>
                        <a:pt x="62" y="408"/>
                      </a:lnTo>
                      <a:lnTo>
                        <a:pt x="84" y="414"/>
                      </a:lnTo>
                      <a:lnTo>
                        <a:pt x="106" y="416"/>
                      </a:lnTo>
                      <a:lnTo>
                        <a:pt x="128" y="420"/>
                      </a:lnTo>
                      <a:lnTo>
                        <a:pt x="152" y="420"/>
                      </a:lnTo>
                      <a:lnTo>
                        <a:pt x="152" y="420"/>
                      </a:lnTo>
                      <a:lnTo>
                        <a:pt x="186" y="418"/>
                      </a:lnTo>
                      <a:lnTo>
                        <a:pt x="222" y="412"/>
                      </a:lnTo>
                      <a:lnTo>
                        <a:pt x="254" y="404"/>
                      </a:lnTo>
                      <a:lnTo>
                        <a:pt x="286" y="392"/>
                      </a:lnTo>
                      <a:lnTo>
                        <a:pt x="316" y="378"/>
                      </a:lnTo>
                      <a:lnTo>
                        <a:pt x="344" y="360"/>
                      </a:lnTo>
                      <a:lnTo>
                        <a:pt x="372" y="340"/>
                      </a:lnTo>
                      <a:lnTo>
                        <a:pt x="396" y="318"/>
                      </a:lnTo>
                      <a:lnTo>
                        <a:pt x="418" y="294"/>
                      </a:lnTo>
                      <a:lnTo>
                        <a:pt x="438" y="268"/>
                      </a:lnTo>
                      <a:lnTo>
                        <a:pt x="456" y="238"/>
                      </a:lnTo>
                      <a:lnTo>
                        <a:pt x="470" y="208"/>
                      </a:lnTo>
                      <a:lnTo>
                        <a:pt x="482" y="176"/>
                      </a:lnTo>
                      <a:lnTo>
                        <a:pt x="490" y="144"/>
                      </a:lnTo>
                      <a:lnTo>
                        <a:pt x="496" y="110"/>
                      </a:lnTo>
                      <a:lnTo>
                        <a:pt x="498" y="74"/>
                      </a:lnTo>
                      <a:lnTo>
                        <a:pt x="498" y="74"/>
                      </a:lnTo>
                      <a:lnTo>
                        <a:pt x="496" y="50"/>
                      </a:lnTo>
                      <a:lnTo>
                        <a:pt x="496" y="50"/>
                      </a:lnTo>
                      <a:lnTo>
                        <a:pt x="498" y="40"/>
                      </a:lnTo>
                      <a:lnTo>
                        <a:pt x="500" y="32"/>
                      </a:lnTo>
                      <a:lnTo>
                        <a:pt x="504" y="22"/>
                      </a:lnTo>
                      <a:lnTo>
                        <a:pt x="508" y="16"/>
                      </a:lnTo>
                      <a:lnTo>
                        <a:pt x="516" y="10"/>
                      </a:lnTo>
                      <a:lnTo>
                        <a:pt x="524" y="4"/>
                      </a:lnTo>
                      <a:lnTo>
                        <a:pt x="532" y="0"/>
                      </a:lnTo>
                      <a:lnTo>
                        <a:pt x="542" y="0"/>
                      </a:lnTo>
                      <a:lnTo>
                        <a:pt x="542" y="0"/>
                      </a:lnTo>
                      <a:lnTo>
                        <a:pt x="552" y="0"/>
                      </a:lnTo>
                      <a:lnTo>
                        <a:pt x="560" y="2"/>
                      </a:lnTo>
                      <a:lnTo>
                        <a:pt x="568" y="6"/>
                      </a:lnTo>
                      <a:lnTo>
                        <a:pt x="576" y="10"/>
                      </a:lnTo>
                      <a:lnTo>
                        <a:pt x="582" y="18"/>
                      </a:lnTo>
                      <a:lnTo>
                        <a:pt x="588" y="26"/>
                      </a:lnTo>
                      <a:lnTo>
                        <a:pt x="592" y="34"/>
                      </a:lnTo>
                      <a:lnTo>
                        <a:pt x="592" y="44"/>
                      </a:lnTo>
                      <a:lnTo>
                        <a:pt x="592" y="44"/>
                      </a:lnTo>
                      <a:lnTo>
                        <a:pt x="594" y="74"/>
                      </a:lnTo>
                      <a:lnTo>
                        <a:pt x="594" y="74"/>
                      </a:lnTo>
                      <a:lnTo>
                        <a:pt x="592" y="120"/>
                      </a:lnTo>
                      <a:lnTo>
                        <a:pt x="584" y="162"/>
                      </a:lnTo>
                      <a:lnTo>
                        <a:pt x="574" y="206"/>
                      </a:lnTo>
                      <a:lnTo>
                        <a:pt x="558" y="246"/>
                      </a:lnTo>
                      <a:lnTo>
                        <a:pt x="540" y="284"/>
                      </a:lnTo>
                      <a:lnTo>
                        <a:pt x="518" y="320"/>
                      </a:lnTo>
                      <a:lnTo>
                        <a:pt x="492" y="354"/>
                      </a:lnTo>
                      <a:lnTo>
                        <a:pt x="464" y="386"/>
                      </a:lnTo>
                      <a:lnTo>
                        <a:pt x="432" y="414"/>
                      </a:lnTo>
                      <a:lnTo>
                        <a:pt x="398" y="440"/>
                      </a:lnTo>
                      <a:lnTo>
                        <a:pt x="362" y="462"/>
                      </a:lnTo>
                      <a:lnTo>
                        <a:pt x="324" y="482"/>
                      </a:lnTo>
                      <a:lnTo>
                        <a:pt x="282" y="496"/>
                      </a:lnTo>
                      <a:lnTo>
                        <a:pt x="240" y="506"/>
                      </a:lnTo>
                      <a:lnTo>
                        <a:pt x="196" y="514"/>
                      </a:lnTo>
                      <a:lnTo>
                        <a:pt x="152" y="516"/>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31" name="Freeform 21"/>
                <p:cNvSpPr>
                  <a:spLocks/>
                </p:cNvSpPr>
                <p:nvPr/>
              </p:nvSpPr>
              <p:spPr bwMode="auto">
                <a:xfrm>
                  <a:off x="4247" y="2403"/>
                  <a:ext cx="594" cy="516"/>
                </a:xfrm>
                <a:custGeom>
                  <a:avLst/>
                  <a:gdLst>
                    <a:gd name="T0" fmla="*/ 152 w 594"/>
                    <a:gd name="T1" fmla="*/ 516 h 516"/>
                    <a:gd name="T2" fmla="*/ 94 w 594"/>
                    <a:gd name="T3" fmla="*/ 512 h 516"/>
                    <a:gd name="T4" fmla="*/ 36 w 594"/>
                    <a:gd name="T5" fmla="*/ 500 h 516"/>
                    <a:gd name="T6" fmla="*/ 28 w 594"/>
                    <a:gd name="T7" fmla="*/ 498 h 516"/>
                    <a:gd name="T8" fmla="*/ 12 w 594"/>
                    <a:gd name="T9" fmla="*/ 486 h 516"/>
                    <a:gd name="T10" fmla="*/ 4 w 594"/>
                    <a:gd name="T11" fmla="*/ 470 h 516"/>
                    <a:gd name="T12" fmla="*/ 0 w 594"/>
                    <a:gd name="T13" fmla="*/ 452 h 516"/>
                    <a:gd name="T14" fmla="*/ 2 w 594"/>
                    <a:gd name="T15" fmla="*/ 442 h 516"/>
                    <a:gd name="T16" fmla="*/ 10 w 594"/>
                    <a:gd name="T17" fmla="*/ 424 h 516"/>
                    <a:gd name="T18" fmla="*/ 24 w 594"/>
                    <a:gd name="T19" fmla="*/ 412 h 516"/>
                    <a:gd name="T20" fmla="*/ 42 w 594"/>
                    <a:gd name="T21" fmla="*/ 406 h 516"/>
                    <a:gd name="T22" fmla="*/ 62 w 594"/>
                    <a:gd name="T23" fmla="*/ 408 h 516"/>
                    <a:gd name="T24" fmla="*/ 84 w 594"/>
                    <a:gd name="T25" fmla="*/ 414 h 516"/>
                    <a:gd name="T26" fmla="*/ 128 w 594"/>
                    <a:gd name="T27" fmla="*/ 420 h 516"/>
                    <a:gd name="T28" fmla="*/ 152 w 594"/>
                    <a:gd name="T29" fmla="*/ 420 h 516"/>
                    <a:gd name="T30" fmla="*/ 222 w 594"/>
                    <a:gd name="T31" fmla="*/ 412 h 516"/>
                    <a:gd name="T32" fmla="*/ 286 w 594"/>
                    <a:gd name="T33" fmla="*/ 392 h 516"/>
                    <a:gd name="T34" fmla="*/ 344 w 594"/>
                    <a:gd name="T35" fmla="*/ 360 h 516"/>
                    <a:gd name="T36" fmla="*/ 396 w 594"/>
                    <a:gd name="T37" fmla="*/ 318 h 516"/>
                    <a:gd name="T38" fmla="*/ 438 w 594"/>
                    <a:gd name="T39" fmla="*/ 268 h 516"/>
                    <a:gd name="T40" fmla="*/ 470 w 594"/>
                    <a:gd name="T41" fmla="*/ 208 h 516"/>
                    <a:gd name="T42" fmla="*/ 490 w 594"/>
                    <a:gd name="T43" fmla="*/ 144 h 516"/>
                    <a:gd name="T44" fmla="*/ 498 w 594"/>
                    <a:gd name="T45" fmla="*/ 74 h 516"/>
                    <a:gd name="T46" fmla="*/ 496 w 594"/>
                    <a:gd name="T47" fmla="*/ 50 h 516"/>
                    <a:gd name="T48" fmla="*/ 498 w 594"/>
                    <a:gd name="T49" fmla="*/ 40 h 516"/>
                    <a:gd name="T50" fmla="*/ 504 w 594"/>
                    <a:gd name="T51" fmla="*/ 22 h 516"/>
                    <a:gd name="T52" fmla="*/ 516 w 594"/>
                    <a:gd name="T53" fmla="*/ 10 h 516"/>
                    <a:gd name="T54" fmla="*/ 532 w 594"/>
                    <a:gd name="T55" fmla="*/ 0 h 516"/>
                    <a:gd name="T56" fmla="*/ 542 w 594"/>
                    <a:gd name="T57" fmla="*/ 0 h 516"/>
                    <a:gd name="T58" fmla="*/ 560 w 594"/>
                    <a:gd name="T59" fmla="*/ 2 h 516"/>
                    <a:gd name="T60" fmla="*/ 576 w 594"/>
                    <a:gd name="T61" fmla="*/ 10 h 516"/>
                    <a:gd name="T62" fmla="*/ 588 w 594"/>
                    <a:gd name="T63" fmla="*/ 26 h 516"/>
                    <a:gd name="T64" fmla="*/ 592 w 594"/>
                    <a:gd name="T65" fmla="*/ 44 h 516"/>
                    <a:gd name="T66" fmla="*/ 594 w 594"/>
                    <a:gd name="T67" fmla="*/ 74 h 516"/>
                    <a:gd name="T68" fmla="*/ 592 w 594"/>
                    <a:gd name="T69" fmla="*/ 120 h 516"/>
                    <a:gd name="T70" fmla="*/ 574 w 594"/>
                    <a:gd name="T71" fmla="*/ 206 h 516"/>
                    <a:gd name="T72" fmla="*/ 540 w 594"/>
                    <a:gd name="T73" fmla="*/ 284 h 516"/>
                    <a:gd name="T74" fmla="*/ 492 w 594"/>
                    <a:gd name="T75" fmla="*/ 354 h 516"/>
                    <a:gd name="T76" fmla="*/ 432 w 594"/>
                    <a:gd name="T77" fmla="*/ 414 h 516"/>
                    <a:gd name="T78" fmla="*/ 362 w 594"/>
                    <a:gd name="T79" fmla="*/ 462 h 516"/>
                    <a:gd name="T80" fmla="*/ 282 w 594"/>
                    <a:gd name="T81" fmla="*/ 496 h 516"/>
                    <a:gd name="T82" fmla="*/ 196 w 594"/>
                    <a:gd name="T83" fmla="*/ 51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4" h="516">
                      <a:moveTo>
                        <a:pt x="152" y="516"/>
                      </a:moveTo>
                      <a:lnTo>
                        <a:pt x="152" y="516"/>
                      </a:lnTo>
                      <a:lnTo>
                        <a:pt x="122" y="516"/>
                      </a:lnTo>
                      <a:lnTo>
                        <a:pt x="94" y="512"/>
                      </a:lnTo>
                      <a:lnTo>
                        <a:pt x="64" y="508"/>
                      </a:lnTo>
                      <a:lnTo>
                        <a:pt x="36" y="500"/>
                      </a:lnTo>
                      <a:lnTo>
                        <a:pt x="36" y="500"/>
                      </a:lnTo>
                      <a:lnTo>
                        <a:pt x="28" y="498"/>
                      </a:lnTo>
                      <a:lnTo>
                        <a:pt x="20" y="492"/>
                      </a:lnTo>
                      <a:lnTo>
                        <a:pt x="12" y="486"/>
                      </a:lnTo>
                      <a:lnTo>
                        <a:pt x="8" y="478"/>
                      </a:lnTo>
                      <a:lnTo>
                        <a:pt x="4" y="470"/>
                      </a:lnTo>
                      <a:lnTo>
                        <a:pt x="2" y="460"/>
                      </a:lnTo>
                      <a:lnTo>
                        <a:pt x="0" y="452"/>
                      </a:lnTo>
                      <a:lnTo>
                        <a:pt x="2" y="442"/>
                      </a:lnTo>
                      <a:lnTo>
                        <a:pt x="2" y="442"/>
                      </a:lnTo>
                      <a:lnTo>
                        <a:pt x="6" y="432"/>
                      </a:lnTo>
                      <a:lnTo>
                        <a:pt x="10" y="424"/>
                      </a:lnTo>
                      <a:lnTo>
                        <a:pt x="18" y="418"/>
                      </a:lnTo>
                      <a:lnTo>
                        <a:pt x="24" y="412"/>
                      </a:lnTo>
                      <a:lnTo>
                        <a:pt x="34" y="408"/>
                      </a:lnTo>
                      <a:lnTo>
                        <a:pt x="42" y="406"/>
                      </a:lnTo>
                      <a:lnTo>
                        <a:pt x="52" y="406"/>
                      </a:lnTo>
                      <a:lnTo>
                        <a:pt x="62" y="408"/>
                      </a:lnTo>
                      <a:lnTo>
                        <a:pt x="62" y="408"/>
                      </a:lnTo>
                      <a:lnTo>
                        <a:pt x="84" y="414"/>
                      </a:lnTo>
                      <a:lnTo>
                        <a:pt x="106" y="416"/>
                      </a:lnTo>
                      <a:lnTo>
                        <a:pt x="128" y="420"/>
                      </a:lnTo>
                      <a:lnTo>
                        <a:pt x="152" y="420"/>
                      </a:lnTo>
                      <a:lnTo>
                        <a:pt x="152" y="420"/>
                      </a:lnTo>
                      <a:lnTo>
                        <a:pt x="186" y="418"/>
                      </a:lnTo>
                      <a:lnTo>
                        <a:pt x="222" y="412"/>
                      </a:lnTo>
                      <a:lnTo>
                        <a:pt x="254" y="404"/>
                      </a:lnTo>
                      <a:lnTo>
                        <a:pt x="286" y="392"/>
                      </a:lnTo>
                      <a:lnTo>
                        <a:pt x="316" y="378"/>
                      </a:lnTo>
                      <a:lnTo>
                        <a:pt x="344" y="360"/>
                      </a:lnTo>
                      <a:lnTo>
                        <a:pt x="372" y="340"/>
                      </a:lnTo>
                      <a:lnTo>
                        <a:pt x="396" y="318"/>
                      </a:lnTo>
                      <a:lnTo>
                        <a:pt x="418" y="294"/>
                      </a:lnTo>
                      <a:lnTo>
                        <a:pt x="438" y="268"/>
                      </a:lnTo>
                      <a:lnTo>
                        <a:pt x="456" y="238"/>
                      </a:lnTo>
                      <a:lnTo>
                        <a:pt x="470" y="208"/>
                      </a:lnTo>
                      <a:lnTo>
                        <a:pt x="482" y="176"/>
                      </a:lnTo>
                      <a:lnTo>
                        <a:pt x="490" y="144"/>
                      </a:lnTo>
                      <a:lnTo>
                        <a:pt x="496" y="110"/>
                      </a:lnTo>
                      <a:lnTo>
                        <a:pt x="498" y="74"/>
                      </a:lnTo>
                      <a:lnTo>
                        <a:pt x="498" y="74"/>
                      </a:lnTo>
                      <a:lnTo>
                        <a:pt x="496" y="50"/>
                      </a:lnTo>
                      <a:lnTo>
                        <a:pt x="496" y="50"/>
                      </a:lnTo>
                      <a:lnTo>
                        <a:pt x="498" y="40"/>
                      </a:lnTo>
                      <a:lnTo>
                        <a:pt x="500" y="32"/>
                      </a:lnTo>
                      <a:lnTo>
                        <a:pt x="504" y="22"/>
                      </a:lnTo>
                      <a:lnTo>
                        <a:pt x="508" y="16"/>
                      </a:lnTo>
                      <a:lnTo>
                        <a:pt x="516" y="10"/>
                      </a:lnTo>
                      <a:lnTo>
                        <a:pt x="524" y="4"/>
                      </a:lnTo>
                      <a:lnTo>
                        <a:pt x="532" y="0"/>
                      </a:lnTo>
                      <a:lnTo>
                        <a:pt x="542" y="0"/>
                      </a:lnTo>
                      <a:lnTo>
                        <a:pt x="542" y="0"/>
                      </a:lnTo>
                      <a:lnTo>
                        <a:pt x="552" y="0"/>
                      </a:lnTo>
                      <a:lnTo>
                        <a:pt x="560" y="2"/>
                      </a:lnTo>
                      <a:lnTo>
                        <a:pt x="568" y="6"/>
                      </a:lnTo>
                      <a:lnTo>
                        <a:pt x="576" y="10"/>
                      </a:lnTo>
                      <a:lnTo>
                        <a:pt x="582" y="18"/>
                      </a:lnTo>
                      <a:lnTo>
                        <a:pt x="588" y="26"/>
                      </a:lnTo>
                      <a:lnTo>
                        <a:pt x="592" y="34"/>
                      </a:lnTo>
                      <a:lnTo>
                        <a:pt x="592" y="44"/>
                      </a:lnTo>
                      <a:lnTo>
                        <a:pt x="592" y="44"/>
                      </a:lnTo>
                      <a:lnTo>
                        <a:pt x="594" y="74"/>
                      </a:lnTo>
                      <a:lnTo>
                        <a:pt x="594" y="74"/>
                      </a:lnTo>
                      <a:lnTo>
                        <a:pt x="592" y="120"/>
                      </a:lnTo>
                      <a:lnTo>
                        <a:pt x="584" y="162"/>
                      </a:lnTo>
                      <a:lnTo>
                        <a:pt x="574" y="206"/>
                      </a:lnTo>
                      <a:lnTo>
                        <a:pt x="558" y="246"/>
                      </a:lnTo>
                      <a:lnTo>
                        <a:pt x="540" y="284"/>
                      </a:lnTo>
                      <a:lnTo>
                        <a:pt x="518" y="320"/>
                      </a:lnTo>
                      <a:lnTo>
                        <a:pt x="492" y="354"/>
                      </a:lnTo>
                      <a:lnTo>
                        <a:pt x="464" y="386"/>
                      </a:lnTo>
                      <a:lnTo>
                        <a:pt x="432" y="414"/>
                      </a:lnTo>
                      <a:lnTo>
                        <a:pt x="398" y="440"/>
                      </a:lnTo>
                      <a:lnTo>
                        <a:pt x="362" y="462"/>
                      </a:lnTo>
                      <a:lnTo>
                        <a:pt x="324" y="482"/>
                      </a:lnTo>
                      <a:lnTo>
                        <a:pt x="282" y="496"/>
                      </a:lnTo>
                      <a:lnTo>
                        <a:pt x="240" y="506"/>
                      </a:lnTo>
                      <a:lnTo>
                        <a:pt x="196" y="514"/>
                      </a:lnTo>
                      <a:lnTo>
                        <a:pt x="152" y="51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32" name="Freeform 22"/>
                <p:cNvSpPr>
                  <a:spLocks/>
                </p:cNvSpPr>
                <p:nvPr/>
              </p:nvSpPr>
              <p:spPr bwMode="auto">
                <a:xfrm>
                  <a:off x="4315" y="1431"/>
                  <a:ext cx="744" cy="1138"/>
                </a:xfrm>
                <a:custGeom>
                  <a:avLst/>
                  <a:gdLst>
                    <a:gd name="T0" fmla="*/ 284 w 744"/>
                    <a:gd name="T1" fmla="*/ 1138 h 1138"/>
                    <a:gd name="T2" fmla="*/ 264 w 744"/>
                    <a:gd name="T3" fmla="*/ 1128 h 1138"/>
                    <a:gd name="T4" fmla="*/ 248 w 744"/>
                    <a:gd name="T5" fmla="*/ 1110 h 1138"/>
                    <a:gd name="T6" fmla="*/ 244 w 744"/>
                    <a:gd name="T7" fmla="*/ 1092 h 1138"/>
                    <a:gd name="T8" fmla="*/ 252 w 744"/>
                    <a:gd name="T9" fmla="*/ 1066 h 1138"/>
                    <a:gd name="T10" fmla="*/ 272 w 744"/>
                    <a:gd name="T11" fmla="*/ 1048 h 1138"/>
                    <a:gd name="T12" fmla="*/ 322 w 744"/>
                    <a:gd name="T13" fmla="*/ 1032 h 1138"/>
                    <a:gd name="T14" fmla="*/ 430 w 744"/>
                    <a:gd name="T15" fmla="*/ 980 h 1138"/>
                    <a:gd name="T16" fmla="*/ 520 w 744"/>
                    <a:gd name="T17" fmla="*/ 904 h 1138"/>
                    <a:gd name="T18" fmla="*/ 590 w 744"/>
                    <a:gd name="T19" fmla="*/ 808 h 1138"/>
                    <a:gd name="T20" fmla="*/ 632 w 744"/>
                    <a:gd name="T21" fmla="*/ 698 h 1138"/>
                    <a:gd name="T22" fmla="*/ 648 w 744"/>
                    <a:gd name="T23" fmla="*/ 578 h 1138"/>
                    <a:gd name="T24" fmla="*/ 646 w 744"/>
                    <a:gd name="T25" fmla="*/ 528 h 1138"/>
                    <a:gd name="T26" fmla="*/ 626 w 744"/>
                    <a:gd name="T27" fmla="*/ 434 h 1138"/>
                    <a:gd name="T28" fmla="*/ 566 w 744"/>
                    <a:gd name="T29" fmla="*/ 308 h 1138"/>
                    <a:gd name="T30" fmla="*/ 474 w 744"/>
                    <a:gd name="T31" fmla="*/ 206 h 1138"/>
                    <a:gd name="T32" fmla="*/ 354 w 744"/>
                    <a:gd name="T33" fmla="*/ 134 h 1138"/>
                    <a:gd name="T34" fmla="*/ 240 w 744"/>
                    <a:gd name="T35" fmla="*/ 102 h 1138"/>
                    <a:gd name="T36" fmla="*/ 168 w 744"/>
                    <a:gd name="T37" fmla="*/ 96 h 1138"/>
                    <a:gd name="T38" fmla="*/ 112 w 744"/>
                    <a:gd name="T39" fmla="*/ 100 h 1138"/>
                    <a:gd name="T40" fmla="*/ 58 w 744"/>
                    <a:gd name="T41" fmla="*/ 110 h 1138"/>
                    <a:gd name="T42" fmla="*/ 30 w 744"/>
                    <a:gd name="T43" fmla="*/ 108 h 1138"/>
                    <a:gd name="T44" fmla="*/ 8 w 744"/>
                    <a:gd name="T45" fmla="*/ 90 h 1138"/>
                    <a:gd name="T46" fmla="*/ 0 w 744"/>
                    <a:gd name="T47" fmla="*/ 74 h 1138"/>
                    <a:gd name="T48" fmla="*/ 2 w 744"/>
                    <a:gd name="T49" fmla="*/ 46 h 1138"/>
                    <a:gd name="T50" fmla="*/ 20 w 744"/>
                    <a:gd name="T51" fmla="*/ 24 h 1138"/>
                    <a:gd name="T52" fmla="*/ 36 w 744"/>
                    <a:gd name="T53" fmla="*/ 16 h 1138"/>
                    <a:gd name="T54" fmla="*/ 134 w 744"/>
                    <a:gd name="T55" fmla="*/ 2 h 1138"/>
                    <a:gd name="T56" fmla="*/ 198 w 744"/>
                    <a:gd name="T57" fmla="*/ 2 h 1138"/>
                    <a:gd name="T58" fmla="*/ 284 w 744"/>
                    <a:gd name="T59" fmla="*/ 12 h 1138"/>
                    <a:gd name="T60" fmla="*/ 366 w 744"/>
                    <a:gd name="T61" fmla="*/ 36 h 1138"/>
                    <a:gd name="T62" fmla="*/ 442 w 744"/>
                    <a:gd name="T63" fmla="*/ 70 h 1138"/>
                    <a:gd name="T64" fmla="*/ 512 w 744"/>
                    <a:gd name="T65" fmla="*/ 116 h 1138"/>
                    <a:gd name="T66" fmla="*/ 576 w 744"/>
                    <a:gd name="T67" fmla="*/ 170 h 1138"/>
                    <a:gd name="T68" fmla="*/ 630 w 744"/>
                    <a:gd name="T69" fmla="*/ 232 h 1138"/>
                    <a:gd name="T70" fmla="*/ 674 w 744"/>
                    <a:gd name="T71" fmla="*/ 302 h 1138"/>
                    <a:gd name="T72" fmla="*/ 710 w 744"/>
                    <a:gd name="T73" fmla="*/ 380 h 1138"/>
                    <a:gd name="T74" fmla="*/ 732 w 744"/>
                    <a:gd name="T75" fmla="*/ 462 h 1138"/>
                    <a:gd name="T76" fmla="*/ 744 w 744"/>
                    <a:gd name="T77" fmla="*/ 548 h 1138"/>
                    <a:gd name="T78" fmla="*/ 742 w 744"/>
                    <a:gd name="T79" fmla="*/ 626 h 1138"/>
                    <a:gd name="T80" fmla="*/ 712 w 744"/>
                    <a:gd name="T81" fmla="*/ 768 h 1138"/>
                    <a:gd name="T82" fmla="*/ 648 w 744"/>
                    <a:gd name="T83" fmla="*/ 896 h 1138"/>
                    <a:gd name="T84" fmla="*/ 558 w 744"/>
                    <a:gd name="T85" fmla="*/ 1002 h 1138"/>
                    <a:gd name="T86" fmla="*/ 440 w 744"/>
                    <a:gd name="T87" fmla="*/ 1086 h 1138"/>
                    <a:gd name="T88" fmla="*/ 304 w 744"/>
                    <a:gd name="T8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1138">
                      <a:moveTo>
                        <a:pt x="292" y="1138"/>
                      </a:moveTo>
                      <a:lnTo>
                        <a:pt x="292" y="1138"/>
                      </a:lnTo>
                      <a:lnTo>
                        <a:pt x="284" y="1138"/>
                      </a:lnTo>
                      <a:lnTo>
                        <a:pt x="276" y="1136"/>
                      </a:lnTo>
                      <a:lnTo>
                        <a:pt x="270" y="1134"/>
                      </a:lnTo>
                      <a:lnTo>
                        <a:pt x="264" y="1128"/>
                      </a:lnTo>
                      <a:lnTo>
                        <a:pt x="258" y="1124"/>
                      </a:lnTo>
                      <a:lnTo>
                        <a:pt x="252" y="1118"/>
                      </a:lnTo>
                      <a:lnTo>
                        <a:pt x="248" y="1110"/>
                      </a:lnTo>
                      <a:lnTo>
                        <a:pt x="246" y="1102"/>
                      </a:lnTo>
                      <a:lnTo>
                        <a:pt x="246" y="1102"/>
                      </a:lnTo>
                      <a:lnTo>
                        <a:pt x="244" y="1092"/>
                      </a:lnTo>
                      <a:lnTo>
                        <a:pt x="246" y="1084"/>
                      </a:lnTo>
                      <a:lnTo>
                        <a:pt x="248" y="1074"/>
                      </a:lnTo>
                      <a:lnTo>
                        <a:pt x="252" y="1066"/>
                      </a:lnTo>
                      <a:lnTo>
                        <a:pt x="258" y="1058"/>
                      </a:lnTo>
                      <a:lnTo>
                        <a:pt x="264" y="1052"/>
                      </a:lnTo>
                      <a:lnTo>
                        <a:pt x="272" y="1048"/>
                      </a:lnTo>
                      <a:lnTo>
                        <a:pt x="282" y="1044"/>
                      </a:lnTo>
                      <a:lnTo>
                        <a:pt x="282" y="1044"/>
                      </a:lnTo>
                      <a:lnTo>
                        <a:pt x="322" y="1032"/>
                      </a:lnTo>
                      <a:lnTo>
                        <a:pt x="360" y="1018"/>
                      </a:lnTo>
                      <a:lnTo>
                        <a:pt x="396" y="1000"/>
                      </a:lnTo>
                      <a:lnTo>
                        <a:pt x="430" y="980"/>
                      </a:lnTo>
                      <a:lnTo>
                        <a:pt x="462" y="958"/>
                      </a:lnTo>
                      <a:lnTo>
                        <a:pt x="492" y="932"/>
                      </a:lnTo>
                      <a:lnTo>
                        <a:pt x="520" y="904"/>
                      </a:lnTo>
                      <a:lnTo>
                        <a:pt x="546" y="874"/>
                      </a:lnTo>
                      <a:lnTo>
                        <a:pt x="568" y="842"/>
                      </a:lnTo>
                      <a:lnTo>
                        <a:pt x="590" y="808"/>
                      </a:lnTo>
                      <a:lnTo>
                        <a:pt x="606" y="774"/>
                      </a:lnTo>
                      <a:lnTo>
                        <a:pt x="622" y="736"/>
                      </a:lnTo>
                      <a:lnTo>
                        <a:pt x="632" y="698"/>
                      </a:lnTo>
                      <a:lnTo>
                        <a:pt x="642" y="658"/>
                      </a:lnTo>
                      <a:lnTo>
                        <a:pt x="646" y="618"/>
                      </a:lnTo>
                      <a:lnTo>
                        <a:pt x="648" y="578"/>
                      </a:lnTo>
                      <a:lnTo>
                        <a:pt x="648" y="578"/>
                      </a:lnTo>
                      <a:lnTo>
                        <a:pt x="648" y="552"/>
                      </a:lnTo>
                      <a:lnTo>
                        <a:pt x="646" y="528"/>
                      </a:lnTo>
                      <a:lnTo>
                        <a:pt x="642" y="504"/>
                      </a:lnTo>
                      <a:lnTo>
                        <a:pt x="638" y="480"/>
                      </a:lnTo>
                      <a:lnTo>
                        <a:pt x="626" y="434"/>
                      </a:lnTo>
                      <a:lnTo>
                        <a:pt x="610" y="390"/>
                      </a:lnTo>
                      <a:lnTo>
                        <a:pt x="590" y="348"/>
                      </a:lnTo>
                      <a:lnTo>
                        <a:pt x="566" y="308"/>
                      </a:lnTo>
                      <a:lnTo>
                        <a:pt x="538" y="272"/>
                      </a:lnTo>
                      <a:lnTo>
                        <a:pt x="508" y="238"/>
                      </a:lnTo>
                      <a:lnTo>
                        <a:pt x="474" y="206"/>
                      </a:lnTo>
                      <a:lnTo>
                        <a:pt x="436" y="178"/>
                      </a:lnTo>
                      <a:lnTo>
                        <a:pt x="396" y="154"/>
                      </a:lnTo>
                      <a:lnTo>
                        <a:pt x="354" y="134"/>
                      </a:lnTo>
                      <a:lnTo>
                        <a:pt x="310" y="118"/>
                      </a:lnTo>
                      <a:lnTo>
                        <a:pt x="264" y="106"/>
                      </a:lnTo>
                      <a:lnTo>
                        <a:pt x="240" y="102"/>
                      </a:lnTo>
                      <a:lnTo>
                        <a:pt x="216" y="100"/>
                      </a:lnTo>
                      <a:lnTo>
                        <a:pt x="192" y="98"/>
                      </a:lnTo>
                      <a:lnTo>
                        <a:pt x="168" y="96"/>
                      </a:lnTo>
                      <a:lnTo>
                        <a:pt x="168" y="96"/>
                      </a:lnTo>
                      <a:lnTo>
                        <a:pt x="140" y="98"/>
                      </a:lnTo>
                      <a:lnTo>
                        <a:pt x="112" y="100"/>
                      </a:lnTo>
                      <a:lnTo>
                        <a:pt x="86" y="104"/>
                      </a:lnTo>
                      <a:lnTo>
                        <a:pt x="58" y="110"/>
                      </a:lnTo>
                      <a:lnTo>
                        <a:pt x="58" y="110"/>
                      </a:lnTo>
                      <a:lnTo>
                        <a:pt x="48" y="110"/>
                      </a:lnTo>
                      <a:lnTo>
                        <a:pt x="40" y="110"/>
                      </a:lnTo>
                      <a:lnTo>
                        <a:pt x="30" y="108"/>
                      </a:lnTo>
                      <a:lnTo>
                        <a:pt x="22" y="102"/>
                      </a:lnTo>
                      <a:lnTo>
                        <a:pt x="14" y="98"/>
                      </a:lnTo>
                      <a:lnTo>
                        <a:pt x="8" y="90"/>
                      </a:lnTo>
                      <a:lnTo>
                        <a:pt x="4" y="82"/>
                      </a:lnTo>
                      <a:lnTo>
                        <a:pt x="0" y="74"/>
                      </a:lnTo>
                      <a:lnTo>
                        <a:pt x="0" y="74"/>
                      </a:lnTo>
                      <a:lnTo>
                        <a:pt x="0" y="64"/>
                      </a:lnTo>
                      <a:lnTo>
                        <a:pt x="0" y="54"/>
                      </a:lnTo>
                      <a:lnTo>
                        <a:pt x="2" y="46"/>
                      </a:lnTo>
                      <a:lnTo>
                        <a:pt x="6" y="36"/>
                      </a:lnTo>
                      <a:lnTo>
                        <a:pt x="12" y="30"/>
                      </a:lnTo>
                      <a:lnTo>
                        <a:pt x="20" y="24"/>
                      </a:lnTo>
                      <a:lnTo>
                        <a:pt x="28" y="18"/>
                      </a:lnTo>
                      <a:lnTo>
                        <a:pt x="36" y="16"/>
                      </a:lnTo>
                      <a:lnTo>
                        <a:pt x="36" y="16"/>
                      </a:lnTo>
                      <a:lnTo>
                        <a:pt x="70" y="8"/>
                      </a:lnTo>
                      <a:lnTo>
                        <a:pt x="102" y="4"/>
                      </a:lnTo>
                      <a:lnTo>
                        <a:pt x="134" y="2"/>
                      </a:lnTo>
                      <a:lnTo>
                        <a:pt x="168" y="0"/>
                      </a:lnTo>
                      <a:lnTo>
                        <a:pt x="168" y="0"/>
                      </a:lnTo>
                      <a:lnTo>
                        <a:pt x="198" y="2"/>
                      </a:lnTo>
                      <a:lnTo>
                        <a:pt x="226" y="4"/>
                      </a:lnTo>
                      <a:lnTo>
                        <a:pt x="256" y="8"/>
                      </a:lnTo>
                      <a:lnTo>
                        <a:pt x="284" y="12"/>
                      </a:lnTo>
                      <a:lnTo>
                        <a:pt x="312" y="18"/>
                      </a:lnTo>
                      <a:lnTo>
                        <a:pt x="338" y="26"/>
                      </a:lnTo>
                      <a:lnTo>
                        <a:pt x="366" y="36"/>
                      </a:lnTo>
                      <a:lnTo>
                        <a:pt x="392" y="46"/>
                      </a:lnTo>
                      <a:lnTo>
                        <a:pt x="418" y="58"/>
                      </a:lnTo>
                      <a:lnTo>
                        <a:pt x="442" y="70"/>
                      </a:lnTo>
                      <a:lnTo>
                        <a:pt x="466" y="84"/>
                      </a:lnTo>
                      <a:lnTo>
                        <a:pt x="490" y="100"/>
                      </a:lnTo>
                      <a:lnTo>
                        <a:pt x="512" y="116"/>
                      </a:lnTo>
                      <a:lnTo>
                        <a:pt x="534" y="132"/>
                      </a:lnTo>
                      <a:lnTo>
                        <a:pt x="556" y="150"/>
                      </a:lnTo>
                      <a:lnTo>
                        <a:pt x="576" y="170"/>
                      </a:lnTo>
                      <a:lnTo>
                        <a:pt x="594" y="190"/>
                      </a:lnTo>
                      <a:lnTo>
                        <a:pt x="612" y="210"/>
                      </a:lnTo>
                      <a:lnTo>
                        <a:pt x="630" y="232"/>
                      </a:lnTo>
                      <a:lnTo>
                        <a:pt x="646" y="254"/>
                      </a:lnTo>
                      <a:lnTo>
                        <a:pt x="660" y="278"/>
                      </a:lnTo>
                      <a:lnTo>
                        <a:pt x="674" y="302"/>
                      </a:lnTo>
                      <a:lnTo>
                        <a:pt x="688" y="328"/>
                      </a:lnTo>
                      <a:lnTo>
                        <a:pt x="698" y="352"/>
                      </a:lnTo>
                      <a:lnTo>
                        <a:pt x="710" y="380"/>
                      </a:lnTo>
                      <a:lnTo>
                        <a:pt x="718" y="406"/>
                      </a:lnTo>
                      <a:lnTo>
                        <a:pt x="726" y="434"/>
                      </a:lnTo>
                      <a:lnTo>
                        <a:pt x="732" y="462"/>
                      </a:lnTo>
                      <a:lnTo>
                        <a:pt x="738" y="490"/>
                      </a:lnTo>
                      <a:lnTo>
                        <a:pt x="742" y="518"/>
                      </a:lnTo>
                      <a:lnTo>
                        <a:pt x="744" y="548"/>
                      </a:lnTo>
                      <a:lnTo>
                        <a:pt x="744" y="578"/>
                      </a:lnTo>
                      <a:lnTo>
                        <a:pt x="744" y="578"/>
                      </a:lnTo>
                      <a:lnTo>
                        <a:pt x="742" y="626"/>
                      </a:lnTo>
                      <a:lnTo>
                        <a:pt x="736" y="676"/>
                      </a:lnTo>
                      <a:lnTo>
                        <a:pt x="726" y="722"/>
                      </a:lnTo>
                      <a:lnTo>
                        <a:pt x="712" y="768"/>
                      </a:lnTo>
                      <a:lnTo>
                        <a:pt x="694" y="812"/>
                      </a:lnTo>
                      <a:lnTo>
                        <a:pt x="674" y="856"/>
                      </a:lnTo>
                      <a:lnTo>
                        <a:pt x="648" y="896"/>
                      </a:lnTo>
                      <a:lnTo>
                        <a:pt x="622" y="934"/>
                      </a:lnTo>
                      <a:lnTo>
                        <a:pt x="590" y="970"/>
                      </a:lnTo>
                      <a:lnTo>
                        <a:pt x="558" y="1002"/>
                      </a:lnTo>
                      <a:lnTo>
                        <a:pt x="520" y="1034"/>
                      </a:lnTo>
                      <a:lnTo>
                        <a:pt x="482" y="1060"/>
                      </a:lnTo>
                      <a:lnTo>
                        <a:pt x="440" y="1086"/>
                      </a:lnTo>
                      <a:lnTo>
                        <a:pt x="398" y="1106"/>
                      </a:lnTo>
                      <a:lnTo>
                        <a:pt x="352" y="1124"/>
                      </a:lnTo>
                      <a:lnTo>
                        <a:pt x="304" y="1138"/>
                      </a:lnTo>
                      <a:lnTo>
                        <a:pt x="304" y="1138"/>
                      </a:lnTo>
                      <a:lnTo>
                        <a:pt x="292" y="113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33" name="Freeform 23"/>
                <p:cNvSpPr>
                  <a:spLocks/>
                </p:cNvSpPr>
                <p:nvPr/>
              </p:nvSpPr>
              <p:spPr bwMode="auto">
                <a:xfrm>
                  <a:off x="4315" y="1431"/>
                  <a:ext cx="744" cy="1138"/>
                </a:xfrm>
                <a:custGeom>
                  <a:avLst/>
                  <a:gdLst>
                    <a:gd name="T0" fmla="*/ 284 w 744"/>
                    <a:gd name="T1" fmla="*/ 1138 h 1138"/>
                    <a:gd name="T2" fmla="*/ 264 w 744"/>
                    <a:gd name="T3" fmla="*/ 1128 h 1138"/>
                    <a:gd name="T4" fmla="*/ 248 w 744"/>
                    <a:gd name="T5" fmla="*/ 1110 h 1138"/>
                    <a:gd name="T6" fmla="*/ 244 w 744"/>
                    <a:gd name="T7" fmla="*/ 1092 h 1138"/>
                    <a:gd name="T8" fmla="*/ 252 w 744"/>
                    <a:gd name="T9" fmla="*/ 1066 h 1138"/>
                    <a:gd name="T10" fmla="*/ 272 w 744"/>
                    <a:gd name="T11" fmla="*/ 1048 h 1138"/>
                    <a:gd name="T12" fmla="*/ 322 w 744"/>
                    <a:gd name="T13" fmla="*/ 1032 h 1138"/>
                    <a:gd name="T14" fmla="*/ 430 w 744"/>
                    <a:gd name="T15" fmla="*/ 980 h 1138"/>
                    <a:gd name="T16" fmla="*/ 520 w 744"/>
                    <a:gd name="T17" fmla="*/ 904 h 1138"/>
                    <a:gd name="T18" fmla="*/ 590 w 744"/>
                    <a:gd name="T19" fmla="*/ 808 h 1138"/>
                    <a:gd name="T20" fmla="*/ 632 w 744"/>
                    <a:gd name="T21" fmla="*/ 698 h 1138"/>
                    <a:gd name="T22" fmla="*/ 648 w 744"/>
                    <a:gd name="T23" fmla="*/ 578 h 1138"/>
                    <a:gd name="T24" fmla="*/ 646 w 744"/>
                    <a:gd name="T25" fmla="*/ 528 h 1138"/>
                    <a:gd name="T26" fmla="*/ 626 w 744"/>
                    <a:gd name="T27" fmla="*/ 434 h 1138"/>
                    <a:gd name="T28" fmla="*/ 566 w 744"/>
                    <a:gd name="T29" fmla="*/ 308 h 1138"/>
                    <a:gd name="T30" fmla="*/ 474 w 744"/>
                    <a:gd name="T31" fmla="*/ 206 h 1138"/>
                    <a:gd name="T32" fmla="*/ 354 w 744"/>
                    <a:gd name="T33" fmla="*/ 134 h 1138"/>
                    <a:gd name="T34" fmla="*/ 240 w 744"/>
                    <a:gd name="T35" fmla="*/ 102 h 1138"/>
                    <a:gd name="T36" fmla="*/ 168 w 744"/>
                    <a:gd name="T37" fmla="*/ 96 h 1138"/>
                    <a:gd name="T38" fmla="*/ 112 w 744"/>
                    <a:gd name="T39" fmla="*/ 100 h 1138"/>
                    <a:gd name="T40" fmla="*/ 58 w 744"/>
                    <a:gd name="T41" fmla="*/ 110 h 1138"/>
                    <a:gd name="T42" fmla="*/ 30 w 744"/>
                    <a:gd name="T43" fmla="*/ 108 h 1138"/>
                    <a:gd name="T44" fmla="*/ 8 w 744"/>
                    <a:gd name="T45" fmla="*/ 90 h 1138"/>
                    <a:gd name="T46" fmla="*/ 0 w 744"/>
                    <a:gd name="T47" fmla="*/ 74 h 1138"/>
                    <a:gd name="T48" fmla="*/ 2 w 744"/>
                    <a:gd name="T49" fmla="*/ 46 h 1138"/>
                    <a:gd name="T50" fmla="*/ 20 w 744"/>
                    <a:gd name="T51" fmla="*/ 24 h 1138"/>
                    <a:gd name="T52" fmla="*/ 36 w 744"/>
                    <a:gd name="T53" fmla="*/ 16 h 1138"/>
                    <a:gd name="T54" fmla="*/ 134 w 744"/>
                    <a:gd name="T55" fmla="*/ 2 h 1138"/>
                    <a:gd name="T56" fmla="*/ 198 w 744"/>
                    <a:gd name="T57" fmla="*/ 2 h 1138"/>
                    <a:gd name="T58" fmla="*/ 284 w 744"/>
                    <a:gd name="T59" fmla="*/ 12 h 1138"/>
                    <a:gd name="T60" fmla="*/ 366 w 744"/>
                    <a:gd name="T61" fmla="*/ 36 h 1138"/>
                    <a:gd name="T62" fmla="*/ 442 w 744"/>
                    <a:gd name="T63" fmla="*/ 70 h 1138"/>
                    <a:gd name="T64" fmla="*/ 512 w 744"/>
                    <a:gd name="T65" fmla="*/ 116 h 1138"/>
                    <a:gd name="T66" fmla="*/ 576 w 744"/>
                    <a:gd name="T67" fmla="*/ 170 h 1138"/>
                    <a:gd name="T68" fmla="*/ 630 w 744"/>
                    <a:gd name="T69" fmla="*/ 232 h 1138"/>
                    <a:gd name="T70" fmla="*/ 674 w 744"/>
                    <a:gd name="T71" fmla="*/ 302 h 1138"/>
                    <a:gd name="T72" fmla="*/ 710 w 744"/>
                    <a:gd name="T73" fmla="*/ 380 h 1138"/>
                    <a:gd name="T74" fmla="*/ 732 w 744"/>
                    <a:gd name="T75" fmla="*/ 462 h 1138"/>
                    <a:gd name="T76" fmla="*/ 744 w 744"/>
                    <a:gd name="T77" fmla="*/ 548 h 1138"/>
                    <a:gd name="T78" fmla="*/ 742 w 744"/>
                    <a:gd name="T79" fmla="*/ 626 h 1138"/>
                    <a:gd name="T80" fmla="*/ 712 w 744"/>
                    <a:gd name="T81" fmla="*/ 768 h 1138"/>
                    <a:gd name="T82" fmla="*/ 648 w 744"/>
                    <a:gd name="T83" fmla="*/ 896 h 1138"/>
                    <a:gd name="T84" fmla="*/ 558 w 744"/>
                    <a:gd name="T85" fmla="*/ 1002 h 1138"/>
                    <a:gd name="T86" fmla="*/ 440 w 744"/>
                    <a:gd name="T87" fmla="*/ 1086 h 1138"/>
                    <a:gd name="T88" fmla="*/ 304 w 744"/>
                    <a:gd name="T8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1138">
                      <a:moveTo>
                        <a:pt x="292" y="1138"/>
                      </a:moveTo>
                      <a:lnTo>
                        <a:pt x="292" y="1138"/>
                      </a:lnTo>
                      <a:lnTo>
                        <a:pt x="284" y="1138"/>
                      </a:lnTo>
                      <a:lnTo>
                        <a:pt x="276" y="1136"/>
                      </a:lnTo>
                      <a:lnTo>
                        <a:pt x="270" y="1134"/>
                      </a:lnTo>
                      <a:lnTo>
                        <a:pt x="264" y="1128"/>
                      </a:lnTo>
                      <a:lnTo>
                        <a:pt x="258" y="1124"/>
                      </a:lnTo>
                      <a:lnTo>
                        <a:pt x="252" y="1118"/>
                      </a:lnTo>
                      <a:lnTo>
                        <a:pt x="248" y="1110"/>
                      </a:lnTo>
                      <a:lnTo>
                        <a:pt x="246" y="1102"/>
                      </a:lnTo>
                      <a:lnTo>
                        <a:pt x="246" y="1102"/>
                      </a:lnTo>
                      <a:lnTo>
                        <a:pt x="244" y="1092"/>
                      </a:lnTo>
                      <a:lnTo>
                        <a:pt x="246" y="1084"/>
                      </a:lnTo>
                      <a:lnTo>
                        <a:pt x="248" y="1074"/>
                      </a:lnTo>
                      <a:lnTo>
                        <a:pt x="252" y="1066"/>
                      </a:lnTo>
                      <a:lnTo>
                        <a:pt x="258" y="1058"/>
                      </a:lnTo>
                      <a:lnTo>
                        <a:pt x="264" y="1052"/>
                      </a:lnTo>
                      <a:lnTo>
                        <a:pt x="272" y="1048"/>
                      </a:lnTo>
                      <a:lnTo>
                        <a:pt x="282" y="1044"/>
                      </a:lnTo>
                      <a:lnTo>
                        <a:pt x="282" y="1044"/>
                      </a:lnTo>
                      <a:lnTo>
                        <a:pt x="322" y="1032"/>
                      </a:lnTo>
                      <a:lnTo>
                        <a:pt x="360" y="1018"/>
                      </a:lnTo>
                      <a:lnTo>
                        <a:pt x="396" y="1000"/>
                      </a:lnTo>
                      <a:lnTo>
                        <a:pt x="430" y="980"/>
                      </a:lnTo>
                      <a:lnTo>
                        <a:pt x="462" y="958"/>
                      </a:lnTo>
                      <a:lnTo>
                        <a:pt x="492" y="932"/>
                      </a:lnTo>
                      <a:lnTo>
                        <a:pt x="520" y="904"/>
                      </a:lnTo>
                      <a:lnTo>
                        <a:pt x="546" y="874"/>
                      </a:lnTo>
                      <a:lnTo>
                        <a:pt x="568" y="842"/>
                      </a:lnTo>
                      <a:lnTo>
                        <a:pt x="590" y="808"/>
                      </a:lnTo>
                      <a:lnTo>
                        <a:pt x="606" y="774"/>
                      </a:lnTo>
                      <a:lnTo>
                        <a:pt x="622" y="736"/>
                      </a:lnTo>
                      <a:lnTo>
                        <a:pt x="632" y="698"/>
                      </a:lnTo>
                      <a:lnTo>
                        <a:pt x="642" y="658"/>
                      </a:lnTo>
                      <a:lnTo>
                        <a:pt x="646" y="618"/>
                      </a:lnTo>
                      <a:lnTo>
                        <a:pt x="648" y="578"/>
                      </a:lnTo>
                      <a:lnTo>
                        <a:pt x="648" y="578"/>
                      </a:lnTo>
                      <a:lnTo>
                        <a:pt x="648" y="552"/>
                      </a:lnTo>
                      <a:lnTo>
                        <a:pt x="646" y="528"/>
                      </a:lnTo>
                      <a:lnTo>
                        <a:pt x="642" y="504"/>
                      </a:lnTo>
                      <a:lnTo>
                        <a:pt x="638" y="480"/>
                      </a:lnTo>
                      <a:lnTo>
                        <a:pt x="626" y="434"/>
                      </a:lnTo>
                      <a:lnTo>
                        <a:pt x="610" y="390"/>
                      </a:lnTo>
                      <a:lnTo>
                        <a:pt x="590" y="348"/>
                      </a:lnTo>
                      <a:lnTo>
                        <a:pt x="566" y="308"/>
                      </a:lnTo>
                      <a:lnTo>
                        <a:pt x="538" y="272"/>
                      </a:lnTo>
                      <a:lnTo>
                        <a:pt x="508" y="238"/>
                      </a:lnTo>
                      <a:lnTo>
                        <a:pt x="474" y="206"/>
                      </a:lnTo>
                      <a:lnTo>
                        <a:pt x="436" y="178"/>
                      </a:lnTo>
                      <a:lnTo>
                        <a:pt x="396" y="154"/>
                      </a:lnTo>
                      <a:lnTo>
                        <a:pt x="354" y="134"/>
                      </a:lnTo>
                      <a:lnTo>
                        <a:pt x="310" y="118"/>
                      </a:lnTo>
                      <a:lnTo>
                        <a:pt x="264" y="106"/>
                      </a:lnTo>
                      <a:lnTo>
                        <a:pt x="240" y="102"/>
                      </a:lnTo>
                      <a:lnTo>
                        <a:pt x="216" y="100"/>
                      </a:lnTo>
                      <a:lnTo>
                        <a:pt x="192" y="98"/>
                      </a:lnTo>
                      <a:lnTo>
                        <a:pt x="168" y="96"/>
                      </a:lnTo>
                      <a:lnTo>
                        <a:pt x="168" y="96"/>
                      </a:lnTo>
                      <a:lnTo>
                        <a:pt x="140" y="98"/>
                      </a:lnTo>
                      <a:lnTo>
                        <a:pt x="112" y="100"/>
                      </a:lnTo>
                      <a:lnTo>
                        <a:pt x="86" y="104"/>
                      </a:lnTo>
                      <a:lnTo>
                        <a:pt x="58" y="110"/>
                      </a:lnTo>
                      <a:lnTo>
                        <a:pt x="58" y="110"/>
                      </a:lnTo>
                      <a:lnTo>
                        <a:pt x="48" y="110"/>
                      </a:lnTo>
                      <a:lnTo>
                        <a:pt x="40" y="110"/>
                      </a:lnTo>
                      <a:lnTo>
                        <a:pt x="30" y="108"/>
                      </a:lnTo>
                      <a:lnTo>
                        <a:pt x="22" y="102"/>
                      </a:lnTo>
                      <a:lnTo>
                        <a:pt x="14" y="98"/>
                      </a:lnTo>
                      <a:lnTo>
                        <a:pt x="8" y="90"/>
                      </a:lnTo>
                      <a:lnTo>
                        <a:pt x="4" y="82"/>
                      </a:lnTo>
                      <a:lnTo>
                        <a:pt x="0" y="74"/>
                      </a:lnTo>
                      <a:lnTo>
                        <a:pt x="0" y="74"/>
                      </a:lnTo>
                      <a:lnTo>
                        <a:pt x="0" y="64"/>
                      </a:lnTo>
                      <a:lnTo>
                        <a:pt x="0" y="54"/>
                      </a:lnTo>
                      <a:lnTo>
                        <a:pt x="2" y="46"/>
                      </a:lnTo>
                      <a:lnTo>
                        <a:pt x="6" y="36"/>
                      </a:lnTo>
                      <a:lnTo>
                        <a:pt x="12" y="30"/>
                      </a:lnTo>
                      <a:lnTo>
                        <a:pt x="20" y="24"/>
                      </a:lnTo>
                      <a:lnTo>
                        <a:pt x="28" y="18"/>
                      </a:lnTo>
                      <a:lnTo>
                        <a:pt x="36" y="16"/>
                      </a:lnTo>
                      <a:lnTo>
                        <a:pt x="36" y="16"/>
                      </a:lnTo>
                      <a:lnTo>
                        <a:pt x="70" y="8"/>
                      </a:lnTo>
                      <a:lnTo>
                        <a:pt x="102" y="4"/>
                      </a:lnTo>
                      <a:lnTo>
                        <a:pt x="134" y="2"/>
                      </a:lnTo>
                      <a:lnTo>
                        <a:pt x="168" y="0"/>
                      </a:lnTo>
                      <a:lnTo>
                        <a:pt x="168" y="0"/>
                      </a:lnTo>
                      <a:lnTo>
                        <a:pt x="198" y="2"/>
                      </a:lnTo>
                      <a:lnTo>
                        <a:pt x="226" y="4"/>
                      </a:lnTo>
                      <a:lnTo>
                        <a:pt x="256" y="8"/>
                      </a:lnTo>
                      <a:lnTo>
                        <a:pt x="284" y="12"/>
                      </a:lnTo>
                      <a:lnTo>
                        <a:pt x="312" y="18"/>
                      </a:lnTo>
                      <a:lnTo>
                        <a:pt x="338" y="26"/>
                      </a:lnTo>
                      <a:lnTo>
                        <a:pt x="366" y="36"/>
                      </a:lnTo>
                      <a:lnTo>
                        <a:pt x="392" y="46"/>
                      </a:lnTo>
                      <a:lnTo>
                        <a:pt x="418" y="58"/>
                      </a:lnTo>
                      <a:lnTo>
                        <a:pt x="442" y="70"/>
                      </a:lnTo>
                      <a:lnTo>
                        <a:pt x="466" y="84"/>
                      </a:lnTo>
                      <a:lnTo>
                        <a:pt x="490" y="100"/>
                      </a:lnTo>
                      <a:lnTo>
                        <a:pt x="512" y="116"/>
                      </a:lnTo>
                      <a:lnTo>
                        <a:pt x="534" y="132"/>
                      </a:lnTo>
                      <a:lnTo>
                        <a:pt x="556" y="150"/>
                      </a:lnTo>
                      <a:lnTo>
                        <a:pt x="576" y="170"/>
                      </a:lnTo>
                      <a:lnTo>
                        <a:pt x="594" y="190"/>
                      </a:lnTo>
                      <a:lnTo>
                        <a:pt x="612" y="210"/>
                      </a:lnTo>
                      <a:lnTo>
                        <a:pt x="630" y="232"/>
                      </a:lnTo>
                      <a:lnTo>
                        <a:pt x="646" y="254"/>
                      </a:lnTo>
                      <a:lnTo>
                        <a:pt x="660" y="278"/>
                      </a:lnTo>
                      <a:lnTo>
                        <a:pt x="674" y="302"/>
                      </a:lnTo>
                      <a:lnTo>
                        <a:pt x="688" y="328"/>
                      </a:lnTo>
                      <a:lnTo>
                        <a:pt x="698" y="352"/>
                      </a:lnTo>
                      <a:lnTo>
                        <a:pt x="710" y="380"/>
                      </a:lnTo>
                      <a:lnTo>
                        <a:pt x="718" y="406"/>
                      </a:lnTo>
                      <a:lnTo>
                        <a:pt x="726" y="434"/>
                      </a:lnTo>
                      <a:lnTo>
                        <a:pt x="732" y="462"/>
                      </a:lnTo>
                      <a:lnTo>
                        <a:pt x="738" y="490"/>
                      </a:lnTo>
                      <a:lnTo>
                        <a:pt x="742" y="518"/>
                      </a:lnTo>
                      <a:lnTo>
                        <a:pt x="744" y="548"/>
                      </a:lnTo>
                      <a:lnTo>
                        <a:pt x="744" y="578"/>
                      </a:lnTo>
                      <a:lnTo>
                        <a:pt x="744" y="578"/>
                      </a:lnTo>
                      <a:lnTo>
                        <a:pt x="742" y="626"/>
                      </a:lnTo>
                      <a:lnTo>
                        <a:pt x="736" y="676"/>
                      </a:lnTo>
                      <a:lnTo>
                        <a:pt x="726" y="722"/>
                      </a:lnTo>
                      <a:lnTo>
                        <a:pt x="712" y="768"/>
                      </a:lnTo>
                      <a:lnTo>
                        <a:pt x="694" y="812"/>
                      </a:lnTo>
                      <a:lnTo>
                        <a:pt x="674" y="856"/>
                      </a:lnTo>
                      <a:lnTo>
                        <a:pt x="648" y="896"/>
                      </a:lnTo>
                      <a:lnTo>
                        <a:pt x="622" y="934"/>
                      </a:lnTo>
                      <a:lnTo>
                        <a:pt x="590" y="970"/>
                      </a:lnTo>
                      <a:lnTo>
                        <a:pt x="558" y="1002"/>
                      </a:lnTo>
                      <a:lnTo>
                        <a:pt x="520" y="1034"/>
                      </a:lnTo>
                      <a:lnTo>
                        <a:pt x="482" y="1060"/>
                      </a:lnTo>
                      <a:lnTo>
                        <a:pt x="440" y="1086"/>
                      </a:lnTo>
                      <a:lnTo>
                        <a:pt x="398" y="1106"/>
                      </a:lnTo>
                      <a:lnTo>
                        <a:pt x="352" y="1124"/>
                      </a:lnTo>
                      <a:lnTo>
                        <a:pt x="304" y="1138"/>
                      </a:lnTo>
                      <a:lnTo>
                        <a:pt x="304" y="1138"/>
                      </a:lnTo>
                      <a:lnTo>
                        <a:pt x="292" y="113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34" name="Freeform 24"/>
                <p:cNvSpPr>
                  <a:spLocks/>
                </p:cNvSpPr>
                <p:nvPr/>
              </p:nvSpPr>
              <p:spPr bwMode="auto">
                <a:xfrm>
                  <a:off x="3271" y="1247"/>
                  <a:ext cx="848" cy="338"/>
                </a:xfrm>
                <a:custGeom>
                  <a:avLst/>
                  <a:gdLst>
                    <a:gd name="T0" fmla="*/ 48 w 848"/>
                    <a:gd name="T1" fmla="*/ 338 h 338"/>
                    <a:gd name="T2" fmla="*/ 22 w 848"/>
                    <a:gd name="T3" fmla="*/ 332 h 338"/>
                    <a:gd name="T4" fmla="*/ 16 w 848"/>
                    <a:gd name="T5" fmla="*/ 326 h 338"/>
                    <a:gd name="T6" fmla="*/ 4 w 848"/>
                    <a:gd name="T7" fmla="*/ 310 h 338"/>
                    <a:gd name="T8" fmla="*/ 0 w 848"/>
                    <a:gd name="T9" fmla="*/ 292 h 338"/>
                    <a:gd name="T10" fmla="*/ 4 w 848"/>
                    <a:gd name="T11" fmla="*/ 274 h 338"/>
                    <a:gd name="T12" fmla="*/ 8 w 848"/>
                    <a:gd name="T13" fmla="*/ 264 h 338"/>
                    <a:gd name="T14" fmla="*/ 52 w 848"/>
                    <a:gd name="T15" fmla="*/ 206 h 338"/>
                    <a:gd name="T16" fmla="*/ 102 w 848"/>
                    <a:gd name="T17" fmla="*/ 154 h 338"/>
                    <a:gd name="T18" fmla="*/ 156 w 848"/>
                    <a:gd name="T19" fmla="*/ 108 h 338"/>
                    <a:gd name="T20" fmla="*/ 218 w 848"/>
                    <a:gd name="T21" fmla="*/ 70 h 338"/>
                    <a:gd name="T22" fmla="*/ 282 w 848"/>
                    <a:gd name="T23" fmla="*/ 40 h 338"/>
                    <a:gd name="T24" fmla="*/ 350 w 848"/>
                    <a:gd name="T25" fmla="*/ 18 h 338"/>
                    <a:gd name="T26" fmla="*/ 420 w 848"/>
                    <a:gd name="T27" fmla="*/ 4 h 338"/>
                    <a:gd name="T28" fmla="*/ 494 w 848"/>
                    <a:gd name="T29" fmla="*/ 0 h 338"/>
                    <a:gd name="T30" fmla="*/ 538 w 848"/>
                    <a:gd name="T31" fmla="*/ 2 h 338"/>
                    <a:gd name="T32" fmla="*/ 626 w 848"/>
                    <a:gd name="T33" fmla="*/ 16 h 338"/>
                    <a:gd name="T34" fmla="*/ 712 w 848"/>
                    <a:gd name="T35" fmla="*/ 42 h 338"/>
                    <a:gd name="T36" fmla="*/ 790 w 848"/>
                    <a:gd name="T37" fmla="*/ 82 h 338"/>
                    <a:gd name="T38" fmla="*/ 828 w 848"/>
                    <a:gd name="T39" fmla="*/ 108 h 338"/>
                    <a:gd name="T40" fmla="*/ 842 w 848"/>
                    <a:gd name="T41" fmla="*/ 122 h 338"/>
                    <a:gd name="T42" fmla="*/ 848 w 848"/>
                    <a:gd name="T43" fmla="*/ 138 h 338"/>
                    <a:gd name="T44" fmla="*/ 848 w 848"/>
                    <a:gd name="T45" fmla="*/ 156 h 338"/>
                    <a:gd name="T46" fmla="*/ 840 w 848"/>
                    <a:gd name="T47" fmla="*/ 174 h 338"/>
                    <a:gd name="T48" fmla="*/ 832 w 848"/>
                    <a:gd name="T49" fmla="*/ 182 h 338"/>
                    <a:gd name="T50" fmla="*/ 818 w 848"/>
                    <a:gd name="T51" fmla="*/ 192 h 338"/>
                    <a:gd name="T52" fmla="*/ 800 w 848"/>
                    <a:gd name="T53" fmla="*/ 194 h 338"/>
                    <a:gd name="T54" fmla="*/ 780 w 848"/>
                    <a:gd name="T55" fmla="*/ 190 h 338"/>
                    <a:gd name="T56" fmla="*/ 772 w 848"/>
                    <a:gd name="T57" fmla="*/ 186 h 338"/>
                    <a:gd name="T58" fmla="*/ 708 w 848"/>
                    <a:gd name="T59" fmla="*/ 146 h 338"/>
                    <a:gd name="T60" fmla="*/ 640 w 848"/>
                    <a:gd name="T61" fmla="*/ 118 h 338"/>
                    <a:gd name="T62" fmla="*/ 568 w 848"/>
                    <a:gd name="T63" fmla="*/ 102 h 338"/>
                    <a:gd name="T64" fmla="*/ 494 w 848"/>
                    <a:gd name="T65" fmla="*/ 96 h 338"/>
                    <a:gd name="T66" fmla="*/ 462 w 848"/>
                    <a:gd name="T67" fmla="*/ 98 h 338"/>
                    <a:gd name="T68" fmla="*/ 402 w 848"/>
                    <a:gd name="T69" fmla="*/ 104 h 338"/>
                    <a:gd name="T70" fmla="*/ 344 w 848"/>
                    <a:gd name="T71" fmla="*/ 120 h 338"/>
                    <a:gd name="T72" fmla="*/ 290 w 848"/>
                    <a:gd name="T73" fmla="*/ 142 h 338"/>
                    <a:gd name="T74" fmla="*/ 238 w 848"/>
                    <a:gd name="T75" fmla="*/ 170 h 338"/>
                    <a:gd name="T76" fmla="*/ 190 w 848"/>
                    <a:gd name="T77" fmla="*/ 204 h 338"/>
                    <a:gd name="T78" fmla="*/ 146 w 848"/>
                    <a:gd name="T79" fmla="*/ 246 h 338"/>
                    <a:gd name="T80" fmla="*/ 106 w 848"/>
                    <a:gd name="T81" fmla="*/ 292 h 338"/>
                    <a:gd name="T82" fmla="*/ 90 w 848"/>
                    <a:gd name="T83" fmla="*/ 316 h 338"/>
                    <a:gd name="T84" fmla="*/ 72 w 848"/>
                    <a:gd name="T85" fmla="*/ 334 h 338"/>
                    <a:gd name="T86" fmla="*/ 48 w 848"/>
                    <a:gd name="T87"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8" h="338">
                      <a:moveTo>
                        <a:pt x="48" y="338"/>
                      </a:moveTo>
                      <a:lnTo>
                        <a:pt x="48" y="338"/>
                      </a:lnTo>
                      <a:lnTo>
                        <a:pt x="36" y="338"/>
                      </a:lnTo>
                      <a:lnTo>
                        <a:pt x="22" y="332"/>
                      </a:lnTo>
                      <a:lnTo>
                        <a:pt x="22" y="332"/>
                      </a:lnTo>
                      <a:lnTo>
                        <a:pt x="16" y="326"/>
                      </a:lnTo>
                      <a:lnTo>
                        <a:pt x="10" y="318"/>
                      </a:lnTo>
                      <a:lnTo>
                        <a:pt x="4" y="310"/>
                      </a:lnTo>
                      <a:lnTo>
                        <a:pt x="2" y="302"/>
                      </a:lnTo>
                      <a:lnTo>
                        <a:pt x="0" y="292"/>
                      </a:lnTo>
                      <a:lnTo>
                        <a:pt x="2" y="282"/>
                      </a:lnTo>
                      <a:lnTo>
                        <a:pt x="4" y="274"/>
                      </a:lnTo>
                      <a:lnTo>
                        <a:pt x="8" y="264"/>
                      </a:lnTo>
                      <a:lnTo>
                        <a:pt x="8" y="264"/>
                      </a:lnTo>
                      <a:lnTo>
                        <a:pt x="30" y="234"/>
                      </a:lnTo>
                      <a:lnTo>
                        <a:pt x="52" y="206"/>
                      </a:lnTo>
                      <a:lnTo>
                        <a:pt x="76" y="178"/>
                      </a:lnTo>
                      <a:lnTo>
                        <a:pt x="102" y="154"/>
                      </a:lnTo>
                      <a:lnTo>
                        <a:pt x="128" y="130"/>
                      </a:lnTo>
                      <a:lnTo>
                        <a:pt x="156" y="108"/>
                      </a:lnTo>
                      <a:lnTo>
                        <a:pt x="186" y="88"/>
                      </a:lnTo>
                      <a:lnTo>
                        <a:pt x="218" y="70"/>
                      </a:lnTo>
                      <a:lnTo>
                        <a:pt x="248" y="54"/>
                      </a:lnTo>
                      <a:lnTo>
                        <a:pt x="282" y="40"/>
                      </a:lnTo>
                      <a:lnTo>
                        <a:pt x="316" y="28"/>
                      </a:lnTo>
                      <a:lnTo>
                        <a:pt x="350" y="18"/>
                      </a:lnTo>
                      <a:lnTo>
                        <a:pt x="384" y="10"/>
                      </a:lnTo>
                      <a:lnTo>
                        <a:pt x="420" y="4"/>
                      </a:lnTo>
                      <a:lnTo>
                        <a:pt x="456" y="2"/>
                      </a:lnTo>
                      <a:lnTo>
                        <a:pt x="494" y="0"/>
                      </a:lnTo>
                      <a:lnTo>
                        <a:pt x="494" y="0"/>
                      </a:lnTo>
                      <a:lnTo>
                        <a:pt x="538" y="2"/>
                      </a:lnTo>
                      <a:lnTo>
                        <a:pt x="582" y="6"/>
                      </a:lnTo>
                      <a:lnTo>
                        <a:pt x="626" y="16"/>
                      </a:lnTo>
                      <a:lnTo>
                        <a:pt x="670" y="28"/>
                      </a:lnTo>
                      <a:lnTo>
                        <a:pt x="712" y="42"/>
                      </a:lnTo>
                      <a:lnTo>
                        <a:pt x="752" y="60"/>
                      </a:lnTo>
                      <a:lnTo>
                        <a:pt x="790" y="82"/>
                      </a:lnTo>
                      <a:lnTo>
                        <a:pt x="828" y="108"/>
                      </a:lnTo>
                      <a:lnTo>
                        <a:pt x="828" y="108"/>
                      </a:lnTo>
                      <a:lnTo>
                        <a:pt x="836" y="114"/>
                      </a:lnTo>
                      <a:lnTo>
                        <a:pt x="842" y="122"/>
                      </a:lnTo>
                      <a:lnTo>
                        <a:pt x="846" y="130"/>
                      </a:lnTo>
                      <a:lnTo>
                        <a:pt x="848" y="138"/>
                      </a:lnTo>
                      <a:lnTo>
                        <a:pt x="848" y="148"/>
                      </a:lnTo>
                      <a:lnTo>
                        <a:pt x="848" y="156"/>
                      </a:lnTo>
                      <a:lnTo>
                        <a:pt x="844" y="166"/>
                      </a:lnTo>
                      <a:lnTo>
                        <a:pt x="840" y="174"/>
                      </a:lnTo>
                      <a:lnTo>
                        <a:pt x="840" y="174"/>
                      </a:lnTo>
                      <a:lnTo>
                        <a:pt x="832" y="182"/>
                      </a:lnTo>
                      <a:lnTo>
                        <a:pt x="826" y="188"/>
                      </a:lnTo>
                      <a:lnTo>
                        <a:pt x="818" y="192"/>
                      </a:lnTo>
                      <a:lnTo>
                        <a:pt x="808" y="194"/>
                      </a:lnTo>
                      <a:lnTo>
                        <a:pt x="800" y="194"/>
                      </a:lnTo>
                      <a:lnTo>
                        <a:pt x="790" y="194"/>
                      </a:lnTo>
                      <a:lnTo>
                        <a:pt x="780" y="190"/>
                      </a:lnTo>
                      <a:lnTo>
                        <a:pt x="772" y="186"/>
                      </a:lnTo>
                      <a:lnTo>
                        <a:pt x="772" y="186"/>
                      </a:lnTo>
                      <a:lnTo>
                        <a:pt x="742" y="164"/>
                      </a:lnTo>
                      <a:lnTo>
                        <a:pt x="708" y="146"/>
                      </a:lnTo>
                      <a:lnTo>
                        <a:pt x="674" y="132"/>
                      </a:lnTo>
                      <a:lnTo>
                        <a:pt x="640" y="118"/>
                      </a:lnTo>
                      <a:lnTo>
                        <a:pt x="604" y="108"/>
                      </a:lnTo>
                      <a:lnTo>
                        <a:pt x="568" y="102"/>
                      </a:lnTo>
                      <a:lnTo>
                        <a:pt x="532" y="98"/>
                      </a:lnTo>
                      <a:lnTo>
                        <a:pt x="494" y="96"/>
                      </a:lnTo>
                      <a:lnTo>
                        <a:pt x="494" y="96"/>
                      </a:lnTo>
                      <a:lnTo>
                        <a:pt x="462" y="98"/>
                      </a:lnTo>
                      <a:lnTo>
                        <a:pt x="432" y="100"/>
                      </a:lnTo>
                      <a:lnTo>
                        <a:pt x="402" y="104"/>
                      </a:lnTo>
                      <a:lnTo>
                        <a:pt x="374" y="112"/>
                      </a:lnTo>
                      <a:lnTo>
                        <a:pt x="344" y="120"/>
                      </a:lnTo>
                      <a:lnTo>
                        <a:pt x="316" y="130"/>
                      </a:lnTo>
                      <a:lnTo>
                        <a:pt x="290" y="142"/>
                      </a:lnTo>
                      <a:lnTo>
                        <a:pt x="264" y="154"/>
                      </a:lnTo>
                      <a:lnTo>
                        <a:pt x="238" y="170"/>
                      </a:lnTo>
                      <a:lnTo>
                        <a:pt x="212" y="186"/>
                      </a:lnTo>
                      <a:lnTo>
                        <a:pt x="190" y="204"/>
                      </a:lnTo>
                      <a:lnTo>
                        <a:pt x="166" y="224"/>
                      </a:lnTo>
                      <a:lnTo>
                        <a:pt x="146" y="246"/>
                      </a:lnTo>
                      <a:lnTo>
                        <a:pt x="126" y="268"/>
                      </a:lnTo>
                      <a:lnTo>
                        <a:pt x="106" y="292"/>
                      </a:lnTo>
                      <a:lnTo>
                        <a:pt x="90" y="316"/>
                      </a:lnTo>
                      <a:lnTo>
                        <a:pt x="90" y="316"/>
                      </a:lnTo>
                      <a:lnTo>
                        <a:pt x="82" y="326"/>
                      </a:lnTo>
                      <a:lnTo>
                        <a:pt x="72" y="334"/>
                      </a:lnTo>
                      <a:lnTo>
                        <a:pt x="60" y="338"/>
                      </a:lnTo>
                      <a:lnTo>
                        <a:pt x="48" y="338"/>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sp>
              <p:nvSpPr>
                <p:cNvPr id="35" name="Freeform 25"/>
                <p:cNvSpPr>
                  <a:spLocks/>
                </p:cNvSpPr>
                <p:nvPr/>
              </p:nvSpPr>
              <p:spPr bwMode="auto">
                <a:xfrm>
                  <a:off x="3271" y="1247"/>
                  <a:ext cx="848" cy="338"/>
                </a:xfrm>
                <a:custGeom>
                  <a:avLst/>
                  <a:gdLst>
                    <a:gd name="T0" fmla="*/ 48 w 848"/>
                    <a:gd name="T1" fmla="*/ 338 h 338"/>
                    <a:gd name="T2" fmla="*/ 22 w 848"/>
                    <a:gd name="T3" fmla="*/ 332 h 338"/>
                    <a:gd name="T4" fmla="*/ 16 w 848"/>
                    <a:gd name="T5" fmla="*/ 326 h 338"/>
                    <a:gd name="T6" fmla="*/ 4 w 848"/>
                    <a:gd name="T7" fmla="*/ 310 h 338"/>
                    <a:gd name="T8" fmla="*/ 0 w 848"/>
                    <a:gd name="T9" fmla="*/ 292 h 338"/>
                    <a:gd name="T10" fmla="*/ 4 w 848"/>
                    <a:gd name="T11" fmla="*/ 274 h 338"/>
                    <a:gd name="T12" fmla="*/ 8 w 848"/>
                    <a:gd name="T13" fmla="*/ 264 h 338"/>
                    <a:gd name="T14" fmla="*/ 52 w 848"/>
                    <a:gd name="T15" fmla="*/ 206 h 338"/>
                    <a:gd name="T16" fmla="*/ 102 w 848"/>
                    <a:gd name="T17" fmla="*/ 154 h 338"/>
                    <a:gd name="T18" fmla="*/ 156 w 848"/>
                    <a:gd name="T19" fmla="*/ 108 h 338"/>
                    <a:gd name="T20" fmla="*/ 218 w 848"/>
                    <a:gd name="T21" fmla="*/ 70 h 338"/>
                    <a:gd name="T22" fmla="*/ 282 w 848"/>
                    <a:gd name="T23" fmla="*/ 40 h 338"/>
                    <a:gd name="T24" fmla="*/ 350 w 848"/>
                    <a:gd name="T25" fmla="*/ 18 h 338"/>
                    <a:gd name="T26" fmla="*/ 420 w 848"/>
                    <a:gd name="T27" fmla="*/ 4 h 338"/>
                    <a:gd name="T28" fmla="*/ 494 w 848"/>
                    <a:gd name="T29" fmla="*/ 0 h 338"/>
                    <a:gd name="T30" fmla="*/ 538 w 848"/>
                    <a:gd name="T31" fmla="*/ 2 h 338"/>
                    <a:gd name="T32" fmla="*/ 626 w 848"/>
                    <a:gd name="T33" fmla="*/ 16 h 338"/>
                    <a:gd name="T34" fmla="*/ 712 w 848"/>
                    <a:gd name="T35" fmla="*/ 42 h 338"/>
                    <a:gd name="T36" fmla="*/ 790 w 848"/>
                    <a:gd name="T37" fmla="*/ 82 h 338"/>
                    <a:gd name="T38" fmla="*/ 828 w 848"/>
                    <a:gd name="T39" fmla="*/ 108 h 338"/>
                    <a:gd name="T40" fmla="*/ 842 w 848"/>
                    <a:gd name="T41" fmla="*/ 122 h 338"/>
                    <a:gd name="T42" fmla="*/ 848 w 848"/>
                    <a:gd name="T43" fmla="*/ 138 h 338"/>
                    <a:gd name="T44" fmla="*/ 848 w 848"/>
                    <a:gd name="T45" fmla="*/ 156 h 338"/>
                    <a:gd name="T46" fmla="*/ 840 w 848"/>
                    <a:gd name="T47" fmla="*/ 174 h 338"/>
                    <a:gd name="T48" fmla="*/ 832 w 848"/>
                    <a:gd name="T49" fmla="*/ 182 h 338"/>
                    <a:gd name="T50" fmla="*/ 818 w 848"/>
                    <a:gd name="T51" fmla="*/ 192 h 338"/>
                    <a:gd name="T52" fmla="*/ 800 w 848"/>
                    <a:gd name="T53" fmla="*/ 194 h 338"/>
                    <a:gd name="T54" fmla="*/ 780 w 848"/>
                    <a:gd name="T55" fmla="*/ 190 h 338"/>
                    <a:gd name="T56" fmla="*/ 772 w 848"/>
                    <a:gd name="T57" fmla="*/ 186 h 338"/>
                    <a:gd name="T58" fmla="*/ 708 w 848"/>
                    <a:gd name="T59" fmla="*/ 146 h 338"/>
                    <a:gd name="T60" fmla="*/ 640 w 848"/>
                    <a:gd name="T61" fmla="*/ 118 h 338"/>
                    <a:gd name="T62" fmla="*/ 568 w 848"/>
                    <a:gd name="T63" fmla="*/ 102 h 338"/>
                    <a:gd name="T64" fmla="*/ 494 w 848"/>
                    <a:gd name="T65" fmla="*/ 96 h 338"/>
                    <a:gd name="T66" fmla="*/ 462 w 848"/>
                    <a:gd name="T67" fmla="*/ 98 h 338"/>
                    <a:gd name="T68" fmla="*/ 402 w 848"/>
                    <a:gd name="T69" fmla="*/ 104 h 338"/>
                    <a:gd name="T70" fmla="*/ 344 w 848"/>
                    <a:gd name="T71" fmla="*/ 120 h 338"/>
                    <a:gd name="T72" fmla="*/ 290 w 848"/>
                    <a:gd name="T73" fmla="*/ 142 h 338"/>
                    <a:gd name="T74" fmla="*/ 238 w 848"/>
                    <a:gd name="T75" fmla="*/ 170 h 338"/>
                    <a:gd name="T76" fmla="*/ 190 w 848"/>
                    <a:gd name="T77" fmla="*/ 204 h 338"/>
                    <a:gd name="T78" fmla="*/ 146 w 848"/>
                    <a:gd name="T79" fmla="*/ 246 h 338"/>
                    <a:gd name="T80" fmla="*/ 106 w 848"/>
                    <a:gd name="T81" fmla="*/ 292 h 338"/>
                    <a:gd name="T82" fmla="*/ 90 w 848"/>
                    <a:gd name="T83" fmla="*/ 316 h 338"/>
                    <a:gd name="T84" fmla="*/ 72 w 848"/>
                    <a:gd name="T85" fmla="*/ 334 h 338"/>
                    <a:gd name="T86" fmla="*/ 48 w 848"/>
                    <a:gd name="T87"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8" h="338">
                      <a:moveTo>
                        <a:pt x="48" y="338"/>
                      </a:moveTo>
                      <a:lnTo>
                        <a:pt x="48" y="338"/>
                      </a:lnTo>
                      <a:lnTo>
                        <a:pt x="36" y="338"/>
                      </a:lnTo>
                      <a:lnTo>
                        <a:pt x="22" y="332"/>
                      </a:lnTo>
                      <a:lnTo>
                        <a:pt x="22" y="332"/>
                      </a:lnTo>
                      <a:lnTo>
                        <a:pt x="16" y="326"/>
                      </a:lnTo>
                      <a:lnTo>
                        <a:pt x="10" y="318"/>
                      </a:lnTo>
                      <a:lnTo>
                        <a:pt x="4" y="310"/>
                      </a:lnTo>
                      <a:lnTo>
                        <a:pt x="2" y="302"/>
                      </a:lnTo>
                      <a:lnTo>
                        <a:pt x="0" y="292"/>
                      </a:lnTo>
                      <a:lnTo>
                        <a:pt x="2" y="282"/>
                      </a:lnTo>
                      <a:lnTo>
                        <a:pt x="4" y="274"/>
                      </a:lnTo>
                      <a:lnTo>
                        <a:pt x="8" y="264"/>
                      </a:lnTo>
                      <a:lnTo>
                        <a:pt x="8" y="264"/>
                      </a:lnTo>
                      <a:lnTo>
                        <a:pt x="30" y="234"/>
                      </a:lnTo>
                      <a:lnTo>
                        <a:pt x="52" y="206"/>
                      </a:lnTo>
                      <a:lnTo>
                        <a:pt x="76" y="178"/>
                      </a:lnTo>
                      <a:lnTo>
                        <a:pt x="102" y="154"/>
                      </a:lnTo>
                      <a:lnTo>
                        <a:pt x="128" y="130"/>
                      </a:lnTo>
                      <a:lnTo>
                        <a:pt x="156" y="108"/>
                      </a:lnTo>
                      <a:lnTo>
                        <a:pt x="186" y="88"/>
                      </a:lnTo>
                      <a:lnTo>
                        <a:pt x="218" y="70"/>
                      </a:lnTo>
                      <a:lnTo>
                        <a:pt x="248" y="54"/>
                      </a:lnTo>
                      <a:lnTo>
                        <a:pt x="282" y="40"/>
                      </a:lnTo>
                      <a:lnTo>
                        <a:pt x="316" y="28"/>
                      </a:lnTo>
                      <a:lnTo>
                        <a:pt x="350" y="18"/>
                      </a:lnTo>
                      <a:lnTo>
                        <a:pt x="384" y="10"/>
                      </a:lnTo>
                      <a:lnTo>
                        <a:pt x="420" y="4"/>
                      </a:lnTo>
                      <a:lnTo>
                        <a:pt x="456" y="2"/>
                      </a:lnTo>
                      <a:lnTo>
                        <a:pt x="494" y="0"/>
                      </a:lnTo>
                      <a:lnTo>
                        <a:pt x="494" y="0"/>
                      </a:lnTo>
                      <a:lnTo>
                        <a:pt x="538" y="2"/>
                      </a:lnTo>
                      <a:lnTo>
                        <a:pt x="582" y="6"/>
                      </a:lnTo>
                      <a:lnTo>
                        <a:pt x="626" y="16"/>
                      </a:lnTo>
                      <a:lnTo>
                        <a:pt x="670" y="28"/>
                      </a:lnTo>
                      <a:lnTo>
                        <a:pt x="712" y="42"/>
                      </a:lnTo>
                      <a:lnTo>
                        <a:pt x="752" y="60"/>
                      </a:lnTo>
                      <a:lnTo>
                        <a:pt x="790" y="82"/>
                      </a:lnTo>
                      <a:lnTo>
                        <a:pt x="828" y="108"/>
                      </a:lnTo>
                      <a:lnTo>
                        <a:pt x="828" y="108"/>
                      </a:lnTo>
                      <a:lnTo>
                        <a:pt x="836" y="114"/>
                      </a:lnTo>
                      <a:lnTo>
                        <a:pt x="842" y="122"/>
                      </a:lnTo>
                      <a:lnTo>
                        <a:pt x="846" y="130"/>
                      </a:lnTo>
                      <a:lnTo>
                        <a:pt x="848" y="138"/>
                      </a:lnTo>
                      <a:lnTo>
                        <a:pt x="848" y="148"/>
                      </a:lnTo>
                      <a:lnTo>
                        <a:pt x="848" y="156"/>
                      </a:lnTo>
                      <a:lnTo>
                        <a:pt x="844" y="166"/>
                      </a:lnTo>
                      <a:lnTo>
                        <a:pt x="840" y="174"/>
                      </a:lnTo>
                      <a:lnTo>
                        <a:pt x="840" y="174"/>
                      </a:lnTo>
                      <a:lnTo>
                        <a:pt x="832" y="182"/>
                      </a:lnTo>
                      <a:lnTo>
                        <a:pt x="826" y="188"/>
                      </a:lnTo>
                      <a:lnTo>
                        <a:pt x="818" y="192"/>
                      </a:lnTo>
                      <a:lnTo>
                        <a:pt x="808" y="194"/>
                      </a:lnTo>
                      <a:lnTo>
                        <a:pt x="800" y="194"/>
                      </a:lnTo>
                      <a:lnTo>
                        <a:pt x="790" y="194"/>
                      </a:lnTo>
                      <a:lnTo>
                        <a:pt x="780" y="190"/>
                      </a:lnTo>
                      <a:lnTo>
                        <a:pt x="772" y="186"/>
                      </a:lnTo>
                      <a:lnTo>
                        <a:pt x="772" y="186"/>
                      </a:lnTo>
                      <a:lnTo>
                        <a:pt x="742" y="164"/>
                      </a:lnTo>
                      <a:lnTo>
                        <a:pt x="708" y="146"/>
                      </a:lnTo>
                      <a:lnTo>
                        <a:pt x="674" y="132"/>
                      </a:lnTo>
                      <a:lnTo>
                        <a:pt x="640" y="118"/>
                      </a:lnTo>
                      <a:lnTo>
                        <a:pt x="604" y="108"/>
                      </a:lnTo>
                      <a:lnTo>
                        <a:pt x="568" y="102"/>
                      </a:lnTo>
                      <a:lnTo>
                        <a:pt x="532" y="98"/>
                      </a:lnTo>
                      <a:lnTo>
                        <a:pt x="494" y="96"/>
                      </a:lnTo>
                      <a:lnTo>
                        <a:pt x="494" y="96"/>
                      </a:lnTo>
                      <a:lnTo>
                        <a:pt x="462" y="98"/>
                      </a:lnTo>
                      <a:lnTo>
                        <a:pt x="432" y="100"/>
                      </a:lnTo>
                      <a:lnTo>
                        <a:pt x="402" y="104"/>
                      </a:lnTo>
                      <a:lnTo>
                        <a:pt x="374" y="112"/>
                      </a:lnTo>
                      <a:lnTo>
                        <a:pt x="344" y="120"/>
                      </a:lnTo>
                      <a:lnTo>
                        <a:pt x="316" y="130"/>
                      </a:lnTo>
                      <a:lnTo>
                        <a:pt x="290" y="142"/>
                      </a:lnTo>
                      <a:lnTo>
                        <a:pt x="264" y="154"/>
                      </a:lnTo>
                      <a:lnTo>
                        <a:pt x="238" y="170"/>
                      </a:lnTo>
                      <a:lnTo>
                        <a:pt x="212" y="186"/>
                      </a:lnTo>
                      <a:lnTo>
                        <a:pt x="190" y="204"/>
                      </a:lnTo>
                      <a:lnTo>
                        <a:pt x="166" y="224"/>
                      </a:lnTo>
                      <a:lnTo>
                        <a:pt x="146" y="246"/>
                      </a:lnTo>
                      <a:lnTo>
                        <a:pt x="126" y="268"/>
                      </a:lnTo>
                      <a:lnTo>
                        <a:pt x="106" y="292"/>
                      </a:lnTo>
                      <a:lnTo>
                        <a:pt x="90" y="316"/>
                      </a:lnTo>
                      <a:lnTo>
                        <a:pt x="90" y="316"/>
                      </a:lnTo>
                      <a:lnTo>
                        <a:pt x="82" y="326"/>
                      </a:lnTo>
                      <a:lnTo>
                        <a:pt x="72" y="334"/>
                      </a:lnTo>
                      <a:lnTo>
                        <a:pt x="60" y="338"/>
                      </a:lnTo>
                      <a:lnTo>
                        <a:pt x="48" y="33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a:cs typeface="Calibri"/>
                  </a:endParaRPr>
                </a:p>
              </p:txBody>
            </p:sp>
          </p:grpSp>
          <p:sp>
            <p:nvSpPr>
              <p:cNvPr id="44" name="TextBox 43"/>
              <p:cNvSpPr txBox="1"/>
              <p:nvPr/>
            </p:nvSpPr>
            <p:spPr>
              <a:xfrm>
                <a:off x="7393671" y="3160983"/>
                <a:ext cx="2826264" cy="646331"/>
              </a:xfrm>
              <a:prstGeom prst="rect">
                <a:avLst/>
              </a:prstGeom>
              <a:noFill/>
            </p:spPr>
            <p:txBody>
              <a:bodyPr wrap="square" rtlCol="0">
                <a:spAutoFit/>
              </a:bodyPr>
              <a:lstStyle/>
              <a:p>
                <a:pPr algn="ctr"/>
                <a:r>
                  <a:rPr lang="en-US" b="1" dirty="0">
                    <a:solidFill>
                      <a:schemeClr val="bg2">
                        <a:lumMod val="75000"/>
                      </a:schemeClr>
                    </a:solidFill>
                    <a:latin typeface="Calibri"/>
                    <a:cs typeface="Calibri"/>
                  </a:rPr>
                  <a:t>Uncategorized/Risky</a:t>
                </a:r>
              </a:p>
              <a:p>
                <a:pPr algn="ctr"/>
                <a:r>
                  <a:rPr lang="en-US" b="1" dirty="0">
                    <a:solidFill>
                      <a:schemeClr val="bg2">
                        <a:lumMod val="75000"/>
                      </a:schemeClr>
                    </a:solidFill>
                    <a:latin typeface="Calibri"/>
                    <a:cs typeface="Calibri"/>
                  </a:rPr>
                  <a:t>Websites</a:t>
                </a:r>
              </a:p>
            </p:txBody>
          </p:sp>
        </p:grpSp>
        <p:grpSp>
          <p:nvGrpSpPr>
            <p:cNvPr id="7" name="Group 6"/>
            <p:cNvGrpSpPr/>
            <p:nvPr/>
          </p:nvGrpSpPr>
          <p:grpSpPr>
            <a:xfrm>
              <a:off x="2495659" y="1474323"/>
              <a:ext cx="3806001" cy="1802851"/>
              <a:chOff x="2495659" y="1474323"/>
              <a:chExt cx="3806001" cy="1802851"/>
            </a:xfrm>
          </p:grpSpPr>
          <p:sp>
            <p:nvSpPr>
              <p:cNvPr id="102" name="TextBox 101"/>
              <p:cNvSpPr txBox="1"/>
              <p:nvPr/>
            </p:nvSpPr>
            <p:spPr>
              <a:xfrm>
                <a:off x="3241206" y="1474323"/>
                <a:ext cx="3060454" cy="369332"/>
              </a:xfrm>
              <a:prstGeom prst="rect">
                <a:avLst/>
              </a:prstGeom>
              <a:noFill/>
            </p:spPr>
            <p:txBody>
              <a:bodyPr wrap="square" rtlCol="0">
                <a:spAutoFit/>
              </a:bodyPr>
              <a:lstStyle/>
              <a:p>
                <a:pPr algn="ctr"/>
                <a:r>
                  <a:rPr lang="en-US" b="1" dirty="0">
                    <a:solidFill>
                      <a:schemeClr val="bg2">
                        <a:lumMod val="75000"/>
                      </a:schemeClr>
                    </a:solidFill>
                    <a:latin typeface="Calibri"/>
                    <a:cs typeface="Calibri"/>
                  </a:rPr>
                  <a:t>Isolate</a:t>
                </a:r>
              </a:p>
            </p:txBody>
          </p:sp>
          <p:grpSp>
            <p:nvGrpSpPr>
              <p:cNvPr id="6" name="Group 5"/>
              <p:cNvGrpSpPr/>
              <p:nvPr/>
            </p:nvGrpSpPr>
            <p:grpSpPr>
              <a:xfrm>
                <a:off x="2495659" y="1899131"/>
                <a:ext cx="1494756" cy="1378043"/>
                <a:chOff x="2495659" y="1899131"/>
                <a:chExt cx="1494756" cy="1378043"/>
              </a:xfrm>
            </p:grpSpPr>
            <p:pic>
              <p:nvPicPr>
                <p:cNvPr id="10" name="Picture 9"/>
                <p:cNvPicPr>
                  <a:picLocks noChangeAspect="1"/>
                </p:cNvPicPr>
                <p:nvPr/>
              </p:nvPicPr>
              <p:blipFill rotWithShape="1">
                <a:blip r:embed="rId8" cstate="print">
                  <a:clrChange>
                    <a:clrFrom>
                      <a:srgbClr val="ECECEC"/>
                    </a:clrFrom>
                    <a:clrTo>
                      <a:srgbClr val="ECECEC">
                        <a:alpha val="0"/>
                      </a:srgbClr>
                    </a:clrTo>
                  </a:clrChange>
                  <a:extLst>
                    <a:ext uri="{28A0092B-C50C-407E-A947-70E740481C1C}">
                      <a14:useLocalDpi xmlns:a14="http://schemas.microsoft.com/office/drawing/2010/main"/>
                    </a:ext>
                  </a:extLst>
                </a:blip>
                <a:srcRect l="47837" t="5666" r="27993" b="60052"/>
                <a:stretch/>
              </p:blipFill>
              <p:spPr>
                <a:xfrm>
                  <a:off x="2495659" y="1899131"/>
                  <a:ext cx="1494756" cy="795083"/>
                </a:xfrm>
                <a:prstGeom prst="rect">
                  <a:avLst/>
                </a:prstGeom>
              </p:spPr>
            </p:pic>
            <p:cxnSp>
              <p:nvCxnSpPr>
                <p:cNvPr id="93" name="Straight Arrow Connector 92"/>
                <p:cNvCxnSpPr/>
                <p:nvPr/>
              </p:nvCxnSpPr>
              <p:spPr>
                <a:xfrm>
                  <a:off x="3243298" y="2629321"/>
                  <a:ext cx="4868" cy="647853"/>
                </a:xfrm>
                <a:prstGeom prst="straightConnector1">
                  <a:avLst/>
                </a:prstGeom>
                <a:ln w="635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cxnSp>
          <p:nvCxnSpPr>
            <p:cNvPr id="191" name="Elbow Connector 190"/>
            <p:cNvCxnSpPr>
              <a:stCxn id="10" idx="3"/>
            </p:cNvCxnSpPr>
            <p:nvPr/>
          </p:nvCxnSpPr>
          <p:spPr>
            <a:xfrm flipV="1">
              <a:off x="3990415" y="1874397"/>
              <a:ext cx="3732495" cy="422276"/>
            </a:xfrm>
            <a:prstGeom prst="bentConnector3">
              <a:avLst>
                <a:gd name="adj1" fmla="val 13508"/>
              </a:avLst>
            </a:prstGeom>
            <a:ln w="571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9" name="Oval 188"/>
            <p:cNvSpPr/>
            <p:nvPr/>
          </p:nvSpPr>
          <p:spPr>
            <a:xfrm>
              <a:off x="4322026" y="1770006"/>
              <a:ext cx="325042" cy="329343"/>
            </a:xfrm>
            <a:prstGeom prst="ellipse">
              <a:avLst/>
            </a:prstGeom>
            <a:solidFill>
              <a:schemeClr val="accent1"/>
            </a:solidFill>
            <a:ln w="9525">
              <a:noFill/>
              <a:miter lim="800000"/>
              <a:headEnd/>
              <a:tailEnd/>
            </a:ln>
          </p:spPr>
          <p:txBody>
            <a:bodyPr wrap="square" rtlCol="0" anchor="ctr" anchorCtr="1"/>
            <a:lstStyle/>
            <a:p>
              <a:pPr algn="ctr"/>
              <a:r>
                <a:rPr lang="en-US" kern="0" dirty="0">
                  <a:solidFill>
                    <a:schemeClr val="bg1"/>
                  </a:solidFill>
                  <a:latin typeface="Calibri"/>
                  <a:cs typeface="Calibri"/>
                </a:rPr>
                <a:t>4</a:t>
              </a:r>
            </a:p>
          </p:txBody>
        </p:sp>
      </p:grpSp>
      <p:grpSp>
        <p:nvGrpSpPr>
          <p:cNvPr id="207" name="Group 206"/>
          <p:cNvGrpSpPr/>
          <p:nvPr/>
        </p:nvGrpSpPr>
        <p:grpSpPr>
          <a:xfrm>
            <a:off x="4464416" y="2152990"/>
            <a:ext cx="4674071" cy="1092793"/>
            <a:chOff x="3960416" y="2354550"/>
            <a:chExt cx="4674071" cy="1092793"/>
          </a:xfrm>
        </p:grpSpPr>
        <p:grpSp>
          <p:nvGrpSpPr>
            <p:cNvPr id="92" name="Group 91"/>
            <p:cNvGrpSpPr/>
            <p:nvPr/>
          </p:nvGrpSpPr>
          <p:grpSpPr>
            <a:xfrm>
              <a:off x="3960416" y="2354550"/>
              <a:ext cx="4674071" cy="1092793"/>
              <a:chOff x="3960416" y="2354550"/>
              <a:chExt cx="4674071" cy="1092793"/>
            </a:xfrm>
          </p:grpSpPr>
          <p:sp>
            <p:nvSpPr>
              <p:cNvPr id="158" name="TextBox 157"/>
              <p:cNvSpPr txBox="1"/>
              <p:nvPr/>
            </p:nvSpPr>
            <p:spPr>
              <a:xfrm>
                <a:off x="5890568" y="2354550"/>
                <a:ext cx="2743919" cy="646331"/>
              </a:xfrm>
              <a:prstGeom prst="rect">
                <a:avLst/>
              </a:prstGeom>
              <a:noFill/>
            </p:spPr>
            <p:txBody>
              <a:bodyPr wrap="square" rtlCol="0">
                <a:spAutoFit/>
              </a:bodyPr>
              <a:lstStyle/>
              <a:p>
                <a:pPr algn="ctr"/>
                <a:r>
                  <a:rPr lang="en-US" b="1" dirty="0">
                    <a:solidFill>
                      <a:schemeClr val="bg2">
                        <a:lumMod val="75000"/>
                      </a:schemeClr>
                    </a:solidFill>
                    <a:latin typeface="Calibri"/>
                    <a:cs typeface="Calibri"/>
                  </a:rPr>
                  <a:t>Risky </a:t>
                </a:r>
                <a:br>
                  <a:rPr lang="en-US" b="1" dirty="0">
                    <a:solidFill>
                      <a:schemeClr val="bg2">
                        <a:lumMod val="75000"/>
                      </a:schemeClr>
                    </a:solidFill>
                    <a:latin typeface="Calibri"/>
                    <a:cs typeface="Calibri"/>
                  </a:rPr>
                </a:br>
                <a:r>
                  <a:rPr lang="en-US" b="1" dirty="0">
                    <a:solidFill>
                      <a:schemeClr val="bg2">
                        <a:lumMod val="75000"/>
                      </a:schemeClr>
                    </a:solidFill>
                    <a:latin typeface="Calibri"/>
                    <a:cs typeface="Calibri"/>
                  </a:rPr>
                  <a:t>Sites</a:t>
                </a:r>
              </a:p>
            </p:txBody>
          </p:sp>
          <p:pic>
            <p:nvPicPr>
              <p:cNvPr id="85" name="Picture 8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49423" y="2451819"/>
                <a:ext cx="1104209" cy="819916"/>
              </a:xfrm>
              <a:prstGeom prst="rect">
                <a:avLst/>
              </a:prstGeom>
            </p:spPr>
          </p:pic>
          <p:sp>
            <p:nvSpPr>
              <p:cNvPr id="183" name="TextBox 182"/>
              <p:cNvSpPr txBox="1"/>
              <p:nvPr/>
            </p:nvSpPr>
            <p:spPr>
              <a:xfrm>
                <a:off x="4475806" y="2738207"/>
                <a:ext cx="1869822" cy="369332"/>
              </a:xfrm>
              <a:prstGeom prst="rect">
                <a:avLst/>
              </a:prstGeom>
              <a:noFill/>
            </p:spPr>
            <p:txBody>
              <a:bodyPr wrap="square" rtlCol="0">
                <a:spAutoFit/>
              </a:bodyPr>
              <a:lstStyle/>
              <a:p>
                <a:r>
                  <a:rPr lang="en-US" b="1" dirty="0">
                    <a:solidFill>
                      <a:schemeClr val="bg2">
                        <a:lumMod val="75000"/>
                      </a:schemeClr>
                    </a:solidFill>
                    <a:latin typeface="Calibri"/>
                    <a:cs typeface="Calibri"/>
                  </a:rPr>
                  <a:t>Analyze</a:t>
                </a:r>
              </a:p>
            </p:txBody>
          </p:sp>
          <p:cxnSp>
            <p:nvCxnSpPr>
              <p:cNvPr id="190" name="Elbow Connector 189"/>
              <p:cNvCxnSpPr/>
              <p:nvPr/>
            </p:nvCxnSpPr>
            <p:spPr>
              <a:xfrm flipV="1">
                <a:off x="3960416" y="3095743"/>
                <a:ext cx="2043476" cy="351600"/>
              </a:xfrm>
              <a:prstGeom prst="bentConnector3">
                <a:avLst>
                  <a:gd name="adj1" fmla="val 26694"/>
                </a:avLst>
              </a:prstGeom>
              <a:ln w="571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8" name="Oval 187"/>
              <p:cNvSpPr/>
              <p:nvPr/>
            </p:nvSpPr>
            <p:spPr>
              <a:xfrm>
                <a:off x="4360523" y="3033255"/>
                <a:ext cx="325042" cy="329343"/>
              </a:xfrm>
              <a:prstGeom prst="ellipse">
                <a:avLst/>
              </a:prstGeom>
              <a:solidFill>
                <a:schemeClr val="accent1"/>
              </a:solidFill>
              <a:ln w="9525">
                <a:noFill/>
                <a:miter lim="800000"/>
                <a:headEnd/>
                <a:tailEnd/>
              </a:ln>
            </p:spPr>
            <p:txBody>
              <a:bodyPr wrap="square" rtlCol="0" anchor="ctr" anchorCtr="1"/>
              <a:lstStyle/>
              <a:p>
                <a:pPr algn="ctr"/>
                <a:r>
                  <a:rPr lang="en-US" kern="0" dirty="0">
                    <a:solidFill>
                      <a:schemeClr val="bg1"/>
                    </a:solidFill>
                    <a:latin typeface="Calibri"/>
                    <a:cs typeface="Calibri"/>
                  </a:rPr>
                  <a:t>3</a:t>
                </a:r>
              </a:p>
            </p:txBody>
          </p:sp>
        </p:grpSp>
        <p:sp>
          <p:nvSpPr>
            <p:cNvPr id="204" name="Oval 203"/>
            <p:cNvSpPr/>
            <p:nvPr/>
          </p:nvSpPr>
          <p:spPr>
            <a:xfrm>
              <a:off x="6136612" y="2843402"/>
              <a:ext cx="175128" cy="187891"/>
            </a:xfrm>
            <a:prstGeom prst="ellipse">
              <a:avLst/>
            </a:prstGeom>
            <a:solidFill>
              <a:schemeClr val="accent3">
                <a:lumMod val="60000"/>
                <a:lumOff val="40000"/>
              </a:schemeClr>
            </a:solidFill>
            <a:ln w="9525">
              <a:noFill/>
              <a:miter lim="800000"/>
              <a:headEnd/>
              <a:tailEnd/>
            </a:ln>
          </p:spPr>
          <p:txBody>
            <a:bodyPr wrap="square" rtlCol="0" anchor="ctr"/>
            <a:lstStyle/>
            <a:p>
              <a:pPr algn="ctr"/>
              <a:r>
                <a:rPr lang="en-US" sz="1600" kern="0" dirty="0">
                  <a:solidFill>
                    <a:schemeClr val="bg1"/>
                  </a:solidFill>
                  <a:latin typeface="Calibri"/>
                  <a:cs typeface="Calibri"/>
                </a:rPr>
                <a:t>?</a:t>
              </a:r>
            </a:p>
          </p:txBody>
        </p:sp>
        <p:sp>
          <p:nvSpPr>
            <p:cNvPr id="205" name="Oval 204"/>
            <p:cNvSpPr/>
            <p:nvPr/>
          </p:nvSpPr>
          <p:spPr>
            <a:xfrm>
              <a:off x="6414272" y="2845490"/>
              <a:ext cx="175128" cy="187891"/>
            </a:xfrm>
            <a:prstGeom prst="ellipse">
              <a:avLst/>
            </a:prstGeom>
            <a:solidFill>
              <a:schemeClr val="accent3">
                <a:lumMod val="60000"/>
                <a:lumOff val="40000"/>
              </a:schemeClr>
            </a:solidFill>
            <a:ln w="9525">
              <a:noFill/>
              <a:miter lim="800000"/>
              <a:headEnd/>
              <a:tailEnd/>
            </a:ln>
          </p:spPr>
          <p:txBody>
            <a:bodyPr wrap="square" rtlCol="0" anchor="ctr"/>
            <a:lstStyle/>
            <a:p>
              <a:pPr algn="ctr"/>
              <a:r>
                <a:rPr lang="en-US" sz="1600" kern="0" dirty="0">
                  <a:solidFill>
                    <a:schemeClr val="bg1"/>
                  </a:solidFill>
                  <a:latin typeface="Calibri"/>
                  <a:cs typeface="Calibri"/>
                </a:rPr>
                <a:t>?</a:t>
              </a:r>
            </a:p>
          </p:txBody>
        </p:sp>
        <p:sp>
          <p:nvSpPr>
            <p:cNvPr id="206" name="Oval 205"/>
            <p:cNvSpPr/>
            <p:nvPr/>
          </p:nvSpPr>
          <p:spPr>
            <a:xfrm>
              <a:off x="6474814" y="2617934"/>
              <a:ext cx="175128" cy="187891"/>
            </a:xfrm>
            <a:prstGeom prst="ellipse">
              <a:avLst/>
            </a:prstGeom>
            <a:solidFill>
              <a:schemeClr val="accent3">
                <a:lumMod val="60000"/>
                <a:lumOff val="40000"/>
              </a:schemeClr>
            </a:solidFill>
            <a:ln w="9525">
              <a:noFill/>
              <a:miter lim="800000"/>
              <a:headEnd/>
              <a:tailEnd/>
            </a:ln>
          </p:spPr>
          <p:txBody>
            <a:bodyPr wrap="square" rtlCol="0" anchor="ctr"/>
            <a:lstStyle/>
            <a:p>
              <a:pPr algn="ctr"/>
              <a:r>
                <a:rPr lang="en-US" sz="1600" kern="0" dirty="0">
                  <a:solidFill>
                    <a:schemeClr val="bg1"/>
                  </a:solidFill>
                  <a:latin typeface="Calibri"/>
                  <a:cs typeface="Calibri"/>
                </a:rPr>
                <a:t>?</a:t>
              </a:r>
            </a:p>
          </p:txBody>
        </p:sp>
      </p:grpSp>
    </p:spTree>
    <p:custDataLst>
      <p:tags r:id="rId1"/>
    </p:custDataLst>
    <p:extLst>
      <p:ext uri="{BB962C8B-B14F-4D97-AF65-F5344CB8AC3E}">
        <p14:creationId xmlns:p14="http://schemas.microsoft.com/office/powerpoint/2010/main" val="83029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wipe(right)">
                                      <p:cBhvr>
                                        <p:cTn id="7" dur="500"/>
                                        <p:tgtEl>
                                          <p:spTgt spid="199"/>
                                        </p:tgtEl>
                                      </p:cBhvr>
                                    </p:animEffect>
                                  </p:childTnLst>
                                </p:cTn>
                              </p:par>
                              <p:par>
                                <p:cTn id="8" presetID="10" presetClass="entr" presetSubtype="0" fill="hold" nodeType="withEffect">
                                  <p:stCondLst>
                                    <p:cond delay="0"/>
                                  </p:stCondLst>
                                  <p:childTnLst>
                                    <p:set>
                                      <p:cBhvr>
                                        <p:cTn id="9" dur="1" fill="hold">
                                          <p:stCondLst>
                                            <p:cond delay="0"/>
                                          </p:stCondLst>
                                        </p:cTn>
                                        <p:tgtEl>
                                          <p:spTgt spid="200"/>
                                        </p:tgtEl>
                                        <p:attrNameLst>
                                          <p:attrName>style.visibility</p:attrName>
                                        </p:attrNameLst>
                                      </p:cBhvr>
                                      <p:to>
                                        <p:strVal val="visible"/>
                                      </p:to>
                                    </p:set>
                                    <p:animEffect transition="in" filter="fade">
                                      <p:cBhvr>
                                        <p:cTn id="10" dur="500"/>
                                        <p:tgtEl>
                                          <p:spTgt spid="20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right)">
                                      <p:cBhvr>
                                        <p:cTn id="15" dur="500"/>
                                        <p:tgtEl>
                                          <p:spTgt spid="86"/>
                                        </p:tgtEl>
                                      </p:cBhvr>
                                    </p:animEffect>
                                  </p:childTnLst>
                                </p:cTn>
                              </p:par>
                              <p:par>
                                <p:cTn id="16" presetID="10" presetClass="entr" presetSubtype="0" fill="hold" nodeType="withEffect">
                                  <p:stCondLst>
                                    <p:cond delay="0"/>
                                  </p:stCondLst>
                                  <p:childTnLst>
                                    <p:set>
                                      <p:cBhvr>
                                        <p:cTn id="17" dur="1" fill="hold">
                                          <p:stCondLst>
                                            <p:cond delay="0"/>
                                          </p:stCondLst>
                                        </p:cTn>
                                        <p:tgtEl>
                                          <p:spTgt spid="201"/>
                                        </p:tgtEl>
                                        <p:attrNameLst>
                                          <p:attrName>style.visibility</p:attrName>
                                        </p:attrNameLst>
                                      </p:cBhvr>
                                      <p:to>
                                        <p:strVal val="visible"/>
                                      </p:to>
                                    </p:set>
                                    <p:animEffect transition="in" filter="fade">
                                      <p:cBhvr>
                                        <p:cTn id="18" dur="500"/>
                                        <p:tgtEl>
                                          <p:spTgt spid="20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07"/>
                                        </p:tgtEl>
                                        <p:attrNameLst>
                                          <p:attrName>style.visibility</p:attrName>
                                        </p:attrNameLst>
                                      </p:cBhvr>
                                      <p:to>
                                        <p:strVal val="visible"/>
                                      </p:to>
                                    </p:set>
                                    <p:animEffect transition="in" filter="wipe(right)">
                                      <p:cBhvr>
                                        <p:cTn id="23" dur="500"/>
                                        <p:tgtEl>
                                          <p:spTgt spid="207"/>
                                        </p:tgtEl>
                                      </p:cBhvr>
                                    </p:animEffect>
                                  </p:childTnLst>
                                </p:cTn>
                              </p:par>
                              <p:par>
                                <p:cTn id="24" presetID="10" presetClass="entr" presetSubtype="0" fill="hold" nodeType="withEffect">
                                  <p:stCondLst>
                                    <p:cond delay="0"/>
                                  </p:stCondLst>
                                  <p:childTnLst>
                                    <p:set>
                                      <p:cBhvr>
                                        <p:cTn id="25" dur="1" fill="hold">
                                          <p:stCondLst>
                                            <p:cond delay="0"/>
                                          </p:stCondLst>
                                        </p:cTn>
                                        <p:tgtEl>
                                          <p:spTgt spid="202"/>
                                        </p:tgtEl>
                                        <p:attrNameLst>
                                          <p:attrName>style.visibility</p:attrName>
                                        </p:attrNameLst>
                                      </p:cBhvr>
                                      <p:to>
                                        <p:strVal val="visible"/>
                                      </p:to>
                                    </p:set>
                                    <p:animEffect transition="in" filter="fade">
                                      <p:cBhvr>
                                        <p:cTn id="26" dur="500"/>
                                        <p:tgtEl>
                                          <p:spTgt spid="202"/>
                                        </p:tgtEl>
                                      </p:cBhvr>
                                    </p:animEffect>
                                  </p:childTnLst>
                                </p:cTn>
                              </p:par>
                            </p:childTnLst>
                          </p:cTn>
                        </p:par>
                        <p:par>
                          <p:cTn id="27" fill="hold">
                            <p:stCondLst>
                              <p:cond delay="500"/>
                            </p:stCondLst>
                            <p:childTnLst>
                              <p:par>
                                <p:cTn id="28" presetID="26" presetClass="emph" presetSubtype="0" fill="hold" nodeType="afterEffect">
                                  <p:stCondLst>
                                    <p:cond delay="0"/>
                                  </p:stCondLst>
                                  <p:childTnLst>
                                    <p:animEffect transition="out" filter="fade">
                                      <p:cBhvr>
                                        <p:cTn id="29" dur="500" tmFilter="0, 0; .2, .5; .8, .5; 1, 0"/>
                                        <p:tgtEl>
                                          <p:spTgt spid="109"/>
                                        </p:tgtEl>
                                      </p:cBhvr>
                                    </p:animEffect>
                                    <p:animScale>
                                      <p:cBhvr>
                                        <p:cTn id="30" dur="250" autoRev="1" fill="hold"/>
                                        <p:tgtEl>
                                          <p:spTgt spid="109"/>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95"/>
                                        </p:tgtEl>
                                        <p:attrNameLst>
                                          <p:attrName>style.visibility</p:attrName>
                                        </p:attrNameLst>
                                      </p:cBhvr>
                                      <p:to>
                                        <p:strVal val="visible"/>
                                      </p:to>
                                    </p:set>
                                    <p:animEffect transition="in" filter="wipe(right)">
                                      <p:cBhvr>
                                        <p:cTn id="35" dur="1000"/>
                                        <p:tgtEl>
                                          <p:spTgt spid="195"/>
                                        </p:tgtEl>
                                      </p:cBhvr>
                                    </p:animEffect>
                                  </p:childTnLst>
                                </p:cTn>
                              </p:par>
                              <p:par>
                                <p:cTn id="36" presetID="10" presetClass="entr" presetSubtype="0" fill="hold" nodeType="withEffect">
                                  <p:stCondLst>
                                    <p:cond delay="0"/>
                                  </p:stCondLst>
                                  <p:childTnLst>
                                    <p:set>
                                      <p:cBhvr>
                                        <p:cTn id="37" dur="1" fill="hold">
                                          <p:stCondLst>
                                            <p:cond delay="0"/>
                                          </p:stCondLst>
                                        </p:cTn>
                                        <p:tgtEl>
                                          <p:spTgt spid="203"/>
                                        </p:tgtEl>
                                        <p:attrNameLst>
                                          <p:attrName>style.visibility</p:attrName>
                                        </p:attrNameLst>
                                      </p:cBhvr>
                                      <p:to>
                                        <p:strVal val="visible"/>
                                      </p:to>
                                    </p:set>
                                    <p:animEffect transition="in" filter="fade">
                                      <p:cBhvr>
                                        <p:cTn id="38"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Integration with Email Security</a:t>
            </a:r>
            <a:endParaRPr lang="en-US" sz="3200" dirty="0"/>
          </a:p>
        </p:txBody>
      </p:sp>
      <p:sp>
        <p:nvSpPr>
          <p:cNvPr id="7" name="Content Placeholder 1"/>
          <p:cNvSpPr txBox="1">
            <a:spLocks/>
          </p:cNvSpPr>
          <p:nvPr/>
        </p:nvSpPr>
        <p:spPr>
          <a:xfrm>
            <a:off x="521181" y="2205899"/>
            <a:ext cx="5697453" cy="3647848"/>
          </a:xfrm>
          <a:prstGeom prst="rect">
            <a:avLst/>
          </a:prstGeom>
        </p:spPr>
        <p:txBody>
          <a:bodyPr>
            <a:normAutofit/>
          </a:bodyPr>
          <a:lstStyle>
            <a:lvl1pPr marL="292100" indent="-292100" algn="l" defTabSz="914400" rtl="0" eaLnBrk="1" latinLnBrk="0" hangingPunct="1">
              <a:lnSpc>
                <a:spcPct val="90000"/>
              </a:lnSpc>
              <a:spcBef>
                <a:spcPts val="1000"/>
              </a:spcBef>
              <a:buFont typeface="Courier New" panose="02070309020205020404" pitchFamily="49" charset="0"/>
              <a:buChar char="o"/>
              <a:defRPr sz="2800" b="0" i="0" kern="1200">
                <a:solidFill>
                  <a:schemeClr val="tx1"/>
                </a:solidFill>
                <a:latin typeface="Symantec Sans" panose="02000503080000020004" pitchFamily="50" charset="0"/>
                <a:ea typeface="+mn-ea"/>
                <a:cs typeface="+mn-cs"/>
              </a:defRPr>
            </a:lvl1pPr>
            <a:lvl2pPr marL="741363" indent="-284163" algn="l" defTabSz="914400" rtl="0" eaLnBrk="1" latinLnBrk="0" hangingPunct="1">
              <a:lnSpc>
                <a:spcPct val="90000"/>
              </a:lnSpc>
              <a:spcBef>
                <a:spcPts val="500"/>
              </a:spcBef>
              <a:buFont typeface="Courier New" panose="02070309020205020404" pitchFamily="49" charset="0"/>
              <a:buChar char="o"/>
              <a:defRPr sz="2400" b="0" i="0" kern="1200">
                <a:solidFill>
                  <a:schemeClr val="tx1"/>
                </a:solidFill>
                <a:latin typeface="Symantec Sans" panose="02000503080000020004" pitchFamily="50" charset="0"/>
                <a:ea typeface="+mn-ea"/>
                <a:cs typeface="+mn-cs"/>
              </a:defRPr>
            </a:lvl2pPr>
            <a:lvl3pPr marL="1206500" indent="-292100" algn="l" defTabSz="914400"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Symantec Sans" panose="02000503080000020004" pitchFamily="50" charset="0"/>
                <a:ea typeface="+mn-ea"/>
                <a:cs typeface="+mn-cs"/>
              </a:defRPr>
            </a:lvl3pPr>
            <a:lvl4pPr marL="1655763" indent="-284163" algn="l" defTabSz="914400" rtl="0" eaLnBrk="1" latinLnBrk="0" hangingPunct="1">
              <a:lnSpc>
                <a:spcPct val="90000"/>
              </a:lnSpc>
              <a:spcBef>
                <a:spcPts val="500"/>
              </a:spcBef>
              <a:buFont typeface="Courier New" panose="02070309020205020404" pitchFamily="49" charset="0"/>
              <a:buChar char="o"/>
              <a:defRPr sz="1800" b="0" i="0" kern="1200">
                <a:solidFill>
                  <a:schemeClr val="tx1"/>
                </a:solidFill>
                <a:latin typeface="Symantec Sans" panose="02000503080000020004" pitchFamily="50"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b="0" i="0" kern="1200" baseline="0">
                <a:solidFill>
                  <a:schemeClr val="bg1"/>
                </a:solidFill>
                <a:latin typeface="Symantec Sans" panose="0200050308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5">
                    <a:lumMod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accent5">
                    <a:lumMod val="75000"/>
                  </a:schemeClr>
                </a:solidFill>
                <a:latin typeface="+mn-lt"/>
                <a:ea typeface="+mn-ea"/>
                <a:cs typeface="+mn-cs"/>
              </a:defRPr>
            </a:lvl9pPr>
          </a:lstStyle>
          <a:p>
            <a:pPr marL="347472" lvl="1" indent="-274320">
              <a:buFont typeface="Arial" panose="020B0604020202020204" pitchFamily="34" charset="0"/>
              <a:buChar char="•"/>
            </a:pPr>
            <a:r>
              <a:rPr lang="en-US" sz="2800" dirty="0" smtClean="0">
                <a:latin typeface="Calibri"/>
                <a:cs typeface="Calibri"/>
              </a:rPr>
              <a:t>Isolates links in email so users </a:t>
            </a:r>
            <a:br>
              <a:rPr lang="en-US" sz="2800" dirty="0" smtClean="0">
                <a:latin typeface="Calibri"/>
                <a:cs typeface="Calibri"/>
              </a:rPr>
            </a:br>
            <a:r>
              <a:rPr lang="en-US" sz="2800" dirty="0" smtClean="0">
                <a:latin typeface="Calibri"/>
                <a:cs typeface="Calibri"/>
              </a:rPr>
              <a:t>can safely click on them</a:t>
            </a:r>
          </a:p>
          <a:p>
            <a:pPr marL="347472" lvl="1" indent="-274320">
              <a:buFont typeface="Arial" panose="020B0604020202020204" pitchFamily="34" charset="0"/>
              <a:buChar char="•"/>
            </a:pPr>
            <a:r>
              <a:rPr lang="en-US" sz="2800" dirty="0" smtClean="0">
                <a:latin typeface="Calibri"/>
                <a:cs typeface="Calibri"/>
              </a:rPr>
              <a:t>Isolates attachments eliminating the risk of malware from downloaded files </a:t>
            </a:r>
          </a:p>
        </p:txBody>
      </p:sp>
      <p:sp>
        <p:nvSpPr>
          <p:cNvPr id="13" name="Rounded Rectangle 12"/>
          <p:cNvSpPr/>
          <p:nvPr/>
        </p:nvSpPr>
        <p:spPr>
          <a:xfrm>
            <a:off x="7228690" y="2570205"/>
            <a:ext cx="593137" cy="420130"/>
          </a:xfrm>
          <a:prstGeom prst="roundRect">
            <a:avLst/>
          </a:prstGeom>
          <a:solidFill>
            <a:schemeClr val="bg1"/>
          </a:solidFill>
          <a:ln w="9525">
            <a:solidFill>
              <a:schemeClr val="bg1"/>
            </a:solidFill>
            <a:miter lim="800000"/>
            <a:headEnd/>
            <a:tailEnd/>
          </a:ln>
        </p:spPr>
        <p:txBody>
          <a:bodyPr wrap="square" rtlCol="0" anchor="ctr"/>
          <a:lstStyle/>
          <a:p>
            <a:pPr algn="ctr"/>
            <a:endParaRPr lang="en-US" kern="0" dirty="0" smtClean="0">
              <a:solidFill>
                <a:schemeClr val="bg1"/>
              </a:solidFill>
              <a:latin typeface="Calibri"/>
              <a:cs typeface="Calibri"/>
            </a:endParaRPr>
          </a:p>
        </p:txBody>
      </p:sp>
      <p:sp>
        <p:nvSpPr>
          <p:cNvPr id="14" name="Rounded Rectangle 13"/>
          <p:cNvSpPr/>
          <p:nvPr/>
        </p:nvSpPr>
        <p:spPr>
          <a:xfrm>
            <a:off x="7374894" y="1907183"/>
            <a:ext cx="354240" cy="663021"/>
          </a:xfrm>
          <a:prstGeom prst="roundRect">
            <a:avLst/>
          </a:prstGeom>
          <a:solidFill>
            <a:schemeClr val="bg1"/>
          </a:solidFill>
          <a:ln w="9525">
            <a:solidFill>
              <a:schemeClr val="bg1"/>
            </a:solidFill>
            <a:miter lim="800000"/>
            <a:headEnd/>
            <a:tailEnd/>
          </a:ln>
        </p:spPr>
        <p:txBody>
          <a:bodyPr wrap="square" rtlCol="0" anchor="ctr"/>
          <a:lstStyle/>
          <a:p>
            <a:pPr algn="ctr"/>
            <a:endParaRPr lang="en-US" kern="0" dirty="0" smtClean="0">
              <a:solidFill>
                <a:schemeClr val="bg1"/>
              </a:solidFill>
              <a:latin typeface="Calibri"/>
              <a:cs typeface="Calibri"/>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671323" y="1629622"/>
            <a:ext cx="1865877" cy="1235729"/>
          </a:xfrm>
          <a:prstGeom prst="rect">
            <a:avLst/>
          </a:prstGeom>
        </p:spPr>
      </p:pic>
      <p:pic>
        <p:nvPicPr>
          <p:cNvPr id="16" name="Picture 15"/>
          <p:cNvPicPr>
            <a:picLocks noChangeAspect="1"/>
          </p:cNvPicPr>
          <p:nvPr/>
        </p:nvPicPr>
        <p:blipFill rotWithShape="1">
          <a:blip r:embed="rId5" cstate="print">
            <a:clrChange>
              <a:clrFrom>
                <a:srgbClr val="ECECEC"/>
              </a:clrFrom>
              <a:clrTo>
                <a:srgbClr val="ECECEC">
                  <a:alpha val="0"/>
                </a:srgbClr>
              </a:clrTo>
            </a:clrChange>
            <a:extLst>
              <a:ext uri="{28A0092B-C50C-407E-A947-70E740481C1C}">
                <a14:useLocalDpi xmlns:a14="http://schemas.microsoft.com/office/drawing/2010/main"/>
              </a:ext>
            </a:extLst>
          </a:blip>
          <a:srcRect l="10545"/>
          <a:stretch/>
        </p:blipFill>
        <p:spPr>
          <a:xfrm>
            <a:off x="6511808" y="2156472"/>
            <a:ext cx="1410056" cy="1582258"/>
          </a:xfrm>
          <a:prstGeom prst="rect">
            <a:avLst/>
          </a:prstGeom>
        </p:spPr>
      </p:pic>
      <p:pic>
        <p:nvPicPr>
          <p:cNvPr id="1028" name="Picture 4" descr="Related image"/>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616866" y="4374292"/>
            <a:ext cx="5082840" cy="1725993"/>
          </a:xfrm>
          <a:prstGeom prst="rect">
            <a:avLst/>
          </a:prstGeom>
          <a:noFill/>
          <a:ln>
            <a:solidFill>
              <a:schemeClr val="accent6">
                <a:lumMod val="25000"/>
              </a:schemeClr>
            </a:solidFill>
          </a:ln>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8848660" y="2770880"/>
            <a:ext cx="1511201" cy="1200328"/>
          </a:xfrm>
          <a:prstGeom prst="rect">
            <a:avLst/>
          </a:prstGeom>
          <a:solidFill>
            <a:schemeClr val="bg1"/>
          </a:solidFill>
        </p:spPr>
        <p:txBody>
          <a:bodyPr wrap="none" rtlCol="0">
            <a:spAutoFit/>
          </a:bodyPr>
          <a:lstStyle/>
          <a:p>
            <a:pPr algn="ctr"/>
            <a:r>
              <a:rPr lang="en-US" sz="2400" dirty="0" smtClean="0">
                <a:solidFill>
                  <a:schemeClr val="bg2">
                    <a:lumMod val="75000"/>
                  </a:schemeClr>
                </a:solidFill>
                <a:latin typeface="Calibri"/>
                <a:cs typeface="Calibri"/>
              </a:rPr>
              <a:t>Symantec </a:t>
            </a:r>
          </a:p>
          <a:p>
            <a:pPr algn="ctr"/>
            <a:r>
              <a:rPr lang="en-US" sz="2400" dirty="0" smtClean="0">
                <a:solidFill>
                  <a:schemeClr val="bg2">
                    <a:lumMod val="75000"/>
                  </a:schemeClr>
                </a:solidFill>
                <a:latin typeface="Calibri"/>
                <a:cs typeface="Calibri"/>
              </a:rPr>
              <a:t>Messaging </a:t>
            </a:r>
          </a:p>
          <a:p>
            <a:pPr algn="ctr"/>
            <a:r>
              <a:rPr lang="en-US" sz="2400" dirty="0" smtClean="0">
                <a:solidFill>
                  <a:schemeClr val="bg2">
                    <a:lumMod val="75000"/>
                  </a:schemeClr>
                </a:solidFill>
                <a:latin typeface="Calibri"/>
                <a:cs typeface="Calibri"/>
              </a:rPr>
              <a:t>Solutions</a:t>
            </a:r>
          </a:p>
        </p:txBody>
      </p:sp>
    </p:spTree>
    <p:custDataLst>
      <p:tags r:id="rId1"/>
    </p:custDataLst>
    <p:extLst>
      <p:ext uri="{BB962C8B-B14F-4D97-AF65-F5344CB8AC3E}">
        <p14:creationId xmlns:p14="http://schemas.microsoft.com/office/powerpoint/2010/main" val="15882267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Summary</a:t>
            </a:r>
            <a:endParaRPr lang="en-US" sz="4000" dirty="0"/>
          </a:p>
        </p:txBody>
      </p:sp>
      <p:sp>
        <p:nvSpPr>
          <p:cNvPr id="5" name="Content Placeholder 4"/>
          <p:cNvSpPr>
            <a:spLocks noGrp="1"/>
          </p:cNvSpPr>
          <p:nvPr>
            <p:ph sz="half" idx="4294967295"/>
          </p:nvPr>
        </p:nvSpPr>
        <p:spPr>
          <a:xfrm>
            <a:off x="6127499" y="1546205"/>
            <a:ext cx="5349411" cy="2258659"/>
          </a:xfrm>
        </p:spPr>
        <p:txBody>
          <a:bodyPr>
            <a:noAutofit/>
          </a:bodyPr>
          <a:lstStyle/>
          <a:p>
            <a:r>
              <a:rPr lang="en-US" sz="2400" dirty="0" smtClean="0"/>
              <a:t>Symantec acquiring </a:t>
            </a:r>
            <a:r>
              <a:rPr lang="en-US" sz="2400" dirty="0" err="1" smtClean="0"/>
              <a:t>Fireglass</a:t>
            </a:r>
            <a:r>
              <a:rPr lang="en-US" sz="2400" dirty="0" smtClean="0"/>
              <a:t> for a significant advancement of advanced threat protection</a:t>
            </a:r>
            <a:br>
              <a:rPr lang="en-US" sz="2400" dirty="0" smtClean="0"/>
            </a:br>
            <a:endParaRPr lang="en-US" sz="2400" dirty="0" smtClean="0"/>
          </a:p>
          <a:p>
            <a:r>
              <a:rPr lang="en-US" sz="2400" dirty="0" smtClean="0"/>
              <a:t>”Threat Isolation” is a hot new security technology as validated by Gartner’s Cool Vendor Research</a:t>
            </a:r>
            <a:br>
              <a:rPr lang="en-US" sz="2400" dirty="0" smtClean="0"/>
            </a:br>
            <a:endParaRPr lang="en-US" sz="2400" dirty="0" smtClean="0"/>
          </a:p>
          <a:p>
            <a:r>
              <a:rPr lang="en-US" sz="2400" dirty="0" smtClean="0"/>
              <a:t>Significant integration opportunities for delivering threat isolation approach for Web, Mail and Endpoint Security</a:t>
            </a:r>
          </a:p>
        </p:txBody>
      </p:sp>
      <p:pic>
        <p:nvPicPr>
          <p:cNvPr id="8" name="Picture 4" descr="Image result for fireglass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5633" y="2675534"/>
            <a:ext cx="4078193" cy="9840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056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BCS_STANDARD-TEMPLATE_0311 2016 V3" val="mJGIF9Ii"/>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USERHIDDEN" val="1"/>
</p:tagLst>
</file>

<file path=ppt/tags/tag11.xml><?xml version="1.0" encoding="utf-8"?>
<p:tagLst xmlns:a="http://schemas.openxmlformats.org/drawingml/2006/main" xmlns:r="http://schemas.openxmlformats.org/officeDocument/2006/relationships" xmlns:p="http://schemas.openxmlformats.org/presentationml/2006/main">
  <p:tag name="USERHIDDEN" val="1"/>
</p:tagLst>
</file>

<file path=ppt/tags/tag12.xml><?xml version="1.0" encoding="utf-8"?>
<p:tagLst xmlns:a="http://schemas.openxmlformats.org/drawingml/2006/main" xmlns:r="http://schemas.openxmlformats.org/officeDocument/2006/relationships" xmlns:p="http://schemas.openxmlformats.org/presentationml/2006/main">
  <p:tag name="USERHIDDEN" val="1"/>
</p:tagLst>
</file>

<file path=ppt/tags/tag13.xml><?xml version="1.0" encoding="utf-8"?>
<p:tagLst xmlns:a="http://schemas.openxmlformats.org/drawingml/2006/main" xmlns:r="http://schemas.openxmlformats.org/officeDocument/2006/relationships" xmlns:p="http://schemas.openxmlformats.org/presentationml/2006/main">
  <p:tag name="USERHIDDEN" val="1"/>
</p:tagLst>
</file>

<file path=ppt/tags/tag14.xml><?xml version="1.0" encoding="utf-8"?>
<p:tagLst xmlns:a="http://schemas.openxmlformats.org/drawingml/2006/main" xmlns:r="http://schemas.openxmlformats.org/officeDocument/2006/relationships" xmlns:p="http://schemas.openxmlformats.org/presentationml/2006/main">
  <p:tag name="USERHIDDEN" val="1"/>
</p:tagLst>
</file>

<file path=ppt/tags/tag15.xml><?xml version="1.0" encoding="utf-8"?>
<p:tagLst xmlns:a="http://schemas.openxmlformats.org/drawingml/2006/main" xmlns:r="http://schemas.openxmlformats.org/officeDocument/2006/relationships" xmlns:p="http://schemas.openxmlformats.org/presentationml/2006/main">
  <p:tag name="USERHIDDEN" val="1"/>
</p:tagLst>
</file>

<file path=ppt/tags/tag16.xml><?xml version="1.0" encoding="utf-8"?>
<p:tagLst xmlns:a="http://schemas.openxmlformats.org/drawingml/2006/main" xmlns:r="http://schemas.openxmlformats.org/officeDocument/2006/relationships" xmlns:p="http://schemas.openxmlformats.org/presentationml/2006/main">
  <p:tag name="USERHIDDEN" val="1"/>
</p:tagLst>
</file>

<file path=ppt/tags/tag17.xml><?xml version="1.0" encoding="utf-8"?>
<p:tagLst xmlns:a="http://schemas.openxmlformats.org/drawingml/2006/main" xmlns:r="http://schemas.openxmlformats.org/officeDocument/2006/relationships" xmlns:p="http://schemas.openxmlformats.org/presentationml/2006/main">
  <p:tag name="USERHIDDEN" val="1"/>
</p:tagLst>
</file>

<file path=ppt/tags/tag18.xml><?xml version="1.0" encoding="utf-8"?>
<p:tagLst xmlns:a="http://schemas.openxmlformats.org/drawingml/2006/main" xmlns:r="http://schemas.openxmlformats.org/officeDocument/2006/relationships" xmlns:p="http://schemas.openxmlformats.org/presentationml/2006/main">
  <p:tag name="USERHIDDEN" val="1"/>
</p:tagLst>
</file>

<file path=ppt/tags/tag19.xml><?xml version="1.0" encoding="utf-8"?>
<p:tagLst xmlns:a="http://schemas.openxmlformats.org/drawingml/2006/main" xmlns:r="http://schemas.openxmlformats.org/officeDocument/2006/relationships" xmlns:p="http://schemas.openxmlformats.org/presentationml/2006/main">
  <p:tag name="USERHIDDEN" val="1"/>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ags/tag20.xml><?xml version="1.0" encoding="utf-8"?>
<p:tagLst xmlns:a="http://schemas.openxmlformats.org/drawingml/2006/main" xmlns:r="http://schemas.openxmlformats.org/officeDocument/2006/relationships" xmlns:p="http://schemas.openxmlformats.org/presentationml/2006/main">
  <p:tag name="USERHIDDEN" val="1"/>
</p:tagLst>
</file>

<file path=ppt/tags/tag21.xml><?xml version="1.0" encoding="utf-8"?>
<p:tagLst xmlns:a="http://schemas.openxmlformats.org/drawingml/2006/main" xmlns:r="http://schemas.openxmlformats.org/officeDocument/2006/relationships" xmlns:p="http://schemas.openxmlformats.org/presentationml/2006/main">
  <p:tag name="USERHIDDEN" val="1"/>
</p:tagLst>
</file>

<file path=ppt/tags/tag22.xml><?xml version="1.0" encoding="utf-8"?>
<p:tagLst xmlns:a="http://schemas.openxmlformats.org/drawingml/2006/main" xmlns:r="http://schemas.openxmlformats.org/officeDocument/2006/relationships" xmlns:p="http://schemas.openxmlformats.org/presentationml/2006/main">
  <p:tag name="USERHIDDEN" val="1"/>
</p:tagLst>
</file>

<file path=ppt/tags/tag23.xml><?xml version="1.0" encoding="utf-8"?>
<p:tagLst xmlns:a="http://schemas.openxmlformats.org/drawingml/2006/main" xmlns:r="http://schemas.openxmlformats.org/officeDocument/2006/relationships" xmlns:p="http://schemas.openxmlformats.org/presentationml/2006/main">
  <p:tag name="USERHIDDEN" val="1"/>
</p:tagLst>
</file>

<file path=ppt/tags/tag24.xml><?xml version="1.0" encoding="utf-8"?>
<p:tagLst xmlns:a="http://schemas.openxmlformats.org/drawingml/2006/main" xmlns:r="http://schemas.openxmlformats.org/officeDocument/2006/relationships" xmlns:p="http://schemas.openxmlformats.org/presentationml/2006/main">
  <p:tag name="USERHIDDEN" val="1"/>
</p:tagLst>
</file>

<file path=ppt/tags/tag25.xml><?xml version="1.0" encoding="utf-8"?>
<p:tagLst xmlns:a="http://schemas.openxmlformats.org/drawingml/2006/main" xmlns:r="http://schemas.openxmlformats.org/officeDocument/2006/relationships" xmlns:p="http://schemas.openxmlformats.org/presentationml/2006/main">
  <p:tag name="USERHIDDEN" val="1"/>
</p:tagLst>
</file>

<file path=ppt/tags/tag26.xml><?xml version="1.0" encoding="utf-8"?>
<p:tagLst xmlns:a="http://schemas.openxmlformats.org/drawingml/2006/main" xmlns:r="http://schemas.openxmlformats.org/officeDocument/2006/relationships" xmlns:p="http://schemas.openxmlformats.org/presentationml/2006/main">
  <p:tag name="USERHIDDEN" val="1"/>
</p:tagLst>
</file>

<file path=ppt/tags/tag27.xml><?xml version="1.0" encoding="utf-8"?>
<p:tagLst xmlns:a="http://schemas.openxmlformats.org/drawingml/2006/main" xmlns:r="http://schemas.openxmlformats.org/officeDocument/2006/relationships" xmlns:p="http://schemas.openxmlformats.org/presentationml/2006/main">
  <p:tag name="USERHIDDEN" val="1"/>
</p:tagLst>
</file>

<file path=ppt/tags/tag28.xml><?xml version="1.0" encoding="utf-8"?>
<p:tagLst xmlns:a="http://schemas.openxmlformats.org/drawingml/2006/main" xmlns:r="http://schemas.openxmlformats.org/officeDocument/2006/relationships" xmlns:p="http://schemas.openxmlformats.org/presentationml/2006/main">
  <p:tag name="USERHIDDEN" val="1"/>
</p:tagLst>
</file>

<file path=ppt/tags/tag29.xml><?xml version="1.0" encoding="utf-8"?>
<p:tagLst xmlns:a="http://schemas.openxmlformats.org/drawingml/2006/main" xmlns:r="http://schemas.openxmlformats.org/officeDocument/2006/relationships" xmlns:p="http://schemas.openxmlformats.org/presentationml/2006/main">
  <p:tag name="USERHIDDEN" val="1"/>
</p:tagLst>
</file>

<file path=ppt/tags/tag3.xml><?xml version="1.0" encoding="utf-8"?>
<p:tagLst xmlns:a="http://schemas.openxmlformats.org/drawingml/2006/main" xmlns:r="http://schemas.openxmlformats.org/officeDocument/2006/relationships" xmlns:p="http://schemas.openxmlformats.org/presentationml/2006/main">
  <p:tag name="USERHIDDEN"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USERHIDDEN"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USED_LAYOUT" val="14"/>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USERHIDDEN" val="1"/>
</p:tagLst>
</file>

<file path=ppt/tags/tag6.xml><?xml version="1.0" encoding="utf-8"?>
<p:tagLst xmlns:a="http://schemas.openxmlformats.org/drawingml/2006/main" xmlns:r="http://schemas.openxmlformats.org/officeDocument/2006/relationships" xmlns:p="http://schemas.openxmlformats.org/presentationml/2006/main">
  <p:tag name="USERHIDDEN" val="1"/>
</p:tagLst>
</file>

<file path=ppt/tags/tag7.xml><?xml version="1.0" encoding="utf-8"?>
<p:tagLst xmlns:a="http://schemas.openxmlformats.org/drawingml/2006/main" xmlns:r="http://schemas.openxmlformats.org/officeDocument/2006/relationships" xmlns:p="http://schemas.openxmlformats.org/presentationml/2006/main">
  <p:tag name="USERHIDDEN"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bcs_standard-template_0311 2016 v3">
  <a:themeElements>
    <a:clrScheme name="Custom 19">
      <a:dk1>
        <a:srgbClr val="2A2C2B"/>
      </a:dk1>
      <a:lt1>
        <a:srgbClr val="FFFFFF"/>
      </a:lt1>
      <a:dk2>
        <a:srgbClr val="A7A7A7"/>
      </a:dk2>
      <a:lt2>
        <a:srgbClr val="535353"/>
      </a:lt2>
      <a:accent1>
        <a:srgbClr val="FDC130"/>
      </a:accent1>
      <a:accent2>
        <a:srgbClr val="B7D575"/>
      </a:accent2>
      <a:accent3>
        <a:srgbClr val="EE7B23"/>
      </a:accent3>
      <a:accent4>
        <a:srgbClr val="A79D97"/>
      </a:accent4>
      <a:accent5>
        <a:srgbClr val="FB4928"/>
      </a:accent5>
      <a:accent6>
        <a:srgbClr val="F3F3F3"/>
      </a:accent6>
      <a:hlink>
        <a:srgbClr val="FDC130"/>
      </a:hlink>
      <a:folHlink>
        <a:srgbClr val="0070C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9525">
          <a:noFill/>
          <a:miter lim="800000"/>
          <a:headEnd/>
          <a:tailEnd/>
        </a:ln>
      </a:spPr>
      <a:bodyPr wrap="square" rtlCol="0" anchor="ctr"/>
      <a:lstStyle>
        <a:defPPr algn="ctr">
          <a:defRPr kern="0" dirty="0" smtClean="0">
            <a:solidFill>
              <a:schemeClr val="bg1"/>
            </a:solidFill>
          </a:defRPr>
        </a:defPPr>
      </a:lstStyle>
    </a:spDef>
    <a:lnDef>
      <a:spPr>
        <a:ln>
          <a:solidFill>
            <a:schemeClr val="accent5">
              <a:lumMod val="75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chemeClr val="bg1"/>
            </a:solidFill>
            <a:latin typeface="Symantec Sans" panose="02000503080000020004" pitchFamily="50" charset="0"/>
          </a:defRPr>
        </a:defPPr>
      </a:lstStyle>
    </a:txDef>
  </a:objectDefaults>
  <a:extraClrSchemeLst/>
  <a:extLst>
    <a:ext uri="{05A4C25C-085E-4340-85A3-A5531E510DB2}">
      <thm15:themeFamily xmlns:thm15="http://schemas.microsoft.com/office/thememl/2012/main" name="Presentation1" id="{E1D0CFF2-65AE-4791-B560-16C7D92FD7BB}" vid="{72D2F195-BF1B-4C07-B0AC-721B5007A0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170408_Symantec_16X9_PPTemplate_DNP_ja_text</Template>
  <TotalTime>12051</TotalTime>
  <Words>363</Words>
  <Application>Microsoft Office PowerPoint</Application>
  <PresentationFormat>Widescreen</PresentationFormat>
  <Paragraphs>89</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Courier New</vt:lpstr>
      <vt:lpstr>Symantec Sans</vt:lpstr>
      <vt:lpstr>bcs_standard-template_0311 2016 v3</vt:lpstr>
      <vt:lpstr>Symantec and Fireglass: A Generational Leap Forward in  User Protection  </vt:lpstr>
      <vt:lpstr>Symantec Acquires Fireglass</vt:lpstr>
      <vt:lpstr>Market Demand For Threat Isolation</vt:lpstr>
      <vt:lpstr>Leading Threat Isolation Technology </vt:lpstr>
      <vt:lpstr>Fireglass Threat Isolation  in the Cloud Generation</vt:lpstr>
      <vt:lpstr>Symantec Secure Web Gateways with Fireglass</vt:lpstr>
      <vt:lpstr>Proxy Policies Set to Isolate Risky Traffic</vt:lpstr>
      <vt:lpstr>Integration with Email Security</vt:lpstr>
      <vt:lpstr>Summary</vt:lpstr>
    </vt:vector>
  </TitlesOfParts>
  <Company>Symantec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Symantec Logo</dc:title>
  <dc:creator>Kurt</dc:creator>
  <cp:lastModifiedBy>Amy Johnson1</cp:lastModifiedBy>
  <cp:revision>231</cp:revision>
  <dcterms:created xsi:type="dcterms:W3CDTF">2017-04-12T02:03:40Z</dcterms:created>
  <dcterms:modified xsi:type="dcterms:W3CDTF">2017-07-10T21:54:14Z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5B576B7C-AEC9-4481-B8CE-296C64DF5B43</vt:lpwstr>
  </property>
  <property fmtid="{D5CDD505-2E9C-101B-9397-08002B2CF9AE}" pid="3" name="ArticulatePath">
    <vt:lpwstr>Symantec_16x9_PPTemplate_Light_042017_DRAFT</vt:lpwstr>
  </property>
</Properties>
</file>