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3.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4.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5.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6.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7.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8.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9.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0.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1.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2.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3.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24.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5.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26.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27.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28.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29.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0.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1.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3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3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34.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35.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36.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91" r:id="rId2"/>
    <p:sldMasterId id="2147483704" r:id="rId3"/>
    <p:sldMasterId id="2147483722" r:id="rId4"/>
    <p:sldMasterId id="2147484024" r:id="rId5"/>
    <p:sldMasterId id="2147484043" r:id="rId6"/>
    <p:sldMasterId id="2147484061" r:id="rId7"/>
    <p:sldMasterId id="2147484077" r:id="rId8"/>
    <p:sldMasterId id="2147484093" r:id="rId9"/>
    <p:sldMasterId id="2147484110" r:id="rId10"/>
    <p:sldMasterId id="2147484127" r:id="rId11"/>
    <p:sldMasterId id="2147484134" r:id="rId12"/>
    <p:sldMasterId id="2147484141" r:id="rId13"/>
    <p:sldMasterId id="2147484148" r:id="rId14"/>
    <p:sldMasterId id="2147484164" r:id="rId15"/>
    <p:sldMasterId id="2147484171" r:id="rId16"/>
    <p:sldMasterId id="2147484189" r:id="rId17"/>
    <p:sldMasterId id="2147484206" r:id="rId18"/>
    <p:sldMasterId id="2147484215" r:id="rId19"/>
    <p:sldMasterId id="2147484234" r:id="rId20"/>
    <p:sldMasterId id="2147484252" r:id="rId21"/>
    <p:sldMasterId id="2147484268" r:id="rId22"/>
    <p:sldMasterId id="2147484284" r:id="rId23"/>
    <p:sldMasterId id="2147484301" r:id="rId24"/>
    <p:sldMasterId id="2147484318" r:id="rId25"/>
    <p:sldMasterId id="2147484325" r:id="rId26"/>
    <p:sldMasterId id="2147484332" r:id="rId27"/>
    <p:sldMasterId id="2147484339" r:id="rId28"/>
    <p:sldMasterId id="2147484355" r:id="rId29"/>
    <p:sldMasterId id="2147484362" r:id="rId30"/>
    <p:sldMasterId id="2147489448" r:id="rId31"/>
    <p:sldMasterId id="2147489485" r:id="rId32"/>
    <p:sldMasterId id="2147489519" r:id="rId33"/>
    <p:sldMasterId id="2147489538" r:id="rId34"/>
    <p:sldMasterId id="2147489569" r:id="rId35"/>
    <p:sldMasterId id="2147489579" r:id="rId36"/>
    <p:sldMasterId id="2147489596" r:id="rId37"/>
  </p:sldMasterIdLst>
  <p:notesMasterIdLst>
    <p:notesMasterId r:id="rId92"/>
  </p:notesMasterIdLst>
  <p:sldIdLst>
    <p:sldId id="480" r:id="rId38"/>
    <p:sldId id="529" r:id="rId39"/>
    <p:sldId id="530" r:id="rId40"/>
    <p:sldId id="526" r:id="rId41"/>
    <p:sldId id="458" r:id="rId42"/>
    <p:sldId id="560" r:id="rId43"/>
    <p:sldId id="563" r:id="rId44"/>
    <p:sldId id="459" r:id="rId45"/>
    <p:sldId id="559" r:id="rId46"/>
    <p:sldId id="505" r:id="rId47"/>
    <p:sldId id="473" r:id="rId48"/>
    <p:sldId id="573" r:id="rId49"/>
    <p:sldId id="574" r:id="rId50"/>
    <p:sldId id="575" r:id="rId51"/>
    <p:sldId id="571" r:id="rId52"/>
    <p:sldId id="572" r:id="rId53"/>
    <p:sldId id="576" r:id="rId54"/>
    <p:sldId id="577" r:id="rId55"/>
    <p:sldId id="578" r:id="rId56"/>
    <p:sldId id="579" r:id="rId57"/>
    <p:sldId id="580" r:id="rId58"/>
    <p:sldId id="581" r:id="rId59"/>
    <p:sldId id="582" r:id="rId60"/>
    <p:sldId id="583" r:id="rId61"/>
    <p:sldId id="584" r:id="rId62"/>
    <p:sldId id="585" r:id="rId63"/>
    <p:sldId id="586" r:id="rId64"/>
    <p:sldId id="587" r:id="rId65"/>
    <p:sldId id="588" r:id="rId66"/>
    <p:sldId id="589" r:id="rId67"/>
    <p:sldId id="590" r:id="rId68"/>
    <p:sldId id="591" r:id="rId69"/>
    <p:sldId id="592" r:id="rId70"/>
    <p:sldId id="593" r:id="rId71"/>
    <p:sldId id="594" r:id="rId72"/>
    <p:sldId id="612" r:id="rId73"/>
    <p:sldId id="596" r:id="rId74"/>
    <p:sldId id="597" r:id="rId75"/>
    <p:sldId id="598" r:id="rId76"/>
    <p:sldId id="599" r:id="rId77"/>
    <p:sldId id="600" r:id="rId78"/>
    <p:sldId id="601" r:id="rId79"/>
    <p:sldId id="602" r:id="rId80"/>
    <p:sldId id="603" r:id="rId81"/>
    <p:sldId id="604" r:id="rId82"/>
    <p:sldId id="609" r:id="rId83"/>
    <p:sldId id="564" r:id="rId84"/>
    <p:sldId id="611" r:id="rId85"/>
    <p:sldId id="610" r:id="rId86"/>
    <p:sldId id="510" r:id="rId87"/>
    <p:sldId id="608" r:id="rId88"/>
    <p:sldId id="569" r:id="rId89"/>
    <p:sldId id="504" r:id="rId90"/>
    <p:sldId id="460" r:id="rId9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79" autoAdjust="0"/>
    <p:restoredTop sz="79206" autoAdjust="0"/>
  </p:normalViewPr>
  <p:slideViewPr>
    <p:cSldViewPr snapToGrid="0" snapToObjects="1">
      <p:cViewPr varScale="1">
        <p:scale>
          <a:sx n="89" d="100"/>
          <a:sy n="89" d="100"/>
        </p:scale>
        <p:origin x="133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2.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 Target="slides/slide5.xml"/><Relationship Id="rId47" Type="http://schemas.openxmlformats.org/officeDocument/2006/relationships/slide" Target="slides/slide10.xml"/><Relationship Id="rId50" Type="http://schemas.openxmlformats.org/officeDocument/2006/relationships/slide" Target="slides/slide13.xml"/><Relationship Id="rId55" Type="http://schemas.openxmlformats.org/officeDocument/2006/relationships/slide" Target="slides/slide18.xml"/><Relationship Id="rId63" Type="http://schemas.openxmlformats.org/officeDocument/2006/relationships/slide" Target="slides/slide26.xml"/><Relationship Id="rId68" Type="http://schemas.openxmlformats.org/officeDocument/2006/relationships/slide" Target="slides/slide31.xml"/><Relationship Id="rId76" Type="http://schemas.openxmlformats.org/officeDocument/2006/relationships/slide" Target="slides/slide39.xml"/><Relationship Id="rId84" Type="http://schemas.openxmlformats.org/officeDocument/2006/relationships/slide" Target="slides/slide47.xml"/><Relationship Id="rId89" Type="http://schemas.openxmlformats.org/officeDocument/2006/relationships/slide" Target="slides/slide52.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 Target="slides/slide3.xml"/><Relationship Id="rId45" Type="http://schemas.openxmlformats.org/officeDocument/2006/relationships/slide" Target="slides/slide8.xml"/><Relationship Id="rId53" Type="http://schemas.openxmlformats.org/officeDocument/2006/relationships/slide" Target="slides/slide16.xml"/><Relationship Id="rId58" Type="http://schemas.openxmlformats.org/officeDocument/2006/relationships/slide" Target="slides/slide21.xml"/><Relationship Id="rId66" Type="http://schemas.openxmlformats.org/officeDocument/2006/relationships/slide" Target="slides/slide29.xml"/><Relationship Id="rId74" Type="http://schemas.openxmlformats.org/officeDocument/2006/relationships/slide" Target="slides/slide37.xml"/><Relationship Id="rId79" Type="http://schemas.openxmlformats.org/officeDocument/2006/relationships/slide" Target="slides/slide42.xml"/><Relationship Id="rId87"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slide" Target="slides/slide24.xml"/><Relationship Id="rId82" Type="http://schemas.openxmlformats.org/officeDocument/2006/relationships/slide" Target="slides/slide45.xml"/><Relationship Id="rId90" Type="http://schemas.openxmlformats.org/officeDocument/2006/relationships/slide" Target="slides/slide53.xml"/><Relationship Id="rId95"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6.xml"/><Relationship Id="rId48" Type="http://schemas.openxmlformats.org/officeDocument/2006/relationships/slide" Target="slides/slide11.xml"/><Relationship Id="rId56" Type="http://schemas.openxmlformats.org/officeDocument/2006/relationships/slide" Target="slides/slide19.xml"/><Relationship Id="rId64" Type="http://schemas.openxmlformats.org/officeDocument/2006/relationships/slide" Target="slides/slide27.xml"/><Relationship Id="rId69" Type="http://schemas.openxmlformats.org/officeDocument/2006/relationships/slide" Target="slides/slide32.xml"/><Relationship Id="rId77"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80" Type="http://schemas.openxmlformats.org/officeDocument/2006/relationships/slide" Target="slides/slide43.xml"/><Relationship Id="rId85" Type="http://schemas.openxmlformats.org/officeDocument/2006/relationships/slide" Target="slides/slide48.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1.xml"/><Relationship Id="rId46" Type="http://schemas.openxmlformats.org/officeDocument/2006/relationships/slide" Target="slides/slide9.xml"/><Relationship Id="rId59" Type="http://schemas.openxmlformats.org/officeDocument/2006/relationships/slide" Target="slides/slide22.xml"/><Relationship Id="rId67" Type="http://schemas.openxmlformats.org/officeDocument/2006/relationships/slide" Target="slides/slide30.xml"/><Relationship Id="rId20" Type="http://schemas.openxmlformats.org/officeDocument/2006/relationships/slideMaster" Target="slideMasters/slideMaster20.xml"/><Relationship Id="rId41" Type="http://schemas.openxmlformats.org/officeDocument/2006/relationships/slide" Target="slides/slide4.xml"/><Relationship Id="rId54" Type="http://schemas.openxmlformats.org/officeDocument/2006/relationships/slide" Target="slides/slide17.xml"/><Relationship Id="rId62" Type="http://schemas.openxmlformats.org/officeDocument/2006/relationships/slide" Target="slides/slide25.xml"/><Relationship Id="rId70" Type="http://schemas.openxmlformats.org/officeDocument/2006/relationships/slide" Target="slides/slide33.xml"/><Relationship Id="rId75" Type="http://schemas.openxmlformats.org/officeDocument/2006/relationships/slide" Target="slides/slide38.xml"/><Relationship Id="rId83" Type="http://schemas.openxmlformats.org/officeDocument/2006/relationships/slide" Target="slides/slide46.xml"/><Relationship Id="rId88" Type="http://schemas.openxmlformats.org/officeDocument/2006/relationships/slide" Target="slides/slide51.xml"/><Relationship Id="rId91" Type="http://schemas.openxmlformats.org/officeDocument/2006/relationships/slide" Target="slides/slide54.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2.xml"/><Relationship Id="rId57" Type="http://schemas.openxmlformats.org/officeDocument/2006/relationships/slide" Target="slides/slide2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7.xml"/><Relationship Id="rId52" Type="http://schemas.openxmlformats.org/officeDocument/2006/relationships/slide" Target="slides/slide15.xml"/><Relationship Id="rId60" Type="http://schemas.openxmlformats.org/officeDocument/2006/relationships/slide" Target="slides/slide23.xml"/><Relationship Id="rId65" Type="http://schemas.openxmlformats.org/officeDocument/2006/relationships/slide" Target="slides/slide28.xml"/><Relationship Id="rId73" Type="http://schemas.openxmlformats.org/officeDocument/2006/relationships/slide" Target="slides/slide36.xml"/><Relationship Id="rId78" Type="http://schemas.openxmlformats.org/officeDocument/2006/relationships/slide" Target="slides/slide41.xml"/><Relationship Id="rId81" Type="http://schemas.openxmlformats.org/officeDocument/2006/relationships/slide" Target="slides/slide44.xml"/><Relationship Id="rId86" Type="http://schemas.openxmlformats.org/officeDocument/2006/relationships/slide" Target="slides/slide49.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image" Target="../media/image1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A9A1E02A-D63D-754C-9F52-C30C0A1C06E6}" type="datetimeFigureOut">
              <a:rPr lang="en-US"/>
              <a:pPr>
                <a:defRPr/>
              </a:pPr>
              <a:t>4/18/2016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33C68E2E-11A4-F64A-A070-772EFB319085}" type="slidenum">
              <a:rPr lang="en-US"/>
              <a:pPr>
                <a:defRPr/>
              </a:pPr>
              <a:t>‹#›</a:t>
            </a:fld>
            <a:endParaRPr lang="en-US"/>
          </a:p>
        </p:txBody>
      </p:sp>
    </p:spTree>
    <p:extLst>
      <p:ext uri="{BB962C8B-B14F-4D97-AF65-F5344CB8AC3E}">
        <p14:creationId xmlns:p14="http://schemas.microsoft.com/office/powerpoint/2010/main" val="35470837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404040"/>
                </a:solidFill>
                <a:latin typeface="Calibri"/>
              </a:rPr>
              <a:pPr/>
              <a:t>1</a:t>
            </a:fld>
            <a:endParaRPr lang="en-US">
              <a:solidFill>
                <a:srgbClr val="404040"/>
              </a:solidFill>
              <a:latin typeface="Calibri"/>
            </a:endParaRPr>
          </a:p>
        </p:txBody>
      </p:sp>
    </p:spTree>
    <p:extLst>
      <p:ext uri="{BB962C8B-B14F-4D97-AF65-F5344CB8AC3E}">
        <p14:creationId xmlns:p14="http://schemas.microsoft.com/office/powerpoint/2010/main" val="3678863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381000"/>
            <a:ext cx="3432175"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404040"/>
                </a:solidFill>
                <a:latin typeface="Calibri"/>
              </a:rPr>
              <a:pPr/>
              <a:t>11</a:t>
            </a:fld>
            <a:endParaRPr lang="en-US">
              <a:solidFill>
                <a:srgbClr val="404040"/>
              </a:solidFill>
              <a:latin typeface="Calibri"/>
            </a:endParaRPr>
          </a:p>
        </p:txBody>
      </p:sp>
    </p:spTree>
    <p:extLst>
      <p:ext uri="{BB962C8B-B14F-4D97-AF65-F5344CB8AC3E}">
        <p14:creationId xmlns:p14="http://schemas.microsoft.com/office/powerpoint/2010/main" val="3604967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r>
              <a:rPr lang="en-US" dirty="0" smtClean="0"/>
              <a:t>In</a:t>
            </a:r>
            <a:r>
              <a:rPr lang="en-US" baseline="0" dirty="0" smtClean="0"/>
              <a:t> order to better understand PKI, {advance}</a:t>
            </a:r>
          </a:p>
          <a:p>
            <a:r>
              <a:rPr lang="en-US" baseline="0" dirty="0" smtClean="0"/>
              <a:t>let’s relate it back to a physical world example, such as </a:t>
            </a:r>
            <a:r>
              <a:rPr lang="en-US" dirty="0" smtClean="0"/>
              <a:t>“Authentication”.</a:t>
            </a:r>
          </a:p>
          <a:p>
            <a:r>
              <a:rPr lang="en-US" dirty="0" smtClean="0"/>
              <a:t>{advance}</a:t>
            </a:r>
          </a:p>
          <a:p>
            <a:r>
              <a:rPr lang="en-US" dirty="0" smtClean="0"/>
              <a:t>This example shows how a third-party</a:t>
            </a:r>
            <a:r>
              <a:rPr lang="en-US" baseline="0" dirty="0" smtClean="0"/>
              <a:t> such as Department of Motor Vehicles or Department of State can issue an identification (driver’s license, passport) that is trusted and honored by other organizations that are not involved in the issuance of the credential.</a:t>
            </a:r>
          </a:p>
          <a:p>
            <a:r>
              <a:rPr lang="en-US" baseline="0" dirty="0" smtClean="0"/>
              <a:t>{advance}</a:t>
            </a:r>
          </a:p>
          <a:p>
            <a:r>
              <a:rPr lang="en-US" baseline="0" dirty="0" smtClean="0"/>
              <a:t>For example, you can use your driver’s license at a night club or airport security, and although neither the night club or airport security issued the credential, they do trust and honor it.</a:t>
            </a:r>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12</a:t>
            </a:fld>
            <a:endParaRPr lang="en-US" dirty="0"/>
          </a:p>
        </p:txBody>
      </p:sp>
    </p:spTree>
    <p:extLst>
      <p:ext uri="{BB962C8B-B14F-4D97-AF65-F5344CB8AC3E}">
        <p14:creationId xmlns:p14="http://schemas.microsoft.com/office/powerpoint/2010/main" val="371856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r>
              <a:rPr lang="en-US" dirty="0" smtClean="0"/>
              <a:t>Communication</a:t>
            </a:r>
          </a:p>
          <a:p>
            <a:r>
              <a:rPr lang="en-US" dirty="0" smtClean="0"/>
              <a:t>This</a:t>
            </a:r>
            <a:r>
              <a:rPr lang="en-US" baseline="0" dirty="0" smtClean="0"/>
              <a:t> example is showing how an open network (the U.S. Postal Service) can be used to communicate securely.</a:t>
            </a:r>
          </a:p>
          <a:p>
            <a:endParaRPr lang="en-US" baseline="0" dirty="0" smtClean="0"/>
          </a:p>
          <a:p>
            <a:r>
              <a:rPr lang="en-US" baseline="0" dirty="0" smtClean="0"/>
              <a:t>When a user signs their letter/post card with their own signature this is equivalent  to a digital signature.</a:t>
            </a:r>
          </a:p>
          <a:p>
            <a:r>
              <a:rPr lang="en-US" baseline="0" dirty="0" smtClean="0"/>
              <a:t>Sealing the message in an envelope is analogous to encryption, as others cannot read the message while in transit. In fact when talking about SMIME or secure email, the term “enveloped” is often used interchangeably with the term encrypted.</a:t>
            </a:r>
          </a:p>
          <a:p>
            <a:endParaRPr lang="en-US" baseline="0" dirty="0" smtClean="0"/>
          </a:p>
          <a:p>
            <a:r>
              <a:rPr lang="en-US" baseline="0" dirty="0" smtClean="0"/>
              <a:t>Sending a message via registered mail and/or requiring a delivery signature is somewhat analogous to non-repudiation.</a:t>
            </a:r>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13</a:t>
            </a:fld>
            <a:endParaRPr lang="en-US" dirty="0"/>
          </a:p>
        </p:txBody>
      </p:sp>
    </p:spTree>
    <p:extLst>
      <p:ext uri="{BB962C8B-B14F-4D97-AF65-F5344CB8AC3E}">
        <p14:creationId xmlns:p14="http://schemas.microsoft.com/office/powerpoint/2010/main" val="615034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r>
              <a:rPr lang="en-US" dirty="0" smtClean="0"/>
              <a:t>Of course,</a:t>
            </a:r>
            <a:r>
              <a:rPr lang="en-US" baseline="0" dirty="0" smtClean="0"/>
              <a:t> t</a:t>
            </a:r>
            <a:r>
              <a:rPr lang="en-US" dirty="0" smtClean="0"/>
              <a:t>his becomes a bit more complicated </a:t>
            </a:r>
            <a:r>
              <a:rPr lang="en-US" baseline="0" dirty="0" smtClean="0"/>
              <a:t>{advance}, </a:t>
            </a:r>
            <a:r>
              <a:rPr lang="en-US" dirty="0" smtClean="0"/>
              <a:t>in the electronic world.</a:t>
            </a:r>
          </a:p>
          <a:p>
            <a:r>
              <a:rPr lang="en-US" dirty="0" smtClean="0"/>
              <a:t>{advance,</a:t>
            </a:r>
            <a:r>
              <a:rPr lang="en-US" baseline="0" dirty="0" smtClean="0"/>
              <a:t> advance}</a:t>
            </a:r>
            <a:endParaRPr lang="en-US" dirty="0" smtClean="0"/>
          </a:p>
          <a:p>
            <a:endParaRPr lang="en-US" dirty="0" smtClean="0"/>
          </a:p>
          <a:p>
            <a:r>
              <a:rPr lang="en-US" dirty="0" smtClean="0"/>
              <a:t>There</a:t>
            </a:r>
            <a:r>
              <a:rPr lang="en-US" baseline="0" dirty="0" smtClean="0"/>
              <a:t> needs to be a way to support authentication, confidentiality, access control, and non-repudiation.</a:t>
            </a:r>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14</a:t>
            </a:fld>
            <a:endParaRPr lang="en-US" dirty="0"/>
          </a:p>
        </p:txBody>
      </p:sp>
    </p:spTree>
    <p:extLst>
      <p:ext uri="{BB962C8B-B14F-4D97-AF65-F5344CB8AC3E}">
        <p14:creationId xmlns:p14="http://schemas.microsoft.com/office/powerpoint/2010/main" val="1051678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r>
              <a:rPr lang="en-US" dirty="0" smtClean="0"/>
              <a:t>As you can see</a:t>
            </a:r>
            <a:r>
              <a:rPr lang="en-US" baseline="0" dirty="0" smtClean="0"/>
              <a:t> from these definitions, a PKI is not just certificates.</a:t>
            </a:r>
            <a:endParaRPr lang="en-US" dirty="0" smtClean="0"/>
          </a:p>
          <a:p>
            <a:r>
              <a:rPr lang="en-US" dirty="0" smtClean="0"/>
              <a:t>- This </a:t>
            </a:r>
            <a:r>
              <a:rPr lang="en-US" i="1" dirty="0" smtClean="0"/>
              <a:t>infrastructure</a:t>
            </a:r>
            <a:r>
              <a:rPr lang="en-US" i="0" dirty="0" smtClean="0"/>
              <a:t> requires</a:t>
            </a:r>
            <a:r>
              <a:rPr lang="en-US" i="0" baseline="0" dirty="0" smtClean="0"/>
              <a:t> more than just a certificate server. </a:t>
            </a:r>
          </a:p>
          <a:p>
            <a:r>
              <a:rPr lang="en-US" i="0" baseline="0" dirty="0" smtClean="0"/>
              <a:t>- The system that issues the credentials must make them available, searchable, support validation, provide for reporting and auditing.</a:t>
            </a:r>
          </a:p>
          <a:p>
            <a:r>
              <a:rPr lang="en-US" i="0" baseline="0" dirty="0" smtClean="0"/>
              <a:t>- The cryptography means nothing without proper vetting during the authentication and binding of the credential with the user or entity.</a:t>
            </a:r>
          </a:p>
          <a:p>
            <a:r>
              <a:rPr lang="en-US" i="0" baseline="0" dirty="0" smtClean="0"/>
              <a:t>- With proper infrastructure in place, public/open networks can be used for secure private exchanges.</a:t>
            </a:r>
          </a:p>
          <a:p>
            <a:r>
              <a:rPr lang="en-US" i="0" baseline="0" dirty="0" smtClean="0"/>
              <a:t>- You can then build on this and create specific communities or federations that support common interests that enable trust among separate organizations.</a:t>
            </a:r>
          </a:p>
          <a:p>
            <a:endParaRPr lang="en-US" i="1"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15</a:t>
            </a:fld>
            <a:endParaRPr lang="en-US" dirty="0"/>
          </a:p>
        </p:txBody>
      </p:sp>
    </p:spTree>
    <p:extLst>
      <p:ext uri="{BB962C8B-B14F-4D97-AF65-F5344CB8AC3E}">
        <p14:creationId xmlns:p14="http://schemas.microsoft.com/office/powerpoint/2010/main" val="1829331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558925" y="284163"/>
            <a:ext cx="3740150" cy="2805112"/>
          </a:xfrm>
          <a:ln/>
        </p:spPr>
      </p:sp>
      <p:sp>
        <p:nvSpPr>
          <p:cNvPr id="46083" name="Rectangle 3"/>
          <p:cNvSpPr>
            <a:spLocks noGrp="1" noChangeArrowheads="1"/>
          </p:cNvSpPr>
          <p:nvPr>
            <p:ph type="body" idx="1"/>
          </p:nvPr>
        </p:nvSpPr>
        <p:spPr>
          <a:xfrm>
            <a:off x="686115" y="4344030"/>
            <a:ext cx="5485772" cy="4114485"/>
          </a:xfrm>
          <a:noFill/>
          <a:ln/>
        </p:spPr>
        <p:txBody>
          <a:bodyPr/>
          <a:lstStyle/>
          <a:p>
            <a:pPr eaLnBrk="1" hangingPunct="1"/>
            <a:r>
              <a:rPr lang="en-US" dirty="0" smtClean="0"/>
              <a:t>The point</a:t>
            </a:r>
            <a:r>
              <a:rPr lang="en-US" baseline="0" dirty="0" smtClean="0"/>
              <a:t> is that </a:t>
            </a:r>
            <a:r>
              <a:rPr lang="en-US" dirty="0" smtClean="0"/>
              <a:t>PKI is more than just technology.</a:t>
            </a:r>
          </a:p>
          <a:p>
            <a:pPr eaLnBrk="1" hangingPunct="1"/>
            <a:r>
              <a:rPr lang="en-US" dirty="0" smtClean="0"/>
              <a:t>This quote from the ABA</a:t>
            </a:r>
            <a:r>
              <a:rPr lang="en-US" baseline="0" dirty="0" smtClean="0"/>
              <a:t> may be one of the most thorough definitions of PKI.</a:t>
            </a:r>
            <a:endParaRPr lang="en-US" dirty="0" smtClean="0"/>
          </a:p>
        </p:txBody>
      </p:sp>
    </p:spTree>
    <p:extLst>
      <p:ext uri="{BB962C8B-B14F-4D97-AF65-F5344CB8AC3E}">
        <p14:creationId xmlns:p14="http://schemas.microsoft.com/office/powerpoint/2010/main" val="45381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r>
              <a:rPr lang="en-US" dirty="0" smtClean="0"/>
              <a:t>But before</a:t>
            </a:r>
            <a:r>
              <a:rPr lang="en-US" baseline="0" dirty="0" smtClean="0"/>
              <a:t> we get to public-key certificates, let’s take a quick look at the underlying cryptography.</a:t>
            </a:r>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17</a:t>
            </a:fld>
            <a:endParaRPr lang="en-US" dirty="0"/>
          </a:p>
        </p:txBody>
      </p:sp>
    </p:spTree>
    <p:extLst>
      <p:ext uri="{BB962C8B-B14F-4D97-AF65-F5344CB8AC3E}">
        <p14:creationId xmlns:p14="http://schemas.microsoft.com/office/powerpoint/2010/main" val="1775748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r>
              <a:rPr lang="en-US" dirty="0" smtClean="0"/>
              <a:t>First off, here</a:t>
            </a:r>
            <a:r>
              <a:rPr lang="en-US" baseline="0" dirty="0" smtClean="0"/>
              <a:t> is list of common terms that you will hear when talking about PKI.</a:t>
            </a:r>
          </a:p>
          <a:p>
            <a:endParaRPr lang="en-US" baseline="0" dirty="0" smtClean="0"/>
          </a:p>
          <a:p>
            <a:r>
              <a:rPr lang="en-US" baseline="0" dirty="0" smtClean="0"/>
              <a:t>Note that an “asymmetric algorithm” is also called a “public-key algorithm”, as it uses two keys, where one key is kept private and the other is publicly shared.</a:t>
            </a:r>
          </a:p>
          <a:p>
            <a:r>
              <a:rPr lang="en-US" baseline="0" dirty="0" smtClean="0"/>
              <a:t>{pause}</a:t>
            </a:r>
          </a:p>
          <a:p>
            <a:r>
              <a:rPr lang="en-US" baseline="0" dirty="0" smtClean="0"/>
              <a:t>Also, “hash functions” play a critical role in a PKI.</a:t>
            </a:r>
          </a:p>
          <a:p>
            <a:endParaRPr lang="en-US" baseline="0" dirty="0" smtClean="0"/>
          </a:p>
          <a:p>
            <a:r>
              <a:rPr lang="en-US" baseline="0" dirty="0" smtClean="0"/>
              <a:t>Reference taken from</a:t>
            </a:r>
          </a:p>
          <a:p>
            <a:r>
              <a:rPr lang="en-US" baseline="0" dirty="0" err="1" smtClean="0"/>
              <a:t>Schneier</a:t>
            </a:r>
            <a:r>
              <a:rPr lang="en-US" baseline="0" dirty="0" smtClean="0"/>
              <a:t>, Bruce. Applied Cryptography Second Edition. John Wiley &amp; Sons, 1996. ISBN 0-471-11709-9</a:t>
            </a:r>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18</a:t>
            </a:fld>
            <a:endParaRPr lang="en-US" dirty="0"/>
          </a:p>
        </p:txBody>
      </p:sp>
    </p:spTree>
    <p:extLst>
      <p:ext uri="{BB962C8B-B14F-4D97-AF65-F5344CB8AC3E}">
        <p14:creationId xmlns:p14="http://schemas.microsoft.com/office/powerpoint/2010/main" val="1420225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r>
              <a:rPr lang="en-US" dirty="0" smtClean="0"/>
              <a:t>Here</a:t>
            </a:r>
            <a:r>
              <a:rPr lang="en-US" baseline="0" dirty="0" smtClean="0"/>
              <a:t> is a continuation of a list of common terms that you will hear when talking about PKI.</a:t>
            </a:r>
          </a:p>
          <a:p>
            <a:r>
              <a:rPr lang="en-US" baseline="0" dirty="0" smtClean="0"/>
              <a:t>Note that a symmetric key algorithm uses a single key and is therefore also called a secret-key algorithm or single-key or one-key algorithm.</a:t>
            </a:r>
          </a:p>
          <a:p>
            <a:endParaRPr lang="en-US" baseline="0" dirty="0" smtClean="0"/>
          </a:p>
          <a:p>
            <a:r>
              <a:rPr lang="en-US" baseline="0" dirty="0" smtClean="0"/>
              <a:t>By the way, these definitions, and the encryption examples that I am about to show you, are referenced from Bruce </a:t>
            </a:r>
            <a:r>
              <a:rPr lang="en-US" baseline="0" dirty="0" err="1" smtClean="0"/>
              <a:t>Schneier’s</a:t>
            </a:r>
            <a:r>
              <a:rPr lang="en-US" baseline="0" dirty="0" smtClean="0"/>
              <a:t> book, Applied Cryptography.</a:t>
            </a:r>
          </a:p>
          <a:p>
            <a:endParaRPr lang="en-US" baseline="0" dirty="0" smtClean="0"/>
          </a:p>
          <a:p>
            <a:r>
              <a:rPr lang="en-US" baseline="0" dirty="0" err="1" smtClean="0"/>
              <a:t>Schneier</a:t>
            </a:r>
            <a:r>
              <a:rPr lang="en-US" baseline="0" dirty="0" smtClean="0"/>
              <a:t>, Bruce. Applied Cryptography Second Edition. John Wiley &amp; Sons, 1996. ISBN 0-471-11709-9</a:t>
            </a:r>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19</a:t>
            </a:fld>
            <a:endParaRPr lang="en-US" dirty="0"/>
          </a:p>
        </p:txBody>
      </p:sp>
    </p:spTree>
    <p:extLst>
      <p:ext uri="{BB962C8B-B14F-4D97-AF65-F5344CB8AC3E}">
        <p14:creationId xmlns:p14="http://schemas.microsoft.com/office/powerpoint/2010/main" val="451544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r>
              <a:rPr lang="en-US" dirty="0" smtClean="0"/>
              <a:t>This</a:t>
            </a:r>
            <a:r>
              <a:rPr lang="en-US" baseline="0" dirty="0" smtClean="0"/>
              <a:t> example of a restricted algorithm, is shown for historical interest only.</a:t>
            </a:r>
          </a:p>
          <a:p>
            <a:endParaRPr lang="en-US" dirty="0" smtClean="0"/>
          </a:p>
          <a:p>
            <a:r>
              <a:rPr lang="en-US" dirty="0" smtClean="0"/>
              <a:t>Restricted algorithms</a:t>
            </a:r>
            <a:r>
              <a:rPr lang="en-US" baseline="0" dirty="0" smtClean="0"/>
              <a:t> have no practical purpose and are inadequate by today’s standards.</a:t>
            </a:r>
          </a:p>
          <a:p>
            <a:r>
              <a:rPr lang="en-US" baseline="0" dirty="0" smtClean="0"/>
              <a:t>There are no keys. The algorithm itself is the secret.</a:t>
            </a:r>
          </a:p>
          <a:p>
            <a:r>
              <a:rPr lang="en-US" baseline="0" dirty="0" smtClean="0"/>
              <a:t>A large or changing group of users cannot use them, because every time a user leaves the group everyone else must switch to a different algorithm. If someone accidentally reveals the secret, everyone must change their algorithm.</a:t>
            </a:r>
          </a:p>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20</a:t>
            </a:fld>
            <a:endParaRPr lang="en-US" dirty="0"/>
          </a:p>
        </p:txBody>
      </p:sp>
    </p:spTree>
    <p:extLst>
      <p:ext uri="{BB962C8B-B14F-4D97-AF65-F5344CB8AC3E}">
        <p14:creationId xmlns:p14="http://schemas.microsoft.com/office/powerpoint/2010/main" val="75229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984250" y="387350"/>
            <a:ext cx="3486150" cy="26162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fld id="{2B45E648-E3A7-324C-838A-F4A970B3F464}" type="slidenum">
              <a:rPr lang="en-US"/>
              <a:pPr/>
              <a:t>2</a:t>
            </a:fld>
            <a:endParaRPr lang="en-US" dirty="0"/>
          </a:p>
        </p:txBody>
      </p:sp>
    </p:spTree>
    <p:extLst>
      <p:ext uri="{BB962C8B-B14F-4D97-AF65-F5344CB8AC3E}">
        <p14:creationId xmlns:p14="http://schemas.microsoft.com/office/powerpoint/2010/main" val="550805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r>
              <a:rPr lang="en-US" dirty="0" smtClean="0"/>
              <a:t>A</a:t>
            </a:r>
            <a:r>
              <a:rPr lang="en-US" baseline="0" dirty="0" smtClean="0"/>
              <a:t> better solution is to a</a:t>
            </a:r>
            <a:r>
              <a:rPr lang="en-US" dirty="0" smtClean="0"/>
              <a:t>dd a key as an input to the algorithm.</a:t>
            </a:r>
          </a:p>
          <a:p>
            <a:r>
              <a:rPr lang="en-US" baseline="0" dirty="0" smtClean="0"/>
              <a:t>Now the security of these (key based) algorithms lies in the keys.</a:t>
            </a:r>
          </a:p>
          <a:p>
            <a:r>
              <a:rPr lang="en-US" baseline="0" dirty="0" smtClean="0"/>
              <a:t>The details of the algorithms can be published and analyzed.</a:t>
            </a:r>
          </a:p>
          <a:p>
            <a:r>
              <a:rPr lang="en-US" baseline="0" dirty="0" smtClean="0"/>
              <a:t>Products using the algorithm can be mass-produced and users of the algorithm only need to protect the key.</a:t>
            </a:r>
            <a:endParaRPr lang="en-US" dirty="0" smtClean="0"/>
          </a:p>
          <a:p>
            <a:endParaRPr lang="en-US" dirty="0" smtClean="0"/>
          </a:p>
          <a:p>
            <a:r>
              <a:rPr lang="en-US" dirty="0" smtClean="0"/>
              <a:t>Secret-key algorithms</a:t>
            </a:r>
            <a:r>
              <a:rPr lang="en-US" baseline="0" dirty="0" smtClean="0"/>
              <a:t> are also know as </a:t>
            </a:r>
            <a:r>
              <a:rPr lang="en-US" i="1" baseline="0" dirty="0" smtClean="0"/>
              <a:t>symmetric</a:t>
            </a:r>
            <a:r>
              <a:rPr lang="en-US" baseline="0" dirty="0" smtClean="0"/>
              <a:t> key algorithms,</a:t>
            </a:r>
          </a:p>
          <a:p>
            <a:r>
              <a:rPr lang="en-US" baseline="0" dirty="0" smtClean="0"/>
              <a:t>given that the same key is used for encryption and decryption.</a:t>
            </a:r>
          </a:p>
          <a:p>
            <a:endParaRPr lang="en-US" baseline="0" dirty="0" smtClean="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21</a:t>
            </a:fld>
            <a:endParaRPr lang="en-US" dirty="0"/>
          </a:p>
        </p:txBody>
      </p:sp>
    </p:spTree>
    <p:extLst>
      <p:ext uri="{BB962C8B-B14F-4D97-AF65-F5344CB8AC3E}">
        <p14:creationId xmlns:p14="http://schemas.microsoft.com/office/powerpoint/2010/main" val="1655956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r>
              <a:rPr lang="en-US" dirty="0" smtClean="0"/>
              <a:t>Public-key algorithms are also known</a:t>
            </a:r>
            <a:r>
              <a:rPr lang="en-US" baseline="0" dirty="0" smtClean="0"/>
              <a:t> as </a:t>
            </a:r>
            <a:r>
              <a:rPr lang="en-US" i="1" baseline="0" dirty="0" smtClean="0"/>
              <a:t>asymmetric</a:t>
            </a:r>
            <a:r>
              <a:rPr lang="en-US" baseline="0" dirty="0" smtClean="0"/>
              <a:t> key algorithms.</a:t>
            </a:r>
          </a:p>
          <a:p>
            <a:r>
              <a:rPr lang="en-US" baseline="0" dirty="0" smtClean="0"/>
              <a:t>You can see that different keys are used for encryption and decryption.</a:t>
            </a:r>
          </a:p>
          <a:p>
            <a:endParaRPr lang="en-US" baseline="0" dirty="0" smtClean="0"/>
          </a:p>
          <a:p>
            <a:r>
              <a:rPr lang="en-US" baseline="0" dirty="0" smtClean="0"/>
              <a:t>In this presentation, the public-key will end up in a public-key certificate.</a:t>
            </a:r>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22</a:t>
            </a:fld>
            <a:endParaRPr lang="en-US" dirty="0"/>
          </a:p>
        </p:txBody>
      </p:sp>
    </p:spTree>
    <p:extLst>
      <p:ext uri="{BB962C8B-B14F-4D97-AF65-F5344CB8AC3E}">
        <p14:creationId xmlns:p14="http://schemas.microsoft.com/office/powerpoint/2010/main" val="271502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r>
              <a:rPr lang="en-US" dirty="0" smtClean="0"/>
              <a:t>{advance, advance}</a:t>
            </a:r>
          </a:p>
          <a:p>
            <a:r>
              <a:rPr lang="en-US" dirty="0" smtClean="0"/>
              <a:t>It is not required to fully understand</a:t>
            </a:r>
            <a:r>
              <a:rPr lang="en-US" baseline="0" dirty="0" smtClean="0"/>
              <a:t> the complicated math that is used in </a:t>
            </a:r>
            <a:r>
              <a:rPr lang="en-US" i="1" baseline="0" dirty="0" smtClean="0"/>
              <a:t>applied </a:t>
            </a:r>
            <a:r>
              <a:rPr lang="en-US" baseline="0" dirty="0" smtClean="0"/>
              <a:t>cryptography.</a:t>
            </a:r>
          </a:p>
          <a:p>
            <a:r>
              <a:rPr lang="en-US" baseline="0" dirty="0" smtClean="0"/>
              <a:t>{advance}</a:t>
            </a:r>
          </a:p>
          <a:p>
            <a:r>
              <a:rPr lang="en-US" baseline="0" dirty="0" smtClean="0"/>
              <a:t>We do not all need to be a </a:t>
            </a:r>
            <a:r>
              <a:rPr lang="en-US" baseline="0" dirty="0" err="1" smtClean="0"/>
              <a:t>Rivest</a:t>
            </a:r>
            <a:r>
              <a:rPr lang="en-US" baseline="0" dirty="0" smtClean="0"/>
              <a:t>, Shamir, or </a:t>
            </a:r>
            <a:r>
              <a:rPr lang="en-US" baseline="0" dirty="0" err="1" smtClean="0"/>
              <a:t>Adleman</a:t>
            </a:r>
            <a:r>
              <a:rPr lang="en-US" baseline="0" dirty="0" smtClean="0"/>
              <a:t> (RSA) to use and benefit from security.</a:t>
            </a:r>
          </a:p>
          <a:p>
            <a:r>
              <a:rPr lang="en-US" baseline="0" dirty="0" smtClean="0"/>
              <a:t>There are off-the-shelf crypto-toolkits.</a:t>
            </a:r>
          </a:p>
          <a:p>
            <a:r>
              <a:rPr lang="en-US" baseline="0" dirty="0" smtClean="0"/>
              <a:t>Be sure to use a strong, well scrutinized, and tested algorithm that has not been compromised.</a:t>
            </a:r>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23</a:t>
            </a:fld>
            <a:endParaRPr lang="en-US" dirty="0"/>
          </a:p>
        </p:txBody>
      </p:sp>
    </p:spTree>
    <p:extLst>
      <p:ext uri="{BB962C8B-B14F-4D97-AF65-F5344CB8AC3E}">
        <p14:creationId xmlns:p14="http://schemas.microsoft.com/office/powerpoint/2010/main" val="1889385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sldNum" sz="quarter" idx="5"/>
          </p:nvPr>
        </p:nvSpPr>
        <p:spPr>
          <a:ln/>
        </p:spPr>
        <p:txBody>
          <a:bodyPr/>
          <a:lstStyle/>
          <a:p>
            <a:fld id="{C2FFCD01-21B1-47BF-91AE-127BBF44F353}" type="slidenum">
              <a:rPr lang="en-US"/>
              <a:pPr/>
              <a:t>24</a:t>
            </a:fld>
            <a:endParaRPr lang="en-US"/>
          </a:p>
        </p:txBody>
      </p:sp>
      <p:sp>
        <p:nvSpPr>
          <p:cNvPr id="10242" name="Rectangle 2"/>
          <p:cNvSpPr>
            <a:spLocks noGrp="1" noRot="1" noChangeAspect="1" noChangeArrowheads="1" noTextEdit="1"/>
          </p:cNvSpPr>
          <p:nvPr>
            <p:ph type="sldImg"/>
          </p:nvPr>
        </p:nvSpPr>
        <p:spPr>
          <a:xfrm>
            <a:off x="947738" y="1416050"/>
            <a:ext cx="5005387" cy="3754438"/>
          </a:xfrm>
          <a:ln cap="flat"/>
        </p:spPr>
      </p:sp>
      <p:sp>
        <p:nvSpPr>
          <p:cNvPr id="4" name="Notes Placeholder 3"/>
          <p:cNvSpPr>
            <a:spLocks noGrp="1"/>
          </p:cNvSpPr>
          <p:nvPr>
            <p:ph type="body" idx="1"/>
          </p:nvPr>
        </p:nvSpPr>
        <p:spPr/>
        <p:txBody>
          <a:bodyPr>
            <a:normAutofit/>
          </a:bodyPr>
          <a:lstStyle/>
          <a:p>
            <a:r>
              <a:rPr lang="en-US" dirty="0" smtClean="0"/>
              <a:t>Here is an</a:t>
            </a:r>
            <a:r>
              <a:rPr lang="en-US" baseline="0" dirty="0" smtClean="0"/>
              <a:t> example using a symmetric (or single-key) algorithm.</a:t>
            </a:r>
          </a:p>
          <a:p>
            <a:r>
              <a:rPr lang="en-US" baseline="0" dirty="0" smtClean="0"/>
              <a:t>In this cryptosystem, A and B need to ensure that no one else knows the common key.</a:t>
            </a:r>
            <a:endParaRPr lang="en-US" dirty="0"/>
          </a:p>
        </p:txBody>
      </p:sp>
    </p:spTree>
    <p:extLst>
      <p:ext uri="{BB962C8B-B14F-4D97-AF65-F5344CB8AC3E}">
        <p14:creationId xmlns:p14="http://schemas.microsoft.com/office/powerpoint/2010/main" val="65796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052BB2F7-3143-4FDA-BAFA-9E2F90EC2830}" type="slidenum">
              <a:rPr lang="en-US"/>
              <a:pPr/>
              <a:t>25</a:t>
            </a:fld>
            <a:endParaRPr lang="en-US"/>
          </a:p>
        </p:txBody>
      </p:sp>
      <p:sp>
        <p:nvSpPr>
          <p:cNvPr id="12290" name="Rectangle 2"/>
          <p:cNvSpPr>
            <a:spLocks noGrp="1" noRot="1" noChangeAspect="1" noChangeArrowheads="1" noTextEdit="1"/>
          </p:cNvSpPr>
          <p:nvPr>
            <p:ph type="sldImg"/>
          </p:nvPr>
        </p:nvSpPr>
        <p:spPr>
          <a:xfrm>
            <a:off x="1146175" y="685800"/>
            <a:ext cx="4565650" cy="3425825"/>
          </a:xfrm>
          <a:ln cap="flat"/>
        </p:spPr>
      </p:sp>
      <p:sp>
        <p:nvSpPr>
          <p:cNvPr id="12291" name="Rectangle 3"/>
          <p:cNvSpPr>
            <a:spLocks noGrp="1" noChangeArrowheads="1"/>
          </p:cNvSpPr>
          <p:nvPr>
            <p:ph type="body" idx="1"/>
          </p:nvPr>
        </p:nvSpPr>
        <p:spPr>
          <a:xfrm>
            <a:off x="915988" y="4342717"/>
            <a:ext cx="5026025" cy="4115846"/>
          </a:xfrm>
          <a:ln/>
        </p:spPr>
        <p:txBody>
          <a:bodyPr/>
          <a:lstStyle/>
          <a:p>
            <a:pPr eaLnBrk="0" hangingPunct="0"/>
            <a:r>
              <a:rPr lang="en-US" dirty="0" smtClean="0"/>
              <a:t>Although symmetric algorithms are fast,</a:t>
            </a:r>
            <a:r>
              <a:rPr lang="en-US" baseline="0" dirty="0" smtClean="0"/>
              <a:t> there are disadvantages.</a:t>
            </a:r>
          </a:p>
          <a:p>
            <a:pPr eaLnBrk="0" hangingPunct="0"/>
            <a:endParaRPr lang="en-US" baseline="0" dirty="0" smtClean="0"/>
          </a:p>
          <a:p>
            <a:pPr eaLnBrk="0" hangingPunct="0"/>
            <a:r>
              <a:rPr lang="en-US" baseline="0" dirty="0" smtClean="0"/>
              <a:t>The key must be kept secret.</a:t>
            </a:r>
          </a:p>
          <a:p>
            <a:pPr eaLnBrk="0" hangingPunct="0"/>
            <a:r>
              <a:rPr lang="en-US" baseline="0" dirty="0" smtClean="0"/>
              <a:t>Once a key is used it cannot be used again with anyone else, which leads to a large number of keys and the need for key storage.</a:t>
            </a:r>
          </a:p>
          <a:p>
            <a:pPr eaLnBrk="0" hangingPunct="0"/>
            <a:r>
              <a:rPr lang="en-US" baseline="0" dirty="0" smtClean="0"/>
              <a:t>Also, these are just keys. There is no binding to the users A and B; and hence no support for authentication or non-repudiation.</a:t>
            </a:r>
          </a:p>
          <a:p>
            <a:pPr eaLnBrk="0" hangingPunct="0"/>
            <a:r>
              <a:rPr lang="en-US" baseline="0" dirty="0" smtClean="0"/>
              <a:t>Although an eavesdropper cannot read the encrypted text, A and B may not be who they claim. (which is the lack of authentication).</a:t>
            </a:r>
          </a:p>
          <a:p>
            <a:pPr eaLnBrk="0" hangingPunct="0"/>
            <a:r>
              <a:rPr lang="en-US" baseline="0" dirty="0" smtClean="0"/>
              <a:t>And one could claim that the key was compromised and that they were never actually involved in the transaction. (which is lack of non-repudiation).</a:t>
            </a:r>
          </a:p>
          <a:p>
            <a:pPr eaLnBrk="0" hangingPunct="0"/>
            <a:endParaRPr lang="en-US" dirty="0"/>
          </a:p>
        </p:txBody>
      </p:sp>
    </p:spTree>
    <p:extLst>
      <p:ext uri="{BB962C8B-B14F-4D97-AF65-F5344CB8AC3E}">
        <p14:creationId xmlns:p14="http://schemas.microsoft.com/office/powerpoint/2010/main" val="2042542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sldNum" sz="quarter" idx="5"/>
          </p:nvPr>
        </p:nvSpPr>
        <p:spPr>
          <a:ln/>
        </p:spPr>
        <p:txBody>
          <a:bodyPr/>
          <a:lstStyle/>
          <a:p>
            <a:fld id="{5C446337-ED8E-429B-96B7-A5D147E5D787}" type="slidenum">
              <a:rPr lang="en-US"/>
              <a:pPr/>
              <a:t>26</a:t>
            </a:fld>
            <a:endParaRPr lang="en-US"/>
          </a:p>
        </p:txBody>
      </p:sp>
      <p:sp>
        <p:nvSpPr>
          <p:cNvPr id="14338" name="Rectangle 2"/>
          <p:cNvSpPr>
            <a:spLocks noGrp="1" noRot="1" noChangeAspect="1" noChangeArrowheads="1" noTextEdit="1"/>
          </p:cNvSpPr>
          <p:nvPr>
            <p:ph type="sldImg"/>
          </p:nvPr>
        </p:nvSpPr>
        <p:spPr>
          <a:xfrm>
            <a:off x="947738" y="1416050"/>
            <a:ext cx="5005387" cy="3754438"/>
          </a:xfrm>
          <a:ln cap="flat"/>
        </p:spPr>
      </p:sp>
      <p:sp>
        <p:nvSpPr>
          <p:cNvPr id="4" name="Notes Placeholder 3"/>
          <p:cNvSpPr>
            <a:spLocks noGrp="1"/>
          </p:cNvSpPr>
          <p:nvPr>
            <p:ph type="body" idx="1"/>
          </p:nvPr>
        </p:nvSpPr>
        <p:spPr/>
        <p:txBody>
          <a:bodyPr>
            <a:normAutofit/>
          </a:bodyPr>
          <a:lstStyle/>
          <a:p>
            <a:r>
              <a:rPr lang="en-US" dirty="0" smtClean="0"/>
              <a:t>This brings us to Public-Key</a:t>
            </a:r>
            <a:r>
              <a:rPr lang="en-US" baseline="0" dirty="0" smtClean="0"/>
              <a:t> for Encryption.</a:t>
            </a:r>
          </a:p>
          <a:p>
            <a:endParaRPr lang="en-US" dirty="0" smtClean="0"/>
          </a:p>
          <a:p>
            <a:r>
              <a:rPr lang="en-US" dirty="0" smtClean="0"/>
              <a:t>Public-key</a:t>
            </a:r>
            <a:r>
              <a:rPr lang="en-US" baseline="0" dirty="0" smtClean="0"/>
              <a:t> (asymmetric) encryption solves the problem of key sharing.</a:t>
            </a:r>
          </a:p>
          <a:p>
            <a:r>
              <a:rPr lang="en-US" baseline="0" dirty="0" smtClean="0"/>
              <a:t>Sender A, uses B’s public-key.</a:t>
            </a:r>
          </a:p>
          <a:p>
            <a:r>
              <a:rPr lang="en-US" baseline="0" dirty="0" smtClean="0"/>
              <a:t>B is the </a:t>
            </a:r>
            <a:r>
              <a:rPr lang="en-US" i="1" baseline="0" dirty="0" smtClean="0"/>
              <a:t>only</a:t>
            </a:r>
            <a:r>
              <a:rPr lang="en-US" baseline="0" dirty="0" smtClean="0"/>
              <a:t> holder of the corresponding private key, and </a:t>
            </a:r>
            <a:r>
              <a:rPr lang="en-US" i="1" baseline="0" dirty="0" smtClean="0"/>
              <a:t>only</a:t>
            </a:r>
            <a:r>
              <a:rPr lang="en-US" baseline="0" dirty="0" smtClean="0"/>
              <a:t> B can decrypt the message. </a:t>
            </a:r>
            <a:endParaRPr lang="en-US" dirty="0"/>
          </a:p>
        </p:txBody>
      </p:sp>
    </p:spTree>
    <p:extLst>
      <p:ext uri="{BB962C8B-B14F-4D97-AF65-F5344CB8AC3E}">
        <p14:creationId xmlns:p14="http://schemas.microsoft.com/office/powerpoint/2010/main" val="1484153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sldNum" sz="quarter" idx="5"/>
          </p:nvPr>
        </p:nvSpPr>
        <p:spPr>
          <a:ln/>
        </p:spPr>
        <p:txBody>
          <a:bodyPr/>
          <a:lstStyle/>
          <a:p>
            <a:fld id="{C61C0D1A-4D54-499E-B037-96EAB47383FD}" type="slidenum">
              <a:rPr lang="en-US"/>
              <a:pPr/>
              <a:t>27</a:t>
            </a:fld>
            <a:endParaRPr lang="en-US"/>
          </a:p>
        </p:txBody>
      </p:sp>
      <p:sp>
        <p:nvSpPr>
          <p:cNvPr id="16386" name="Rectangle 2"/>
          <p:cNvSpPr>
            <a:spLocks noGrp="1" noRot="1" noChangeAspect="1" noChangeArrowheads="1" noTextEdit="1"/>
          </p:cNvSpPr>
          <p:nvPr>
            <p:ph type="sldImg"/>
          </p:nvPr>
        </p:nvSpPr>
        <p:spPr>
          <a:xfrm>
            <a:off x="947738" y="1416050"/>
            <a:ext cx="5005387" cy="3754438"/>
          </a:xfrm>
          <a:ln cap="flat"/>
        </p:spPr>
      </p:sp>
      <p:sp>
        <p:nvSpPr>
          <p:cNvPr id="4" name="Notes Placeholder 3"/>
          <p:cNvSpPr>
            <a:spLocks noGrp="1"/>
          </p:cNvSpPr>
          <p:nvPr>
            <p:ph type="body" idx="1"/>
          </p:nvPr>
        </p:nvSpPr>
        <p:spPr/>
        <p:txBody>
          <a:bodyPr>
            <a:normAutofit/>
          </a:bodyPr>
          <a:lstStyle/>
          <a:p>
            <a:pPr marL="0" marR="0" indent="0" algn="l" defTabSz="914400" rtl="0" eaLnBrk="0" fontAlgn="base" latinLnBrk="0" hangingPunct="0">
              <a:lnSpc>
                <a:spcPct val="90000"/>
              </a:lnSpc>
              <a:spcBef>
                <a:spcPct val="20000"/>
              </a:spcBef>
              <a:spcAft>
                <a:spcPct val="20000"/>
              </a:spcAft>
              <a:buClrTx/>
              <a:buSzTx/>
              <a:buFontTx/>
              <a:buNone/>
              <a:tabLst/>
              <a:defRPr/>
            </a:pPr>
            <a:r>
              <a:rPr lang="en-US" dirty="0" smtClean="0"/>
              <a:t>This example shows using a Public-Key</a:t>
            </a:r>
            <a:r>
              <a:rPr lang="en-US" baseline="0" dirty="0" smtClean="0"/>
              <a:t> for </a:t>
            </a:r>
            <a:r>
              <a:rPr lang="en-US" i="1" baseline="0" dirty="0" smtClean="0"/>
              <a:t>Authentication</a:t>
            </a:r>
          </a:p>
          <a:p>
            <a:endParaRPr lang="en-US" dirty="0" smtClean="0"/>
          </a:p>
          <a:p>
            <a:r>
              <a:rPr lang="en-US" dirty="0" smtClean="0"/>
              <a:t>Sender A uses their private</a:t>
            </a:r>
            <a:r>
              <a:rPr lang="en-US" baseline="0" dirty="0" smtClean="0"/>
              <a:t> key to encrypt any arbitrary information.</a:t>
            </a:r>
          </a:p>
          <a:p>
            <a:r>
              <a:rPr lang="en-US" baseline="0" dirty="0" smtClean="0"/>
              <a:t>This information can be decrypted by anyone, using A’s public key.</a:t>
            </a:r>
          </a:p>
          <a:p>
            <a:r>
              <a:rPr lang="en-US" baseline="0" dirty="0" smtClean="0"/>
              <a:t>The information is not important, as this is </a:t>
            </a:r>
            <a:r>
              <a:rPr lang="en-US" i="1" baseline="0" dirty="0" smtClean="0"/>
              <a:t>not</a:t>
            </a:r>
            <a:r>
              <a:rPr lang="en-US" baseline="0" dirty="0" smtClean="0"/>
              <a:t> encryption.</a:t>
            </a:r>
          </a:p>
          <a:p>
            <a:r>
              <a:rPr lang="en-US" baseline="0" dirty="0" smtClean="0"/>
              <a:t>What this shows is A’s proof-of-possession of the private key.</a:t>
            </a:r>
          </a:p>
        </p:txBody>
      </p:sp>
    </p:spTree>
    <p:extLst>
      <p:ext uri="{BB962C8B-B14F-4D97-AF65-F5344CB8AC3E}">
        <p14:creationId xmlns:p14="http://schemas.microsoft.com/office/powerpoint/2010/main" val="1153062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761E9107-1991-43D4-848C-98000833A791}" type="slidenum">
              <a:rPr lang="en-US"/>
              <a:pPr/>
              <a:t>28</a:t>
            </a:fld>
            <a:endParaRPr lang="en-US"/>
          </a:p>
        </p:txBody>
      </p:sp>
      <p:sp>
        <p:nvSpPr>
          <p:cNvPr id="39938" name="Rectangle 2"/>
          <p:cNvSpPr>
            <a:spLocks noGrp="1" noRot="1" noChangeAspect="1" noChangeArrowheads="1" noTextEdit="1"/>
          </p:cNvSpPr>
          <p:nvPr>
            <p:ph type="sldImg"/>
          </p:nvPr>
        </p:nvSpPr>
        <p:spPr>
          <a:xfrm>
            <a:off x="1155700" y="695325"/>
            <a:ext cx="4546600" cy="3411538"/>
          </a:xfrm>
          <a:ln/>
        </p:spPr>
      </p:sp>
      <p:sp>
        <p:nvSpPr>
          <p:cNvPr id="39939" name="Rectangle 3"/>
          <p:cNvSpPr>
            <a:spLocks noGrp="1" noChangeArrowheads="1"/>
          </p:cNvSpPr>
          <p:nvPr>
            <p:ph type="body" idx="1"/>
          </p:nvPr>
        </p:nvSpPr>
        <p:spPr/>
        <p:txBody>
          <a:bodyPr/>
          <a:lstStyle/>
          <a:p>
            <a:r>
              <a:rPr lang="en-US" dirty="0" smtClean="0"/>
              <a:t>Next</a:t>
            </a:r>
            <a:r>
              <a:rPr lang="en-US" baseline="0" dirty="0" smtClean="0"/>
              <a:t> let’s look at Hash Functions.</a:t>
            </a:r>
          </a:p>
          <a:p>
            <a:r>
              <a:rPr lang="en-US" dirty="0" smtClean="0"/>
              <a:t>A one-way </a:t>
            </a:r>
            <a:r>
              <a:rPr lang="en-US" i="1" dirty="0" smtClean="0"/>
              <a:t>hash</a:t>
            </a:r>
            <a:r>
              <a:rPr lang="en-US" dirty="0" smtClean="0"/>
              <a:t> function</a:t>
            </a:r>
            <a:r>
              <a:rPr lang="en-US" baseline="0" dirty="0" smtClean="0"/>
              <a:t> has many names: compression function, contraction function, message digest, fingerprint, cryptographic checksum, message integrity check (MIC), and manipulation detection code (MDC).</a:t>
            </a:r>
          </a:p>
          <a:p>
            <a:r>
              <a:rPr lang="en-US" baseline="0" dirty="0" smtClean="0"/>
              <a:t>The idea is to take a variable-length input string (called a pre-image) and convert it to a fixed-length (generally smaller) output string (called a hash value).</a:t>
            </a:r>
          </a:p>
          <a:p>
            <a:endParaRPr lang="en-US" baseline="0" dirty="0" smtClean="0"/>
          </a:p>
          <a:p>
            <a:r>
              <a:rPr lang="en-US" baseline="0" dirty="0" smtClean="0"/>
              <a:t>Small changes (a single bit) in the pre-image changes, on the average, half of the bits in the hash value.</a:t>
            </a:r>
          </a:p>
          <a:p>
            <a:endParaRPr lang="en-US" baseline="0" dirty="0" smtClean="0"/>
          </a:p>
          <a:p>
            <a:r>
              <a:rPr lang="en-US" baseline="0" dirty="0" smtClean="0"/>
              <a:t>The point is to fingerprint the pre-image: to produce a value that indicates whether a candidate pre-image is likely to be the same as the real pre-image.</a:t>
            </a:r>
          </a:p>
          <a:p>
            <a:endParaRPr lang="en-US" baseline="0" dirty="0" smtClean="0"/>
          </a:p>
          <a:p>
            <a:r>
              <a:rPr lang="en-US" baseline="0" dirty="0" smtClean="0"/>
              <a:t>A “good” hash function is: </a:t>
            </a:r>
          </a:p>
          <a:p>
            <a:pPr marL="228600" marR="0" indent="-228600" algn="l" defTabSz="914400" rtl="0" eaLnBrk="0" fontAlgn="base" latinLnBrk="0" hangingPunct="0">
              <a:lnSpc>
                <a:spcPct val="90000"/>
              </a:lnSpc>
              <a:spcBef>
                <a:spcPct val="20000"/>
              </a:spcBef>
              <a:spcAft>
                <a:spcPct val="20000"/>
              </a:spcAft>
              <a:buClrTx/>
              <a:buSzTx/>
              <a:buFontTx/>
              <a:buAutoNum type="arabicPeriod"/>
              <a:tabLst/>
              <a:defRPr/>
            </a:pPr>
            <a:r>
              <a:rPr lang="en-US" baseline="0" dirty="0" smtClean="0"/>
              <a:t>Collision-free – It is hard to generate two pre-images with the same hash value.</a:t>
            </a:r>
          </a:p>
          <a:p>
            <a:pPr marL="228600" indent="-228600">
              <a:buAutoNum type="arabicPeriod"/>
            </a:pPr>
            <a:r>
              <a:rPr lang="en-US" baseline="0" dirty="0" smtClean="0"/>
              <a:t>Given a hash value, it is computationally unfeasible to find a pre-image that hashes to that value.</a:t>
            </a:r>
          </a:p>
          <a:p>
            <a:endParaRPr lang="en-US" baseline="0" dirty="0" smtClean="0"/>
          </a:p>
          <a:p>
            <a:r>
              <a:rPr lang="en-US" baseline="0" dirty="0" smtClean="0"/>
              <a:t>Note: A one-way function (mathematical or otherwise) is one that is relatively easy to compute, but significantly harder to reverse.</a:t>
            </a:r>
          </a:p>
          <a:p>
            <a:endParaRPr lang="en-US" baseline="0" dirty="0" smtClean="0"/>
          </a:p>
          <a:p>
            <a:r>
              <a:rPr lang="en-US" baseline="0" dirty="0" smtClean="0"/>
              <a:t>Example of a (non-mathematical) one-way function: Breaking a plate. It is easy to smash a plate into a thousand tiny pieces. It is not as easy to put all those tiny pieces back into a plate.</a:t>
            </a:r>
          </a:p>
        </p:txBody>
      </p:sp>
    </p:spTree>
    <p:extLst>
      <p:ext uri="{BB962C8B-B14F-4D97-AF65-F5344CB8AC3E}">
        <p14:creationId xmlns:p14="http://schemas.microsoft.com/office/powerpoint/2010/main" val="631057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sldNum" sz="quarter" idx="5"/>
          </p:nvPr>
        </p:nvSpPr>
        <p:spPr>
          <a:ln/>
        </p:spPr>
        <p:txBody>
          <a:bodyPr/>
          <a:lstStyle/>
          <a:p>
            <a:fld id="{4557CCE1-2330-483F-889C-FBD606666D28}" type="slidenum">
              <a:rPr lang="en-US"/>
              <a:pPr/>
              <a:t>29</a:t>
            </a:fld>
            <a:endParaRPr lang="en-US"/>
          </a:p>
        </p:txBody>
      </p:sp>
      <p:sp>
        <p:nvSpPr>
          <p:cNvPr id="19458" name="Rectangle 2"/>
          <p:cNvSpPr>
            <a:spLocks noGrp="1" noRot="1" noChangeAspect="1" noChangeArrowheads="1" noTextEdit="1"/>
          </p:cNvSpPr>
          <p:nvPr>
            <p:ph type="sldImg"/>
          </p:nvPr>
        </p:nvSpPr>
        <p:spPr>
          <a:xfrm>
            <a:off x="947738" y="1416050"/>
            <a:ext cx="5005387" cy="3754438"/>
          </a:xfrm>
          <a:ln cap="flat"/>
        </p:spPr>
      </p:sp>
      <p:sp>
        <p:nvSpPr>
          <p:cNvPr id="4" name="Notes Placeholder 3"/>
          <p:cNvSpPr>
            <a:spLocks noGrp="1"/>
          </p:cNvSpPr>
          <p:nvPr>
            <p:ph type="body" idx="1"/>
          </p:nvPr>
        </p:nvSpPr>
        <p:spPr/>
        <p:txBody>
          <a:bodyPr>
            <a:normAutofit/>
          </a:bodyPr>
          <a:lstStyle/>
          <a:p>
            <a:r>
              <a:rPr lang="en-US" dirty="0" smtClean="0"/>
              <a:t>Here is another example of Authentication.</a:t>
            </a:r>
          </a:p>
          <a:p>
            <a:endParaRPr lang="en-US" dirty="0" smtClean="0"/>
          </a:p>
          <a:p>
            <a:r>
              <a:rPr lang="en-US" dirty="0" smtClean="0"/>
              <a:t>Now</a:t>
            </a:r>
            <a:r>
              <a:rPr lang="en-US" baseline="0" dirty="0" smtClean="0"/>
              <a:t> that we have hash functions. We can digitally sign a message.</a:t>
            </a:r>
          </a:p>
          <a:p>
            <a:r>
              <a:rPr lang="en-US" baseline="0" dirty="0" smtClean="0"/>
              <a:t>{pause]</a:t>
            </a:r>
          </a:p>
          <a:p>
            <a:r>
              <a:rPr lang="en-US" baseline="0" dirty="0" smtClean="0"/>
              <a:t>{See next slide for detail}</a:t>
            </a:r>
            <a:endParaRPr lang="en-US" dirty="0"/>
          </a:p>
        </p:txBody>
      </p:sp>
    </p:spTree>
    <p:extLst>
      <p:ext uri="{BB962C8B-B14F-4D97-AF65-F5344CB8AC3E}">
        <p14:creationId xmlns:p14="http://schemas.microsoft.com/office/powerpoint/2010/main" val="1907909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41B02C4-CF3E-49B3-891F-8831DD5B8E61}" type="slidenum">
              <a:rPr lang="en-US"/>
              <a:pPr/>
              <a:t>30</a:t>
            </a:fld>
            <a:endParaRPr lang="en-US"/>
          </a:p>
        </p:txBody>
      </p:sp>
      <p:sp>
        <p:nvSpPr>
          <p:cNvPr id="21506" name="Rectangle 2"/>
          <p:cNvSpPr>
            <a:spLocks noGrp="1" noRot="1" noChangeAspect="1" noChangeArrowheads="1" noTextEdit="1"/>
          </p:cNvSpPr>
          <p:nvPr>
            <p:ph type="sldImg"/>
          </p:nvPr>
        </p:nvSpPr>
        <p:spPr>
          <a:xfrm>
            <a:off x="947738" y="1416050"/>
            <a:ext cx="5005387" cy="3754438"/>
          </a:xfrm>
          <a:ln cap="flat"/>
        </p:spPr>
      </p:sp>
      <p:sp>
        <p:nvSpPr>
          <p:cNvPr id="21507" name="Rectangle 3"/>
          <p:cNvSpPr>
            <a:spLocks noGrp="1" noChangeArrowheads="1"/>
          </p:cNvSpPr>
          <p:nvPr>
            <p:ph type="body" idx="1"/>
          </p:nvPr>
        </p:nvSpPr>
        <p:spPr>
          <a:xfrm>
            <a:off x="912813" y="4360416"/>
            <a:ext cx="5032375" cy="4085275"/>
          </a:xfrm>
          <a:ln/>
        </p:spPr>
        <p:txBody>
          <a:bodyPr lIns="84138" tIns="42862" rIns="84138" bIns="42862"/>
          <a:lstStyle/>
          <a:p>
            <a:pPr marL="114300" indent="-114300" defTabSz="828675" eaLnBrk="0" hangingPunct="0">
              <a:lnSpc>
                <a:spcPct val="90000"/>
              </a:lnSpc>
              <a:spcBef>
                <a:spcPct val="0"/>
              </a:spcBef>
              <a:spcAft>
                <a:spcPct val="50000"/>
              </a:spcAft>
              <a:buFontTx/>
              <a:buNone/>
            </a:pPr>
            <a:r>
              <a:rPr lang="en-US" dirty="0" smtClean="0"/>
              <a:t>The sender hashes</a:t>
            </a:r>
            <a:r>
              <a:rPr lang="en-US" baseline="0" dirty="0" smtClean="0"/>
              <a:t> their message and then encrypts it with their private-key, resulting in the signature.</a:t>
            </a:r>
          </a:p>
          <a:p>
            <a:pPr marL="114300" indent="-114300" defTabSz="828675" eaLnBrk="0" hangingPunct="0">
              <a:lnSpc>
                <a:spcPct val="90000"/>
              </a:lnSpc>
              <a:spcBef>
                <a:spcPct val="0"/>
              </a:spcBef>
              <a:spcAft>
                <a:spcPct val="50000"/>
              </a:spcAft>
              <a:buFontTx/>
              <a:buNone/>
            </a:pPr>
            <a:r>
              <a:rPr lang="en-US" baseline="0" dirty="0" smtClean="0"/>
              <a:t>The message is still sent in clear text. (This is not message encryption.)</a:t>
            </a:r>
          </a:p>
          <a:p>
            <a:pPr marL="114300" indent="-114300" defTabSz="828675" eaLnBrk="0" hangingPunct="0">
              <a:lnSpc>
                <a:spcPct val="90000"/>
              </a:lnSpc>
              <a:spcBef>
                <a:spcPct val="0"/>
              </a:spcBef>
              <a:spcAft>
                <a:spcPct val="50000"/>
              </a:spcAft>
              <a:buFontTx/>
              <a:buNone/>
            </a:pPr>
            <a:endParaRPr lang="en-US" baseline="0" dirty="0" smtClean="0"/>
          </a:p>
          <a:p>
            <a:pPr marL="114300" indent="-114300" defTabSz="828675" eaLnBrk="0" hangingPunct="0">
              <a:lnSpc>
                <a:spcPct val="90000"/>
              </a:lnSpc>
              <a:spcBef>
                <a:spcPct val="0"/>
              </a:spcBef>
              <a:spcAft>
                <a:spcPct val="50000"/>
              </a:spcAft>
              <a:buFontTx/>
              <a:buNone/>
            </a:pPr>
            <a:r>
              <a:rPr lang="en-US" baseline="0" dirty="0" smtClean="0"/>
              <a:t>Receiver (using the same hash function) generates their own digest on the message; decrypts the signature (using sender’s public-key) to obtain the expected digest.</a:t>
            </a:r>
          </a:p>
          <a:p>
            <a:pPr marL="114300" indent="-114300" defTabSz="828675" eaLnBrk="0" hangingPunct="0">
              <a:lnSpc>
                <a:spcPct val="90000"/>
              </a:lnSpc>
              <a:spcBef>
                <a:spcPct val="0"/>
              </a:spcBef>
              <a:spcAft>
                <a:spcPct val="50000"/>
              </a:spcAft>
              <a:buFontTx/>
              <a:buNone/>
            </a:pPr>
            <a:endParaRPr lang="en-US" baseline="0" dirty="0" smtClean="0"/>
          </a:p>
          <a:p>
            <a:pPr marL="114300" indent="-114300" defTabSz="828675" eaLnBrk="0" hangingPunct="0">
              <a:lnSpc>
                <a:spcPct val="90000"/>
              </a:lnSpc>
              <a:spcBef>
                <a:spcPct val="0"/>
              </a:spcBef>
              <a:spcAft>
                <a:spcPct val="50000"/>
              </a:spcAft>
              <a:buFontTx/>
              <a:buNone/>
            </a:pPr>
            <a:r>
              <a:rPr lang="en-US" baseline="0" dirty="0" smtClean="0"/>
              <a:t>What this proves is that this is sender’s unaltered message.</a:t>
            </a:r>
          </a:p>
          <a:p>
            <a:pPr marL="228600" indent="-228600" defTabSz="828675" eaLnBrk="0" hangingPunct="0">
              <a:lnSpc>
                <a:spcPct val="90000"/>
              </a:lnSpc>
              <a:spcBef>
                <a:spcPct val="0"/>
              </a:spcBef>
              <a:spcAft>
                <a:spcPct val="50000"/>
              </a:spcAft>
              <a:buFontTx/>
              <a:buAutoNum type="arabicPeriod"/>
            </a:pPr>
            <a:r>
              <a:rPr lang="en-US" baseline="0" dirty="0" smtClean="0"/>
              <a:t>It provides authentication; because it shows sender’s proof-of-possession of the private key.</a:t>
            </a:r>
          </a:p>
          <a:p>
            <a:pPr marL="228600" indent="-228600" defTabSz="828675" eaLnBrk="0" hangingPunct="0">
              <a:lnSpc>
                <a:spcPct val="90000"/>
              </a:lnSpc>
              <a:spcBef>
                <a:spcPct val="0"/>
              </a:spcBef>
              <a:spcAft>
                <a:spcPct val="50000"/>
              </a:spcAft>
              <a:buFontTx/>
              <a:buAutoNum type="arabicPeriod"/>
            </a:pPr>
            <a:r>
              <a:rPr lang="en-US" baseline="0" dirty="0" smtClean="0"/>
              <a:t>And, if the expected digest and receiver's message digest match, this shows that the message has not been altered in transit.</a:t>
            </a:r>
          </a:p>
        </p:txBody>
      </p:sp>
    </p:spTree>
    <p:extLst>
      <p:ext uri="{BB962C8B-B14F-4D97-AF65-F5344CB8AC3E}">
        <p14:creationId xmlns:p14="http://schemas.microsoft.com/office/powerpoint/2010/main" val="1495289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fontAlgn="auto" hangingPunct="1">
              <a:spcAft>
                <a:spcPts val="0"/>
              </a:spcAft>
              <a:buFont typeface="Arial"/>
              <a:buNone/>
              <a:defRPr/>
            </a:pPr>
            <a:r>
              <a:rPr lang="en-US" sz="1600" kern="1200" dirty="0" smtClean="0">
                <a:solidFill>
                  <a:schemeClr val="tx1"/>
                </a:solidFill>
                <a:latin typeface="+mn-lt"/>
                <a:ea typeface="ＭＳ Ｐゴシック" charset="0"/>
                <a:cs typeface="+mn-cs"/>
              </a:rPr>
              <a:t>Symantec</a:t>
            </a:r>
            <a:r>
              <a:rPr lang="en-US" sz="1600" kern="1200" baseline="0" dirty="0" smtClean="0">
                <a:solidFill>
                  <a:schemeClr val="tx1"/>
                </a:solidFill>
                <a:latin typeface="+mn-lt"/>
                <a:ea typeface="ＭＳ Ｐゴシック" charset="0"/>
                <a:cs typeface="+mn-cs"/>
              </a:rPr>
              <a:t> is here to help with our access solutions:</a:t>
            </a:r>
          </a:p>
          <a:p>
            <a:pPr marL="36576" indent="-36576" eaLnBrk="1" fontAlgn="auto" hangingPunct="1">
              <a:spcAft>
                <a:spcPts val="0"/>
              </a:spcAft>
              <a:buFont typeface="Arial" charset="0"/>
              <a:buChar char="•"/>
              <a:defRPr/>
            </a:pPr>
            <a:r>
              <a:rPr lang="en-US" sz="1600" kern="1200" baseline="0" dirty="0" smtClean="0">
                <a:solidFill>
                  <a:schemeClr val="tx1"/>
                </a:solidFill>
                <a:latin typeface="+mn-lt"/>
                <a:ea typeface="ＭＳ Ｐゴシック" charset="0"/>
                <a:cs typeface="+mn-cs"/>
              </a:rPr>
              <a:t> Symantec VIP - Cloud-based 2FA with the broadest authentication options</a:t>
            </a:r>
          </a:p>
          <a:p>
            <a:pPr marL="36576" indent="-36576" eaLnBrk="1" fontAlgn="auto" hangingPunct="1">
              <a:spcAft>
                <a:spcPts val="0"/>
              </a:spcAft>
              <a:buFont typeface="Arial" charset="0"/>
              <a:buChar char="•"/>
              <a:defRPr/>
            </a:pPr>
            <a:r>
              <a:rPr lang="en-US" sz="1100" kern="1200" dirty="0" smtClean="0">
                <a:solidFill>
                  <a:schemeClr val="accent6"/>
                </a:solidFill>
                <a:latin typeface="+mn-lt"/>
                <a:ea typeface="ＭＳ Ｐゴシック" charset="0"/>
                <a:cs typeface="+mn-cs"/>
              </a:rPr>
              <a:t> Symantec Managed PKI – The 1</a:t>
            </a:r>
            <a:r>
              <a:rPr lang="en-US" sz="1100" kern="1200" baseline="30000" dirty="0" smtClean="0">
                <a:solidFill>
                  <a:schemeClr val="accent6"/>
                </a:solidFill>
                <a:latin typeface="+mn-lt"/>
                <a:ea typeface="ＭＳ Ｐゴシック" charset="0"/>
                <a:cs typeface="+mn-cs"/>
              </a:rPr>
              <a:t>st</a:t>
            </a:r>
            <a:r>
              <a:rPr lang="en-US" sz="1100" kern="1200" dirty="0" smtClean="0">
                <a:solidFill>
                  <a:schemeClr val="accent6"/>
                </a:solidFill>
                <a:latin typeface="+mn-lt"/>
                <a:ea typeface="ＭＳ Ｐゴシック" charset="0"/>
                <a:cs typeface="+mn-cs"/>
              </a:rPr>
              <a:t> cloud based PKI solution,</a:t>
            </a:r>
            <a:r>
              <a:rPr lang="en-US" sz="1100" kern="1200" baseline="0" dirty="0" smtClean="0">
                <a:solidFill>
                  <a:schemeClr val="accent6"/>
                </a:solidFill>
                <a:latin typeface="+mn-lt"/>
                <a:ea typeface="ＭＳ Ｐゴシック" charset="0"/>
                <a:cs typeface="+mn-cs"/>
              </a:rPr>
              <a:t> now a market leader with an 18 years track record</a:t>
            </a:r>
            <a:r>
              <a:rPr lang="en-US" sz="1100" kern="1200" dirty="0" smtClean="0">
                <a:solidFill>
                  <a:schemeClr val="accent6"/>
                </a:solidFill>
                <a:latin typeface="+mn-lt"/>
                <a:ea typeface="ＭＳ Ｐゴシック" charset="0"/>
                <a:cs typeface="+mn-cs"/>
              </a:rPr>
              <a:t> </a:t>
            </a:r>
          </a:p>
          <a:p>
            <a:pPr marL="36576" indent="-36576" eaLnBrk="1" fontAlgn="auto" hangingPunct="1">
              <a:spcAft>
                <a:spcPts val="0"/>
              </a:spcAft>
              <a:buFont typeface="Arial" charset="0"/>
              <a:buChar char="•"/>
              <a:defRPr/>
            </a:pPr>
            <a:r>
              <a:rPr lang="en-US" sz="1100" kern="1200" dirty="0" smtClean="0">
                <a:solidFill>
                  <a:schemeClr val="accent6"/>
                </a:solidFill>
                <a:latin typeface="+mn-lt"/>
                <a:ea typeface="ＭＳ Ｐゴシック" charset="0"/>
                <a:cs typeface="+mn-cs"/>
              </a:rPr>
              <a:t> Symantec Identity Access Manager – SSO and Access Control helping to reduce complexity in IT and the burden</a:t>
            </a:r>
            <a:r>
              <a:rPr lang="en-US" sz="1100" kern="1200" baseline="0" dirty="0" smtClean="0">
                <a:solidFill>
                  <a:schemeClr val="accent6"/>
                </a:solidFill>
                <a:latin typeface="+mn-lt"/>
                <a:ea typeface="ＭＳ Ｐゴシック" charset="0"/>
                <a:cs typeface="+mn-cs"/>
              </a:rPr>
              <a:t> of passwords</a:t>
            </a:r>
            <a:endParaRPr lang="en-US" sz="1100" kern="1200" dirty="0" smtClean="0">
              <a:solidFill>
                <a:schemeClr val="accent6"/>
              </a:solidFill>
              <a:latin typeface="+mn-lt"/>
              <a:ea typeface="ＭＳ Ｐゴシック" charset="0"/>
              <a:cs typeface="+mn-cs"/>
            </a:endParaRPr>
          </a:p>
        </p:txBody>
      </p:sp>
      <p:sp>
        <p:nvSpPr>
          <p:cNvPr id="4" name="Slide Number Placeholder 3"/>
          <p:cNvSpPr>
            <a:spLocks noGrp="1"/>
          </p:cNvSpPr>
          <p:nvPr>
            <p:ph type="sldNum" sz="quarter" idx="10"/>
          </p:nvPr>
        </p:nvSpPr>
        <p:spPr/>
        <p:txBody>
          <a:bodyPr/>
          <a:lstStyle/>
          <a:p>
            <a:pPr>
              <a:defRPr/>
            </a:pPr>
            <a:fld id="{C263B01C-91D3-894D-ADCC-8133427E7245}" type="slidenum">
              <a:rPr lang="en-US" smtClean="0"/>
              <a:pPr>
                <a:defRPr/>
              </a:pPr>
              <a:t>3</a:t>
            </a:fld>
            <a:endParaRPr lang="en-US" dirty="0"/>
          </a:p>
        </p:txBody>
      </p:sp>
    </p:spTree>
    <p:extLst>
      <p:ext uri="{BB962C8B-B14F-4D97-AF65-F5344CB8AC3E}">
        <p14:creationId xmlns:p14="http://schemas.microsoft.com/office/powerpoint/2010/main" val="2129175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F84CAA3B-CCEE-4066-B048-75711DA563DB}" type="slidenum">
              <a:rPr lang="en-US"/>
              <a:pPr/>
              <a:t>31</a:t>
            </a:fld>
            <a:endParaRPr lang="en-US"/>
          </a:p>
        </p:txBody>
      </p:sp>
      <p:sp>
        <p:nvSpPr>
          <p:cNvPr id="29698" name="Rectangle 2"/>
          <p:cNvSpPr>
            <a:spLocks noGrp="1" noRot="1" noChangeAspect="1" noChangeArrowheads="1" noTextEdit="1"/>
          </p:cNvSpPr>
          <p:nvPr>
            <p:ph type="sldImg"/>
          </p:nvPr>
        </p:nvSpPr>
        <p:spPr>
          <a:xfrm>
            <a:off x="1146175" y="685800"/>
            <a:ext cx="4565650" cy="3425825"/>
          </a:xfrm>
          <a:ln cap="flat"/>
        </p:spPr>
      </p:sp>
      <p:sp>
        <p:nvSpPr>
          <p:cNvPr id="29699" name="Rectangle 3"/>
          <p:cNvSpPr>
            <a:spLocks noGrp="1" noChangeArrowheads="1"/>
          </p:cNvSpPr>
          <p:nvPr>
            <p:ph type="body" idx="1"/>
          </p:nvPr>
        </p:nvSpPr>
        <p:spPr>
          <a:xfrm>
            <a:off x="915988" y="4342717"/>
            <a:ext cx="5026025" cy="4115846"/>
          </a:xfrm>
          <a:ln/>
        </p:spPr>
        <p:txBody>
          <a:bodyPr/>
          <a:lstStyle/>
          <a:p>
            <a:pPr eaLnBrk="0" hangingPunct="0"/>
            <a:r>
              <a:rPr lang="en-US" dirty="0" smtClean="0"/>
              <a:t>Public-key (or asymmetric) cryptography solves</a:t>
            </a:r>
            <a:r>
              <a:rPr lang="en-US" baseline="0" dirty="0" smtClean="0"/>
              <a:t> many of the issues associated with symmetric key cryptography, but at the cost of complexity and speed.</a:t>
            </a:r>
          </a:p>
          <a:p>
            <a:pPr eaLnBrk="0" hangingPunct="0"/>
            <a:endParaRPr lang="en-US" dirty="0"/>
          </a:p>
        </p:txBody>
      </p:sp>
    </p:spTree>
    <p:extLst>
      <p:ext uri="{BB962C8B-B14F-4D97-AF65-F5344CB8AC3E}">
        <p14:creationId xmlns:p14="http://schemas.microsoft.com/office/powerpoint/2010/main" val="1473543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2F3DBDBD-BB1B-4DDE-99F8-C179449DE4E6}" type="slidenum">
              <a:rPr lang="en-US"/>
              <a:pPr/>
              <a:t>32</a:t>
            </a:fld>
            <a:endParaRPr lang="en-US"/>
          </a:p>
        </p:txBody>
      </p:sp>
      <p:sp>
        <p:nvSpPr>
          <p:cNvPr id="40962" name="Rectangle 2"/>
          <p:cNvSpPr>
            <a:spLocks noGrp="1" noRot="1" noChangeAspect="1" noChangeArrowheads="1" noTextEdit="1"/>
          </p:cNvSpPr>
          <p:nvPr>
            <p:ph type="sldImg"/>
          </p:nvPr>
        </p:nvSpPr>
        <p:spPr>
          <a:xfrm>
            <a:off x="1155700" y="695325"/>
            <a:ext cx="4546600" cy="3411538"/>
          </a:xfrm>
          <a:ln/>
        </p:spPr>
      </p:sp>
      <p:sp>
        <p:nvSpPr>
          <p:cNvPr id="40963" name="Rectangle 3"/>
          <p:cNvSpPr>
            <a:spLocks noGrp="1" noChangeArrowheads="1"/>
          </p:cNvSpPr>
          <p:nvPr>
            <p:ph type="body" idx="1"/>
          </p:nvPr>
        </p:nvSpPr>
        <p:spPr/>
        <p:txBody>
          <a:bodyPr/>
          <a:lstStyle/>
          <a:p>
            <a:r>
              <a:rPr lang="en-US" dirty="0" smtClean="0"/>
              <a:t>The solution is to use the best of both</a:t>
            </a:r>
            <a:r>
              <a:rPr lang="en-US" baseline="0" dirty="0" smtClean="0"/>
              <a:t> (symmetric and asymmetric).</a:t>
            </a:r>
            <a:endParaRPr lang="en-US" dirty="0"/>
          </a:p>
        </p:txBody>
      </p:sp>
    </p:spTree>
    <p:extLst>
      <p:ext uri="{BB962C8B-B14F-4D97-AF65-F5344CB8AC3E}">
        <p14:creationId xmlns:p14="http://schemas.microsoft.com/office/powerpoint/2010/main" val="1070422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7DE76FF7-6325-41F3-97DD-8C8C104AEFE4}" type="slidenum">
              <a:rPr lang="en-US"/>
              <a:pPr/>
              <a:t>33</a:t>
            </a:fld>
            <a:endParaRPr lang="en-US"/>
          </a:p>
        </p:txBody>
      </p:sp>
      <p:sp>
        <p:nvSpPr>
          <p:cNvPr id="41986" name="Rectangle 2"/>
          <p:cNvSpPr>
            <a:spLocks noGrp="1" noRot="1" noChangeAspect="1" noChangeArrowheads="1" noTextEdit="1"/>
          </p:cNvSpPr>
          <p:nvPr>
            <p:ph type="sldImg"/>
          </p:nvPr>
        </p:nvSpPr>
        <p:spPr>
          <a:xfrm>
            <a:off x="1155700" y="695325"/>
            <a:ext cx="4546600" cy="3411538"/>
          </a:xfrm>
          <a:ln/>
        </p:spPr>
      </p:sp>
      <p:sp>
        <p:nvSpPr>
          <p:cNvPr id="41987" name="Rectangle 3"/>
          <p:cNvSpPr>
            <a:spLocks noGrp="1" noChangeArrowheads="1"/>
          </p:cNvSpPr>
          <p:nvPr>
            <p:ph type="body" idx="1"/>
          </p:nvPr>
        </p:nvSpPr>
        <p:spPr/>
        <p:txBody>
          <a:bodyPr/>
          <a:lstStyle/>
          <a:p>
            <a:r>
              <a:rPr lang="en-US" dirty="0" smtClean="0"/>
              <a:t>Now</a:t>
            </a:r>
            <a:r>
              <a:rPr lang="en-US" baseline="0" dirty="0" smtClean="0"/>
              <a:t> we can combine symmetric and asymmetric crypto for SMIME or secure email.</a:t>
            </a:r>
            <a:endParaRPr lang="en-US" dirty="0" smtClean="0"/>
          </a:p>
          <a:p>
            <a:r>
              <a:rPr lang="en-US" dirty="0" smtClean="0"/>
              <a:t>This is a signed and encrypted message.</a:t>
            </a:r>
            <a:r>
              <a:rPr lang="en-US" baseline="0" dirty="0" smtClean="0"/>
              <a:t> Another name for encrypted is “enveloped”.</a:t>
            </a:r>
          </a:p>
          <a:p>
            <a:endParaRPr lang="en-US" baseline="0" dirty="0" smtClean="0"/>
          </a:p>
          <a:p>
            <a:r>
              <a:rPr lang="en-US" baseline="0" dirty="0" smtClean="0"/>
              <a:t>First the signature is created for the message. The signature process is the same as shown on the previous Digital Signature Detail slide.</a:t>
            </a:r>
            <a:endParaRPr lang="en-US" dirty="0" smtClean="0"/>
          </a:p>
          <a:p>
            <a:endParaRPr lang="en-US" dirty="0" smtClean="0"/>
          </a:p>
          <a:p>
            <a:r>
              <a:rPr lang="en-US" dirty="0" smtClean="0"/>
              <a:t>Next, a randomly create</a:t>
            </a:r>
            <a:r>
              <a:rPr lang="en-US" baseline="0" dirty="0" smtClean="0"/>
              <a:t> a symmetric key (such as a 3DES key in this example) and use it to encrypt the message.</a:t>
            </a:r>
          </a:p>
          <a:p>
            <a:r>
              <a:rPr lang="en-US" baseline="0" dirty="0" smtClean="0"/>
              <a:t>Symmetric-key operations are much faster than asymmetric, and so it is better suited for encrypting the message that could be very large.</a:t>
            </a:r>
          </a:p>
          <a:p>
            <a:r>
              <a:rPr lang="en-US" baseline="0" dirty="0" smtClean="0"/>
              <a:t>Now encrypt the symmetric key (also known as the session key) to the recipient using the recipient public-key.</a:t>
            </a:r>
          </a:p>
          <a:p>
            <a:r>
              <a:rPr lang="en-US" baseline="0" dirty="0" smtClean="0"/>
              <a:t>Although asymmetric-key operations are slower, a 3DES key (24 bytes) is not a lot of data to encrypt.</a:t>
            </a:r>
          </a:p>
          <a:p>
            <a:endParaRPr lang="en-US" baseline="0" dirty="0" smtClean="0"/>
          </a:p>
          <a:p>
            <a:r>
              <a:rPr lang="en-US" baseline="0" dirty="0" smtClean="0"/>
              <a:t>Send the message.</a:t>
            </a:r>
            <a:endParaRPr lang="en-US" dirty="0"/>
          </a:p>
        </p:txBody>
      </p:sp>
    </p:spTree>
    <p:extLst>
      <p:ext uri="{BB962C8B-B14F-4D97-AF65-F5344CB8AC3E}">
        <p14:creationId xmlns:p14="http://schemas.microsoft.com/office/powerpoint/2010/main" val="1123690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6B96FEAF-6F19-4265-9E65-935D87B6D96F}" type="slidenum">
              <a:rPr lang="en-US"/>
              <a:pPr/>
              <a:t>34</a:t>
            </a:fld>
            <a:endParaRPr lang="en-US"/>
          </a:p>
        </p:txBody>
      </p:sp>
      <p:sp>
        <p:nvSpPr>
          <p:cNvPr id="43010" name="Rectangle 2"/>
          <p:cNvSpPr>
            <a:spLocks noGrp="1" noRot="1" noChangeAspect="1" noChangeArrowheads="1" noTextEdit="1"/>
          </p:cNvSpPr>
          <p:nvPr>
            <p:ph type="sldImg"/>
          </p:nvPr>
        </p:nvSpPr>
        <p:spPr>
          <a:xfrm>
            <a:off x="1155700" y="695325"/>
            <a:ext cx="4546600" cy="3411538"/>
          </a:xfrm>
          <a:ln/>
        </p:spPr>
      </p:sp>
      <p:sp>
        <p:nvSpPr>
          <p:cNvPr id="43011" name="Rectangle 3"/>
          <p:cNvSpPr>
            <a:spLocks noGrp="1" noChangeArrowheads="1"/>
          </p:cNvSpPr>
          <p:nvPr>
            <p:ph type="body" idx="1"/>
          </p:nvPr>
        </p:nvSpPr>
        <p:spPr/>
        <p:txBody>
          <a:bodyPr/>
          <a:lstStyle/>
          <a:p>
            <a:r>
              <a:rPr lang="en-US" dirty="0" smtClean="0"/>
              <a:t>Receiver</a:t>
            </a:r>
            <a:r>
              <a:rPr lang="en-US" baseline="0" dirty="0" smtClean="0"/>
              <a:t> uses their private-key to decrypt the session key (3DES key). Then uses the 3DES key to decrypt the message. The signature can now also be verified using the plaintext message to calculate and compare the hash.</a:t>
            </a:r>
            <a:endParaRPr lang="en-US" dirty="0"/>
          </a:p>
        </p:txBody>
      </p:sp>
    </p:spTree>
    <p:extLst>
      <p:ext uri="{BB962C8B-B14F-4D97-AF65-F5344CB8AC3E}">
        <p14:creationId xmlns:p14="http://schemas.microsoft.com/office/powerpoint/2010/main" val="892218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56758551-656B-4380-BBA1-A77451AF4D0E}" type="slidenum">
              <a:rPr lang="en-US"/>
              <a:pPr/>
              <a:t>35</a:t>
            </a:fld>
            <a:endParaRPr lang="en-US"/>
          </a:p>
        </p:txBody>
      </p:sp>
      <p:sp>
        <p:nvSpPr>
          <p:cNvPr id="44034" name="Rectangle 2"/>
          <p:cNvSpPr>
            <a:spLocks noGrp="1" noRot="1" noChangeAspect="1" noChangeArrowheads="1" noTextEdit="1"/>
          </p:cNvSpPr>
          <p:nvPr>
            <p:ph type="sldImg"/>
          </p:nvPr>
        </p:nvSpPr>
        <p:spPr>
          <a:xfrm>
            <a:off x="1155700" y="695325"/>
            <a:ext cx="4546600" cy="3411538"/>
          </a:xfrm>
          <a:ln/>
        </p:spPr>
      </p:sp>
      <p:sp>
        <p:nvSpPr>
          <p:cNvPr id="44035" name="Rectangle 3"/>
          <p:cNvSpPr>
            <a:spLocks noGrp="1" noChangeArrowheads="1"/>
          </p:cNvSpPr>
          <p:nvPr>
            <p:ph type="body" idx="1"/>
          </p:nvPr>
        </p:nvSpPr>
        <p:spPr/>
        <p:txBody>
          <a:bodyPr/>
          <a:lstStyle/>
          <a:p>
            <a:r>
              <a:rPr lang="en-US" dirty="0" smtClean="0"/>
              <a:t>Next let’s look SSL at a simplified</a:t>
            </a:r>
            <a:r>
              <a:rPr lang="en-US" baseline="0" dirty="0" smtClean="0"/>
              <a:t> high-level.</a:t>
            </a:r>
          </a:p>
          <a:p>
            <a:r>
              <a:rPr lang="en-US" dirty="0" smtClean="0"/>
              <a:t>Although we have not yet made it to certificates just yet</a:t>
            </a:r>
            <a:r>
              <a:rPr lang="en-US" baseline="0" dirty="0" smtClean="0"/>
              <a:t> in this presentation, this example discuss the use of the cryptosystems (symmetric and asymmetric) in an SSL (server authentication) connection.</a:t>
            </a:r>
          </a:p>
          <a:p>
            <a:endParaRPr lang="en-US" baseline="0" dirty="0" smtClean="0"/>
          </a:p>
          <a:p>
            <a:pPr marL="228600" indent="-228600">
              <a:buAutoNum type="arabicPeriod"/>
            </a:pPr>
            <a:r>
              <a:rPr lang="en-US" baseline="0" dirty="0" smtClean="0"/>
              <a:t>Client reads server certificate</a:t>
            </a:r>
          </a:p>
          <a:p>
            <a:pPr marL="228600" marR="0" indent="-228600" algn="l" defTabSz="914400" rtl="0" eaLnBrk="0" fontAlgn="base" latinLnBrk="0" hangingPunct="0">
              <a:lnSpc>
                <a:spcPct val="90000"/>
              </a:lnSpc>
              <a:spcBef>
                <a:spcPct val="20000"/>
              </a:spcBef>
              <a:spcAft>
                <a:spcPct val="20000"/>
              </a:spcAft>
              <a:buClrTx/>
              <a:buSzTx/>
              <a:buFontTx/>
              <a:buAutoNum type="arabicPeriod"/>
              <a:tabLst/>
              <a:defRPr/>
            </a:pPr>
            <a:r>
              <a:rPr lang="en-US" baseline="0" dirty="0" smtClean="0"/>
              <a:t>Client now has server public-key. More about authentication (certificate validation) later in this presentation.</a:t>
            </a:r>
          </a:p>
          <a:p>
            <a:pPr marL="228600" marR="0" indent="-228600" algn="l" defTabSz="914400" rtl="0" eaLnBrk="0" fontAlgn="base" latinLnBrk="0" hangingPunct="0">
              <a:lnSpc>
                <a:spcPct val="90000"/>
              </a:lnSpc>
              <a:spcBef>
                <a:spcPct val="20000"/>
              </a:spcBef>
              <a:spcAft>
                <a:spcPct val="20000"/>
              </a:spcAft>
              <a:buClrTx/>
              <a:buSzTx/>
              <a:buFontTx/>
              <a:buAutoNum type="arabicPeriod"/>
              <a:tabLst/>
              <a:defRPr/>
            </a:pPr>
            <a:r>
              <a:rPr lang="en-US" baseline="0" dirty="0" smtClean="0"/>
              <a:t>Client generates a symmetric key and a random message, which are encrypted to the server using server’s public key.</a:t>
            </a:r>
          </a:p>
          <a:p>
            <a:pPr marL="228600" marR="0" indent="-228600" algn="l" defTabSz="914400" rtl="0" eaLnBrk="0" fontAlgn="base" latinLnBrk="0" hangingPunct="0">
              <a:lnSpc>
                <a:spcPct val="90000"/>
              </a:lnSpc>
              <a:spcBef>
                <a:spcPct val="20000"/>
              </a:spcBef>
              <a:spcAft>
                <a:spcPct val="20000"/>
              </a:spcAft>
              <a:buClrTx/>
              <a:buSzTx/>
              <a:buFontTx/>
              <a:buAutoNum type="arabicPeriod"/>
              <a:tabLst/>
              <a:defRPr/>
            </a:pPr>
            <a:r>
              <a:rPr lang="en-US" baseline="0" dirty="0" smtClean="0"/>
              <a:t>Server decrypts symmetric key and message. Server (and client) derive a new symmetric key from the client symmetric key. Server encrypts the message with new key (session key) and sends it back to the client for confirmation</a:t>
            </a:r>
          </a:p>
          <a:p>
            <a:pPr marL="228600" marR="0" indent="-228600" algn="l" defTabSz="914400" rtl="0" eaLnBrk="0" fontAlgn="base" latinLnBrk="0" hangingPunct="0">
              <a:lnSpc>
                <a:spcPct val="90000"/>
              </a:lnSpc>
              <a:spcBef>
                <a:spcPct val="20000"/>
              </a:spcBef>
              <a:spcAft>
                <a:spcPct val="20000"/>
              </a:spcAft>
              <a:buClrTx/>
              <a:buSzTx/>
              <a:buFontTx/>
              <a:buAutoNum type="arabicPeriod"/>
              <a:tabLst/>
              <a:defRPr/>
            </a:pPr>
            <a:r>
              <a:rPr lang="en-US" baseline="0" dirty="0" smtClean="0"/>
              <a:t>SSL session is established.</a:t>
            </a:r>
          </a:p>
        </p:txBody>
      </p:sp>
    </p:spTree>
    <p:extLst>
      <p:ext uri="{BB962C8B-B14F-4D97-AF65-F5344CB8AC3E}">
        <p14:creationId xmlns:p14="http://schemas.microsoft.com/office/powerpoint/2010/main" val="17805648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r>
              <a:rPr lang="en-US" dirty="0" smtClean="0"/>
              <a:t>But before</a:t>
            </a:r>
            <a:r>
              <a:rPr lang="en-US" baseline="0" dirty="0" smtClean="0"/>
              <a:t> we get to public-key certificates, let’s take a quick look at the underlying cryptography.</a:t>
            </a:r>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36</a:t>
            </a:fld>
            <a:endParaRPr lang="en-US" dirty="0"/>
          </a:p>
        </p:txBody>
      </p:sp>
    </p:spTree>
    <p:extLst>
      <p:ext uri="{BB962C8B-B14F-4D97-AF65-F5344CB8AC3E}">
        <p14:creationId xmlns:p14="http://schemas.microsoft.com/office/powerpoint/2010/main" val="372728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144588" y="685800"/>
            <a:ext cx="4572000" cy="3429000"/>
          </a:xfrm>
          <a:ln/>
        </p:spPr>
      </p:sp>
      <p:sp>
        <p:nvSpPr>
          <p:cNvPr id="53251" name="Rectangle 3"/>
          <p:cNvSpPr>
            <a:spLocks noGrp="1" noChangeArrowheads="1"/>
          </p:cNvSpPr>
          <p:nvPr>
            <p:ph type="body" idx="1"/>
          </p:nvPr>
        </p:nvSpPr>
        <p:spPr>
          <a:noFill/>
          <a:ln/>
        </p:spPr>
        <p:txBody>
          <a:bodyPr/>
          <a:lstStyle/>
          <a:p>
            <a:pPr eaLnBrk="1" hangingPunct="1"/>
            <a:r>
              <a:rPr lang="en-US" dirty="0" smtClean="0"/>
              <a:t>So</a:t>
            </a:r>
            <a:r>
              <a:rPr lang="en-US" baseline="0" dirty="0" smtClean="0"/>
              <a:t> what is a certificate?</a:t>
            </a:r>
          </a:p>
          <a:p>
            <a:pPr eaLnBrk="1" hangingPunct="1"/>
            <a:r>
              <a:rPr lang="en-US" baseline="0" dirty="0" smtClean="0"/>
              <a:t>Minimally a certificate is a file, with a specified operation period, that is signed by a certificate authority and that identifies and binds a user to a public key.</a:t>
            </a:r>
          </a:p>
          <a:p>
            <a:pPr eaLnBrk="1" hangingPunct="1"/>
            <a:r>
              <a:rPr lang="en-US" baseline="0" dirty="0" smtClean="0"/>
              <a:t>{advance}</a:t>
            </a:r>
          </a:p>
          <a:p>
            <a:pPr eaLnBrk="1" hangingPunct="1"/>
            <a:r>
              <a:rPr lang="en-US" baseline="0" dirty="0" smtClean="0"/>
              <a:t>A certificate can also have extensions that contain other information about the user, and the issuing certificate authority, as well as information that asserts specific ways in which the key can be used.</a:t>
            </a:r>
          </a:p>
          <a:p>
            <a:pPr eaLnBrk="1" hangingPunct="1"/>
            <a:r>
              <a:rPr lang="en-US" baseline="0" dirty="0" smtClean="0"/>
              <a:t>{advance}</a:t>
            </a:r>
          </a:p>
          <a:p>
            <a:pPr eaLnBrk="1" hangingPunct="1"/>
            <a:r>
              <a:rPr lang="en-US" baseline="0" dirty="0" smtClean="0"/>
              <a:t>It is just a file.</a:t>
            </a:r>
          </a:p>
          <a:p>
            <a:pPr eaLnBrk="1" hangingPunct="1"/>
            <a:r>
              <a:rPr lang="en-US" dirty="0" smtClean="0"/>
              <a:t>Specifically it</a:t>
            </a:r>
            <a:r>
              <a:rPr lang="en-US" baseline="0" dirty="0" smtClean="0"/>
              <a:t> is a </a:t>
            </a:r>
            <a:r>
              <a:rPr lang="en-US" dirty="0" smtClean="0"/>
              <a:t>binary DER encoded</a:t>
            </a:r>
            <a:r>
              <a:rPr lang="en-US" baseline="0" dirty="0" smtClean="0"/>
              <a:t> (using ASN.1 notation) x.509 certificate. It is encoded using ASN.1 notation or Abstract Syntax Notation.</a:t>
            </a:r>
          </a:p>
          <a:p>
            <a:pPr eaLnBrk="1" hangingPunct="1"/>
            <a:r>
              <a:rPr lang="en-US" baseline="0" dirty="0" smtClean="0"/>
              <a:t>Often this file is also base64 encoded which is known as PEM format.</a:t>
            </a:r>
            <a:endParaRPr lang="en-US" dirty="0" smtClean="0"/>
          </a:p>
        </p:txBody>
      </p:sp>
    </p:spTree>
    <p:extLst>
      <p:ext uri="{BB962C8B-B14F-4D97-AF65-F5344CB8AC3E}">
        <p14:creationId xmlns:p14="http://schemas.microsoft.com/office/powerpoint/2010/main" val="27712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sldNum" sz="quarter" idx="5"/>
          </p:nvPr>
        </p:nvSpPr>
        <p:spPr>
          <a:ln/>
        </p:spPr>
        <p:txBody>
          <a:bodyPr/>
          <a:lstStyle/>
          <a:p>
            <a:fld id="{FDACA258-C182-4005-A862-42CBF067E46D}" type="slidenum">
              <a:rPr lang="en-US"/>
              <a:pPr/>
              <a:t>38</a:t>
            </a:fld>
            <a:endParaRPr lang="en-US"/>
          </a:p>
        </p:txBody>
      </p:sp>
      <p:sp>
        <p:nvSpPr>
          <p:cNvPr id="23554" name="Rectangle 2"/>
          <p:cNvSpPr>
            <a:spLocks noGrp="1" noRot="1" noChangeAspect="1" noChangeArrowheads="1" noTextEdit="1"/>
          </p:cNvSpPr>
          <p:nvPr>
            <p:ph type="sldImg"/>
          </p:nvPr>
        </p:nvSpPr>
        <p:spPr>
          <a:xfrm>
            <a:off x="1146175" y="685800"/>
            <a:ext cx="4565650" cy="3425825"/>
          </a:xfrm>
          <a:ln cap="flat"/>
        </p:spPr>
      </p:sp>
      <p:sp>
        <p:nvSpPr>
          <p:cNvPr id="4" name="Notes Placeholder 3"/>
          <p:cNvSpPr>
            <a:spLocks noGrp="1"/>
          </p:cNvSpPr>
          <p:nvPr>
            <p:ph type="body" idx="1"/>
          </p:nvPr>
        </p:nvSpPr>
        <p:spPr/>
        <p:txBody>
          <a:bodyPr>
            <a:normAutofit/>
          </a:bodyPr>
          <a:lstStyle/>
          <a:p>
            <a:r>
              <a:rPr lang="en-US" dirty="0" smtClean="0"/>
              <a:t>Creating a key-pair</a:t>
            </a:r>
            <a:r>
              <a:rPr lang="en-US" baseline="0" dirty="0" smtClean="0"/>
              <a:t> and certificate is easy and the certificate can contain any information.</a:t>
            </a:r>
          </a:p>
          <a:p>
            <a:r>
              <a:rPr lang="en-US" baseline="0" dirty="0" smtClean="0"/>
              <a:t>Anyone can do it using free open source software.</a:t>
            </a:r>
          </a:p>
          <a:p>
            <a:r>
              <a:rPr lang="en-US" baseline="0" dirty="0" smtClean="0"/>
              <a:t>Such as </a:t>
            </a:r>
            <a:r>
              <a:rPr lang="en-US" baseline="0" dirty="0" err="1" smtClean="0"/>
              <a:t>OpenSSL</a:t>
            </a:r>
            <a:r>
              <a:rPr lang="en-US" baseline="0" dirty="0" smtClean="0"/>
              <a:t>, Java </a:t>
            </a:r>
            <a:r>
              <a:rPr lang="en-US" baseline="0" dirty="0" err="1" smtClean="0"/>
              <a:t>Keytool</a:t>
            </a:r>
            <a:r>
              <a:rPr lang="en-US" baseline="0" dirty="0" smtClean="0"/>
              <a:t>, </a:t>
            </a:r>
            <a:r>
              <a:rPr lang="en-US" baseline="0" dirty="0" err="1" smtClean="0"/>
              <a:t>BouncyCastle</a:t>
            </a:r>
            <a:r>
              <a:rPr lang="en-US" baseline="0" dirty="0" smtClean="0"/>
              <a:t>, Microsoft Certificate Server, and so on…</a:t>
            </a:r>
          </a:p>
          <a:p>
            <a:endParaRPr lang="en-US" baseline="0" dirty="0" smtClean="0"/>
          </a:p>
          <a:p>
            <a:r>
              <a:rPr lang="en-US" baseline="0" dirty="0" smtClean="0"/>
              <a:t>With these tools, one can create their own self-signed roots, intermediate, and leaf (end-entity) certificates.</a:t>
            </a:r>
          </a:p>
          <a:p>
            <a:endParaRPr lang="en-US" baseline="0" dirty="0" smtClean="0"/>
          </a:p>
          <a:p>
            <a:r>
              <a:rPr lang="en-US" baseline="0" dirty="0" smtClean="0"/>
              <a:t>So how can one trust the information in a certificate?</a:t>
            </a:r>
            <a:endParaRPr lang="en-US" dirty="0"/>
          </a:p>
        </p:txBody>
      </p:sp>
    </p:spTree>
    <p:extLst>
      <p:ext uri="{BB962C8B-B14F-4D97-AF65-F5344CB8AC3E}">
        <p14:creationId xmlns:p14="http://schemas.microsoft.com/office/powerpoint/2010/main" val="19035364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sldNum" sz="quarter" idx="5"/>
          </p:nvPr>
        </p:nvSpPr>
        <p:spPr>
          <a:ln/>
        </p:spPr>
        <p:txBody>
          <a:bodyPr/>
          <a:lstStyle/>
          <a:p>
            <a:fld id="{FC67D076-632D-4AE0-A42E-6ABCF7A370C5}" type="slidenum">
              <a:rPr lang="en-US"/>
              <a:pPr/>
              <a:t>39</a:t>
            </a:fld>
            <a:endParaRPr lang="en-US"/>
          </a:p>
        </p:txBody>
      </p:sp>
      <p:sp>
        <p:nvSpPr>
          <p:cNvPr id="25602" name="Rectangle 2"/>
          <p:cNvSpPr>
            <a:spLocks noGrp="1" noRot="1" noChangeAspect="1" noChangeArrowheads="1" noTextEdit="1"/>
          </p:cNvSpPr>
          <p:nvPr>
            <p:ph type="sldImg"/>
          </p:nvPr>
        </p:nvSpPr>
        <p:spPr>
          <a:xfrm>
            <a:off x="947738" y="1416050"/>
            <a:ext cx="5005387" cy="3754438"/>
          </a:xfrm>
          <a:ln cap="flat"/>
        </p:spPr>
      </p:sp>
      <p:sp>
        <p:nvSpPr>
          <p:cNvPr id="4" name="Notes Placeholder 3"/>
          <p:cNvSpPr>
            <a:spLocks noGrp="1"/>
          </p:cNvSpPr>
          <p:nvPr>
            <p:ph type="body" idx="1"/>
          </p:nvPr>
        </p:nvSpPr>
        <p:spPr/>
        <p:txBody>
          <a:bodyPr>
            <a:normAutofit/>
          </a:bodyPr>
          <a:lstStyle/>
          <a:p>
            <a:r>
              <a:rPr lang="en-US" dirty="0" smtClean="0"/>
              <a:t>This is where a</a:t>
            </a:r>
            <a:r>
              <a:rPr lang="en-US" baseline="0" dirty="0" smtClean="0"/>
              <a:t> </a:t>
            </a:r>
            <a:r>
              <a:rPr lang="en-US" i="1" baseline="0" dirty="0" smtClean="0"/>
              <a:t>Trusted </a:t>
            </a:r>
            <a:r>
              <a:rPr lang="en-US" baseline="0" dirty="0" smtClean="0"/>
              <a:t>CA (Certificate Authority) comes in to play.</a:t>
            </a:r>
          </a:p>
          <a:p>
            <a:r>
              <a:rPr lang="en-US" baseline="0" dirty="0" smtClean="0"/>
              <a:t>A CA that not only issues certificates, but supports </a:t>
            </a:r>
            <a:r>
              <a:rPr lang="en-US" i="1" baseline="0" dirty="0" smtClean="0"/>
              <a:t>infrastructure</a:t>
            </a:r>
            <a:r>
              <a:rPr lang="en-US" baseline="0" dirty="0" smtClean="0"/>
              <a:t>.</a:t>
            </a:r>
          </a:p>
          <a:p>
            <a:endParaRPr lang="en-US" baseline="0" dirty="0" smtClean="0"/>
          </a:p>
        </p:txBody>
      </p:sp>
    </p:spTree>
    <p:extLst>
      <p:ext uri="{BB962C8B-B14F-4D97-AF65-F5344CB8AC3E}">
        <p14:creationId xmlns:p14="http://schemas.microsoft.com/office/powerpoint/2010/main" val="1673881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1144588" y="685800"/>
            <a:ext cx="4572000" cy="3429000"/>
          </a:xfrm>
          <a:ln/>
        </p:spPr>
      </p:sp>
      <p:sp>
        <p:nvSpPr>
          <p:cNvPr id="54275" name="Rectangle 3"/>
          <p:cNvSpPr>
            <a:spLocks noGrp="1" noChangeArrowheads="1"/>
          </p:cNvSpPr>
          <p:nvPr>
            <p:ph type="body" idx="1"/>
          </p:nvPr>
        </p:nvSpPr>
        <p:spPr>
          <a:noFill/>
          <a:ln/>
        </p:spPr>
        <p:txBody>
          <a:bodyPr/>
          <a:lstStyle/>
          <a:p>
            <a:pPr eaLnBrk="1" hangingPunct="1"/>
            <a:r>
              <a:rPr lang="en-US" dirty="0" smtClean="0"/>
              <a:t>A certificate authority</a:t>
            </a:r>
            <a:r>
              <a:rPr lang="en-US" baseline="0" dirty="0" smtClean="0"/>
              <a:t> has well defined processes and procedures for authenticating or vetting a certificate enrollment request prior to issuing a certificate. </a:t>
            </a:r>
          </a:p>
          <a:p>
            <a:pPr eaLnBrk="1" hangingPunct="1"/>
            <a:r>
              <a:rPr lang="en-US" baseline="0" dirty="0" smtClean="0"/>
              <a:t>These are known as the CA’s Certificate Policies and their Certificate Practices Statement.</a:t>
            </a:r>
          </a:p>
          <a:p>
            <a:pPr eaLnBrk="1" hangingPunct="1"/>
            <a:r>
              <a:rPr lang="en-US" baseline="0" dirty="0" smtClean="0"/>
              <a:t>A certificate authority also provides support for public and private trust models.</a:t>
            </a:r>
            <a:endParaRPr lang="en-US" dirty="0" smtClean="0"/>
          </a:p>
        </p:txBody>
      </p:sp>
    </p:spTree>
    <p:extLst>
      <p:ext uri="{BB962C8B-B14F-4D97-AF65-F5344CB8AC3E}">
        <p14:creationId xmlns:p14="http://schemas.microsoft.com/office/powerpoint/2010/main" val="462464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7338" y="284163"/>
            <a:ext cx="3743325" cy="2806700"/>
          </a:xfrm>
        </p:spPr>
      </p:sp>
      <p:sp>
        <p:nvSpPr>
          <p:cNvPr id="3" name="Notes Placeholder 2"/>
          <p:cNvSpPr>
            <a:spLocks noGrp="1"/>
          </p:cNvSpPr>
          <p:nvPr>
            <p:ph type="body" idx="1"/>
          </p:nvPr>
        </p:nvSpPr>
        <p:spPr/>
        <p:txBody>
          <a:bodyPr>
            <a:normAutofit/>
          </a:bodyPr>
          <a:lstStyle/>
          <a:p>
            <a:pPr defTabSz="463724">
              <a:defRPr/>
            </a:pPr>
            <a:r>
              <a:rPr lang="en-US" dirty="0" smtClean="0"/>
              <a:t>Enterprises have traditionally protected sensitive data and infrastructure by controlling known access points.  Users have been issued Windows computers with standardized images and locked-downed Blackberry smart phones to enable administrators to enforce the Enterprises' security policies.  Not only have Enterprises purchased the smart phones, but they have also paid for the phone and data plans.  Today, Enterprises are rapidly moving away from this monolithic model and are embracing bring your own device (BYOD) and bring your own everything (BYOE) initiatives that allows users to bring their own mobile devices (e.g. iOS, Android, etc.) or even their own computers (e.g. Windows, Mac, etc.).  While Enterprises have realized significant cost savings with these new models, administrators are still responsible to enforce the Companies' security policies.  Since Enterprises do not always have same level of control in these new models, administrators must consider new ways to protect sensitive data and infrastructure.  </a:t>
            </a:r>
          </a:p>
        </p:txBody>
      </p:sp>
      <p:sp>
        <p:nvSpPr>
          <p:cNvPr id="4" name="Slide Number Placeholder 3"/>
          <p:cNvSpPr>
            <a:spLocks noGrp="1"/>
          </p:cNvSpPr>
          <p:nvPr>
            <p:ph type="sldNum" sz="quarter" idx="10"/>
          </p:nvPr>
        </p:nvSpPr>
        <p:spPr/>
        <p:txBody>
          <a:bodyPr/>
          <a:lstStyle/>
          <a:p>
            <a:fld id="{618578C4-FB29-5E42-976A-365350128E37}" type="slidenum">
              <a:rPr lang="en-US" smtClean="0"/>
              <a:pPr/>
              <a:t>4</a:t>
            </a:fld>
            <a:endParaRPr lang="en-US"/>
          </a:p>
        </p:txBody>
      </p:sp>
    </p:spTree>
    <p:extLst>
      <p:ext uri="{BB962C8B-B14F-4D97-AF65-F5344CB8AC3E}">
        <p14:creationId xmlns:p14="http://schemas.microsoft.com/office/powerpoint/2010/main" val="17546749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119BFDC-03B3-433C-96B0-A2EAE024F3BE}" type="slidenum">
              <a:rPr lang="en-US"/>
              <a:pPr/>
              <a:t>41</a:t>
            </a:fld>
            <a:endParaRPr lang="en-US"/>
          </a:p>
        </p:txBody>
      </p:sp>
      <p:sp>
        <p:nvSpPr>
          <p:cNvPr id="539650"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a:fld id="{25F0ED08-49F3-42C6-BFDB-694EDDA7BC3C}" type="slidenum">
              <a:rPr lang="en-US" sz="1200"/>
              <a:pPr algn="r" defTabSz="914409"/>
              <a:t>41</a:t>
            </a:fld>
            <a:endParaRPr lang="en-US" sz="1200" dirty="0"/>
          </a:p>
        </p:txBody>
      </p:sp>
      <p:sp>
        <p:nvSpPr>
          <p:cNvPr id="539651" name="Rectangle 2"/>
          <p:cNvSpPr>
            <a:spLocks noGrp="1" noRot="1" noChangeAspect="1" noChangeArrowheads="1" noTextEdit="1"/>
          </p:cNvSpPr>
          <p:nvPr>
            <p:ph type="sldImg"/>
          </p:nvPr>
        </p:nvSpPr>
        <p:spPr>
          <a:xfrm>
            <a:off x="1143000" y="684213"/>
            <a:ext cx="4573588" cy="3430587"/>
          </a:xfrm>
          <a:ln/>
        </p:spPr>
      </p:sp>
      <p:sp>
        <p:nvSpPr>
          <p:cNvPr id="539652" name="Rectangle 3"/>
          <p:cNvSpPr>
            <a:spLocks noGrp="1" noChangeArrowheads="1"/>
          </p:cNvSpPr>
          <p:nvPr>
            <p:ph type="body" idx="1"/>
          </p:nvPr>
        </p:nvSpPr>
        <p:spPr>
          <a:xfrm>
            <a:off x="913772" y="4342457"/>
            <a:ext cx="5030456" cy="4117630"/>
          </a:xfrm>
        </p:spPr>
        <p:txBody>
          <a:bodyPr/>
          <a:lstStyle/>
          <a:p>
            <a:r>
              <a:rPr lang="en-US" dirty="0"/>
              <a:t>In private hierarchies, the </a:t>
            </a:r>
            <a:r>
              <a:rPr lang="en-US" dirty="0" smtClean="0"/>
              <a:t>customer gets </a:t>
            </a:r>
            <a:r>
              <a:rPr lang="en-US" dirty="0"/>
              <a:t>to establish their own policies for certificate issuance, and the private hierarchy creates a “closed community” of users who fit into that private policy. </a:t>
            </a:r>
          </a:p>
          <a:p>
            <a:endParaRPr lang="en-US" dirty="0" smtClean="0"/>
          </a:p>
          <a:p>
            <a:r>
              <a:rPr lang="en-US" dirty="0" smtClean="0"/>
              <a:t>In </a:t>
            </a:r>
            <a:r>
              <a:rPr lang="en-US" dirty="0"/>
              <a:t>public hierarchies </a:t>
            </a:r>
            <a:r>
              <a:rPr lang="en-US" dirty="0" smtClean="0"/>
              <a:t>the </a:t>
            </a:r>
            <a:r>
              <a:rPr lang="en-US" dirty="0"/>
              <a:t>customer must abide by </a:t>
            </a:r>
            <a:r>
              <a:rPr lang="en-US" dirty="0" smtClean="0"/>
              <a:t>a Certificate </a:t>
            </a:r>
            <a:r>
              <a:rPr lang="en-US" dirty="0"/>
              <a:t>Practices Statement (CPS) for certificate </a:t>
            </a:r>
            <a:endParaRPr lang="en-US" dirty="0" smtClean="0"/>
          </a:p>
          <a:p>
            <a:pPr marL="0" marR="0" indent="0" algn="l" defTabSz="914400" rtl="0" eaLnBrk="0" fontAlgn="base" latinLnBrk="0" hangingPunct="0">
              <a:lnSpc>
                <a:spcPct val="90000"/>
              </a:lnSpc>
              <a:spcBef>
                <a:spcPct val="20000"/>
              </a:spcBef>
              <a:spcAft>
                <a:spcPct val="20000"/>
              </a:spcAft>
              <a:buClrTx/>
              <a:buSzTx/>
              <a:buFontTx/>
              <a:buNone/>
              <a:tabLst/>
              <a:defRPr/>
            </a:pPr>
            <a:r>
              <a:rPr lang="en-US" dirty="0" smtClean="0"/>
              <a:t>issuance</a:t>
            </a:r>
            <a:r>
              <a:rPr lang="en-US" dirty="0"/>
              <a:t>. </a:t>
            </a:r>
            <a:endParaRPr lang="en-US" dirty="0" smtClean="0"/>
          </a:p>
          <a:p>
            <a:pPr marL="0" marR="0" indent="0" algn="l" defTabSz="914400" rtl="0" eaLnBrk="0" fontAlgn="base" latinLnBrk="0" hangingPunct="0">
              <a:lnSpc>
                <a:spcPct val="90000"/>
              </a:lnSpc>
              <a:spcBef>
                <a:spcPct val="20000"/>
              </a:spcBef>
              <a:spcAft>
                <a:spcPct val="20000"/>
              </a:spcAft>
              <a:buClrTx/>
              <a:buSzTx/>
              <a:buFontTx/>
              <a:buNone/>
              <a:tabLst/>
              <a:defRPr/>
            </a:pPr>
            <a:r>
              <a:rPr lang="en-US" dirty="0" smtClean="0"/>
              <a:t>For example in order to be part of</a:t>
            </a:r>
            <a:r>
              <a:rPr lang="en-US" baseline="0" dirty="0" smtClean="0"/>
              <a:t> the public </a:t>
            </a:r>
            <a:r>
              <a:rPr lang="en-US" dirty="0" smtClean="0"/>
              <a:t>“Symantec Trust Network” or “VeriSign</a:t>
            </a:r>
            <a:r>
              <a:rPr lang="en-US" baseline="0" dirty="0" smtClean="0"/>
              <a:t> Trust Network, </a:t>
            </a:r>
            <a:r>
              <a:rPr lang="en-US" dirty="0" smtClean="0"/>
              <a:t>Symantec’s Certificate Practices Statement (CPS) must</a:t>
            </a:r>
            <a:r>
              <a:rPr lang="en-US" baseline="0" dirty="0" smtClean="0"/>
              <a:t> be followed. </a:t>
            </a:r>
          </a:p>
          <a:p>
            <a:pPr marL="0" marR="0" indent="0" algn="l" defTabSz="914400" rtl="0" eaLnBrk="0" fontAlgn="base" latinLnBrk="0" hangingPunct="0">
              <a:lnSpc>
                <a:spcPct val="90000"/>
              </a:lnSpc>
              <a:spcBef>
                <a:spcPct val="20000"/>
              </a:spcBef>
              <a:spcAft>
                <a:spcPct val="20000"/>
              </a:spcAft>
              <a:buClrTx/>
              <a:buSzTx/>
              <a:buFontTx/>
              <a:buNone/>
              <a:tabLst/>
              <a:defRPr/>
            </a:pPr>
            <a:r>
              <a:rPr lang="en-US" dirty="0" smtClean="0"/>
              <a:t>This </a:t>
            </a:r>
            <a:r>
              <a:rPr lang="en-US" dirty="0"/>
              <a:t>reduces the customer’s flexibility, but it allows the customer’s users to be part of an “open community” of users who have all been part of the same arrangement.</a:t>
            </a:r>
          </a:p>
        </p:txBody>
      </p:sp>
    </p:spTree>
    <p:extLst>
      <p:ext uri="{BB962C8B-B14F-4D97-AF65-F5344CB8AC3E}">
        <p14:creationId xmlns:p14="http://schemas.microsoft.com/office/powerpoint/2010/main" val="900659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558925" y="284163"/>
            <a:ext cx="3740150" cy="2805112"/>
          </a:xfrm>
          <a:ln/>
        </p:spPr>
      </p:sp>
      <p:sp>
        <p:nvSpPr>
          <p:cNvPr id="56323" name="Rectangle 3"/>
          <p:cNvSpPr>
            <a:spLocks noGrp="1" noChangeArrowheads="1"/>
          </p:cNvSpPr>
          <p:nvPr>
            <p:ph type="body" idx="1"/>
          </p:nvPr>
        </p:nvSpPr>
        <p:spPr>
          <a:noFill/>
          <a:ln/>
        </p:spPr>
        <p:txBody>
          <a:bodyPr/>
          <a:lstStyle/>
          <a:p>
            <a:pPr eaLnBrk="1" hangingPunct="1"/>
            <a:r>
              <a:rPr lang="en-US" dirty="0" smtClean="0"/>
              <a:t>How</a:t>
            </a:r>
            <a:r>
              <a:rPr lang="en-US" baseline="0" dirty="0" smtClean="0"/>
              <a:t> does a user get a certificate?</a:t>
            </a:r>
          </a:p>
          <a:p>
            <a:pPr eaLnBrk="1" hangingPunct="1"/>
            <a:r>
              <a:rPr lang="en-US" baseline="0" dirty="0" smtClean="0"/>
              <a:t>First the user </a:t>
            </a:r>
            <a:r>
              <a:rPr lang="en-US" dirty="0" smtClean="0"/>
              <a:t>generates</a:t>
            </a:r>
            <a:r>
              <a:rPr lang="en-US" baseline="0" dirty="0" smtClean="0"/>
              <a:t> a key pair.</a:t>
            </a:r>
          </a:p>
          <a:p>
            <a:pPr eaLnBrk="1" hangingPunct="1"/>
            <a:r>
              <a:rPr lang="en-US" baseline="0" dirty="0" smtClean="0"/>
              <a:t>The public key is sent to the CA in the form of a Certificate Signing Request (also know as a CSR, or PKCS#10).</a:t>
            </a:r>
          </a:p>
          <a:p>
            <a:pPr eaLnBrk="1" hangingPunct="1"/>
            <a:r>
              <a:rPr lang="en-US" baseline="0" dirty="0" smtClean="0"/>
              <a:t>The CA vets the enrollment request {advance} and issues the public-key certificate to the user.</a:t>
            </a:r>
          </a:p>
          <a:p>
            <a:pPr eaLnBrk="1" hangingPunct="1"/>
            <a:r>
              <a:rPr lang="en-US" baseline="0" dirty="0" smtClean="0"/>
              <a:t>{advance}</a:t>
            </a:r>
          </a:p>
          <a:p>
            <a:pPr eaLnBrk="1" hangingPunct="1"/>
            <a:r>
              <a:rPr lang="en-US" baseline="0" dirty="0" smtClean="0"/>
              <a:t>The certificate can also then be published to a publicly accessible directory (E.g., LDAP) so that it is available.</a:t>
            </a:r>
          </a:p>
          <a:p>
            <a:pPr eaLnBrk="1" hangingPunct="1"/>
            <a:endParaRPr lang="en-US" dirty="0" smtClean="0"/>
          </a:p>
        </p:txBody>
      </p:sp>
    </p:spTree>
    <p:extLst>
      <p:ext uri="{BB962C8B-B14F-4D97-AF65-F5344CB8AC3E}">
        <p14:creationId xmlns:p14="http://schemas.microsoft.com/office/powerpoint/2010/main" val="19129009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44588" y="685800"/>
            <a:ext cx="4572000" cy="3429000"/>
          </a:xfrm>
          <a:ln/>
        </p:spPr>
      </p:sp>
      <p:sp>
        <p:nvSpPr>
          <p:cNvPr id="57347" name="Rectangle 3"/>
          <p:cNvSpPr>
            <a:spLocks noGrp="1" noChangeArrowheads="1"/>
          </p:cNvSpPr>
          <p:nvPr>
            <p:ph type="body" idx="1"/>
          </p:nvPr>
        </p:nvSpPr>
        <p:spPr>
          <a:noFill/>
          <a:ln/>
        </p:spPr>
        <p:txBody>
          <a:bodyPr/>
          <a:lstStyle/>
          <a:p>
            <a:pPr eaLnBrk="1" hangingPunct="1"/>
            <a:r>
              <a:rPr lang="en-US" dirty="0" smtClean="0"/>
              <a:t>Another</a:t>
            </a:r>
            <a:r>
              <a:rPr lang="en-US" baseline="0" dirty="0" smtClean="0"/>
              <a:t> aspect of PKI is the CA RA model. </a:t>
            </a:r>
          </a:p>
          <a:p>
            <a:pPr eaLnBrk="1" hangingPunct="1"/>
            <a:r>
              <a:rPr lang="en-US" dirty="0" smtClean="0"/>
              <a:t>You</a:t>
            </a:r>
            <a:r>
              <a:rPr lang="en-US" baseline="0" dirty="0" smtClean="0"/>
              <a:t> can separate the vetting process from the certificate issuance.</a:t>
            </a:r>
          </a:p>
          <a:p>
            <a:pPr eaLnBrk="1" hangingPunct="1"/>
            <a:r>
              <a:rPr lang="en-US" baseline="0" dirty="0" smtClean="0"/>
              <a:t>The Registration Authority (or RA) vets the enrollment request and the Certificate Authority (CA) issues the certificate.</a:t>
            </a:r>
          </a:p>
          <a:p>
            <a:pPr eaLnBrk="1" hangingPunct="1"/>
            <a:endParaRPr lang="en-US" baseline="0" dirty="0" smtClean="0"/>
          </a:p>
          <a:p>
            <a:pPr eaLnBrk="1" hangingPunct="1"/>
            <a:r>
              <a:rPr lang="en-US" baseline="0" dirty="0" smtClean="0"/>
              <a:t>In addition to requesting issuance from the CA, the RA also manages other aspects of the  certificate lifecycle, such as recovery, revocation, and renewal.</a:t>
            </a:r>
            <a:endParaRPr lang="en-US" dirty="0" smtClean="0"/>
          </a:p>
        </p:txBody>
      </p:sp>
    </p:spTree>
    <p:extLst>
      <p:ext uri="{BB962C8B-B14F-4D97-AF65-F5344CB8AC3E}">
        <p14:creationId xmlns:p14="http://schemas.microsoft.com/office/powerpoint/2010/main" val="147864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AD4D9548-4923-4F04-A0A6-5F1F62EA5FCF}" type="slidenum">
              <a:rPr lang="en-US"/>
              <a:pPr/>
              <a:t>44</a:t>
            </a:fld>
            <a:endParaRPr lang="en-US"/>
          </a:p>
        </p:txBody>
      </p:sp>
      <p:sp>
        <p:nvSpPr>
          <p:cNvPr id="770050" name="Rectangle 2"/>
          <p:cNvSpPr>
            <a:spLocks noGrp="1" noRot="1" noChangeAspect="1" noChangeArrowheads="1" noTextEdit="1"/>
          </p:cNvSpPr>
          <p:nvPr>
            <p:ph type="sldImg"/>
          </p:nvPr>
        </p:nvSpPr>
        <p:spPr>
          <a:xfrm>
            <a:off x="1558925" y="284163"/>
            <a:ext cx="3740150" cy="2805112"/>
          </a:xfrm>
          <a:ln/>
        </p:spPr>
      </p:sp>
      <p:sp>
        <p:nvSpPr>
          <p:cNvPr id="770051" name="Rectangle 3"/>
          <p:cNvSpPr>
            <a:spLocks noGrp="1" noChangeArrowheads="1"/>
          </p:cNvSpPr>
          <p:nvPr>
            <p:ph type="body" idx="1"/>
          </p:nvPr>
        </p:nvSpPr>
        <p:spPr>
          <a:xfrm>
            <a:off x="686115" y="4344030"/>
            <a:ext cx="5485772" cy="4114485"/>
          </a:xfrm>
        </p:spPr>
        <p:txBody>
          <a:bodyPr/>
          <a:lstStyle/>
          <a:p>
            <a:r>
              <a:rPr lang="en-US" dirty="0" smtClean="0"/>
              <a:t>Another</a:t>
            </a:r>
            <a:r>
              <a:rPr lang="en-US" baseline="0" dirty="0" smtClean="0"/>
              <a:t> critical aspect of trust in a PKI is validation.</a:t>
            </a:r>
            <a:endParaRPr lang="en-US" dirty="0" smtClean="0"/>
          </a:p>
          <a:p>
            <a:r>
              <a:rPr lang="en-US" dirty="0" smtClean="0"/>
              <a:t>Root</a:t>
            </a:r>
            <a:r>
              <a:rPr lang="en-US" baseline="0" dirty="0" smtClean="0"/>
              <a:t> certificates are self-signed certificates and are the starting point of trust.</a:t>
            </a:r>
          </a:p>
          <a:p>
            <a:r>
              <a:rPr lang="en-US" baseline="0" noProof="0" dirty="0" smtClean="0"/>
              <a:t>It</a:t>
            </a:r>
            <a:r>
              <a:rPr lang="en-US" baseline="0" dirty="0" smtClean="0"/>
              <a:t> is a person’s conscious decision to add a root CA to the application trusted root store.</a:t>
            </a:r>
          </a:p>
          <a:p>
            <a:r>
              <a:rPr lang="en-US" baseline="0" dirty="0" smtClean="0"/>
              <a:t>When validating an end-entity certificate, you must validate all certificates in the path, up to a trusted root.</a:t>
            </a:r>
          </a:p>
          <a:p>
            <a:endParaRPr lang="en-US" baseline="0" dirty="0" smtClean="0"/>
          </a:p>
          <a:p>
            <a:r>
              <a:rPr lang="en-US" baseline="0" dirty="0" smtClean="0"/>
              <a:t>For every certificate, from the end-entity certificate, up to the trusted root:</a:t>
            </a:r>
          </a:p>
          <a:p>
            <a:pPr marL="228600" indent="-228600">
              <a:buAutoNum type="arabicPeriod"/>
            </a:pPr>
            <a:r>
              <a:rPr lang="en-US" baseline="0" dirty="0" smtClean="0"/>
              <a:t>Verify the certificate signature.</a:t>
            </a:r>
          </a:p>
          <a:p>
            <a:pPr marL="228600" indent="-228600">
              <a:buAutoNum type="arabicPeriod"/>
            </a:pPr>
            <a:r>
              <a:rPr lang="en-US" baseline="0" dirty="0" smtClean="0"/>
              <a:t>Verify the operational period by checking the certificate validity start date and end date.</a:t>
            </a:r>
          </a:p>
          <a:p>
            <a:pPr marL="228600" indent="-228600">
              <a:buAutoNum type="arabicPeriod"/>
            </a:pPr>
            <a:r>
              <a:rPr lang="en-US" baseline="0" dirty="0" smtClean="0"/>
              <a:t>Verify the certificate has not been revoked.</a:t>
            </a:r>
          </a:p>
          <a:p>
            <a:pPr marL="228600" indent="-228600">
              <a:buAutoNum type="arabicPeriod"/>
            </a:pPr>
            <a:r>
              <a:rPr lang="en-US" baseline="0" dirty="0" smtClean="0"/>
              <a:t>Verify the certificate end date does not exceed the end-date of the issuer certificate.</a:t>
            </a:r>
          </a:p>
          <a:p>
            <a:pPr marL="228600" indent="-228600">
              <a:buAutoNum type="arabicPeriod"/>
            </a:pPr>
            <a:r>
              <a:rPr lang="en-US" baseline="0" dirty="0" smtClean="0"/>
              <a:t>Finally, ensure that the self-signed root CA is explicitly trusted.</a:t>
            </a:r>
          </a:p>
          <a:p>
            <a:pPr marL="228600" indent="-228600">
              <a:buNone/>
            </a:pPr>
            <a:endParaRPr lang="en-US" baseline="0" dirty="0" smtClean="0"/>
          </a:p>
          <a:p>
            <a:pPr marL="228600" indent="-228600">
              <a:buNone/>
            </a:pPr>
            <a:endParaRPr lang="en-US" baseline="0" dirty="0" smtClean="0"/>
          </a:p>
        </p:txBody>
      </p:sp>
    </p:spTree>
    <p:extLst>
      <p:ext uri="{BB962C8B-B14F-4D97-AF65-F5344CB8AC3E}">
        <p14:creationId xmlns:p14="http://schemas.microsoft.com/office/powerpoint/2010/main" val="5236350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sldNum" sz="quarter" idx="5"/>
          </p:nvPr>
        </p:nvSpPr>
        <p:spPr>
          <a:ln/>
        </p:spPr>
        <p:txBody>
          <a:bodyPr/>
          <a:lstStyle/>
          <a:p>
            <a:fld id="{2246599D-036E-47DD-AE0F-0010350634D1}" type="slidenum">
              <a:rPr lang="en-US"/>
              <a:pPr/>
              <a:t>45</a:t>
            </a:fld>
            <a:endParaRPr lang="en-US"/>
          </a:p>
        </p:txBody>
      </p:sp>
      <p:sp>
        <p:nvSpPr>
          <p:cNvPr id="35842" name="Rectangle 2"/>
          <p:cNvSpPr>
            <a:spLocks noGrp="1" noRot="1" noChangeAspect="1" noChangeArrowheads="1" noTextEdit="1"/>
          </p:cNvSpPr>
          <p:nvPr>
            <p:ph type="sldImg"/>
          </p:nvPr>
        </p:nvSpPr>
        <p:spPr>
          <a:xfrm>
            <a:off x="947738" y="1416050"/>
            <a:ext cx="5005387" cy="3754438"/>
          </a:xfrm>
          <a:ln cap="flat"/>
        </p:spPr>
      </p:sp>
      <p:sp>
        <p:nvSpPr>
          <p:cNvPr id="4" name="Notes Placeholder 3"/>
          <p:cNvSpPr>
            <a:spLocks noGrp="1"/>
          </p:cNvSpPr>
          <p:nvPr>
            <p:ph type="body" idx="1"/>
          </p:nvPr>
        </p:nvSpPr>
        <p:spPr/>
        <p:txBody>
          <a:bodyPr>
            <a:normAutofit/>
          </a:bodyPr>
          <a:lstStyle/>
          <a:p>
            <a:r>
              <a:rPr lang="en-US" dirty="0" smtClean="0"/>
              <a:t>In conclusion, </a:t>
            </a:r>
          </a:p>
          <a:p>
            <a:r>
              <a:rPr lang="en-US" dirty="0" smtClean="0"/>
              <a:t>Public</a:t>
            </a:r>
            <a:r>
              <a:rPr lang="en-US" baseline="0" dirty="0" smtClean="0"/>
              <a:t>-key technology solves many security problems and can be applied to many use-cases.</a:t>
            </a:r>
          </a:p>
          <a:p>
            <a:r>
              <a:rPr lang="en-US" baseline="0" dirty="0" smtClean="0"/>
              <a:t>Confidentiality, Authentication, Integrity, Access Control, and Non-Repudiation.</a:t>
            </a:r>
            <a:endParaRPr lang="en-US" dirty="0"/>
          </a:p>
        </p:txBody>
      </p:sp>
    </p:spTree>
    <p:extLst>
      <p:ext uri="{BB962C8B-B14F-4D97-AF65-F5344CB8AC3E}">
        <p14:creationId xmlns:p14="http://schemas.microsoft.com/office/powerpoint/2010/main" val="3455436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xfrm>
            <a:off x="1573213" y="284163"/>
            <a:ext cx="3709987" cy="2782887"/>
          </a:xfrm>
          <a:ln/>
        </p:spPr>
      </p:sp>
      <p:sp>
        <p:nvSpPr>
          <p:cNvPr id="3" name="Notes Placeholder 2"/>
          <p:cNvSpPr>
            <a:spLocks noGrp="1"/>
          </p:cNvSpPr>
          <p:nvPr>
            <p:ph type="body" idx="1"/>
          </p:nvPr>
        </p:nvSpPr>
        <p:spPr/>
        <p:txBody>
          <a:bodyPr>
            <a:normAutofit/>
          </a:bodyPr>
          <a:lstStyle/>
          <a:p>
            <a:pPr defTabSz="910627">
              <a:defRPr/>
            </a:pPr>
            <a:r>
              <a:rPr lang="en-US" dirty="0" smtClean="0"/>
              <a:t>Finally,</a:t>
            </a:r>
          </a:p>
          <a:p>
            <a:pPr defTabSz="910627">
              <a:defRPr/>
            </a:pPr>
            <a:r>
              <a:rPr lang="en-US" dirty="0" smtClean="0"/>
              <a:t>Here is a list of common use-cases supported by Symantec Managed PKI out-of-the-box.</a:t>
            </a: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r" eaLnBrk="1" hangingPunct="1"/>
            <a:fld id="{58B81ABB-B25C-164C-A1E2-7797FE8DB230}" type="slidenum">
              <a:rPr lang="en-US" altLang="en-US" sz="1200"/>
              <a:pPr algn="r" eaLnBrk="1" hangingPunct="1"/>
              <a:t>46</a:t>
            </a:fld>
            <a:endParaRPr lang="en-US" altLang="en-US" sz="1200"/>
          </a:p>
        </p:txBody>
      </p:sp>
    </p:spTree>
    <p:extLst>
      <p:ext uri="{BB962C8B-B14F-4D97-AF65-F5344CB8AC3E}">
        <p14:creationId xmlns:p14="http://schemas.microsoft.com/office/powerpoint/2010/main" val="1030552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txBox="1">
            <a:spLocks noGrp="1" noChangeArrowheads="1"/>
          </p:cNvSpPr>
          <p:nvPr/>
        </p:nvSpPr>
        <p:spPr bwMode="auto">
          <a:xfrm>
            <a:off x="3887789" y="8685214"/>
            <a:ext cx="2970212" cy="458786"/>
          </a:xfrm>
          <a:prstGeom prst="rect">
            <a:avLst/>
          </a:prstGeom>
          <a:noFill/>
          <a:ln w="9525">
            <a:noFill/>
            <a:miter lim="800000"/>
            <a:headEnd/>
            <a:tailEnd/>
          </a:ln>
        </p:spPr>
        <p:txBody>
          <a:bodyPr lIns="92098" tIns="46048" rIns="92098" bIns="46048" anchor="b"/>
          <a:lstStyle/>
          <a:p>
            <a:pPr algn="r" defTabSz="920504" eaLnBrk="0" hangingPunct="0"/>
            <a:fld id="{B716A1BB-7519-4C97-B17A-50449591BA76}" type="slidenum">
              <a:rPr lang="en-US" sz="1300"/>
              <a:pPr algn="r" defTabSz="920504" eaLnBrk="0" hangingPunct="0"/>
              <a:t>47</a:t>
            </a:fld>
            <a:endParaRPr lang="en-US" sz="1300" dirty="0"/>
          </a:p>
        </p:txBody>
      </p:sp>
      <p:sp>
        <p:nvSpPr>
          <p:cNvPr id="38914" name="Rectangle 2"/>
          <p:cNvSpPr>
            <a:spLocks noGrp="1" noRot="1" noChangeAspect="1" noChangeArrowheads="1" noTextEdit="1"/>
          </p:cNvSpPr>
          <p:nvPr>
            <p:ph type="sldImg"/>
          </p:nvPr>
        </p:nvSpPr>
        <p:spPr bwMode="auto">
          <a:xfrm>
            <a:off x="1154113" y="692150"/>
            <a:ext cx="4549775" cy="3413125"/>
          </a:xfrm>
          <a:noFill/>
          <a:ln w="12699" cap="flat">
            <a:solidFill>
              <a:schemeClr val="tx1"/>
            </a:solidFill>
            <a:miter lim="800000"/>
            <a:headEnd/>
            <a:tailEnd/>
          </a:ln>
        </p:spPr>
      </p:sp>
      <p:sp>
        <p:nvSpPr>
          <p:cNvPr id="38915" name="Rectangle 3"/>
          <p:cNvSpPr>
            <a:spLocks noGrp="1" noChangeArrowheads="1"/>
          </p:cNvSpPr>
          <p:nvPr>
            <p:ph type="body" idx="1"/>
          </p:nvPr>
        </p:nvSpPr>
        <p:spPr>
          <a:xfrm>
            <a:off x="912815" y="4343403"/>
            <a:ext cx="5030787" cy="4116387"/>
          </a:xfrm>
          <a:noFill/>
          <a:ln/>
        </p:spPr>
        <p:txBody>
          <a:bodyPr lIns="95599" tIns="47800" rIns="95599" bIns="47800"/>
          <a:lstStyle/>
          <a:p>
            <a:pPr defTabSz="1071277"/>
            <a:r>
              <a:rPr lang="en-US" dirty="0" smtClean="0"/>
              <a:t>Many think a PKI is just Certificate software and hardware.  </a:t>
            </a:r>
          </a:p>
          <a:p>
            <a:pPr defTabSz="1071277"/>
            <a:r>
              <a:rPr lang="en-US" dirty="0" smtClean="0"/>
              <a:t>There are many pieces</a:t>
            </a:r>
            <a:r>
              <a:rPr lang="en-US" baseline="0" dirty="0" smtClean="0"/>
              <a:t> to the puzzle – people, facilities, applications, policies &amp; procedures.</a:t>
            </a:r>
          </a:p>
          <a:p>
            <a:pPr defTabSz="1071277"/>
            <a:endParaRPr lang="en-US" baseline="0" dirty="0" smtClean="0"/>
          </a:p>
          <a:p>
            <a:pPr defTabSz="1071277"/>
            <a:r>
              <a:rPr lang="en-US" baseline="0" dirty="0" smtClean="0"/>
              <a:t>You can choose to build this yourself, but do you really want to?</a:t>
            </a:r>
          </a:p>
          <a:p>
            <a:pPr defTabSz="1071277"/>
            <a:r>
              <a:rPr lang="en-US" baseline="0" dirty="0" smtClean="0"/>
              <a:t>You can choose to buy an on-premise solution, but do you really want the cost and commitment associated with it.</a:t>
            </a:r>
          </a:p>
          <a:p>
            <a:pPr defTabSz="1071277"/>
            <a:endParaRPr lang="en-US" baseline="0" dirty="0" smtClean="0"/>
          </a:p>
          <a:p>
            <a:pPr defTabSz="1071277"/>
            <a:r>
              <a:rPr lang="en-US" baseline="0" dirty="0" smtClean="0"/>
              <a:t>I submit that you should look at a managed service – specifically Symantec Managed PKI Service.</a:t>
            </a:r>
            <a:endParaRPr lang="en-US" dirty="0" smtClean="0"/>
          </a:p>
        </p:txBody>
      </p:sp>
    </p:spTree>
    <p:extLst>
      <p:ext uri="{BB962C8B-B14F-4D97-AF65-F5344CB8AC3E}">
        <p14:creationId xmlns:p14="http://schemas.microsoft.com/office/powerpoint/2010/main" val="1388090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a:xfrm>
            <a:off x="1571625" y="282575"/>
            <a:ext cx="3713163" cy="2784475"/>
          </a:xfrm>
          <a:ln/>
        </p:spPr>
      </p:sp>
      <p:sp>
        <p:nvSpPr>
          <p:cNvPr id="890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r" eaLnBrk="1" hangingPunct="1"/>
            <a:fld id="{2406D697-A5BF-ED4A-8C67-8F7E49D2A47E}" type="slidenum">
              <a:rPr lang="en-US" altLang="en-US" sz="1200">
                <a:ea typeface="ＭＳ Ｐゴシック" charset="-128"/>
              </a:rPr>
              <a:pPr algn="r" eaLnBrk="1" hangingPunct="1"/>
              <a:t>48</a:t>
            </a:fld>
            <a:endParaRPr lang="en-US" altLang="en-US" sz="1200">
              <a:ea typeface="ＭＳ Ｐゴシック" charset="-128"/>
            </a:endParaRPr>
          </a:p>
        </p:txBody>
      </p:sp>
      <p:sp>
        <p:nvSpPr>
          <p:cNvPr id="89092" name="Rectangle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dirty="0" smtClean="0">
                <a:ea typeface="ＭＳ Ｐゴシック" charset="-128"/>
              </a:rPr>
              <a:t>The </a:t>
            </a:r>
            <a:r>
              <a:rPr lang="en-US" altLang="en-US" sz="1000" dirty="0">
                <a:ea typeface="ＭＳ Ｐゴシック" charset="-128"/>
              </a:rPr>
              <a:t>PKI Administrator logs into the PKI Manager, a web portal hosted in the cloud, in order to perform tasks related to the account, users, certificates, key management, and reporting and auditing.</a:t>
            </a:r>
          </a:p>
          <a:p>
            <a:r>
              <a:rPr lang="en-US" altLang="en-US" sz="1000" dirty="0">
                <a:ea typeface="ＭＳ Ｐゴシック" charset="-128"/>
              </a:rPr>
              <a:t>Before issuing certificates, the PKI administrator configures a certificate policy.</a:t>
            </a:r>
          </a:p>
          <a:p>
            <a:r>
              <a:rPr lang="en-US" altLang="en-US" sz="1000" dirty="0">
                <a:ea typeface="ＭＳ Ｐゴシック" charset="-128"/>
              </a:rPr>
              <a:t>They identify the target users and target devices, determine what type of certificate is required, including the attributes in the certificate that are needed in order to meet the use-case.</a:t>
            </a:r>
          </a:p>
          <a:p>
            <a:r>
              <a:rPr lang="en-US" altLang="en-US" sz="1000" dirty="0">
                <a:ea typeface="ＭＳ Ｐゴシック" charset="-128"/>
              </a:rPr>
              <a:t>Once the policy is created, the end-user can request the certificate.</a:t>
            </a:r>
          </a:p>
          <a:p>
            <a:r>
              <a:rPr lang="en-US" altLang="en-US" sz="1000" dirty="0">
                <a:ea typeface="ＭＳ Ｐゴシック" charset="-128"/>
              </a:rPr>
              <a:t>Following proper vetting, the request is approved, the certificate is issued, and the application that uses the certificate must be configured.</a:t>
            </a:r>
          </a:p>
          <a:p>
            <a:r>
              <a:rPr lang="en-US" altLang="en-US" sz="1000" dirty="0">
                <a:ea typeface="ＭＳ Ｐゴシック" charset="-128"/>
              </a:rPr>
              <a:t>At that point the security solution is ready to use.</a:t>
            </a:r>
          </a:p>
          <a:p>
            <a:r>
              <a:rPr lang="en-US" altLang="en-US" sz="1000" dirty="0">
                <a:ea typeface="ＭＳ Ｐゴシック" charset="-128"/>
              </a:rPr>
              <a:t>The administrator continues to perform other duties related to the certificate lifecycle, such as revoking, recovering and renewing certificates, as well as running reports. </a:t>
            </a:r>
          </a:p>
          <a:p>
            <a:endParaRPr lang="en-US" altLang="en-US" sz="1000" dirty="0">
              <a:ea typeface="ＭＳ Ｐゴシック" charset="-128"/>
            </a:endParaRPr>
          </a:p>
        </p:txBody>
      </p:sp>
    </p:spTree>
    <p:extLst>
      <p:ext uri="{BB962C8B-B14F-4D97-AF65-F5344CB8AC3E}">
        <p14:creationId xmlns:p14="http://schemas.microsoft.com/office/powerpoint/2010/main" val="930317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Now </a:t>
            </a:r>
            <a:r>
              <a:rPr lang="en-US" altLang="en-US" dirty="0"/>
              <a:t>let’s take a look at an approach and methodology to using MPKI, centered on the certificate lifecycle.</a:t>
            </a:r>
          </a:p>
          <a:p>
            <a:r>
              <a:rPr lang="en-US" altLang="en-US" dirty="0"/>
              <a:t>Aside from simply issuing a certificate to meet your security solution use-case, the single most important decision that you need to make during planning and design is to define your strategy for authentication.</a:t>
            </a:r>
          </a:p>
          <a:p>
            <a:r>
              <a:rPr lang="en-US" altLang="en-US" dirty="0"/>
              <a:t>This strategy leads up to, and determines, how you will configure Managed PKI.</a:t>
            </a:r>
          </a:p>
          <a:p>
            <a:endParaRPr lang="en-US" altLang="en-US" dirty="0"/>
          </a:p>
          <a:p>
            <a:r>
              <a:rPr lang="en-US" altLang="en-US" dirty="0"/>
              <a:t>The aspects that affect your strategy for authentication that should be considered are:</a:t>
            </a:r>
          </a:p>
          <a:p>
            <a:r>
              <a:rPr lang="en-US" altLang="en-US" dirty="0"/>
              <a:t> How you identify trusted users and devices and how those users and devices are grouped.</a:t>
            </a:r>
          </a:p>
          <a:p>
            <a:r>
              <a:rPr lang="en-US" altLang="en-US" dirty="0"/>
              <a:t> What types of credentials (certificates) to issue in order to meet your security needs.</a:t>
            </a:r>
          </a:p>
          <a:p>
            <a:r>
              <a:rPr lang="en-US" altLang="en-US" dirty="0"/>
              <a:t> How to provide these trust credentials to your users and devices, which can vary in a heterogeneous environment</a:t>
            </a:r>
          </a:p>
          <a:p>
            <a:r>
              <a:rPr lang="en-US" altLang="en-US" dirty="0"/>
              <a:t> And where the certificates will reside when issued, which can also vary.</a:t>
            </a:r>
          </a:p>
          <a:p>
            <a:endParaRPr lang="en-US" altLang="en-US" dirty="0"/>
          </a:p>
          <a:p>
            <a:r>
              <a:rPr lang="en-US" altLang="en-US" dirty="0"/>
              <a:t>These factors affect how you create certificate profiles being created as they translate into settings you configure when creating certificate profiles from the certificate profile templates.</a:t>
            </a:r>
          </a:p>
          <a:p>
            <a:endParaRPr lang="en-US" altLang="en-US" dirty="0"/>
          </a:p>
          <a:p>
            <a:endParaRPr lang="en-US" altLang="en-US" dirty="0"/>
          </a:p>
        </p:txBody>
      </p:sp>
      <p:sp>
        <p:nvSpPr>
          <p:cNvPr id="13005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r>
              <a:rPr lang="en-US" altLang="en-US" sz="1200"/>
              <a:t>Course Introduction</a:t>
            </a:r>
          </a:p>
        </p:txBody>
      </p:sp>
      <p:sp>
        <p:nvSpPr>
          <p:cNvPr id="1300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r" eaLnBrk="1" hangingPunct="1"/>
            <a:r>
              <a:rPr lang="en-US" altLang="en-US" sz="1200"/>
              <a:t>Intro- </a:t>
            </a:r>
            <a:fld id="{2D554FC3-2ABF-FE45-B7A3-31B804E3F999}" type="slidenum">
              <a:rPr lang="en-US" altLang="en-US" sz="1200"/>
              <a:pPr algn="r" eaLnBrk="1" hangingPunct="1"/>
              <a:t>49</a:t>
            </a:fld>
            <a:endParaRPr lang="en-US" altLang="en-US" sz="1200"/>
          </a:p>
        </p:txBody>
      </p:sp>
    </p:spTree>
    <p:extLst>
      <p:ext uri="{BB962C8B-B14F-4D97-AF65-F5344CB8AC3E}">
        <p14:creationId xmlns:p14="http://schemas.microsoft.com/office/powerpoint/2010/main" val="3154219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381000"/>
            <a:ext cx="3432175"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404040"/>
                </a:solidFill>
                <a:latin typeface="Calibri"/>
              </a:rPr>
              <a:pPr/>
              <a:t>50</a:t>
            </a:fld>
            <a:endParaRPr lang="en-US">
              <a:solidFill>
                <a:srgbClr val="404040"/>
              </a:solidFill>
              <a:latin typeface="Calibri"/>
            </a:endParaRPr>
          </a:p>
        </p:txBody>
      </p:sp>
    </p:spTree>
    <p:extLst>
      <p:ext uri="{BB962C8B-B14F-4D97-AF65-F5344CB8AC3E}">
        <p14:creationId xmlns:p14="http://schemas.microsoft.com/office/powerpoint/2010/main" val="770924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381000"/>
            <a:ext cx="3432175"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404040"/>
                </a:solidFill>
                <a:latin typeface="Calibri"/>
              </a:rPr>
              <a:pPr/>
              <a:t>5</a:t>
            </a:fld>
            <a:endParaRPr lang="en-US">
              <a:solidFill>
                <a:srgbClr val="404040"/>
              </a:solidFill>
              <a:latin typeface="Calibri"/>
            </a:endParaRPr>
          </a:p>
        </p:txBody>
      </p:sp>
    </p:spTree>
    <p:extLst>
      <p:ext uri="{BB962C8B-B14F-4D97-AF65-F5344CB8AC3E}">
        <p14:creationId xmlns:p14="http://schemas.microsoft.com/office/powerpoint/2010/main" val="36049670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Script:</a:t>
            </a:r>
            <a:br>
              <a:rPr lang="en-US" altLang="en-US" b="1" dirty="0"/>
            </a:br>
            <a:r>
              <a:rPr lang="en-US" altLang="en-US" dirty="0"/>
              <a:t>A standard full MPKI account comes with three certificate authority issuers, shown in blue.</a:t>
            </a:r>
          </a:p>
          <a:p>
            <a:endParaRPr lang="en-US" altLang="en-US" dirty="0"/>
          </a:p>
          <a:p>
            <a:r>
              <a:rPr lang="en-US" altLang="en-US" dirty="0"/>
              <a:t>The Symantec Shared CA for Adobe CDS is used for digitally signing Adobe PDF documents.</a:t>
            </a:r>
          </a:p>
          <a:p>
            <a:r>
              <a:rPr lang="en-US" altLang="en-US" dirty="0"/>
              <a:t>The Symantec Public Class 2 Shared CA, also known as the Symantec Trust Network or STN, is used for sending signed and encrypted emails using the SMIME standard or for digitally signing or encrypting documents that can be validated by other parties that are not part of your organization.</a:t>
            </a:r>
          </a:p>
          <a:p>
            <a:endParaRPr lang="en-US" altLang="en-US" dirty="0"/>
          </a:p>
          <a:p>
            <a:r>
              <a:rPr lang="en-US" altLang="en-US" dirty="0"/>
              <a:t>When issuing certificates under these shared hierarchies , you must enforce the Certificate Policies and abide by the Certificate Practices Statement for that CA hierarchy.</a:t>
            </a:r>
          </a:p>
          <a:p>
            <a:endParaRPr lang="en-US" altLang="en-US" dirty="0"/>
          </a:p>
          <a:p>
            <a:r>
              <a:rPr lang="en-US" altLang="en-US" dirty="0"/>
              <a:t>The private CA is unique to the account is never shared. Therefore the owner of the account can develop their own CP and CPS to meet their security needs for their private CA.</a:t>
            </a:r>
          </a:p>
          <a:p>
            <a:endParaRPr lang="en-US" altLang="en-US" dirty="0"/>
          </a:p>
          <a:p>
            <a:r>
              <a:rPr lang="en-US" altLang="en-US" dirty="0"/>
              <a:t>An MPKI account can also be setup with additional custom private CAs, or a custom public CA that chains up to the Symantec Public Class 2 Shared CA, if  there are special certificate requirements or preferences regarding the certificate contents.</a:t>
            </a:r>
          </a:p>
        </p:txBody>
      </p:sp>
      <p:sp>
        <p:nvSpPr>
          <p:cNvPr id="9318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r>
              <a:rPr lang="en-US" altLang="en-US" sz="1200"/>
              <a:t>Course Introduction</a:t>
            </a:r>
          </a:p>
        </p:txBody>
      </p:sp>
      <p:sp>
        <p:nvSpPr>
          <p:cNvPr id="9318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r" eaLnBrk="1" hangingPunct="1"/>
            <a:r>
              <a:rPr lang="en-US" altLang="en-US" sz="1200"/>
              <a:t>Intro- </a:t>
            </a:r>
            <a:fld id="{C2849268-5B86-7D43-AF7F-5BC7A787B81B}" type="slidenum">
              <a:rPr lang="en-US" altLang="en-US" sz="1200"/>
              <a:pPr algn="r" eaLnBrk="1" hangingPunct="1"/>
              <a:t>51</a:t>
            </a:fld>
            <a:endParaRPr lang="en-US" altLang="en-US" sz="1200"/>
          </a:p>
        </p:txBody>
      </p:sp>
    </p:spTree>
    <p:extLst>
      <p:ext uri="{BB962C8B-B14F-4D97-AF65-F5344CB8AC3E}">
        <p14:creationId xmlns:p14="http://schemas.microsoft.com/office/powerpoint/2010/main" val="1116670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381000"/>
            <a:ext cx="3432175"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404040"/>
                </a:solidFill>
                <a:latin typeface="Calibri"/>
              </a:rPr>
              <a:pPr/>
              <a:t>53</a:t>
            </a:fld>
            <a:endParaRPr lang="en-US">
              <a:solidFill>
                <a:srgbClr val="404040"/>
              </a:solidFill>
              <a:latin typeface="Calibri"/>
            </a:endParaRPr>
          </a:p>
        </p:txBody>
      </p:sp>
    </p:spTree>
    <p:extLst>
      <p:ext uri="{BB962C8B-B14F-4D97-AF65-F5344CB8AC3E}">
        <p14:creationId xmlns:p14="http://schemas.microsoft.com/office/powerpoint/2010/main" val="16499073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54</a:t>
            </a:fld>
            <a:endParaRPr lang="en-US" dirty="0"/>
          </a:p>
        </p:txBody>
      </p:sp>
    </p:spTree>
    <p:extLst>
      <p:ext uri="{BB962C8B-B14F-4D97-AF65-F5344CB8AC3E}">
        <p14:creationId xmlns:p14="http://schemas.microsoft.com/office/powerpoint/2010/main" val="1690632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381000"/>
            <a:ext cx="3432175"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404040"/>
                </a:solidFill>
                <a:latin typeface="Calibri"/>
              </a:rPr>
              <a:pPr/>
              <a:t>6</a:t>
            </a:fld>
            <a:endParaRPr lang="en-US">
              <a:solidFill>
                <a:srgbClr val="404040"/>
              </a:solidFill>
              <a:latin typeface="Calibri"/>
            </a:endParaRPr>
          </a:p>
        </p:txBody>
      </p:sp>
    </p:spTree>
    <p:extLst>
      <p:ext uri="{BB962C8B-B14F-4D97-AF65-F5344CB8AC3E}">
        <p14:creationId xmlns:p14="http://schemas.microsoft.com/office/powerpoint/2010/main" val="76286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381000"/>
            <a:ext cx="3432175"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404040"/>
                </a:solidFill>
                <a:latin typeface="Calibri"/>
              </a:rPr>
              <a:pPr/>
              <a:t>8</a:t>
            </a:fld>
            <a:endParaRPr lang="en-US">
              <a:solidFill>
                <a:srgbClr val="404040"/>
              </a:solidFill>
              <a:latin typeface="Calibri"/>
            </a:endParaRPr>
          </a:p>
        </p:txBody>
      </p:sp>
    </p:spTree>
    <p:extLst>
      <p:ext uri="{BB962C8B-B14F-4D97-AF65-F5344CB8AC3E}">
        <p14:creationId xmlns:p14="http://schemas.microsoft.com/office/powerpoint/2010/main" val="3604967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381000"/>
            <a:ext cx="3432175"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404040"/>
                </a:solidFill>
                <a:latin typeface="Calibri"/>
              </a:rPr>
              <a:pPr/>
              <a:t>9</a:t>
            </a:fld>
            <a:endParaRPr lang="en-US">
              <a:solidFill>
                <a:srgbClr val="404040"/>
              </a:solidFill>
              <a:latin typeface="Calibri"/>
            </a:endParaRPr>
          </a:p>
        </p:txBody>
      </p:sp>
    </p:spTree>
    <p:extLst>
      <p:ext uri="{BB962C8B-B14F-4D97-AF65-F5344CB8AC3E}">
        <p14:creationId xmlns:p14="http://schemas.microsoft.com/office/powerpoint/2010/main" val="1165003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7338" y="284163"/>
            <a:ext cx="3743325" cy="2806700"/>
          </a:xfrm>
        </p:spPr>
      </p:sp>
      <p:sp>
        <p:nvSpPr>
          <p:cNvPr id="3" name="Notes Placeholder 2"/>
          <p:cNvSpPr>
            <a:spLocks noGrp="1"/>
          </p:cNvSpPr>
          <p:nvPr>
            <p:ph type="body" idx="1"/>
          </p:nvPr>
        </p:nvSpPr>
        <p:spPr/>
        <p:txBody>
          <a:bodyPr>
            <a:normAutofit/>
          </a:bodyPr>
          <a:lstStyle/>
          <a:p>
            <a:pPr defTabSz="927448"/>
            <a:r>
              <a:rPr lang="en-US" dirty="0" smtClean="0"/>
              <a:t>Managing digital certificates, which are based on public key cryptography, requires a Public Key Infrastructure (PKI)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814655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7.xml"/><Relationship Id="rId4" Type="http://schemas.openxmlformats.org/officeDocument/2006/relationships/image" Target="../media/image23.jpeg"/></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7.xml"/><Relationship Id="rId4" Type="http://schemas.openxmlformats.org/officeDocument/2006/relationships/image" Target="../media/image2.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Master" Target="../slideMasters/slideMaster17.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7.xml"/><Relationship Id="rId4" Type="http://schemas.openxmlformats.org/officeDocument/2006/relationships/image" Target="../media/image23.jpe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7.xml"/><Relationship Id="rId4" Type="http://schemas.openxmlformats.org/officeDocument/2006/relationships/image" Target="../media/image23.jpe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7.xml"/><Relationship Id="rId4" Type="http://schemas.openxmlformats.org/officeDocument/2006/relationships/image" Target="../media/image11.jpe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eg"/><Relationship Id="rId1" Type="http://schemas.openxmlformats.org/officeDocument/2006/relationships/slideMaster" Target="../slideMasters/slideMaster18.xml"/><Relationship Id="rId4" Type="http://schemas.openxmlformats.org/officeDocument/2006/relationships/image" Target="../media/image2.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8.xml"/><Relationship Id="rId4" Type="http://schemas.openxmlformats.org/officeDocument/2006/relationships/image" Target="../media/image11.jpe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9.xml"/><Relationship Id="rId4" Type="http://schemas.openxmlformats.org/officeDocument/2006/relationships/image" Target="../media/image11.jpe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4.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7.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8.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0.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0.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0.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0.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1.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1.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1.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1.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1.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31.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1.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Master" Target="../slideMasters/slideMaster31.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eg"/><Relationship Id="rId1" Type="http://schemas.openxmlformats.org/officeDocument/2006/relationships/slideMaster" Target="../slideMasters/slideMaster31.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1.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Master" Target="../slideMasters/slideMaster31.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1.xml"/><Relationship Id="rId4" Type="http://schemas.openxmlformats.org/officeDocument/2006/relationships/image" Target="../media/image11.jpeg"/></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2.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2.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2.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2.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2.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32.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2.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Master" Target="../slideMasters/slideMaster32.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eg"/><Relationship Id="rId1" Type="http://schemas.openxmlformats.org/officeDocument/2006/relationships/slideMaster" Target="../slideMasters/slideMaster3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2.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2.xml"/></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Master" Target="../slideMasters/slideMaster32.xml"/></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3.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3.xml"/><Relationship Id="rId4" Type="http://schemas.openxmlformats.org/officeDocument/2006/relationships/image" Target="../media/image1.png"/></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3.xml"/></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3.xml"/></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4.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4.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4.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4.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4.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jpeg"/><Relationship Id="rId1" Type="http://schemas.openxmlformats.org/officeDocument/2006/relationships/slideMaster" Target="../slideMasters/slideMaster34.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4.xml"/></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jpeg"/><Relationship Id="rId1" Type="http://schemas.openxmlformats.org/officeDocument/2006/relationships/slideMaster" Target="../slideMasters/slideMaster34.xml"/></Relationships>
</file>

<file path=ppt/slideLayouts/_rels/slideLayout4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jpeg"/><Relationship Id="rId1" Type="http://schemas.openxmlformats.org/officeDocument/2006/relationships/slideMaster" Target="../slideMasters/slideMaster3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4.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eg"/><Relationship Id="rId1" Type="http://schemas.openxmlformats.org/officeDocument/2006/relationships/slideMaster" Target="../slideMasters/slideMaster35.xml"/><Relationship Id="rId4" Type="http://schemas.openxmlformats.org/officeDocument/2006/relationships/image" Target="../media/image2.png"/></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5.xml"/></Relationships>
</file>

<file path=ppt/slideLayouts/_rels/slideLayout5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Master" Target="../slideMasters/slideMaster35.xml"/></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5.xml"/><Relationship Id="rId4" Type="http://schemas.openxmlformats.org/officeDocument/2006/relationships/image" Target="../media/image11.jpeg"/></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Master" Target="../slideMasters/slideMaster3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Master" Target="../slideMasters/slideMaster3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36.xml"/></Relationships>
</file>

<file path=ppt/slideLayouts/_rels/slideLayout5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36.xml"/></Relationships>
</file>

<file path=ppt/slideLayouts/_rels/slideLayout5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Master" Target="../slideMasters/slideMaster36.xml"/></Relationships>
</file>

<file path=ppt/slideLayouts/_rels/slideLayout5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Master" Target="../slideMasters/slideMaster3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7.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7.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7.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7.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7.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7.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7.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5" name="Group 11"/>
          <p:cNvGrpSpPr>
            <a:grpSpLocks/>
          </p:cNvGrpSpPr>
          <p:nvPr/>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grpSp>
      <p:pic>
        <p:nvPicPr>
          <p:cNvPr id="8" name="Picture 14"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dist="35921" dir="2700000" algn="ctr" rotWithShape="0">
                    <a:srgbClr val="9A918C"/>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chemeClr val="bg2">
                    <a:lumMod val="50000"/>
                  </a:schemeClr>
                </a:solidFill>
                <a:latin typeface="Calibri" pitchFamily="34" charset="0"/>
                <a:cs typeface="Calibri" pitchFamily="34" charset="0"/>
              </a:defRPr>
            </a:lvl1pPr>
          </a:lstStyle>
          <a:p>
            <a:pPr>
              <a:defRPr/>
            </a:pPr>
            <a:endParaRPr lang="en-US"/>
          </a:p>
        </p:txBody>
      </p:sp>
      <p:sp>
        <p:nvSpPr>
          <p:cNvPr id="38" name="Rectangle 6"/>
          <p:cNvSpPr>
            <a:spLocks noGrp="1" noChangeArrowheads="1"/>
          </p:cNvSpPr>
          <p:nvPr>
            <p:ph type="sldNum" sz="quarter" idx="12"/>
          </p:nvPr>
        </p:nvSpPr>
        <p:spPr/>
        <p:txBody>
          <a:bodyPr/>
          <a:lstStyle>
            <a:lvl1pPr eaLnBrk="0" hangingPunct="0">
              <a:defRPr sz="1000" b="1">
                <a:solidFill>
                  <a:schemeClr val="bg1"/>
                </a:solidFill>
                <a:latin typeface="Calibri" pitchFamily="34" charset="0"/>
                <a:cs typeface="Calibri" pitchFamily="34" charset="0"/>
              </a:defRPr>
            </a:lvl1pPr>
          </a:lstStyle>
          <a:p>
            <a:pPr>
              <a:defRPr/>
            </a:pPr>
            <a:fld id="{8CDCBB60-D0D9-8647-8BEB-E854A7E327AC}" type="slidenum">
              <a:rPr lang="en-US"/>
              <a:pPr>
                <a:defRPr/>
              </a:pPr>
              <a:t>‹#›</a:t>
            </a:fld>
            <a:endParaRPr lang="en-US"/>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defRPr lang="en-US" sz="1600" b="0" baseline="0">
                <a:solidFill>
                  <a:schemeClr val="bg2">
                    <a:lumMod val="50000"/>
                  </a:schemeClr>
                </a:solidFill>
                <a:latin typeface="+mn-lt"/>
                <a:ea typeface="+mn-ea"/>
                <a:cs typeface="+mn-cs"/>
              </a:defRPr>
            </a:lvl1pPr>
          </a:lstStyle>
          <a:p>
            <a:pPr>
              <a:defRPr/>
            </a:pPr>
            <a:fld id="{E8B60CEB-8FE4-2D4C-8595-DB17506A7632}" type="datetimeFigureOut">
              <a:rPr lang="en-US"/>
              <a:pPr>
                <a:defRPr/>
              </a:pPr>
              <a:t>4/18/2016</a:t>
            </a:fld>
            <a:endParaRPr/>
          </a:p>
        </p:txBody>
      </p:sp>
    </p:spTree>
    <p:extLst>
      <p:ext uri="{BB962C8B-B14F-4D97-AF65-F5344CB8AC3E}">
        <p14:creationId xmlns:p14="http://schemas.microsoft.com/office/powerpoint/2010/main" val="1464408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FF9E7D60-1C1E-DB4D-AB8E-F5A896F3D22D}" type="slidenum">
              <a:rPr lang="en-US"/>
              <a:pPr>
                <a:defRPr/>
              </a:pPr>
              <a:t>‹#›</a:t>
            </a:fld>
            <a:endParaRPr lang="en-US"/>
          </a:p>
        </p:txBody>
      </p:sp>
    </p:spTree>
    <p:extLst>
      <p:ext uri="{BB962C8B-B14F-4D97-AF65-F5344CB8AC3E}">
        <p14:creationId xmlns:p14="http://schemas.microsoft.com/office/powerpoint/2010/main" val="36480598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4"/>
          </p:nvPr>
        </p:nvSpPr>
        <p:spPr/>
        <p:txBody>
          <a:bodyPr/>
          <a:lstStyle>
            <a:lvl1pPr>
              <a:defRPr>
                <a:cs typeface="ＭＳ Ｐゴシック" charset="0"/>
              </a:defRPr>
            </a:lvl1pPr>
          </a:lstStyle>
          <a:p>
            <a:pPr>
              <a:defRPr/>
            </a:pPr>
            <a:fld id="{AD258F1C-0C20-4E4B-91D2-ADD8768318C2}" type="slidenum">
              <a:rPr lang="en-US"/>
              <a:pPr>
                <a:defRPr/>
              </a:pPr>
              <a:t>‹#›</a:t>
            </a:fld>
            <a:endParaRPr lang="en-US"/>
          </a:p>
        </p:txBody>
      </p:sp>
    </p:spTree>
    <p:extLst>
      <p:ext uri="{BB962C8B-B14F-4D97-AF65-F5344CB8AC3E}">
        <p14:creationId xmlns:p14="http://schemas.microsoft.com/office/powerpoint/2010/main" val="1976454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15"/>
          </p:nvPr>
        </p:nvSpPr>
        <p:spPr/>
        <p:txBody>
          <a:bodyPr/>
          <a:lstStyle>
            <a:lvl1pPr>
              <a:defRPr>
                <a:cs typeface="ＭＳ Ｐゴシック" charset="0"/>
              </a:defRPr>
            </a:lvl1pPr>
          </a:lstStyle>
          <a:p>
            <a:pPr>
              <a:defRPr/>
            </a:pPr>
            <a:fld id="{B2985EC9-6B8C-794A-AF18-24A619B17CAC}" type="slidenum">
              <a:rPr lang="en-US"/>
              <a:pPr>
                <a:defRPr/>
              </a:pPr>
              <a:t>‹#›</a:t>
            </a:fld>
            <a:endParaRPr lang="en-US"/>
          </a:p>
        </p:txBody>
      </p:sp>
    </p:spTree>
    <p:extLst>
      <p:ext uri="{BB962C8B-B14F-4D97-AF65-F5344CB8AC3E}">
        <p14:creationId xmlns:p14="http://schemas.microsoft.com/office/powerpoint/2010/main" val="35030744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0F4FE985-FBC8-6540-90FC-2BC1700CF090}" type="slidenum">
              <a:rPr lang="en-US"/>
              <a:pPr>
                <a:defRPr/>
              </a:pPr>
              <a:t>‹#›</a:t>
            </a:fld>
            <a:endParaRPr lang="en-US"/>
          </a:p>
        </p:txBody>
      </p:sp>
    </p:spTree>
    <p:extLst>
      <p:ext uri="{BB962C8B-B14F-4D97-AF65-F5344CB8AC3E}">
        <p14:creationId xmlns:p14="http://schemas.microsoft.com/office/powerpoint/2010/main" val="4154427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4" name="Rectangle 6"/>
          <p:cNvSpPr>
            <a:spLocks noGrp="1" noChangeArrowheads="1"/>
          </p:cNvSpPr>
          <p:nvPr>
            <p:ph type="sldNum" sz="quarter" idx="11"/>
          </p:nvPr>
        </p:nvSpPr>
        <p:spPr/>
        <p:txBody>
          <a:bodyPr/>
          <a:lstStyle>
            <a:lvl1pPr>
              <a:defRPr>
                <a:cs typeface="ＭＳ Ｐゴシック" charset="0"/>
              </a:defRPr>
            </a:lvl1pPr>
          </a:lstStyle>
          <a:p>
            <a:pPr>
              <a:defRPr/>
            </a:pPr>
            <a:fld id="{EBDB6EEA-6048-8247-A5CA-207D267CBAA6}" type="slidenum">
              <a:rPr lang="en-US"/>
              <a:pPr>
                <a:defRPr/>
              </a:pPr>
              <a:t>‹#›</a:t>
            </a:fld>
            <a:endParaRPr lang="en-US"/>
          </a:p>
        </p:txBody>
      </p:sp>
    </p:spTree>
    <p:extLst>
      <p:ext uri="{BB962C8B-B14F-4D97-AF65-F5344CB8AC3E}">
        <p14:creationId xmlns:p14="http://schemas.microsoft.com/office/powerpoint/2010/main" val="343229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1A71F1D8-1C4B-6F4F-B3EE-06F23D922F75}" type="slidenum">
              <a:rPr lang="en-US"/>
              <a:pPr>
                <a:defRPr/>
              </a:pPr>
              <a:t>‹#›</a:t>
            </a:fld>
            <a:endParaRPr lang="en-US"/>
          </a:p>
        </p:txBody>
      </p:sp>
    </p:spTree>
    <p:extLst>
      <p:ext uri="{BB962C8B-B14F-4D97-AF65-F5344CB8AC3E}">
        <p14:creationId xmlns:p14="http://schemas.microsoft.com/office/powerpoint/2010/main" val="20242636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ftr" sz="quarter" idx="19"/>
          </p:nvPr>
        </p:nvSpPr>
        <p:spPr/>
        <p:txBody>
          <a:bodyPr/>
          <a:lstStyle>
            <a:lvl1pPr>
              <a:defRPr/>
            </a:lvl1pPr>
          </a:lstStyle>
          <a:p>
            <a:pPr>
              <a:defRPr/>
            </a:pPr>
            <a:r>
              <a:rPr lang="en-US"/>
              <a:t>Presentation Identifier Goes Here</a:t>
            </a:r>
          </a:p>
        </p:txBody>
      </p:sp>
      <p:sp>
        <p:nvSpPr>
          <p:cNvPr id="7" name="Rectangle 6"/>
          <p:cNvSpPr>
            <a:spLocks noGrp="1" noChangeArrowheads="1"/>
          </p:cNvSpPr>
          <p:nvPr>
            <p:ph type="sldNum" sz="quarter" idx="20"/>
          </p:nvPr>
        </p:nvSpPr>
        <p:spPr/>
        <p:txBody>
          <a:bodyPr/>
          <a:lstStyle>
            <a:lvl1pPr>
              <a:defRPr>
                <a:cs typeface="ＭＳ Ｐゴシック" charset="0"/>
              </a:defRPr>
            </a:lvl1pPr>
          </a:lstStyle>
          <a:p>
            <a:pPr>
              <a:defRPr/>
            </a:pPr>
            <a:fld id="{35E8B3BC-8BC5-A549-A260-4AAD70972234}" type="slidenum">
              <a:rPr lang="en-US"/>
              <a:pPr>
                <a:defRPr/>
              </a:pPr>
              <a:t>‹#›</a:t>
            </a:fld>
            <a:endParaRPr lang="en-US"/>
          </a:p>
        </p:txBody>
      </p:sp>
    </p:spTree>
    <p:extLst>
      <p:ext uri="{BB962C8B-B14F-4D97-AF65-F5344CB8AC3E}">
        <p14:creationId xmlns:p14="http://schemas.microsoft.com/office/powerpoint/2010/main" val="3851204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Drag picture to placeholder or click icon to add</a:t>
            </a:r>
            <a:endParaRPr lang="en-US" noProof="0" dirty="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5"/>
          <p:cNvSpPr>
            <a:spLocks noGrp="1" noChangeArrowheads="1"/>
          </p:cNvSpPr>
          <p:nvPr>
            <p:ph type="ftr" sz="quarter" idx="19"/>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20"/>
          </p:nvPr>
        </p:nvSpPr>
        <p:spPr/>
        <p:txBody>
          <a:bodyPr/>
          <a:lstStyle>
            <a:lvl1pPr>
              <a:defRPr>
                <a:cs typeface="ＭＳ Ｐゴシック" charset="0"/>
              </a:defRPr>
            </a:lvl1pPr>
          </a:lstStyle>
          <a:p>
            <a:pPr>
              <a:defRPr/>
            </a:pPr>
            <a:fld id="{0771C09E-82C8-DC44-95FE-D0F3E883949B}" type="slidenum">
              <a:rPr lang="en-US"/>
              <a:pPr>
                <a:defRPr/>
              </a:pPr>
              <a:t>‹#›</a:t>
            </a:fld>
            <a:endParaRPr lang="en-US"/>
          </a:p>
        </p:txBody>
      </p:sp>
    </p:spTree>
    <p:extLst>
      <p:ext uri="{BB962C8B-B14F-4D97-AF65-F5344CB8AC3E}">
        <p14:creationId xmlns:p14="http://schemas.microsoft.com/office/powerpoint/2010/main" val="31158549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Copyright © 2010 Symantec Corporation. All rights reserved. </a:t>
            </a:r>
            <a:r>
              <a:rPr lang="en-US" sz="800">
                <a:solidFill>
                  <a:srgbClr val="000000"/>
                </a:solidFill>
                <a:latin typeface="Calibri" charset="0"/>
                <a:cs typeface="Arial"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solidFill>
                <a:srgbClr val="000000"/>
              </a:solidFill>
              <a:latin typeface="Calibri" charset="0"/>
              <a:cs typeface="Arial" charset="0"/>
            </a:endParaRPr>
          </a:p>
          <a:p>
            <a:pPr>
              <a:lnSpc>
                <a:spcPct val="90000"/>
              </a:lnSpc>
            </a:pPr>
            <a:r>
              <a:rPr lang="en-US" sz="800">
                <a:solidFill>
                  <a:srgbClr val="000000"/>
                </a:solidFill>
                <a:latin typeface="Calibri" charset="0"/>
                <a:cs typeface="Arial"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C0D25318-8443-D044-89EC-43672BC01BE3}" type="slidenum">
              <a:rPr lang="en-US"/>
              <a:pPr>
                <a:defRPr/>
              </a:pPr>
              <a:t>‹#›</a:t>
            </a:fld>
            <a:endParaRPr lang="en-US"/>
          </a:p>
        </p:txBody>
      </p:sp>
    </p:spTree>
    <p:extLst>
      <p:ext uri="{BB962C8B-B14F-4D97-AF65-F5344CB8AC3E}">
        <p14:creationId xmlns:p14="http://schemas.microsoft.com/office/powerpoint/2010/main" val="7733361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SYMANTEC PROPRIETARY/CONFIDENTIAL – INTERNAL USE ONLY</a:t>
            </a:r>
            <a:br>
              <a:rPr lang="en-US" sz="800" b="1">
                <a:solidFill>
                  <a:srgbClr val="000000"/>
                </a:solidFill>
                <a:latin typeface="Calibri" charset="0"/>
                <a:cs typeface="Arial" charset="0"/>
              </a:rPr>
            </a:br>
            <a:r>
              <a:rPr lang="en-US" sz="800">
                <a:solidFill>
                  <a:srgbClr val="000000"/>
                </a:solidFill>
                <a:latin typeface="Calibri" charset="0"/>
                <a:cs typeface="Arial" charset="0"/>
              </a:rPr>
              <a:t>Copyright © 2010 Symantec Corporation. All rights reserved.</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F3917358-7CDE-8A44-B414-00A23BC13675}" type="slidenum">
              <a:rPr lang="en-US"/>
              <a:pPr>
                <a:defRPr/>
              </a:pPr>
              <a:t>‹#›</a:t>
            </a:fld>
            <a:endParaRPr lang="en-US"/>
          </a:p>
        </p:txBody>
      </p:sp>
    </p:spTree>
    <p:extLst>
      <p:ext uri="{BB962C8B-B14F-4D97-AF65-F5344CB8AC3E}">
        <p14:creationId xmlns:p14="http://schemas.microsoft.com/office/powerpoint/2010/main" val="2493345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16"/>
          <p:cNvGrpSpPr>
            <a:grpSpLocks/>
          </p:cNvGrpSpPr>
          <p:nvPr userDrawn="1"/>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grpSp>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6" name="Rectangle 5"/>
          <p:cNvSpPr>
            <a:spLocks noGrp="1" noChangeArrowheads="1"/>
          </p:cNvSpPr>
          <p:nvPr>
            <p:ph type="ftr" sz="quarter" idx="11"/>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p:ph type="sldNum" sz="quarter" idx="12"/>
          </p:nvPr>
        </p:nvSpPr>
        <p:spPr/>
        <p:txBody>
          <a:bodyPr/>
          <a:lstStyle>
            <a:lvl1pPr>
              <a:defRPr>
                <a:cs typeface="ＭＳ Ｐゴシック" charset="0"/>
              </a:defRPr>
            </a:lvl1pPr>
          </a:lstStyle>
          <a:p>
            <a:pPr>
              <a:defRPr/>
            </a:pPr>
            <a:fld id="{C52C1FA7-3CD0-F147-8779-3EDE9EDC35F3}" type="slidenum">
              <a:rPr lang="en-US"/>
              <a:pPr>
                <a:defRPr/>
              </a:pPr>
              <a:t>‹#›</a:t>
            </a:fld>
            <a:endParaRPr lang="en-US"/>
          </a:p>
        </p:txBody>
      </p:sp>
      <p:sp>
        <p:nvSpPr>
          <p:cNvPr id="38"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rgbClr val="4E4845"/>
              </a:buClr>
              <a:defRPr sz="1600">
                <a:solidFill>
                  <a:srgbClr val="4E4845"/>
                </a:solidFill>
                <a:latin typeface="Calibri" pitchFamily="34" charset="0"/>
                <a:cs typeface="Arial" charset="0"/>
              </a:defRPr>
            </a:lvl1pPr>
          </a:lstStyle>
          <a:p>
            <a:pPr>
              <a:defRPr/>
            </a:pPr>
            <a:endParaRPr lang="en-US"/>
          </a:p>
        </p:txBody>
      </p:sp>
    </p:spTree>
    <p:extLst>
      <p:ext uri="{BB962C8B-B14F-4D97-AF65-F5344CB8AC3E}">
        <p14:creationId xmlns:p14="http://schemas.microsoft.com/office/powerpoint/2010/main" val="778481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endParaRPr lang="en-US"/>
          </a:p>
        </p:txBody>
      </p:sp>
      <p:sp>
        <p:nvSpPr>
          <p:cNvPr id="5" name="Rectangle 6"/>
          <p:cNvSpPr>
            <a:spLocks noGrp="1" noChangeArrowheads="1"/>
          </p:cNvSpPr>
          <p:nvPr>
            <p:ph type="sldNum" sz="quarter" idx="15"/>
          </p:nvPr>
        </p:nvSpPr>
        <p:spPr>
          <a:ln/>
        </p:spPr>
        <p:txBody>
          <a:bodyPr/>
          <a:lstStyle>
            <a:lvl1pPr>
              <a:defRPr/>
            </a:lvl1pPr>
          </a:lstStyle>
          <a:p>
            <a:pPr>
              <a:defRPr/>
            </a:pPr>
            <a:fld id="{415EB818-4E00-E642-AA9B-2CC094D709A6}" type="slidenum">
              <a:rPr lang="en-US"/>
              <a:pPr>
                <a:defRPr/>
              </a:pPr>
              <a:t>‹#›</a:t>
            </a:fld>
            <a:endParaRPr lang="en-US"/>
          </a:p>
        </p:txBody>
      </p:sp>
    </p:spTree>
    <p:extLst>
      <p:ext uri="{BB962C8B-B14F-4D97-AF65-F5344CB8AC3E}">
        <p14:creationId xmlns:p14="http://schemas.microsoft.com/office/powerpoint/2010/main" val="31440840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1"/>
          </p:nvPr>
        </p:nvSpPr>
        <p:spPr/>
        <p:txBody>
          <a:bodyPr/>
          <a:lstStyle>
            <a:lvl1pPr>
              <a:defRPr>
                <a:cs typeface="ＭＳ Ｐゴシック" charset="0"/>
              </a:defRPr>
            </a:lvl1pPr>
          </a:lstStyle>
          <a:p>
            <a:pPr>
              <a:defRPr/>
            </a:pPr>
            <a:fld id="{F6AC4B91-7210-354F-91C9-0949665116AF}" type="slidenum">
              <a:rPr lang="en-US"/>
              <a:pPr>
                <a:defRPr/>
              </a:pPr>
              <a:t>‹#›</a:t>
            </a:fld>
            <a:endParaRPr lang="en-US"/>
          </a:p>
        </p:txBody>
      </p:sp>
    </p:spTree>
    <p:extLst>
      <p:ext uri="{BB962C8B-B14F-4D97-AF65-F5344CB8AC3E}">
        <p14:creationId xmlns:p14="http://schemas.microsoft.com/office/powerpoint/2010/main" val="24591139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p:txBody>
          <a:bodyPr/>
          <a:lstStyle>
            <a:lvl1pPr>
              <a:defRPr/>
            </a:lvl1pPr>
          </a:lstStyle>
          <a:p>
            <a:pPr>
              <a:defRPr/>
            </a:pPr>
            <a:r>
              <a:rPr lang="en-US"/>
              <a:t>Presentation Identifier Goes Here</a:t>
            </a:r>
          </a:p>
        </p:txBody>
      </p:sp>
      <p:sp>
        <p:nvSpPr>
          <p:cNvPr id="6" name="Rectangle 6"/>
          <p:cNvSpPr>
            <a:spLocks noGrp="1" noChangeArrowheads="1"/>
          </p:cNvSpPr>
          <p:nvPr>
            <p:ph type="sldNum" sz="quarter" idx="14"/>
          </p:nvPr>
        </p:nvSpPr>
        <p:spPr/>
        <p:txBody>
          <a:bodyPr/>
          <a:lstStyle>
            <a:lvl1pPr>
              <a:defRPr>
                <a:cs typeface="ＭＳ Ｐゴシック" charset="0"/>
              </a:defRPr>
            </a:lvl1pPr>
          </a:lstStyle>
          <a:p>
            <a:pPr>
              <a:defRPr/>
            </a:pPr>
            <a:fld id="{841126F2-5B1C-B64D-98A8-BE7A2FE9AF67}" type="slidenum">
              <a:rPr lang="en-US"/>
              <a:pPr>
                <a:defRPr/>
              </a:pPr>
              <a:t>‹#›</a:t>
            </a:fld>
            <a:endParaRPr lang="en-US"/>
          </a:p>
        </p:txBody>
      </p:sp>
    </p:spTree>
    <p:extLst>
      <p:ext uri="{BB962C8B-B14F-4D97-AF65-F5344CB8AC3E}">
        <p14:creationId xmlns:p14="http://schemas.microsoft.com/office/powerpoint/2010/main" val="25238424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r>
              <a:rPr lang="en-US"/>
              <a:t>Presentation Identifier Goes Here</a:t>
            </a:r>
          </a:p>
        </p:txBody>
      </p:sp>
      <p:sp>
        <p:nvSpPr>
          <p:cNvPr id="10" name="Rectangle 6"/>
          <p:cNvSpPr>
            <a:spLocks noGrp="1" noChangeArrowheads="1"/>
          </p:cNvSpPr>
          <p:nvPr>
            <p:ph type="sldNum" sz="quarter" idx="16"/>
          </p:nvPr>
        </p:nvSpPr>
        <p:spPr/>
        <p:txBody>
          <a:bodyPr/>
          <a:lstStyle>
            <a:lvl1pPr>
              <a:defRPr>
                <a:cs typeface="ＭＳ Ｐゴシック" charset="0"/>
              </a:defRPr>
            </a:lvl1pPr>
          </a:lstStyle>
          <a:p>
            <a:pPr>
              <a:defRPr/>
            </a:pPr>
            <a:fld id="{CBF52333-C43E-C544-A021-195CD68EDF94}" type="slidenum">
              <a:rPr lang="en-US"/>
              <a:pPr>
                <a:defRPr/>
              </a:pPr>
              <a:t>‹#›</a:t>
            </a:fld>
            <a:endParaRPr lang="en-US"/>
          </a:p>
        </p:txBody>
      </p:sp>
    </p:spTree>
    <p:extLst>
      <p:ext uri="{BB962C8B-B14F-4D97-AF65-F5344CB8AC3E}">
        <p14:creationId xmlns:p14="http://schemas.microsoft.com/office/powerpoint/2010/main" val="424556856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pic>
        <p:nvPicPr>
          <p:cNvPr id="6" name="Picture 13"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5"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6"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4D107B45-E27B-CB46-B913-BAA4FA41058E}" type="slidenum">
              <a:rPr lang="en-US"/>
              <a:pPr>
                <a:defRPr/>
              </a:pPr>
              <a:t>‹#›</a:t>
            </a:fld>
            <a:endParaRPr lang="en-US"/>
          </a:p>
        </p:txBody>
      </p:sp>
    </p:spTree>
    <p:extLst>
      <p:ext uri="{BB962C8B-B14F-4D97-AF65-F5344CB8AC3E}">
        <p14:creationId xmlns:p14="http://schemas.microsoft.com/office/powerpoint/2010/main" val="4633502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ransition with Background Picture">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pic>
        <p:nvPicPr>
          <p:cNvPr id="6" name="Picture 14" descr="SYM_Horiz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11"/>
          </p:nvPr>
        </p:nvSpPr>
        <p:spPr/>
        <p:txBody>
          <a:bodyPr/>
          <a:lstStyle>
            <a:lvl1pPr>
              <a:defRPr>
                <a:cs typeface="ＭＳ Ｐゴシック" charset="0"/>
              </a:defRPr>
            </a:lvl1pPr>
          </a:lstStyle>
          <a:p>
            <a:pPr>
              <a:defRPr/>
            </a:pPr>
            <a:fld id="{2A0A40AE-578C-EC46-88A2-9B9B955AC46C}" type="slidenum">
              <a:rPr lang="en-US"/>
              <a:pPr>
                <a:defRPr/>
              </a:pPr>
              <a:t>‹#›</a:t>
            </a:fld>
            <a:endParaRPr lang="en-US"/>
          </a:p>
        </p:txBody>
      </p:sp>
    </p:spTree>
    <p:extLst>
      <p:ext uri="{BB962C8B-B14F-4D97-AF65-F5344CB8AC3E}">
        <p14:creationId xmlns:p14="http://schemas.microsoft.com/office/powerpoint/2010/main" val="21757051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4"/>
          </p:nvPr>
        </p:nvSpPr>
        <p:spPr/>
        <p:txBody>
          <a:bodyPr/>
          <a:lstStyle>
            <a:lvl1pPr>
              <a:defRPr>
                <a:cs typeface="ＭＳ Ｐゴシック" charset="0"/>
              </a:defRPr>
            </a:lvl1pPr>
          </a:lstStyle>
          <a:p>
            <a:pPr>
              <a:defRPr/>
            </a:pPr>
            <a:fld id="{6A58384E-8222-8443-82EF-1A538F37685E}" type="slidenum">
              <a:rPr lang="en-US"/>
              <a:pPr>
                <a:defRPr/>
              </a:pPr>
              <a:t>‹#›</a:t>
            </a:fld>
            <a:endParaRPr lang="en-US"/>
          </a:p>
        </p:txBody>
      </p:sp>
    </p:spTree>
    <p:extLst>
      <p:ext uri="{BB962C8B-B14F-4D97-AF65-F5344CB8AC3E}">
        <p14:creationId xmlns:p14="http://schemas.microsoft.com/office/powerpoint/2010/main" val="38318901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15"/>
          </p:nvPr>
        </p:nvSpPr>
        <p:spPr/>
        <p:txBody>
          <a:bodyPr/>
          <a:lstStyle>
            <a:lvl1pPr>
              <a:defRPr>
                <a:cs typeface="ＭＳ Ｐゴシック" charset="0"/>
              </a:defRPr>
            </a:lvl1pPr>
          </a:lstStyle>
          <a:p>
            <a:pPr>
              <a:defRPr/>
            </a:pPr>
            <a:fld id="{47894455-B6F9-9B45-B976-EB9CD34FDE3C}" type="slidenum">
              <a:rPr lang="en-US"/>
              <a:pPr>
                <a:defRPr/>
              </a:pPr>
              <a:t>‹#›</a:t>
            </a:fld>
            <a:endParaRPr lang="en-US"/>
          </a:p>
        </p:txBody>
      </p:sp>
    </p:spTree>
    <p:extLst>
      <p:ext uri="{BB962C8B-B14F-4D97-AF65-F5344CB8AC3E}">
        <p14:creationId xmlns:p14="http://schemas.microsoft.com/office/powerpoint/2010/main" val="41141637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B7E6FA56-2847-1140-AFAD-903DEF660AF1}" type="slidenum">
              <a:rPr lang="en-US"/>
              <a:pPr>
                <a:defRPr/>
              </a:pPr>
              <a:t>‹#›</a:t>
            </a:fld>
            <a:endParaRPr lang="en-US"/>
          </a:p>
        </p:txBody>
      </p:sp>
    </p:spTree>
    <p:extLst>
      <p:ext uri="{BB962C8B-B14F-4D97-AF65-F5344CB8AC3E}">
        <p14:creationId xmlns:p14="http://schemas.microsoft.com/office/powerpoint/2010/main" val="21110734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4" name="Rectangle 6"/>
          <p:cNvSpPr>
            <a:spLocks noGrp="1" noChangeArrowheads="1"/>
          </p:cNvSpPr>
          <p:nvPr>
            <p:ph type="sldNum" sz="quarter" idx="11"/>
          </p:nvPr>
        </p:nvSpPr>
        <p:spPr/>
        <p:txBody>
          <a:bodyPr/>
          <a:lstStyle>
            <a:lvl1pPr>
              <a:defRPr>
                <a:cs typeface="ＭＳ Ｐゴシック" charset="0"/>
              </a:defRPr>
            </a:lvl1pPr>
          </a:lstStyle>
          <a:p>
            <a:pPr>
              <a:defRPr/>
            </a:pPr>
            <a:fld id="{23A248FC-FC82-0B44-85A3-8CE532E0CE86}" type="slidenum">
              <a:rPr lang="en-US"/>
              <a:pPr>
                <a:defRPr/>
              </a:pPr>
              <a:t>‹#›</a:t>
            </a:fld>
            <a:endParaRPr lang="en-US"/>
          </a:p>
        </p:txBody>
      </p:sp>
    </p:spTree>
    <p:extLst>
      <p:ext uri="{BB962C8B-B14F-4D97-AF65-F5344CB8AC3E}">
        <p14:creationId xmlns:p14="http://schemas.microsoft.com/office/powerpoint/2010/main" val="24141847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4156D561-9F1C-B54B-B6E5-10627BFBB53A}" type="slidenum">
              <a:rPr lang="en-US"/>
              <a:pPr>
                <a:defRPr/>
              </a:pPr>
              <a:t>‹#›</a:t>
            </a:fld>
            <a:endParaRPr lang="en-US"/>
          </a:p>
        </p:txBody>
      </p:sp>
    </p:spTree>
    <p:extLst>
      <p:ext uri="{BB962C8B-B14F-4D97-AF65-F5344CB8AC3E}">
        <p14:creationId xmlns:p14="http://schemas.microsoft.com/office/powerpoint/2010/main" val="3008312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ftr" sz="quarter" idx="19"/>
          </p:nvPr>
        </p:nvSpPr>
        <p:spPr/>
        <p:txBody>
          <a:bodyPr/>
          <a:lstStyle>
            <a:lvl1pPr algn="l" rtl="0" eaLnBrk="0" fontAlgn="base" hangingPunct="0">
              <a:spcBef>
                <a:spcPct val="0"/>
              </a:spcBef>
              <a:spcAft>
                <a:spcPct val="0"/>
              </a:spcAft>
              <a:defRPr lang="en-US" sz="1200" kern="1200">
                <a:solidFill>
                  <a:schemeClr val="bg2">
                    <a:lumMod val="50000"/>
                  </a:schemeClr>
                </a:solidFill>
                <a:latin typeface="Calibri" pitchFamily="34" charset="0"/>
                <a:ea typeface="+mn-ea"/>
                <a:cs typeface="Calibri" pitchFamily="34" charset="0"/>
              </a:defRPr>
            </a:lvl1pPr>
          </a:lstStyle>
          <a:p>
            <a:pPr>
              <a:defRPr/>
            </a:pPr>
            <a:endParaRPr/>
          </a:p>
        </p:txBody>
      </p:sp>
      <p:sp>
        <p:nvSpPr>
          <p:cNvPr id="7" name="Rectangle 6"/>
          <p:cNvSpPr>
            <a:spLocks noGrp="1" noChangeArrowheads="1"/>
          </p:cNvSpPr>
          <p:nvPr>
            <p:ph type="sldNum" sz="quarter" idx="20"/>
          </p:nvPr>
        </p:nvSpPr>
        <p:spPr/>
        <p:txBody>
          <a:bodyPr/>
          <a:lstStyle>
            <a:lvl1pPr>
              <a:defRPr>
                <a:latin typeface="Calibri" pitchFamily="34" charset="0"/>
                <a:cs typeface="Calibri" pitchFamily="34" charset="0"/>
              </a:defRPr>
            </a:lvl1pPr>
          </a:lstStyle>
          <a:p>
            <a:pPr>
              <a:defRPr/>
            </a:pPr>
            <a:fld id="{4242934F-8126-0E46-BDD9-2D79B5DED2C6}" type="slidenum">
              <a:rPr lang="en-US"/>
              <a:pPr>
                <a:defRPr/>
              </a:pPr>
              <a:t>‹#›</a:t>
            </a:fld>
            <a:endParaRPr lang="en-US"/>
          </a:p>
        </p:txBody>
      </p:sp>
    </p:spTree>
    <p:extLst>
      <p:ext uri="{BB962C8B-B14F-4D97-AF65-F5344CB8AC3E}">
        <p14:creationId xmlns:p14="http://schemas.microsoft.com/office/powerpoint/2010/main" val="1997061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ftr" sz="quarter" idx="19"/>
          </p:nvPr>
        </p:nvSpPr>
        <p:spPr/>
        <p:txBody>
          <a:bodyPr/>
          <a:lstStyle>
            <a:lvl1pPr>
              <a:defRPr/>
            </a:lvl1pPr>
          </a:lstStyle>
          <a:p>
            <a:pPr>
              <a:defRPr/>
            </a:pPr>
            <a:r>
              <a:rPr lang="en-US"/>
              <a:t>Presentation Identifier Goes Here</a:t>
            </a:r>
          </a:p>
        </p:txBody>
      </p:sp>
      <p:sp>
        <p:nvSpPr>
          <p:cNvPr id="7" name="Rectangle 6"/>
          <p:cNvSpPr>
            <a:spLocks noGrp="1" noChangeArrowheads="1"/>
          </p:cNvSpPr>
          <p:nvPr>
            <p:ph type="sldNum" sz="quarter" idx="20"/>
          </p:nvPr>
        </p:nvSpPr>
        <p:spPr/>
        <p:txBody>
          <a:bodyPr/>
          <a:lstStyle>
            <a:lvl1pPr>
              <a:defRPr>
                <a:cs typeface="ＭＳ Ｐゴシック" charset="0"/>
              </a:defRPr>
            </a:lvl1pPr>
          </a:lstStyle>
          <a:p>
            <a:pPr>
              <a:defRPr/>
            </a:pPr>
            <a:fld id="{16C4F50A-8B93-B24E-BF49-AEEF79F88315}" type="slidenum">
              <a:rPr lang="en-US"/>
              <a:pPr>
                <a:defRPr/>
              </a:pPr>
              <a:t>‹#›</a:t>
            </a:fld>
            <a:endParaRPr lang="en-US"/>
          </a:p>
        </p:txBody>
      </p:sp>
    </p:spTree>
    <p:extLst>
      <p:ext uri="{BB962C8B-B14F-4D97-AF65-F5344CB8AC3E}">
        <p14:creationId xmlns:p14="http://schemas.microsoft.com/office/powerpoint/2010/main" val="40905559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Drag picture to placeholder or click icon to add</a:t>
            </a:r>
            <a:endParaRPr lang="en-US" noProof="0" dirty="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5"/>
          <p:cNvSpPr>
            <a:spLocks noGrp="1" noChangeArrowheads="1"/>
          </p:cNvSpPr>
          <p:nvPr>
            <p:ph type="ftr" sz="quarter" idx="19"/>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20"/>
          </p:nvPr>
        </p:nvSpPr>
        <p:spPr/>
        <p:txBody>
          <a:bodyPr/>
          <a:lstStyle>
            <a:lvl1pPr>
              <a:defRPr>
                <a:cs typeface="ＭＳ Ｐゴシック" charset="0"/>
              </a:defRPr>
            </a:lvl1pPr>
          </a:lstStyle>
          <a:p>
            <a:pPr>
              <a:defRPr/>
            </a:pPr>
            <a:fld id="{13940BA2-61BE-5841-9374-5D7468ABC5F2}" type="slidenum">
              <a:rPr lang="en-US"/>
              <a:pPr>
                <a:defRPr/>
              </a:pPr>
              <a:t>‹#›</a:t>
            </a:fld>
            <a:endParaRPr lang="en-US"/>
          </a:p>
        </p:txBody>
      </p:sp>
    </p:spTree>
    <p:extLst>
      <p:ext uri="{BB962C8B-B14F-4D97-AF65-F5344CB8AC3E}">
        <p14:creationId xmlns:p14="http://schemas.microsoft.com/office/powerpoint/2010/main" val="60177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Copyright © 2010 Symantec Corporation. All rights reserved. </a:t>
            </a:r>
            <a:r>
              <a:rPr lang="en-US" sz="800">
                <a:solidFill>
                  <a:srgbClr val="000000"/>
                </a:solidFill>
                <a:latin typeface="Calibri" charset="0"/>
                <a:cs typeface="Arial"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solidFill>
                <a:srgbClr val="000000"/>
              </a:solidFill>
              <a:latin typeface="Calibri" charset="0"/>
              <a:cs typeface="Arial" charset="0"/>
            </a:endParaRPr>
          </a:p>
          <a:p>
            <a:pPr>
              <a:lnSpc>
                <a:spcPct val="90000"/>
              </a:lnSpc>
            </a:pPr>
            <a:r>
              <a:rPr lang="en-US" sz="800">
                <a:solidFill>
                  <a:srgbClr val="000000"/>
                </a:solidFill>
                <a:latin typeface="Calibri" charset="0"/>
                <a:cs typeface="Arial"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35D30D80-6F09-5849-B5B6-B9DC5E883C72}" type="slidenum">
              <a:rPr lang="en-US"/>
              <a:pPr>
                <a:defRPr/>
              </a:pPr>
              <a:t>‹#›</a:t>
            </a:fld>
            <a:endParaRPr lang="en-US"/>
          </a:p>
        </p:txBody>
      </p:sp>
    </p:spTree>
    <p:extLst>
      <p:ext uri="{BB962C8B-B14F-4D97-AF65-F5344CB8AC3E}">
        <p14:creationId xmlns:p14="http://schemas.microsoft.com/office/powerpoint/2010/main" val="16518139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SYMANTEC PROPRIETARY/CONFIDENTIAL – INTERNAL USE ONLY</a:t>
            </a:r>
            <a:br>
              <a:rPr lang="en-US" sz="800" b="1">
                <a:solidFill>
                  <a:srgbClr val="000000"/>
                </a:solidFill>
                <a:latin typeface="Calibri" charset="0"/>
                <a:cs typeface="Arial" charset="0"/>
              </a:rPr>
            </a:br>
            <a:r>
              <a:rPr lang="en-US" sz="800">
                <a:solidFill>
                  <a:srgbClr val="000000"/>
                </a:solidFill>
                <a:latin typeface="Calibri" charset="0"/>
                <a:cs typeface="Arial" charset="0"/>
              </a:rPr>
              <a:t>Copyright © 2010 Symantec Corporation. All rights reserved.</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935B7746-8116-8E40-8FA8-26F035F09999}" type="slidenum">
              <a:rPr lang="en-US"/>
              <a:pPr>
                <a:defRPr/>
              </a:pPr>
              <a:t>‹#›</a:t>
            </a:fld>
            <a:endParaRPr lang="en-US"/>
          </a:p>
        </p:txBody>
      </p:sp>
    </p:spTree>
    <p:extLst>
      <p:ext uri="{BB962C8B-B14F-4D97-AF65-F5344CB8AC3E}">
        <p14:creationId xmlns:p14="http://schemas.microsoft.com/office/powerpoint/2010/main" val="20261608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16"/>
          <p:cNvGrpSpPr>
            <a:grpSpLocks/>
          </p:cNvGrpSpPr>
          <p:nvPr userDrawn="1"/>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grpSp>
      <p:pic>
        <p:nvPicPr>
          <p:cNvPr id="8" name="Picture 14"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6"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38" name="Rectangle 6"/>
          <p:cNvSpPr>
            <a:spLocks noGrp="1" noChangeArrowheads="1"/>
          </p:cNvSpPr>
          <p:nvPr>
            <p:ph type="sldNum" sz="quarter" idx="12"/>
          </p:nvPr>
        </p:nvSpPr>
        <p:spPr/>
        <p:txBody>
          <a:bodyPr/>
          <a:lstStyle>
            <a:lvl1pPr>
              <a:defRPr>
                <a:cs typeface="ＭＳ Ｐゴシック" charset="0"/>
              </a:defRPr>
            </a:lvl1pPr>
          </a:lstStyle>
          <a:p>
            <a:pPr>
              <a:defRPr/>
            </a:pPr>
            <a:fld id="{DCAB716D-EE1A-6E4A-B399-8DAB9FA9BF6B}" type="slidenum">
              <a:rPr lang="en-US"/>
              <a:pPr>
                <a:defRPr/>
              </a:pPr>
              <a:t>‹#›</a:t>
            </a:fld>
            <a:endParaRPr lang="en-US"/>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rgbClr val="4E4845"/>
              </a:buClr>
              <a:defRPr sz="1600">
                <a:solidFill>
                  <a:srgbClr val="4E4845"/>
                </a:solidFill>
                <a:latin typeface="Calibri" pitchFamily="34" charset="0"/>
                <a:cs typeface="Arial" charset="0"/>
              </a:defRPr>
            </a:lvl1pPr>
          </a:lstStyle>
          <a:p>
            <a:pPr>
              <a:defRPr/>
            </a:pPr>
            <a:endParaRPr lang="en-US"/>
          </a:p>
        </p:txBody>
      </p:sp>
    </p:spTree>
    <p:extLst>
      <p:ext uri="{BB962C8B-B14F-4D97-AF65-F5344CB8AC3E}">
        <p14:creationId xmlns:p14="http://schemas.microsoft.com/office/powerpoint/2010/main" val="13522855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lnSpc>
                <a:spcPct val="100000"/>
              </a:lnSpc>
              <a:spcAft>
                <a:spcPts val="0"/>
              </a:spcAft>
              <a:defRPr b="1"/>
            </a:lvl1pPr>
            <a:lvl2pPr>
              <a:lnSpc>
                <a:spcPct val="100000"/>
              </a:lnSpc>
              <a:spcAft>
                <a:spcPts val="0"/>
              </a:spcAft>
              <a:defRPr/>
            </a:lvl2pPr>
            <a:lvl3pPr>
              <a:lnSpc>
                <a:spcPct val="100000"/>
              </a:lnSpc>
              <a:spcAft>
                <a:spcPts val="0"/>
              </a:spcAft>
              <a:defRPr/>
            </a:lvl3pPr>
            <a:lvl4pPr>
              <a:lnSpc>
                <a:spcPct val="100000"/>
              </a:lnSpc>
              <a:spcAft>
                <a:spcPts val="0"/>
              </a:spcAft>
              <a:defRPr/>
            </a:lvl4pPr>
            <a:lvl5pPr>
              <a:lnSpc>
                <a:spcPct val="100000"/>
              </a:lnSpc>
              <a:spcAft>
                <a:spcPts val="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r>
              <a:rPr lang="en-US"/>
              <a:t>Symantec CONFIDENTIAL - Internal Use Only</a:t>
            </a:r>
          </a:p>
        </p:txBody>
      </p:sp>
      <p:sp>
        <p:nvSpPr>
          <p:cNvPr id="5" name="Rectangle 6"/>
          <p:cNvSpPr>
            <a:spLocks noGrp="1" noChangeArrowheads="1"/>
          </p:cNvSpPr>
          <p:nvPr>
            <p:ph type="sldNum" sz="quarter" idx="11"/>
          </p:nvPr>
        </p:nvSpPr>
        <p:spPr/>
        <p:txBody>
          <a:bodyPr/>
          <a:lstStyle>
            <a:lvl1pPr>
              <a:defRPr>
                <a:cs typeface="ＭＳ Ｐゴシック" charset="0"/>
              </a:defRPr>
            </a:lvl1pPr>
          </a:lstStyle>
          <a:p>
            <a:pPr>
              <a:defRPr/>
            </a:pPr>
            <a:fld id="{F24C5F23-E7A7-5043-AECB-CA6006C63692}" type="slidenum">
              <a:rPr lang="en-US"/>
              <a:pPr>
                <a:defRPr/>
              </a:pPr>
              <a:t>‹#›</a:t>
            </a:fld>
            <a:endParaRPr lang="en-US"/>
          </a:p>
        </p:txBody>
      </p:sp>
    </p:spTree>
    <p:extLst>
      <p:ext uri="{BB962C8B-B14F-4D97-AF65-F5344CB8AC3E}">
        <p14:creationId xmlns:p14="http://schemas.microsoft.com/office/powerpoint/2010/main" val="29417817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p:txBody>
          <a:bodyPr/>
          <a:lstStyle>
            <a:lvl1pPr>
              <a:defRPr/>
            </a:lvl1pPr>
          </a:lstStyle>
          <a:p>
            <a:pPr>
              <a:defRPr/>
            </a:pPr>
            <a:r>
              <a:rPr lang="en-US"/>
              <a:t>Symantec CONFIDENTIAL - Internal Use Only</a:t>
            </a:r>
          </a:p>
        </p:txBody>
      </p:sp>
      <p:sp>
        <p:nvSpPr>
          <p:cNvPr id="6" name="Rectangle 6"/>
          <p:cNvSpPr>
            <a:spLocks noGrp="1" noChangeArrowheads="1"/>
          </p:cNvSpPr>
          <p:nvPr>
            <p:ph type="sldNum" sz="quarter" idx="14"/>
          </p:nvPr>
        </p:nvSpPr>
        <p:spPr/>
        <p:txBody>
          <a:bodyPr/>
          <a:lstStyle>
            <a:lvl1pPr>
              <a:defRPr>
                <a:cs typeface="ＭＳ Ｐゴシック" charset="0"/>
              </a:defRPr>
            </a:lvl1pPr>
          </a:lstStyle>
          <a:p>
            <a:pPr>
              <a:defRPr/>
            </a:pPr>
            <a:fld id="{397DA913-FA88-8442-B887-8A49A8A584D5}" type="slidenum">
              <a:rPr lang="en-US"/>
              <a:pPr>
                <a:defRPr/>
              </a:pPr>
              <a:t>‹#›</a:t>
            </a:fld>
            <a:endParaRPr lang="en-US"/>
          </a:p>
        </p:txBody>
      </p:sp>
    </p:spTree>
    <p:extLst>
      <p:ext uri="{BB962C8B-B14F-4D97-AF65-F5344CB8AC3E}">
        <p14:creationId xmlns:p14="http://schemas.microsoft.com/office/powerpoint/2010/main" val="21329702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r>
              <a:rPr lang="en-US"/>
              <a:t>Symantec CONFIDENTIAL - Internal Use Only</a:t>
            </a:r>
          </a:p>
        </p:txBody>
      </p:sp>
      <p:sp>
        <p:nvSpPr>
          <p:cNvPr id="10" name="Rectangle 6"/>
          <p:cNvSpPr>
            <a:spLocks noGrp="1" noChangeArrowheads="1"/>
          </p:cNvSpPr>
          <p:nvPr>
            <p:ph type="sldNum" sz="quarter" idx="16"/>
          </p:nvPr>
        </p:nvSpPr>
        <p:spPr/>
        <p:txBody>
          <a:bodyPr/>
          <a:lstStyle>
            <a:lvl1pPr>
              <a:defRPr>
                <a:cs typeface="ＭＳ Ｐゴシック" charset="0"/>
              </a:defRPr>
            </a:lvl1pPr>
          </a:lstStyle>
          <a:p>
            <a:pPr>
              <a:defRPr/>
            </a:pPr>
            <a:fld id="{B3A4188E-2F8D-824D-9B47-7E66DC35FCB2}" type="slidenum">
              <a:rPr lang="en-US"/>
              <a:pPr>
                <a:defRPr/>
              </a:pPr>
              <a:t>‹#›</a:t>
            </a:fld>
            <a:endParaRPr lang="en-US"/>
          </a:p>
        </p:txBody>
      </p:sp>
    </p:spTree>
    <p:extLst>
      <p:ext uri="{BB962C8B-B14F-4D97-AF65-F5344CB8AC3E}">
        <p14:creationId xmlns:p14="http://schemas.microsoft.com/office/powerpoint/2010/main" val="2834521562"/>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pic>
        <p:nvPicPr>
          <p:cNvPr id="6" name="Picture 13"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5"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36"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56E52C97-4F2D-B34B-BD5F-CA0C1D6A9F51}" type="slidenum">
              <a:rPr lang="en-US"/>
              <a:pPr>
                <a:defRPr/>
              </a:pPr>
              <a:t>‹#›</a:t>
            </a:fld>
            <a:endParaRPr lang="en-US"/>
          </a:p>
        </p:txBody>
      </p:sp>
    </p:spTree>
    <p:extLst>
      <p:ext uri="{BB962C8B-B14F-4D97-AF65-F5344CB8AC3E}">
        <p14:creationId xmlns:p14="http://schemas.microsoft.com/office/powerpoint/2010/main" val="2785491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ransition with Background Picture">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pic>
        <p:nvPicPr>
          <p:cNvPr id="6" name="Picture 14" descr="SYM_Horiz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a:lvl1pPr>
          </a:lstStyle>
          <a:p>
            <a:pPr>
              <a:defRPr/>
            </a:pPr>
            <a:r>
              <a:rPr lang="en-US"/>
              <a:t>Symantec CONFIDENTIAL - Internal Use Only</a:t>
            </a:r>
          </a:p>
        </p:txBody>
      </p:sp>
      <p:sp>
        <p:nvSpPr>
          <p:cNvPr id="8" name="Rectangle 6"/>
          <p:cNvSpPr>
            <a:spLocks noGrp="1" noChangeArrowheads="1"/>
          </p:cNvSpPr>
          <p:nvPr>
            <p:ph type="sldNum" sz="quarter" idx="11"/>
          </p:nvPr>
        </p:nvSpPr>
        <p:spPr/>
        <p:txBody>
          <a:bodyPr/>
          <a:lstStyle>
            <a:lvl1pPr>
              <a:defRPr>
                <a:cs typeface="ＭＳ Ｐゴシック" charset="0"/>
              </a:defRPr>
            </a:lvl1pPr>
          </a:lstStyle>
          <a:p>
            <a:pPr>
              <a:defRPr/>
            </a:pPr>
            <a:fld id="{8AF01FE4-992D-4B4B-865C-8254C60CE7ED}" type="slidenum">
              <a:rPr lang="en-US"/>
              <a:pPr>
                <a:defRPr/>
              </a:pPr>
              <a:t>‹#›</a:t>
            </a:fld>
            <a:endParaRPr lang="en-US"/>
          </a:p>
        </p:txBody>
      </p:sp>
    </p:spTree>
    <p:extLst>
      <p:ext uri="{BB962C8B-B14F-4D97-AF65-F5344CB8AC3E}">
        <p14:creationId xmlns:p14="http://schemas.microsoft.com/office/powerpoint/2010/main" val="1898301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Drag picture to placeholder or click icon to add</a:t>
            </a:r>
            <a:endParaRPr lang="en-US" noProof="0" dirty="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5"/>
          <p:cNvSpPr>
            <a:spLocks noGrp="1" noChangeArrowheads="1"/>
          </p:cNvSpPr>
          <p:nvPr>
            <p:ph type="ftr" sz="quarter" idx="19"/>
          </p:nvPr>
        </p:nvSpPr>
        <p:spPr/>
        <p:txBody>
          <a:bodyPr/>
          <a:lstStyle>
            <a:lvl1pPr algn="l" rtl="0" eaLnBrk="0" fontAlgn="base" hangingPunct="0">
              <a:spcBef>
                <a:spcPct val="0"/>
              </a:spcBef>
              <a:spcAft>
                <a:spcPct val="0"/>
              </a:spcAft>
              <a:defRPr lang="en-US" sz="1200" kern="1200">
                <a:solidFill>
                  <a:schemeClr val="bg2">
                    <a:lumMod val="50000"/>
                  </a:schemeClr>
                </a:solidFill>
                <a:latin typeface="Calibri" pitchFamily="34" charset="0"/>
                <a:ea typeface="+mn-ea"/>
                <a:cs typeface="Calibri" pitchFamily="34" charset="0"/>
              </a:defRPr>
            </a:lvl1pPr>
          </a:lstStyle>
          <a:p>
            <a:pPr>
              <a:defRPr/>
            </a:pPr>
            <a:endParaRPr/>
          </a:p>
        </p:txBody>
      </p:sp>
      <p:sp>
        <p:nvSpPr>
          <p:cNvPr id="8" name="Rectangle 6"/>
          <p:cNvSpPr>
            <a:spLocks noGrp="1" noChangeArrowheads="1"/>
          </p:cNvSpPr>
          <p:nvPr>
            <p:ph type="sldNum" sz="quarter" idx="20"/>
          </p:nvPr>
        </p:nvSpPr>
        <p:spPr/>
        <p:txBody>
          <a:bodyPr/>
          <a:lstStyle>
            <a:lvl1pPr>
              <a:defRPr>
                <a:latin typeface="Calibri" pitchFamily="34" charset="0"/>
                <a:cs typeface="Calibri" pitchFamily="34" charset="0"/>
              </a:defRPr>
            </a:lvl1pPr>
          </a:lstStyle>
          <a:p>
            <a:pPr>
              <a:defRPr/>
            </a:pPr>
            <a:fld id="{4049B755-4272-C446-BC15-72A9C50EB04E}" type="slidenum">
              <a:rPr lang="en-US"/>
              <a:pPr>
                <a:defRPr/>
              </a:pPr>
              <a:t>‹#›</a:t>
            </a:fld>
            <a:endParaRPr lang="en-US"/>
          </a:p>
        </p:txBody>
      </p:sp>
    </p:spTree>
    <p:extLst>
      <p:ext uri="{BB962C8B-B14F-4D97-AF65-F5344CB8AC3E}">
        <p14:creationId xmlns:p14="http://schemas.microsoft.com/office/powerpoint/2010/main" val="27391975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p:txBody>
          <a:bodyPr/>
          <a:lstStyle>
            <a:lvl1pPr>
              <a:defRPr/>
            </a:lvl1pPr>
          </a:lstStyle>
          <a:p>
            <a:pPr>
              <a:defRPr/>
            </a:pPr>
            <a:r>
              <a:rPr lang="en-US"/>
              <a:t>Symantec CONFIDENTIAL - Internal Use Only</a:t>
            </a:r>
          </a:p>
        </p:txBody>
      </p:sp>
      <p:sp>
        <p:nvSpPr>
          <p:cNvPr id="5" name="Rectangle 6"/>
          <p:cNvSpPr>
            <a:spLocks noGrp="1" noChangeArrowheads="1"/>
          </p:cNvSpPr>
          <p:nvPr>
            <p:ph type="sldNum" sz="quarter" idx="14"/>
          </p:nvPr>
        </p:nvSpPr>
        <p:spPr/>
        <p:txBody>
          <a:bodyPr/>
          <a:lstStyle>
            <a:lvl1pPr>
              <a:defRPr>
                <a:cs typeface="ＭＳ Ｐゴシック" charset="0"/>
              </a:defRPr>
            </a:lvl1pPr>
          </a:lstStyle>
          <a:p>
            <a:pPr>
              <a:defRPr/>
            </a:pPr>
            <a:fld id="{22FDDF2D-54F3-2448-BFAD-551E4DA4CECA}" type="slidenum">
              <a:rPr lang="en-US"/>
              <a:pPr>
                <a:defRPr/>
              </a:pPr>
              <a:t>‹#›</a:t>
            </a:fld>
            <a:endParaRPr lang="en-US"/>
          </a:p>
        </p:txBody>
      </p:sp>
    </p:spTree>
    <p:extLst>
      <p:ext uri="{BB962C8B-B14F-4D97-AF65-F5344CB8AC3E}">
        <p14:creationId xmlns:p14="http://schemas.microsoft.com/office/powerpoint/2010/main" val="31975921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p:txBody>
          <a:bodyPr/>
          <a:lstStyle>
            <a:lvl1pPr>
              <a:defRPr/>
            </a:lvl1pPr>
          </a:lstStyle>
          <a:p>
            <a:pPr>
              <a:defRPr/>
            </a:pPr>
            <a:r>
              <a:rPr lang="en-US"/>
              <a:t>Symantec CONFIDENTIAL - Internal Use Only</a:t>
            </a:r>
          </a:p>
        </p:txBody>
      </p:sp>
      <p:sp>
        <p:nvSpPr>
          <p:cNvPr id="8" name="Rectangle 6"/>
          <p:cNvSpPr>
            <a:spLocks noGrp="1" noChangeArrowheads="1"/>
          </p:cNvSpPr>
          <p:nvPr>
            <p:ph type="sldNum" sz="quarter" idx="15"/>
          </p:nvPr>
        </p:nvSpPr>
        <p:spPr/>
        <p:txBody>
          <a:bodyPr/>
          <a:lstStyle>
            <a:lvl1pPr>
              <a:defRPr>
                <a:cs typeface="ＭＳ Ｐゴシック" charset="0"/>
              </a:defRPr>
            </a:lvl1pPr>
          </a:lstStyle>
          <a:p>
            <a:pPr>
              <a:defRPr/>
            </a:pPr>
            <a:fld id="{82DCB1B1-F637-004E-81CA-A9BD201DD353}" type="slidenum">
              <a:rPr lang="en-US"/>
              <a:pPr>
                <a:defRPr/>
              </a:pPr>
              <a:t>‹#›</a:t>
            </a:fld>
            <a:endParaRPr lang="en-US"/>
          </a:p>
        </p:txBody>
      </p:sp>
    </p:spTree>
    <p:extLst>
      <p:ext uri="{BB962C8B-B14F-4D97-AF65-F5344CB8AC3E}">
        <p14:creationId xmlns:p14="http://schemas.microsoft.com/office/powerpoint/2010/main" val="15567240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p:txBody>
          <a:bodyPr/>
          <a:lstStyle>
            <a:lvl1pPr>
              <a:defRPr/>
            </a:lvl1pPr>
          </a:lstStyle>
          <a:p>
            <a:pPr>
              <a:defRPr/>
            </a:pPr>
            <a:r>
              <a:rPr lang="en-US"/>
              <a:t>Symantec CONFIDENTIAL - Internal Use Only</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5509755C-FC44-DD42-BD97-0874E2D7C3F9}" type="slidenum">
              <a:rPr lang="en-US"/>
              <a:pPr>
                <a:defRPr/>
              </a:pPr>
              <a:t>‹#›</a:t>
            </a:fld>
            <a:endParaRPr lang="en-US"/>
          </a:p>
        </p:txBody>
      </p:sp>
    </p:spTree>
    <p:extLst>
      <p:ext uri="{BB962C8B-B14F-4D97-AF65-F5344CB8AC3E}">
        <p14:creationId xmlns:p14="http://schemas.microsoft.com/office/powerpoint/2010/main" val="34515064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p:txBody>
          <a:bodyPr/>
          <a:lstStyle>
            <a:lvl1pPr>
              <a:defRPr/>
            </a:lvl1pPr>
          </a:lstStyle>
          <a:p>
            <a:pPr>
              <a:defRPr/>
            </a:pPr>
            <a:r>
              <a:rPr lang="en-US"/>
              <a:t>Symantec CONFIDENTIAL - Internal Use Only</a:t>
            </a:r>
          </a:p>
        </p:txBody>
      </p:sp>
      <p:sp>
        <p:nvSpPr>
          <p:cNvPr id="4" name="Rectangle 6"/>
          <p:cNvSpPr>
            <a:spLocks noGrp="1" noChangeArrowheads="1"/>
          </p:cNvSpPr>
          <p:nvPr>
            <p:ph type="sldNum" sz="quarter" idx="11"/>
          </p:nvPr>
        </p:nvSpPr>
        <p:spPr/>
        <p:txBody>
          <a:bodyPr/>
          <a:lstStyle>
            <a:lvl1pPr>
              <a:defRPr>
                <a:cs typeface="ＭＳ Ｐゴシック" charset="0"/>
              </a:defRPr>
            </a:lvl1pPr>
          </a:lstStyle>
          <a:p>
            <a:pPr>
              <a:defRPr/>
            </a:pPr>
            <a:fld id="{FC64730B-3099-2743-83C0-D746B12DE1A3}" type="slidenum">
              <a:rPr lang="en-US"/>
              <a:pPr>
                <a:defRPr/>
              </a:pPr>
              <a:t>‹#›</a:t>
            </a:fld>
            <a:endParaRPr lang="en-US"/>
          </a:p>
        </p:txBody>
      </p:sp>
    </p:spTree>
    <p:extLst>
      <p:ext uri="{BB962C8B-B14F-4D97-AF65-F5344CB8AC3E}">
        <p14:creationId xmlns:p14="http://schemas.microsoft.com/office/powerpoint/2010/main" val="5046625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p:txBody>
          <a:bodyPr/>
          <a:lstStyle>
            <a:lvl1pPr>
              <a:defRPr/>
            </a:lvl1pPr>
          </a:lstStyle>
          <a:p>
            <a:pPr>
              <a:defRPr/>
            </a:pPr>
            <a:r>
              <a:rPr lang="en-US"/>
              <a:t>Symantec CONFIDENTIAL - Internal Use Only</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CAB5DFF9-D06A-3B4C-B238-5A9231FCB516}" type="slidenum">
              <a:rPr lang="en-US"/>
              <a:pPr>
                <a:defRPr/>
              </a:pPr>
              <a:t>‹#›</a:t>
            </a:fld>
            <a:endParaRPr lang="en-US"/>
          </a:p>
        </p:txBody>
      </p:sp>
    </p:spTree>
    <p:extLst>
      <p:ext uri="{BB962C8B-B14F-4D97-AF65-F5344CB8AC3E}">
        <p14:creationId xmlns:p14="http://schemas.microsoft.com/office/powerpoint/2010/main" val="23886273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ftr" sz="quarter" idx="19"/>
          </p:nvPr>
        </p:nvSpPr>
        <p:spPr/>
        <p:txBody>
          <a:bodyPr/>
          <a:lstStyle>
            <a:lvl1pPr>
              <a:defRPr/>
            </a:lvl1pPr>
          </a:lstStyle>
          <a:p>
            <a:pPr>
              <a:defRPr/>
            </a:pPr>
            <a:r>
              <a:rPr lang="en-US"/>
              <a:t>Symantec CONFIDENTIAL - Internal Use Only</a:t>
            </a:r>
          </a:p>
        </p:txBody>
      </p:sp>
      <p:sp>
        <p:nvSpPr>
          <p:cNvPr id="7" name="Rectangle 6"/>
          <p:cNvSpPr>
            <a:spLocks noGrp="1" noChangeArrowheads="1"/>
          </p:cNvSpPr>
          <p:nvPr>
            <p:ph type="sldNum" sz="quarter" idx="20"/>
          </p:nvPr>
        </p:nvSpPr>
        <p:spPr/>
        <p:txBody>
          <a:bodyPr/>
          <a:lstStyle>
            <a:lvl1pPr>
              <a:defRPr>
                <a:cs typeface="ＭＳ Ｐゴシック" charset="0"/>
              </a:defRPr>
            </a:lvl1pPr>
          </a:lstStyle>
          <a:p>
            <a:pPr>
              <a:defRPr/>
            </a:pPr>
            <a:fld id="{2CE214AA-330F-9B41-9F3B-DF8F7F796E52}" type="slidenum">
              <a:rPr lang="en-US"/>
              <a:pPr>
                <a:defRPr/>
              </a:pPr>
              <a:t>‹#›</a:t>
            </a:fld>
            <a:endParaRPr lang="en-US"/>
          </a:p>
        </p:txBody>
      </p:sp>
    </p:spTree>
    <p:extLst>
      <p:ext uri="{BB962C8B-B14F-4D97-AF65-F5344CB8AC3E}">
        <p14:creationId xmlns:p14="http://schemas.microsoft.com/office/powerpoint/2010/main" val="11352744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Drag picture to placeholder or click icon to add</a:t>
            </a:r>
            <a:endParaRPr lang="en-US" noProof="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5"/>
          <p:cNvSpPr>
            <a:spLocks noGrp="1" noChangeArrowheads="1"/>
          </p:cNvSpPr>
          <p:nvPr>
            <p:ph type="ftr" sz="quarter" idx="19"/>
          </p:nvPr>
        </p:nvSpPr>
        <p:spPr/>
        <p:txBody>
          <a:bodyPr/>
          <a:lstStyle>
            <a:lvl1pPr>
              <a:defRPr/>
            </a:lvl1pPr>
          </a:lstStyle>
          <a:p>
            <a:pPr>
              <a:defRPr/>
            </a:pPr>
            <a:r>
              <a:rPr lang="en-US"/>
              <a:t>Symantec CONFIDENTIAL - Internal Use Only</a:t>
            </a:r>
          </a:p>
        </p:txBody>
      </p:sp>
      <p:sp>
        <p:nvSpPr>
          <p:cNvPr id="8" name="Rectangle 6"/>
          <p:cNvSpPr>
            <a:spLocks noGrp="1" noChangeArrowheads="1"/>
          </p:cNvSpPr>
          <p:nvPr>
            <p:ph type="sldNum" sz="quarter" idx="20"/>
          </p:nvPr>
        </p:nvSpPr>
        <p:spPr/>
        <p:txBody>
          <a:bodyPr/>
          <a:lstStyle>
            <a:lvl1pPr>
              <a:defRPr>
                <a:cs typeface="ＭＳ Ｐゴシック" charset="0"/>
              </a:defRPr>
            </a:lvl1pPr>
          </a:lstStyle>
          <a:p>
            <a:pPr>
              <a:defRPr/>
            </a:pPr>
            <a:fld id="{6480009C-E78A-5A41-8EC4-6CB02409EBDF}" type="slidenum">
              <a:rPr lang="en-US"/>
              <a:pPr>
                <a:defRPr/>
              </a:pPr>
              <a:t>‹#›</a:t>
            </a:fld>
            <a:endParaRPr lang="en-US"/>
          </a:p>
        </p:txBody>
      </p:sp>
    </p:spTree>
    <p:extLst>
      <p:ext uri="{BB962C8B-B14F-4D97-AF65-F5344CB8AC3E}">
        <p14:creationId xmlns:p14="http://schemas.microsoft.com/office/powerpoint/2010/main" val="6240604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Copyright © 2010 Symantec Corporation. All rights reserved. </a:t>
            </a:r>
            <a:r>
              <a:rPr lang="en-US" sz="800">
                <a:solidFill>
                  <a:srgbClr val="000000"/>
                </a:solidFill>
                <a:latin typeface="Calibri" charset="0"/>
                <a:cs typeface="Arial"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solidFill>
                <a:srgbClr val="000000"/>
              </a:solidFill>
              <a:latin typeface="Calibri" charset="0"/>
              <a:cs typeface="Arial" charset="0"/>
            </a:endParaRPr>
          </a:p>
          <a:p>
            <a:pPr>
              <a:lnSpc>
                <a:spcPct val="90000"/>
              </a:lnSpc>
            </a:pPr>
            <a:r>
              <a:rPr lang="en-US" sz="800">
                <a:solidFill>
                  <a:srgbClr val="000000"/>
                </a:solidFill>
                <a:latin typeface="Calibri" charset="0"/>
                <a:cs typeface="Arial"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FD21F2B6-6584-4B48-8B49-DA1BDC1B17A2}" type="slidenum">
              <a:rPr lang="en-US"/>
              <a:pPr>
                <a:defRPr/>
              </a:pPr>
              <a:t>‹#›</a:t>
            </a:fld>
            <a:endParaRPr lang="en-US"/>
          </a:p>
        </p:txBody>
      </p:sp>
    </p:spTree>
    <p:extLst>
      <p:ext uri="{BB962C8B-B14F-4D97-AF65-F5344CB8AC3E}">
        <p14:creationId xmlns:p14="http://schemas.microsoft.com/office/powerpoint/2010/main" val="21168382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SYMANTEC PROPRIETARY/CONFIDENTIAL – INTERNAL USE ONLY</a:t>
            </a:r>
            <a:br>
              <a:rPr lang="en-US" sz="800" b="1">
                <a:solidFill>
                  <a:srgbClr val="000000"/>
                </a:solidFill>
                <a:latin typeface="Calibri" charset="0"/>
                <a:cs typeface="Arial" charset="0"/>
              </a:rPr>
            </a:br>
            <a:r>
              <a:rPr lang="en-US" sz="800">
                <a:solidFill>
                  <a:srgbClr val="000000"/>
                </a:solidFill>
                <a:latin typeface="Calibri" charset="0"/>
                <a:cs typeface="Arial" charset="0"/>
              </a:rPr>
              <a:t>Copyright © 2010 Symantec Corporation. All rights reserved.</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CAD53C76-3B85-8342-B353-62B97DD9E27B}" type="slidenum">
              <a:rPr lang="en-US"/>
              <a:pPr>
                <a:defRPr/>
              </a:pPr>
              <a:t>‹#›</a:t>
            </a:fld>
            <a:endParaRPr lang="en-US"/>
          </a:p>
        </p:txBody>
      </p:sp>
    </p:spTree>
    <p:extLst>
      <p:ext uri="{BB962C8B-B14F-4D97-AF65-F5344CB8AC3E}">
        <p14:creationId xmlns:p14="http://schemas.microsoft.com/office/powerpoint/2010/main" val="19061448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a:t>Symantec CONFIDENTIAL - Internal Use Only</a:t>
            </a:r>
          </a:p>
        </p:txBody>
      </p:sp>
      <p:sp>
        <p:nvSpPr>
          <p:cNvPr id="3" name="Slide Number Placeholder 2"/>
          <p:cNvSpPr>
            <a:spLocks noGrp="1"/>
          </p:cNvSpPr>
          <p:nvPr>
            <p:ph type="sldNum" sz="quarter" idx="11"/>
          </p:nvPr>
        </p:nvSpPr>
        <p:spPr/>
        <p:txBody>
          <a:bodyPr/>
          <a:lstStyle>
            <a:lvl1pPr>
              <a:defRPr>
                <a:cs typeface="ＭＳ Ｐゴシック" charset="0"/>
              </a:defRPr>
            </a:lvl1pPr>
          </a:lstStyle>
          <a:p>
            <a:pPr>
              <a:defRPr/>
            </a:pPr>
            <a:fld id="{D2ADF4F9-C55D-414F-8627-A6D2576F0B85}" type="slidenum">
              <a:rPr lang="en-US"/>
              <a:pPr>
                <a:defRPr/>
              </a:pPr>
              <a:t>‹#›</a:t>
            </a:fld>
            <a:endParaRPr lang="en-US"/>
          </a:p>
        </p:txBody>
      </p:sp>
    </p:spTree>
    <p:extLst>
      <p:ext uri="{BB962C8B-B14F-4D97-AF65-F5344CB8AC3E}">
        <p14:creationId xmlns:p14="http://schemas.microsoft.com/office/powerpoint/2010/main" val="3968867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hank You - External">
    <p:spTree>
      <p:nvGrpSpPr>
        <p:cNvPr id="1" name=""/>
        <p:cNvGrpSpPr/>
        <p:nvPr/>
      </p:nvGrpSpPr>
      <p:grpSpPr>
        <a:xfrm>
          <a:off x="0" y="0"/>
          <a:ext cx="0" cy="0"/>
          <a:chOff x="0" y="0"/>
          <a:chExt cx="0" cy="0"/>
        </a:xfrm>
      </p:grpSpPr>
      <p:sp>
        <p:nvSpPr>
          <p:cNvPr id="3" name="Round Same Side Corner Rectangle 2"/>
          <p:cNvSpPr/>
          <p:nvPr/>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4" name="Round Same Side Corner Rectangle 3"/>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5" name="Rectangle 3"/>
          <p:cNvSpPr txBox="1">
            <a:spLocks noChangeArrowheads="1"/>
          </p:cNvSpPr>
          <p:nvPr/>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defRPr/>
            </a:pPr>
            <a:r>
              <a:rPr lang="en-US" sz="3400" b="1" smtClean="0">
                <a:latin typeface="Calibri" charset="0"/>
              </a:rPr>
              <a:t>Thank you!</a:t>
            </a:r>
          </a:p>
        </p:txBody>
      </p:sp>
      <p:sp>
        <p:nvSpPr>
          <p:cNvPr id="6" name="Rectangle 6"/>
          <p:cNvSpPr>
            <a:spLocks noChangeArrowheads="1"/>
          </p:cNvSpPr>
          <p:nvPr/>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latin typeface="Calibri" charset="0"/>
              </a:rPr>
              <a:t>Copyright © 2011 Symantec Corporation. All rights reserved. </a:t>
            </a:r>
            <a:r>
              <a:rPr lang="en-US" sz="800">
                <a:latin typeface="Calibri"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latin typeface="Calibri" charset="0"/>
            </a:endParaRPr>
          </a:p>
          <a:p>
            <a:pPr>
              <a:lnSpc>
                <a:spcPct val="90000"/>
              </a:lnSpc>
            </a:pPr>
            <a:r>
              <a:rPr lang="en-US" sz="800">
                <a:latin typeface="Calibri"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defRPr/>
            </a:pPr>
            <a:r>
              <a:rPr lang="en-US" sz="3400" b="1" smtClean="0">
                <a:latin typeface="Calibri"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dist="35921" dir="2700000" algn="ctr" rotWithShape="0">
                    <a:srgbClr val="9A918C"/>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p:ph type="ftr" sz="quarter" idx="10"/>
          </p:nvPr>
        </p:nvSpPr>
        <p:spPr/>
        <p:txBody>
          <a:bodyPr/>
          <a:lstStyle>
            <a:lvl1pPr algn="l" eaLnBrk="0" hangingPunct="0">
              <a:defRPr sz="1200">
                <a:solidFill>
                  <a:schemeClr val="bg2">
                    <a:lumMod val="50000"/>
                  </a:schemeClr>
                </a:solidFill>
                <a:latin typeface="Calibri" pitchFamily="34" charset="0"/>
                <a:cs typeface="Calibri" pitchFamily="34" charset="0"/>
              </a:defRPr>
            </a:lvl1pPr>
          </a:lstStyle>
          <a:p>
            <a:pPr>
              <a:defRPr/>
            </a:pPr>
            <a:endParaRPr lang="en-US"/>
          </a:p>
        </p:txBody>
      </p:sp>
      <p:sp>
        <p:nvSpPr>
          <p:cNvPr id="37" name="Rectangle 6"/>
          <p:cNvSpPr>
            <a:spLocks noGrp="1" noChangeArrowheads="1"/>
          </p:cNvSpPr>
          <p:nvPr>
            <p:ph type="sldNum" sz="quarter" idx="11"/>
          </p:nvPr>
        </p:nvSpPr>
        <p:spPr/>
        <p:txBody>
          <a:bodyPr/>
          <a:lstStyle>
            <a:lvl1pPr eaLnBrk="0" hangingPunct="0">
              <a:defRPr sz="1000" b="1">
                <a:solidFill>
                  <a:schemeClr val="bg1"/>
                </a:solidFill>
                <a:latin typeface="Calibri" pitchFamily="34" charset="0"/>
                <a:cs typeface="Calibri" pitchFamily="34" charset="0"/>
              </a:defRPr>
            </a:lvl1pPr>
          </a:lstStyle>
          <a:p>
            <a:pPr>
              <a:defRPr/>
            </a:pPr>
            <a:fld id="{7EEC2FA2-0EF4-9147-A8E0-9A805AFA3329}" type="slidenum">
              <a:rPr lang="en-US"/>
              <a:pPr>
                <a:defRPr/>
              </a:pPr>
              <a:t>‹#›</a:t>
            </a:fld>
            <a:endParaRPr lang="en-US"/>
          </a:p>
        </p:txBody>
      </p:sp>
    </p:spTree>
    <p:extLst>
      <p:ext uri="{BB962C8B-B14F-4D97-AF65-F5344CB8AC3E}">
        <p14:creationId xmlns:p14="http://schemas.microsoft.com/office/powerpoint/2010/main" val="22776463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16"/>
          <p:cNvGrpSpPr>
            <a:grpSpLocks/>
          </p:cNvGrpSpPr>
          <p:nvPr userDrawn="1"/>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grpSp>
      <p:pic>
        <p:nvPicPr>
          <p:cNvPr id="8" name="Picture 14"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6"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38" name="Rectangle 6"/>
          <p:cNvSpPr>
            <a:spLocks noGrp="1" noChangeArrowheads="1"/>
          </p:cNvSpPr>
          <p:nvPr>
            <p:ph type="sldNum" sz="quarter" idx="12"/>
          </p:nvPr>
        </p:nvSpPr>
        <p:spPr/>
        <p:txBody>
          <a:bodyPr/>
          <a:lstStyle>
            <a:lvl1pPr>
              <a:defRPr>
                <a:cs typeface="ＭＳ Ｐゴシック" charset="0"/>
              </a:defRPr>
            </a:lvl1pPr>
          </a:lstStyle>
          <a:p>
            <a:pPr>
              <a:defRPr/>
            </a:pPr>
            <a:fld id="{3D323C83-DBB8-3A49-A7B1-D86E1B78DFB9}" type="slidenum">
              <a:rPr lang="en-US"/>
              <a:pPr>
                <a:defRPr/>
              </a:pPr>
              <a:t>‹#›</a:t>
            </a:fld>
            <a:endParaRPr lang="en-US"/>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rgbClr val="4E4845"/>
              </a:buClr>
              <a:defRPr sz="1600">
                <a:solidFill>
                  <a:srgbClr val="4E4845"/>
                </a:solidFill>
                <a:latin typeface="Calibri" pitchFamily="34" charset="0"/>
                <a:cs typeface="Arial" charset="0"/>
              </a:defRPr>
            </a:lvl1pPr>
          </a:lstStyle>
          <a:p>
            <a:pPr>
              <a:defRPr/>
            </a:pPr>
            <a:endParaRPr lang="en-US"/>
          </a:p>
        </p:txBody>
      </p:sp>
    </p:spTree>
    <p:extLst>
      <p:ext uri="{BB962C8B-B14F-4D97-AF65-F5344CB8AC3E}">
        <p14:creationId xmlns:p14="http://schemas.microsoft.com/office/powerpoint/2010/main" val="14038058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lnSpc>
                <a:spcPct val="100000"/>
              </a:lnSpc>
              <a:spcAft>
                <a:spcPts val="0"/>
              </a:spcAft>
              <a:defRPr b="1"/>
            </a:lvl1pPr>
            <a:lvl2pPr>
              <a:lnSpc>
                <a:spcPct val="100000"/>
              </a:lnSpc>
              <a:spcAft>
                <a:spcPts val="0"/>
              </a:spcAft>
              <a:defRPr/>
            </a:lvl2pPr>
            <a:lvl3pPr>
              <a:lnSpc>
                <a:spcPct val="100000"/>
              </a:lnSpc>
              <a:spcAft>
                <a:spcPts val="0"/>
              </a:spcAft>
              <a:defRPr/>
            </a:lvl3pPr>
            <a:lvl4pPr>
              <a:lnSpc>
                <a:spcPct val="100000"/>
              </a:lnSpc>
              <a:spcAft>
                <a:spcPts val="0"/>
              </a:spcAft>
              <a:defRPr/>
            </a:lvl4pPr>
            <a:lvl5pPr>
              <a:lnSpc>
                <a:spcPct val="100000"/>
              </a:lnSpc>
              <a:spcAft>
                <a:spcPts val="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r>
              <a:rPr lang="en-US"/>
              <a:t>Symantec CONFIDENTIAL - Internal Use Only</a:t>
            </a:r>
          </a:p>
        </p:txBody>
      </p:sp>
      <p:sp>
        <p:nvSpPr>
          <p:cNvPr id="5" name="Rectangle 6"/>
          <p:cNvSpPr>
            <a:spLocks noGrp="1" noChangeArrowheads="1"/>
          </p:cNvSpPr>
          <p:nvPr>
            <p:ph type="sldNum" sz="quarter" idx="11"/>
          </p:nvPr>
        </p:nvSpPr>
        <p:spPr/>
        <p:txBody>
          <a:bodyPr/>
          <a:lstStyle>
            <a:lvl1pPr>
              <a:defRPr>
                <a:cs typeface="ＭＳ Ｐゴシック" charset="0"/>
              </a:defRPr>
            </a:lvl1pPr>
          </a:lstStyle>
          <a:p>
            <a:pPr>
              <a:defRPr/>
            </a:pPr>
            <a:fld id="{3C925950-C8FF-3147-878E-8619384855E5}" type="slidenum">
              <a:rPr lang="en-US"/>
              <a:pPr>
                <a:defRPr/>
              </a:pPr>
              <a:t>‹#›</a:t>
            </a:fld>
            <a:endParaRPr lang="en-US"/>
          </a:p>
        </p:txBody>
      </p:sp>
    </p:spTree>
    <p:extLst>
      <p:ext uri="{BB962C8B-B14F-4D97-AF65-F5344CB8AC3E}">
        <p14:creationId xmlns:p14="http://schemas.microsoft.com/office/powerpoint/2010/main" val="31550082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p:txBody>
          <a:bodyPr/>
          <a:lstStyle>
            <a:lvl1pPr>
              <a:defRPr/>
            </a:lvl1pPr>
          </a:lstStyle>
          <a:p>
            <a:pPr>
              <a:defRPr/>
            </a:pPr>
            <a:r>
              <a:rPr lang="en-US"/>
              <a:t>Symantec CONFIDENTIAL - Internal Use Only</a:t>
            </a:r>
          </a:p>
        </p:txBody>
      </p:sp>
      <p:sp>
        <p:nvSpPr>
          <p:cNvPr id="6" name="Rectangle 6"/>
          <p:cNvSpPr>
            <a:spLocks noGrp="1" noChangeArrowheads="1"/>
          </p:cNvSpPr>
          <p:nvPr>
            <p:ph type="sldNum" sz="quarter" idx="14"/>
          </p:nvPr>
        </p:nvSpPr>
        <p:spPr/>
        <p:txBody>
          <a:bodyPr/>
          <a:lstStyle>
            <a:lvl1pPr>
              <a:defRPr>
                <a:cs typeface="ＭＳ Ｐゴシック" charset="0"/>
              </a:defRPr>
            </a:lvl1pPr>
          </a:lstStyle>
          <a:p>
            <a:pPr>
              <a:defRPr/>
            </a:pPr>
            <a:fld id="{B1C26C3E-8081-EC4C-9DDE-77697C466BFB}" type="slidenum">
              <a:rPr lang="en-US"/>
              <a:pPr>
                <a:defRPr/>
              </a:pPr>
              <a:t>‹#›</a:t>
            </a:fld>
            <a:endParaRPr lang="en-US"/>
          </a:p>
        </p:txBody>
      </p:sp>
    </p:spTree>
    <p:extLst>
      <p:ext uri="{BB962C8B-B14F-4D97-AF65-F5344CB8AC3E}">
        <p14:creationId xmlns:p14="http://schemas.microsoft.com/office/powerpoint/2010/main" val="37089228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r>
              <a:rPr lang="en-US"/>
              <a:t>Symantec CONFIDENTIAL - Internal Use Only</a:t>
            </a:r>
          </a:p>
        </p:txBody>
      </p:sp>
      <p:sp>
        <p:nvSpPr>
          <p:cNvPr id="10" name="Rectangle 6"/>
          <p:cNvSpPr>
            <a:spLocks noGrp="1" noChangeArrowheads="1"/>
          </p:cNvSpPr>
          <p:nvPr>
            <p:ph type="sldNum" sz="quarter" idx="16"/>
          </p:nvPr>
        </p:nvSpPr>
        <p:spPr/>
        <p:txBody>
          <a:bodyPr/>
          <a:lstStyle>
            <a:lvl1pPr>
              <a:defRPr>
                <a:cs typeface="ＭＳ Ｐゴシック" charset="0"/>
              </a:defRPr>
            </a:lvl1pPr>
          </a:lstStyle>
          <a:p>
            <a:pPr>
              <a:defRPr/>
            </a:pPr>
            <a:fld id="{6D6258AE-CF6E-0743-B9F1-2D508394DF3E}" type="slidenum">
              <a:rPr lang="en-US"/>
              <a:pPr>
                <a:defRPr/>
              </a:pPr>
              <a:t>‹#›</a:t>
            </a:fld>
            <a:endParaRPr lang="en-US"/>
          </a:p>
        </p:txBody>
      </p:sp>
    </p:spTree>
    <p:extLst>
      <p:ext uri="{BB962C8B-B14F-4D97-AF65-F5344CB8AC3E}">
        <p14:creationId xmlns:p14="http://schemas.microsoft.com/office/powerpoint/2010/main" val="2270820132"/>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pic>
        <p:nvPicPr>
          <p:cNvPr id="6" name="Picture 13"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5"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36"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D24CC8C2-82C1-4946-8889-2F583D70523A}" type="slidenum">
              <a:rPr lang="en-US"/>
              <a:pPr>
                <a:defRPr/>
              </a:pPr>
              <a:t>‹#›</a:t>
            </a:fld>
            <a:endParaRPr lang="en-US"/>
          </a:p>
        </p:txBody>
      </p:sp>
    </p:spTree>
    <p:extLst>
      <p:ext uri="{BB962C8B-B14F-4D97-AF65-F5344CB8AC3E}">
        <p14:creationId xmlns:p14="http://schemas.microsoft.com/office/powerpoint/2010/main" val="12823233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ransition with Background Picture">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pic>
        <p:nvPicPr>
          <p:cNvPr id="6" name="Picture 14" descr="SYM_Horiz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a:lvl1pPr>
          </a:lstStyle>
          <a:p>
            <a:pPr>
              <a:defRPr/>
            </a:pPr>
            <a:r>
              <a:rPr lang="en-US"/>
              <a:t>Symantec CONFIDENTIAL - Internal Use Only</a:t>
            </a:r>
          </a:p>
        </p:txBody>
      </p:sp>
      <p:sp>
        <p:nvSpPr>
          <p:cNvPr id="8" name="Rectangle 6"/>
          <p:cNvSpPr>
            <a:spLocks noGrp="1" noChangeArrowheads="1"/>
          </p:cNvSpPr>
          <p:nvPr>
            <p:ph type="sldNum" sz="quarter" idx="11"/>
          </p:nvPr>
        </p:nvSpPr>
        <p:spPr/>
        <p:txBody>
          <a:bodyPr/>
          <a:lstStyle>
            <a:lvl1pPr>
              <a:defRPr>
                <a:cs typeface="ＭＳ Ｐゴシック" charset="0"/>
              </a:defRPr>
            </a:lvl1pPr>
          </a:lstStyle>
          <a:p>
            <a:pPr>
              <a:defRPr/>
            </a:pPr>
            <a:fld id="{AA5D9CEB-E137-0E49-9DFC-20D888ED2EC1}" type="slidenum">
              <a:rPr lang="en-US"/>
              <a:pPr>
                <a:defRPr/>
              </a:pPr>
              <a:t>‹#›</a:t>
            </a:fld>
            <a:endParaRPr lang="en-US"/>
          </a:p>
        </p:txBody>
      </p:sp>
    </p:spTree>
    <p:extLst>
      <p:ext uri="{BB962C8B-B14F-4D97-AF65-F5344CB8AC3E}">
        <p14:creationId xmlns:p14="http://schemas.microsoft.com/office/powerpoint/2010/main" val="30820605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p:txBody>
          <a:bodyPr/>
          <a:lstStyle>
            <a:lvl1pPr>
              <a:defRPr/>
            </a:lvl1pPr>
          </a:lstStyle>
          <a:p>
            <a:pPr>
              <a:defRPr/>
            </a:pPr>
            <a:r>
              <a:rPr lang="en-US"/>
              <a:t>Symantec CONFIDENTIAL - Internal Use Only</a:t>
            </a:r>
          </a:p>
        </p:txBody>
      </p:sp>
      <p:sp>
        <p:nvSpPr>
          <p:cNvPr id="5" name="Rectangle 6"/>
          <p:cNvSpPr>
            <a:spLocks noGrp="1" noChangeArrowheads="1"/>
          </p:cNvSpPr>
          <p:nvPr>
            <p:ph type="sldNum" sz="quarter" idx="14"/>
          </p:nvPr>
        </p:nvSpPr>
        <p:spPr/>
        <p:txBody>
          <a:bodyPr/>
          <a:lstStyle>
            <a:lvl1pPr>
              <a:defRPr>
                <a:cs typeface="ＭＳ Ｐゴシック" charset="0"/>
              </a:defRPr>
            </a:lvl1pPr>
          </a:lstStyle>
          <a:p>
            <a:pPr>
              <a:defRPr/>
            </a:pPr>
            <a:fld id="{AA6AB2D1-393C-2643-8AA5-BB7ED6691D06}" type="slidenum">
              <a:rPr lang="en-US"/>
              <a:pPr>
                <a:defRPr/>
              </a:pPr>
              <a:t>‹#›</a:t>
            </a:fld>
            <a:endParaRPr lang="en-US"/>
          </a:p>
        </p:txBody>
      </p:sp>
    </p:spTree>
    <p:extLst>
      <p:ext uri="{BB962C8B-B14F-4D97-AF65-F5344CB8AC3E}">
        <p14:creationId xmlns:p14="http://schemas.microsoft.com/office/powerpoint/2010/main" val="5604882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p:txBody>
          <a:bodyPr/>
          <a:lstStyle>
            <a:lvl1pPr>
              <a:defRPr/>
            </a:lvl1pPr>
          </a:lstStyle>
          <a:p>
            <a:pPr>
              <a:defRPr/>
            </a:pPr>
            <a:r>
              <a:rPr lang="en-US"/>
              <a:t>Symantec CONFIDENTIAL - Internal Use Only</a:t>
            </a:r>
          </a:p>
        </p:txBody>
      </p:sp>
      <p:sp>
        <p:nvSpPr>
          <p:cNvPr id="8" name="Rectangle 6"/>
          <p:cNvSpPr>
            <a:spLocks noGrp="1" noChangeArrowheads="1"/>
          </p:cNvSpPr>
          <p:nvPr>
            <p:ph type="sldNum" sz="quarter" idx="15"/>
          </p:nvPr>
        </p:nvSpPr>
        <p:spPr/>
        <p:txBody>
          <a:bodyPr/>
          <a:lstStyle>
            <a:lvl1pPr>
              <a:defRPr>
                <a:cs typeface="ＭＳ Ｐゴシック" charset="0"/>
              </a:defRPr>
            </a:lvl1pPr>
          </a:lstStyle>
          <a:p>
            <a:pPr>
              <a:defRPr/>
            </a:pPr>
            <a:fld id="{2F61DDE9-E172-7A4E-A930-5262E57C02AC}" type="slidenum">
              <a:rPr lang="en-US"/>
              <a:pPr>
                <a:defRPr/>
              </a:pPr>
              <a:t>‹#›</a:t>
            </a:fld>
            <a:endParaRPr lang="en-US"/>
          </a:p>
        </p:txBody>
      </p:sp>
    </p:spTree>
    <p:extLst>
      <p:ext uri="{BB962C8B-B14F-4D97-AF65-F5344CB8AC3E}">
        <p14:creationId xmlns:p14="http://schemas.microsoft.com/office/powerpoint/2010/main" val="20675069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p:txBody>
          <a:bodyPr/>
          <a:lstStyle>
            <a:lvl1pPr>
              <a:defRPr/>
            </a:lvl1pPr>
          </a:lstStyle>
          <a:p>
            <a:pPr>
              <a:defRPr/>
            </a:pPr>
            <a:r>
              <a:rPr lang="en-US"/>
              <a:t>Symantec CONFIDENTIAL - Internal Use Only</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87FE3F7A-5F15-9648-A18C-CAF3787D7057}" type="slidenum">
              <a:rPr lang="en-US"/>
              <a:pPr>
                <a:defRPr/>
              </a:pPr>
              <a:t>‹#›</a:t>
            </a:fld>
            <a:endParaRPr lang="en-US"/>
          </a:p>
        </p:txBody>
      </p:sp>
    </p:spTree>
    <p:extLst>
      <p:ext uri="{BB962C8B-B14F-4D97-AF65-F5344CB8AC3E}">
        <p14:creationId xmlns:p14="http://schemas.microsoft.com/office/powerpoint/2010/main" val="21030262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p:txBody>
          <a:bodyPr/>
          <a:lstStyle>
            <a:lvl1pPr>
              <a:defRPr/>
            </a:lvl1pPr>
          </a:lstStyle>
          <a:p>
            <a:pPr>
              <a:defRPr/>
            </a:pPr>
            <a:r>
              <a:rPr lang="en-US"/>
              <a:t>Symantec CONFIDENTIAL - Internal Use Only</a:t>
            </a:r>
          </a:p>
        </p:txBody>
      </p:sp>
      <p:sp>
        <p:nvSpPr>
          <p:cNvPr id="4" name="Rectangle 6"/>
          <p:cNvSpPr>
            <a:spLocks noGrp="1" noChangeArrowheads="1"/>
          </p:cNvSpPr>
          <p:nvPr>
            <p:ph type="sldNum" sz="quarter" idx="11"/>
          </p:nvPr>
        </p:nvSpPr>
        <p:spPr/>
        <p:txBody>
          <a:bodyPr/>
          <a:lstStyle>
            <a:lvl1pPr>
              <a:defRPr>
                <a:cs typeface="ＭＳ Ｐゴシック" charset="0"/>
              </a:defRPr>
            </a:lvl1pPr>
          </a:lstStyle>
          <a:p>
            <a:pPr>
              <a:defRPr/>
            </a:pPr>
            <a:fld id="{80F5A555-9544-B14C-A527-3180220E8683}" type="slidenum">
              <a:rPr lang="en-US"/>
              <a:pPr>
                <a:defRPr/>
              </a:pPr>
              <a:t>‹#›</a:t>
            </a:fld>
            <a:endParaRPr lang="en-US"/>
          </a:p>
        </p:txBody>
      </p:sp>
    </p:spTree>
    <p:extLst>
      <p:ext uri="{BB962C8B-B14F-4D97-AF65-F5344CB8AC3E}">
        <p14:creationId xmlns:p14="http://schemas.microsoft.com/office/powerpoint/2010/main" val="465113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hank You - Internal">
    <p:spTree>
      <p:nvGrpSpPr>
        <p:cNvPr id="1" name=""/>
        <p:cNvGrpSpPr/>
        <p:nvPr/>
      </p:nvGrpSpPr>
      <p:grpSpPr>
        <a:xfrm>
          <a:off x="0" y="0"/>
          <a:ext cx="0" cy="0"/>
          <a:chOff x="0" y="0"/>
          <a:chExt cx="0" cy="0"/>
        </a:xfrm>
      </p:grpSpPr>
      <p:sp>
        <p:nvSpPr>
          <p:cNvPr id="3" name="Round Same Side Corner Rectangle 2"/>
          <p:cNvSpPr/>
          <p:nvPr/>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4" name="Round Same Side Corner Rectangle 3"/>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5" name="Rectangle 3"/>
          <p:cNvSpPr txBox="1">
            <a:spLocks noChangeArrowheads="1"/>
          </p:cNvSpPr>
          <p:nvPr/>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defRPr/>
            </a:pPr>
            <a:r>
              <a:rPr lang="en-US" sz="3400" b="1" smtClean="0">
                <a:latin typeface="Calibri" charset="0"/>
              </a:rPr>
              <a:t>Thank you!</a:t>
            </a:r>
          </a:p>
        </p:txBody>
      </p:sp>
      <p:sp>
        <p:nvSpPr>
          <p:cNvPr id="6" name="Rectangle 6"/>
          <p:cNvSpPr>
            <a:spLocks noChangeArrowheads="1"/>
          </p:cNvSpPr>
          <p:nvPr/>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latin typeface="Calibri" charset="0"/>
              </a:rPr>
              <a:t>SYMANTEC PROPRIETARY/CONFIDENTIAL – INTERNAL USE ONLY</a:t>
            </a:r>
            <a:br>
              <a:rPr lang="en-US" sz="800" b="1">
                <a:latin typeface="Calibri" charset="0"/>
              </a:rPr>
            </a:br>
            <a:r>
              <a:rPr lang="en-US" sz="800">
                <a:latin typeface="Calibri" charset="0"/>
              </a:rPr>
              <a:t>Copyright © 2011 Symantec Corporation. All rights reserved.</a:t>
            </a:r>
          </a:p>
        </p:txBody>
      </p:sp>
      <p:pic>
        <p:nvPicPr>
          <p:cNvPr id="7" name="Picture 15"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defRPr/>
            </a:pPr>
            <a:r>
              <a:rPr lang="en-US" sz="3400" b="1" smtClean="0">
                <a:latin typeface="Calibri"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dist="35921" dir="2700000" algn="ctr" rotWithShape="0">
                    <a:srgbClr val="9A918C"/>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p:ph type="ftr" sz="quarter" idx="10"/>
          </p:nvPr>
        </p:nvSpPr>
        <p:spPr/>
        <p:txBody>
          <a:bodyPr/>
          <a:lstStyle>
            <a:lvl1pPr algn="l" eaLnBrk="0" hangingPunct="0">
              <a:defRPr sz="1200">
                <a:solidFill>
                  <a:schemeClr val="bg2">
                    <a:lumMod val="50000"/>
                  </a:schemeClr>
                </a:solidFill>
                <a:latin typeface="Calibri" pitchFamily="34" charset="0"/>
                <a:cs typeface="Calibri" pitchFamily="34" charset="0"/>
              </a:defRPr>
            </a:lvl1pPr>
          </a:lstStyle>
          <a:p>
            <a:pPr>
              <a:defRPr/>
            </a:pPr>
            <a:endParaRPr lang="en-US"/>
          </a:p>
        </p:txBody>
      </p:sp>
      <p:sp>
        <p:nvSpPr>
          <p:cNvPr id="37" name="Rectangle 6"/>
          <p:cNvSpPr>
            <a:spLocks noGrp="1" noChangeArrowheads="1"/>
          </p:cNvSpPr>
          <p:nvPr>
            <p:ph type="sldNum" sz="quarter" idx="11"/>
          </p:nvPr>
        </p:nvSpPr>
        <p:spPr/>
        <p:txBody>
          <a:bodyPr/>
          <a:lstStyle>
            <a:lvl1pPr eaLnBrk="0" hangingPunct="0">
              <a:defRPr sz="1000" b="1">
                <a:solidFill>
                  <a:schemeClr val="bg1"/>
                </a:solidFill>
                <a:latin typeface="Calibri" pitchFamily="34" charset="0"/>
                <a:cs typeface="Calibri" pitchFamily="34" charset="0"/>
              </a:defRPr>
            </a:lvl1pPr>
          </a:lstStyle>
          <a:p>
            <a:pPr>
              <a:defRPr/>
            </a:pPr>
            <a:fld id="{41754FEE-D6AB-4349-A317-2DA9966E90A1}" type="slidenum">
              <a:rPr lang="en-US"/>
              <a:pPr>
                <a:defRPr/>
              </a:pPr>
              <a:t>‹#›</a:t>
            </a:fld>
            <a:endParaRPr lang="en-US"/>
          </a:p>
        </p:txBody>
      </p:sp>
    </p:spTree>
    <p:extLst>
      <p:ext uri="{BB962C8B-B14F-4D97-AF65-F5344CB8AC3E}">
        <p14:creationId xmlns:p14="http://schemas.microsoft.com/office/powerpoint/2010/main" val="20732841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p:txBody>
          <a:bodyPr/>
          <a:lstStyle>
            <a:lvl1pPr>
              <a:defRPr/>
            </a:lvl1pPr>
          </a:lstStyle>
          <a:p>
            <a:pPr>
              <a:defRPr/>
            </a:pPr>
            <a:r>
              <a:rPr lang="en-US"/>
              <a:t>Symantec CONFIDENTIAL - Internal Use Only</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7067407B-147F-6B45-8C31-6F3DB522AFE1}" type="slidenum">
              <a:rPr lang="en-US"/>
              <a:pPr>
                <a:defRPr/>
              </a:pPr>
              <a:t>‹#›</a:t>
            </a:fld>
            <a:endParaRPr lang="en-US"/>
          </a:p>
        </p:txBody>
      </p:sp>
    </p:spTree>
    <p:extLst>
      <p:ext uri="{BB962C8B-B14F-4D97-AF65-F5344CB8AC3E}">
        <p14:creationId xmlns:p14="http://schemas.microsoft.com/office/powerpoint/2010/main" val="16007392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ftr" sz="quarter" idx="19"/>
          </p:nvPr>
        </p:nvSpPr>
        <p:spPr/>
        <p:txBody>
          <a:bodyPr/>
          <a:lstStyle>
            <a:lvl1pPr>
              <a:defRPr/>
            </a:lvl1pPr>
          </a:lstStyle>
          <a:p>
            <a:pPr>
              <a:defRPr/>
            </a:pPr>
            <a:r>
              <a:rPr lang="en-US"/>
              <a:t>Symantec CONFIDENTIAL - Internal Use Only</a:t>
            </a:r>
          </a:p>
        </p:txBody>
      </p:sp>
      <p:sp>
        <p:nvSpPr>
          <p:cNvPr id="7" name="Rectangle 6"/>
          <p:cNvSpPr>
            <a:spLocks noGrp="1" noChangeArrowheads="1"/>
          </p:cNvSpPr>
          <p:nvPr>
            <p:ph type="sldNum" sz="quarter" idx="20"/>
          </p:nvPr>
        </p:nvSpPr>
        <p:spPr/>
        <p:txBody>
          <a:bodyPr/>
          <a:lstStyle>
            <a:lvl1pPr>
              <a:defRPr>
                <a:cs typeface="ＭＳ Ｐゴシック" charset="0"/>
              </a:defRPr>
            </a:lvl1pPr>
          </a:lstStyle>
          <a:p>
            <a:pPr>
              <a:defRPr/>
            </a:pPr>
            <a:fld id="{945F7E8A-1DF1-6D4C-90AE-2A9DF11BC7E0}" type="slidenum">
              <a:rPr lang="en-US"/>
              <a:pPr>
                <a:defRPr/>
              </a:pPr>
              <a:t>‹#›</a:t>
            </a:fld>
            <a:endParaRPr lang="en-US"/>
          </a:p>
        </p:txBody>
      </p:sp>
    </p:spTree>
    <p:extLst>
      <p:ext uri="{BB962C8B-B14F-4D97-AF65-F5344CB8AC3E}">
        <p14:creationId xmlns:p14="http://schemas.microsoft.com/office/powerpoint/2010/main" val="37372602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Drag picture to placeholder or click icon to add</a:t>
            </a:r>
            <a:endParaRPr lang="en-US" noProof="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5"/>
          <p:cNvSpPr>
            <a:spLocks noGrp="1" noChangeArrowheads="1"/>
          </p:cNvSpPr>
          <p:nvPr>
            <p:ph type="ftr" sz="quarter" idx="19"/>
          </p:nvPr>
        </p:nvSpPr>
        <p:spPr/>
        <p:txBody>
          <a:bodyPr/>
          <a:lstStyle>
            <a:lvl1pPr>
              <a:defRPr/>
            </a:lvl1pPr>
          </a:lstStyle>
          <a:p>
            <a:pPr>
              <a:defRPr/>
            </a:pPr>
            <a:r>
              <a:rPr lang="en-US"/>
              <a:t>Symantec CONFIDENTIAL - Internal Use Only</a:t>
            </a:r>
          </a:p>
        </p:txBody>
      </p:sp>
      <p:sp>
        <p:nvSpPr>
          <p:cNvPr id="8" name="Rectangle 6"/>
          <p:cNvSpPr>
            <a:spLocks noGrp="1" noChangeArrowheads="1"/>
          </p:cNvSpPr>
          <p:nvPr>
            <p:ph type="sldNum" sz="quarter" idx="20"/>
          </p:nvPr>
        </p:nvSpPr>
        <p:spPr/>
        <p:txBody>
          <a:bodyPr/>
          <a:lstStyle>
            <a:lvl1pPr>
              <a:defRPr>
                <a:cs typeface="ＭＳ Ｐゴシック" charset="0"/>
              </a:defRPr>
            </a:lvl1pPr>
          </a:lstStyle>
          <a:p>
            <a:pPr>
              <a:defRPr/>
            </a:pPr>
            <a:fld id="{CABB30A4-014D-6B4F-ABA9-65C9BB447179}" type="slidenum">
              <a:rPr lang="en-US"/>
              <a:pPr>
                <a:defRPr/>
              </a:pPr>
              <a:t>‹#›</a:t>
            </a:fld>
            <a:endParaRPr lang="en-US"/>
          </a:p>
        </p:txBody>
      </p:sp>
    </p:spTree>
    <p:extLst>
      <p:ext uri="{BB962C8B-B14F-4D97-AF65-F5344CB8AC3E}">
        <p14:creationId xmlns:p14="http://schemas.microsoft.com/office/powerpoint/2010/main" val="8830980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Copyright © 2010 Symantec Corporation. All rights reserved. </a:t>
            </a:r>
            <a:r>
              <a:rPr lang="en-US" sz="800">
                <a:solidFill>
                  <a:srgbClr val="000000"/>
                </a:solidFill>
                <a:latin typeface="Calibri" charset="0"/>
                <a:cs typeface="Arial"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solidFill>
                <a:srgbClr val="000000"/>
              </a:solidFill>
              <a:latin typeface="Calibri" charset="0"/>
              <a:cs typeface="Arial" charset="0"/>
            </a:endParaRPr>
          </a:p>
          <a:p>
            <a:pPr>
              <a:lnSpc>
                <a:spcPct val="90000"/>
              </a:lnSpc>
            </a:pPr>
            <a:r>
              <a:rPr lang="en-US" sz="800">
                <a:solidFill>
                  <a:srgbClr val="000000"/>
                </a:solidFill>
                <a:latin typeface="Calibri" charset="0"/>
                <a:cs typeface="Arial"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9002A273-700A-3B4E-B9C0-0ACDA14D8C8D}" type="slidenum">
              <a:rPr lang="en-US"/>
              <a:pPr>
                <a:defRPr/>
              </a:pPr>
              <a:t>‹#›</a:t>
            </a:fld>
            <a:endParaRPr lang="en-US"/>
          </a:p>
        </p:txBody>
      </p:sp>
    </p:spTree>
    <p:extLst>
      <p:ext uri="{BB962C8B-B14F-4D97-AF65-F5344CB8AC3E}">
        <p14:creationId xmlns:p14="http://schemas.microsoft.com/office/powerpoint/2010/main" val="41326445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SYMANTEC PROPRIETARY/CONFIDENTIAL – INTERNAL USE ONLY</a:t>
            </a:r>
            <a:br>
              <a:rPr lang="en-US" sz="800" b="1">
                <a:solidFill>
                  <a:srgbClr val="000000"/>
                </a:solidFill>
                <a:latin typeface="Calibri" charset="0"/>
                <a:cs typeface="Arial" charset="0"/>
              </a:rPr>
            </a:br>
            <a:r>
              <a:rPr lang="en-US" sz="800">
                <a:solidFill>
                  <a:srgbClr val="000000"/>
                </a:solidFill>
                <a:latin typeface="Calibri" charset="0"/>
                <a:cs typeface="Arial" charset="0"/>
              </a:rPr>
              <a:t>Copyright © 2010 Symantec Corporation. All rights reserved.</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69953F95-3B1F-FB4F-9C27-258A7576AA93}" type="slidenum">
              <a:rPr lang="en-US"/>
              <a:pPr>
                <a:defRPr/>
              </a:pPr>
              <a:t>‹#›</a:t>
            </a:fld>
            <a:endParaRPr lang="en-US"/>
          </a:p>
        </p:txBody>
      </p:sp>
    </p:spTree>
    <p:extLst>
      <p:ext uri="{BB962C8B-B14F-4D97-AF65-F5344CB8AC3E}">
        <p14:creationId xmlns:p14="http://schemas.microsoft.com/office/powerpoint/2010/main" val="4841266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a:t>Symantec CONFIDENTIAL - Internal Use Only</a:t>
            </a:r>
          </a:p>
        </p:txBody>
      </p:sp>
      <p:sp>
        <p:nvSpPr>
          <p:cNvPr id="3" name="Slide Number Placeholder 2"/>
          <p:cNvSpPr>
            <a:spLocks noGrp="1"/>
          </p:cNvSpPr>
          <p:nvPr>
            <p:ph type="sldNum" sz="quarter" idx="11"/>
          </p:nvPr>
        </p:nvSpPr>
        <p:spPr/>
        <p:txBody>
          <a:bodyPr/>
          <a:lstStyle>
            <a:lvl1pPr>
              <a:defRPr>
                <a:cs typeface="ＭＳ Ｐゴシック" charset="0"/>
              </a:defRPr>
            </a:lvl1pPr>
          </a:lstStyle>
          <a:p>
            <a:pPr>
              <a:defRPr/>
            </a:pPr>
            <a:fld id="{906A7E8A-423C-EE4A-8004-6FBBBC0358BE}" type="slidenum">
              <a:rPr lang="en-US"/>
              <a:pPr>
                <a:defRPr/>
              </a:pPr>
              <a:t>‹#›</a:t>
            </a:fld>
            <a:endParaRPr lang="en-US"/>
          </a:p>
        </p:txBody>
      </p:sp>
    </p:spTree>
    <p:extLst>
      <p:ext uri="{BB962C8B-B14F-4D97-AF65-F5344CB8AC3E}">
        <p14:creationId xmlns:p14="http://schemas.microsoft.com/office/powerpoint/2010/main" val="8857430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gray">
          <a:xfrm>
            <a:off x="6729413" y="6696075"/>
            <a:ext cx="23431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ct val="40000"/>
              </a:spcAft>
              <a:defRPr/>
            </a:pPr>
            <a:r>
              <a:rPr lang="en-US" sz="600" smtClean="0">
                <a:solidFill>
                  <a:srgbClr val="909090"/>
                </a:solidFill>
              </a:rPr>
              <a:t>© 2009 VMware Inc. All rights reserved</a:t>
            </a:r>
          </a:p>
        </p:txBody>
      </p:sp>
      <p:sp>
        <p:nvSpPr>
          <p:cNvPr id="5" name="Rectangle 4"/>
          <p:cNvSpPr txBox="1">
            <a:spLocks noChangeArrowheads="1"/>
          </p:cNvSpPr>
          <p:nvPr userDrawn="1"/>
        </p:nvSpPr>
        <p:spPr bwMode="white">
          <a:xfrm>
            <a:off x="223838" y="6394450"/>
            <a:ext cx="2133600" cy="476250"/>
          </a:xfrm>
          <a:prstGeom prst="rect">
            <a:avLst/>
          </a:prstGeom>
          <a:ln>
            <a:miter lim="800000"/>
            <a:headEnd/>
            <a:tailEnd/>
          </a:ln>
        </p:spPr>
        <p:txBody>
          <a:bodyPr/>
          <a:lstStyle>
            <a:lvl1pPr algn="l" eaLnBrk="0" hangingPunct="0">
              <a:spcAft>
                <a:spcPct val="0"/>
              </a:spcAft>
              <a:defRPr sz="1200" b="1">
                <a:solidFill>
                  <a:srgbClr val="FFFFFF"/>
                </a:solidFill>
              </a:defRPr>
            </a:lvl1pPr>
          </a:lstStyle>
          <a:p>
            <a:pPr>
              <a:defRPr/>
            </a:pPr>
            <a:r>
              <a:rPr lang="en-US" dirty="0" smtClean="0"/>
              <a:t>Confidential</a:t>
            </a:r>
            <a:endParaRPr lang="en-US" dirty="0"/>
          </a:p>
        </p:txBody>
      </p:sp>
      <p:sp>
        <p:nvSpPr>
          <p:cNvPr id="71682" name="Rectangle 2"/>
          <p:cNvSpPr>
            <a:spLocks noGrp="1" noChangeArrowheads="1"/>
          </p:cNvSpPr>
          <p:nvPr>
            <p:ph type="ctrTitle"/>
          </p:nvPr>
        </p:nvSpPr>
        <p:spPr>
          <a:xfrm>
            <a:off x="402336" y="330200"/>
            <a:ext cx="8436864" cy="533400"/>
          </a:xfrm>
        </p:spPr>
        <p:txBody>
          <a:bodyPr anchor="t"/>
          <a:lstStyle>
            <a:lvl1pPr>
              <a:defRPr sz="3000">
                <a:solidFill>
                  <a:srgbClr val="003D79"/>
                </a:solidFill>
              </a:defRPr>
            </a:lvl1pPr>
          </a:lstStyle>
          <a:p>
            <a:r>
              <a:rPr lang="en-US" smtClean="0"/>
              <a:t>Click to edit Master title style</a:t>
            </a:r>
            <a:endParaRPr lang="en-US" dirty="0"/>
          </a:p>
        </p:txBody>
      </p:sp>
      <p:sp>
        <p:nvSpPr>
          <p:cNvPr id="71683" name="Rectangle 3"/>
          <p:cNvSpPr>
            <a:spLocks noGrp="1" noChangeArrowheads="1"/>
          </p:cNvSpPr>
          <p:nvPr>
            <p:ph type="subTitle" idx="1"/>
          </p:nvPr>
        </p:nvSpPr>
        <p:spPr>
          <a:xfrm>
            <a:off x="400050" y="1095375"/>
            <a:ext cx="8382000" cy="1295400"/>
          </a:xfrm>
        </p:spPr>
        <p:txBody>
          <a:bodyPr/>
          <a:lstStyle>
            <a:lvl1pPr>
              <a:buFont typeface="Arial" pitchFamily="34" charset="0"/>
              <a:buNone/>
              <a:defRPr sz="1800" b="0" i="1"/>
            </a:lvl1pPr>
          </a:lstStyle>
          <a:p>
            <a:r>
              <a:rPr lang="en-US" smtClean="0"/>
              <a:t>Click to edit Master subtitle style</a:t>
            </a:r>
            <a:endParaRPr lang="en-US" dirty="0"/>
          </a:p>
        </p:txBody>
      </p:sp>
    </p:spTree>
    <p:extLst>
      <p:ext uri="{BB962C8B-B14F-4D97-AF65-F5344CB8AC3E}">
        <p14:creationId xmlns:p14="http://schemas.microsoft.com/office/powerpoint/2010/main" val="41492327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352425" y="786384"/>
            <a:ext cx="8385048" cy="5010912"/>
          </a:xfrm>
        </p:spPr>
        <p:txBody>
          <a:bodyPr/>
          <a:lstStyle>
            <a:lvl1pPr marL="233363" indent="-233363">
              <a:buSzPct val="115000"/>
              <a:buFont typeface="Wingdings" pitchFamily="2" charset="2"/>
              <a:buChar char="§"/>
              <a:defRPr/>
            </a:lvl1pPr>
            <a:lvl2pPr>
              <a:buSzPct val="110000"/>
              <a:buFont typeface="Arial" pitchFamily="34" charset="0"/>
              <a:buChar char="•"/>
              <a:defRPr/>
            </a:lvl2pPr>
            <a:lvl3pPr>
              <a:buSzPct val="110000"/>
              <a:buFont typeface="Arial" pitchFamily="34" charset="0"/>
              <a:buChar char="•"/>
              <a:defRPr/>
            </a:lvl3pPr>
            <a:lvl4pPr>
              <a:buSzPct val="110000"/>
              <a:buFont typeface="Arial" pitchFamily="34" charset="0"/>
              <a:buChar char="•"/>
              <a:defRPr/>
            </a:lvl4pPr>
            <a:lvl5pPr>
              <a:buSzPct val="11000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9"/>
          <p:cNvSpPr>
            <a:spLocks noGrp="1" noChangeArrowheads="1"/>
          </p:cNvSpPr>
          <p:nvPr>
            <p:ph type="ftr" sz="quarter" idx="14"/>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0535336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81796965"/>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312738"/>
            <a:ext cx="8858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49808" y="784226"/>
            <a:ext cx="7722870" cy="1079626"/>
          </a:xfrm>
        </p:spPr>
        <p:txBody>
          <a:bodyPr anchor="b"/>
          <a:lstStyle>
            <a:lvl1pPr algn="l">
              <a:defRPr sz="3000">
                <a:solidFill>
                  <a:srgbClr val="003D79"/>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727710" y="2210435"/>
            <a:ext cx="7592568" cy="3748405"/>
          </a:xfrm>
        </p:spPr>
        <p:txBody>
          <a:bodyPr/>
          <a:lstStyle>
            <a:lvl1pPr marL="182880">
              <a:buFont typeface="Wingdings" pitchFamily="2" charset="2"/>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90710710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itle 3"/>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5" name="Slide Number Placeholder 12"/>
          <p:cNvSpPr>
            <a:spLocks noGrp="1"/>
          </p:cNvSpPr>
          <p:nvPr>
            <p:ph type="sldNum" sz="quarter" idx="10"/>
          </p:nvPr>
        </p:nvSpPr>
        <p:spPr>
          <a:xfrm>
            <a:off x="8386763" y="6294438"/>
            <a:ext cx="520700" cy="365125"/>
          </a:xfrm>
        </p:spPr>
        <p:txBody>
          <a:bodyPr tIns="45720" bIns="45720" rtlCol="0"/>
          <a:lstStyle>
            <a:lvl1pPr algn="ctr">
              <a:defRPr sz="1200">
                <a:solidFill>
                  <a:schemeClr val="bg1"/>
                </a:solidFill>
              </a:defRPr>
            </a:lvl1pPr>
          </a:lstStyle>
          <a:p>
            <a:pPr>
              <a:defRPr/>
            </a:pPr>
            <a:fld id="{1830F95F-D8D3-1540-BB1B-AB2D86281C7C}" type="slidenum">
              <a:rPr lang="en-US"/>
              <a:pPr>
                <a:defRPr/>
              </a:pPr>
              <a:t>‹#›</a:t>
            </a:fld>
            <a:endParaRPr lang="en-US"/>
          </a:p>
        </p:txBody>
      </p:sp>
      <p:sp>
        <p:nvSpPr>
          <p:cNvPr id="6" name="Footer Placeholder 11"/>
          <p:cNvSpPr>
            <a:spLocks noGrp="1"/>
          </p:cNvSpPr>
          <p:nvPr>
            <p:ph type="ftr" sz="quarter" idx="11"/>
          </p:nvPr>
        </p:nvSpPr>
        <p:spPr>
          <a:xfrm>
            <a:off x="244475" y="6292850"/>
            <a:ext cx="6623050" cy="365125"/>
          </a:xfrm>
        </p:spPr>
        <p:txBody>
          <a:bodyPr tIns="45720" bIns="45720" rtlCol="0"/>
          <a:lstStyle>
            <a:lvl1pPr algn="l">
              <a:defRPr sz="1200">
                <a:solidFill>
                  <a:schemeClr val="tx1"/>
                </a:solidFill>
                <a:latin typeface="+mn-lt"/>
              </a:defRPr>
            </a:lvl1pPr>
          </a:lstStyle>
          <a:p>
            <a:pPr>
              <a:defRPr/>
            </a:pPr>
            <a:endParaRPr lang="en-US"/>
          </a:p>
        </p:txBody>
      </p:sp>
    </p:spTree>
    <p:extLst>
      <p:ext uri="{BB962C8B-B14F-4D97-AF65-F5344CB8AC3E}">
        <p14:creationId xmlns:p14="http://schemas.microsoft.com/office/powerpoint/2010/main" val="39748789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312738"/>
            <a:ext cx="8858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37260" y="2162174"/>
            <a:ext cx="7254240" cy="1241425"/>
          </a:xfrm>
        </p:spPr>
        <p:txBody>
          <a:bodyPr anchor="b"/>
          <a:lstStyle>
            <a:lvl1pPr algn="ctr">
              <a:defRPr sz="3000">
                <a:solidFill>
                  <a:srgbClr val="003D79"/>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923925" y="3486150"/>
            <a:ext cx="7267575" cy="628650"/>
          </a:xfrm>
        </p:spPr>
        <p:txBody>
          <a:bodyPr/>
          <a:lstStyle>
            <a:lvl1pPr algn="ctr">
              <a:lnSpc>
                <a:spcPct val="100000"/>
              </a:lnSpc>
              <a:spcBef>
                <a:spcPts val="0"/>
              </a:spcBef>
              <a:buFont typeface="Arial" pitchFamily="34" charset="0"/>
              <a:buNone/>
              <a:defRPr b="0"/>
            </a:lvl1pPr>
          </a:lstStyle>
          <a:p>
            <a:pPr lvl="0"/>
            <a:r>
              <a:rPr lang="en-US" smtClean="0"/>
              <a:t>Click to edit Master text styles</a:t>
            </a:r>
          </a:p>
        </p:txBody>
      </p:sp>
      <p:sp>
        <p:nvSpPr>
          <p:cNvPr id="5" name="Rectangle 4"/>
          <p:cNvSpPr>
            <a:spLocks noGrp="1" noChangeArrowheads="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3830396500"/>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61950" y="784225"/>
            <a:ext cx="4038600" cy="5006975"/>
          </a:xfrm>
        </p:spPr>
        <p:txBody>
          <a:bodyPr/>
          <a:lstStyle>
            <a:lvl1pPr marL="233363" indent="-233363">
              <a:buFont typeface="Wingdings" pitchFamily="2" charset="2"/>
              <a:buChar cha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784225"/>
            <a:ext cx="4038600" cy="5006975"/>
          </a:xfrm>
        </p:spPr>
        <p:txBody>
          <a:bodyPr/>
          <a:lstStyle>
            <a:lvl1pPr marL="233363" indent="-233363">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77509943"/>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gray">
          <a:xfrm>
            <a:off x="6729413" y="6696075"/>
            <a:ext cx="23431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ct val="40000"/>
              </a:spcAft>
              <a:defRPr/>
            </a:pPr>
            <a:r>
              <a:rPr lang="en-US" sz="600" smtClean="0">
                <a:solidFill>
                  <a:srgbClr val="909090"/>
                </a:solidFill>
              </a:rPr>
              <a:t>© 2009 VMware Inc. All rights reserved</a:t>
            </a:r>
          </a:p>
        </p:txBody>
      </p:sp>
      <p:sp>
        <p:nvSpPr>
          <p:cNvPr id="5" name="Rectangle 4"/>
          <p:cNvSpPr txBox="1">
            <a:spLocks noChangeArrowheads="1"/>
          </p:cNvSpPr>
          <p:nvPr userDrawn="1"/>
        </p:nvSpPr>
        <p:spPr bwMode="white">
          <a:xfrm>
            <a:off x="223838" y="6394450"/>
            <a:ext cx="2133600" cy="476250"/>
          </a:xfrm>
          <a:prstGeom prst="rect">
            <a:avLst/>
          </a:prstGeom>
          <a:ln>
            <a:miter lim="800000"/>
            <a:headEnd/>
            <a:tailEnd/>
          </a:ln>
        </p:spPr>
        <p:txBody>
          <a:bodyPr/>
          <a:lstStyle>
            <a:lvl1pPr algn="l" eaLnBrk="0" hangingPunct="0">
              <a:spcAft>
                <a:spcPct val="0"/>
              </a:spcAft>
              <a:defRPr sz="1200" b="1">
                <a:solidFill>
                  <a:srgbClr val="FFFFFF"/>
                </a:solidFill>
              </a:defRPr>
            </a:lvl1pPr>
          </a:lstStyle>
          <a:p>
            <a:pPr>
              <a:defRPr/>
            </a:pPr>
            <a:r>
              <a:rPr lang="en-US" dirty="0" smtClean="0"/>
              <a:t>Confidential</a:t>
            </a:r>
            <a:endParaRPr lang="en-US" dirty="0"/>
          </a:p>
        </p:txBody>
      </p:sp>
      <p:sp>
        <p:nvSpPr>
          <p:cNvPr id="71682" name="Rectangle 2"/>
          <p:cNvSpPr>
            <a:spLocks noGrp="1" noChangeArrowheads="1"/>
          </p:cNvSpPr>
          <p:nvPr>
            <p:ph type="ctrTitle"/>
          </p:nvPr>
        </p:nvSpPr>
        <p:spPr>
          <a:xfrm>
            <a:off x="402336" y="330200"/>
            <a:ext cx="8436864" cy="533400"/>
          </a:xfrm>
        </p:spPr>
        <p:txBody>
          <a:bodyPr anchor="t"/>
          <a:lstStyle>
            <a:lvl1pPr>
              <a:defRPr sz="3000">
                <a:solidFill>
                  <a:srgbClr val="003D79"/>
                </a:solidFill>
              </a:defRPr>
            </a:lvl1pPr>
          </a:lstStyle>
          <a:p>
            <a:r>
              <a:rPr lang="en-US" smtClean="0"/>
              <a:t>Click to edit Master title style</a:t>
            </a:r>
            <a:endParaRPr lang="en-US" dirty="0"/>
          </a:p>
        </p:txBody>
      </p:sp>
      <p:sp>
        <p:nvSpPr>
          <p:cNvPr id="71683" name="Rectangle 3"/>
          <p:cNvSpPr>
            <a:spLocks noGrp="1" noChangeArrowheads="1"/>
          </p:cNvSpPr>
          <p:nvPr>
            <p:ph type="subTitle" idx="1"/>
          </p:nvPr>
        </p:nvSpPr>
        <p:spPr>
          <a:xfrm>
            <a:off x="400050" y="1095375"/>
            <a:ext cx="8382000" cy="1295400"/>
          </a:xfrm>
        </p:spPr>
        <p:txBody>
          <a:bodyPr/>
          <a:lstStyle>
            <a:lvl1pPr>
              <a:buFont typeface="Arial" pitchFamily="34" charset="0"/>
              <a:buNone/>
              <a:defRPr sz="1800" b="0" i="1"/>
            </a:lvl1pPr>
          </a:lstStyle>
          <a:p>
            <a:r>
              <a:rPr lang="en-US" smtClean="0"/>
              <a:t>Click to edit Master subtitle style</a:t>
            </a:r>
            <a:endParaRPr lang="en-US" dirty="0"/>
          </a:p>
        </p:txBody>
      </p:sp>
    </p:spTree>
    <p:extLst>
      <p:ext uri="{BB962C8B-B14F-4D97-AF65-F5344CB8AC3E}">
        <p14:creationId xmlns:p14="http://schemas.microsoft.com/office/powerpoint/2010/main" val="21454584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352425" y="786384"/>
            <a:ext cx="8385048" cy="5010912"/>
          </a:xfrm>
        </p:spPr>
        <p:txBody>
          <a:bodyPr/>
          <a:lstStyle>
            <a:lvl1pPr marL="233363" indent="-233363">
              <a:buSzPct val="115000"/>
              <a:buFont typeface="Wingdings" pitchFamily="2" charset="2"/>
              <a:buChar char="§"/>
              <a:defRPr/>
            </a:lvl1pPr>
            <a:lvl2pPr>
              <a:buSzPct val="110000"/>
              <a:buFont typeface="Arial" pitchFamily="34" charset="0"/>
              <a:buChar char="•"/>
              <a:defRPr/>
            </a:lvl2pPr>
            <a:lvl3pPr>
              <a:buSzPct val="110000"/>
              <a:buFont typeface="Arial" pitchFamily="34" charset="0"/>
              <a:buChar char="•"/>
              <a:defRPr/>
            </a:lvl3pPr>
            <a:lvl4pPr>
              <a:buSzPct val="110000"/>
              <a:buFont typeface="Arial" pitchFamily="34" charset="0"/>
              <a:buChar char="•"/>
              <a:defRPr/>
            </a:lvl4pPr>
            <a:lvl5pPr>
              <a:buSzPct val="11000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9"/>
          <p:cNvSpPr>
            <a:spLocks noGrp="1" noChangeArrowheads="1"/>
          </p:cNvSpPr>
          <p:nvPr>
            <p:ph type="ftr" sz="quarter" idx="14"/>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50936997"/>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6320427"/>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312738"/>
            <a:ext cx="8858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49808" y="784226"/>
            <a:ext cx="7722870" cy="1079626"/>
          </a:xfrm>
        </p:spPr>
        <p:txBody>
          <a:bodyPr anchor="b"/>
          <a:lstStyle>
            <a:lvl1pPr algn="l">
              <a:defRPr sz="3000">
                <a:solidFill>
                  <a:srgbClr val="003D79"/>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727710" y="2210435"/>
            <a:ext cx="7592568" cy="3748405"/>
          </a:xfrm>
        </p:spPr>
        <p:txBody>
          <a:bodyPr/>
          <a:lstStyle>
            <a:lvl1pPr marL="182880">
              <a:buFont typeface="Wingdings" pitchFamily="2" charset="2"/>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567190634"/>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312738"/>
            <a:ext cx="8858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37260" y="2162174"/>
            <a:ext cx="7254240" cy="1241425"/>
          </a:xfrm>
        </p:spPr>
        <p:txBody>
          <a:bodyPr anchor="b"/>
          <a:lstStyle>
            <a:lvl1pPr algn="ctr">
              <a:defRPr sz="3000">
                <a:solidFill>
                  <a:srgbClr val="003D79"/>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923925" y="3486150"/>
            <a:ext cx="7267575" cy="628650"/>
          </a:xfrm>
        </p:spPr>
        <p:txBody>
          <a:bodyPr/>
          <a:lstStyle>
            <a:lvl1pPr algn="ctr">
              <a:lnSpc>
                <a:spcPct val="100000"/>
              </a:lnSpc>
              <a:spcBef>
                <a:spcPts val="0"/>
              </a:spcBef>
              <a:buFont typeface="Arial" pitchFamily="34" charset="0"/>
              <a:buNone/>
              <a:defRPr b="0"/>
            </a:lvl1pPr>
          </a:lstStyle>
          <a:p>
            <a:pPr lvl="0"/>
            <a:r>
              <a:rPr lang="en-US" smtClean="0"/>
              <a:t>Click to edit Master text styles</a:t>
            </a:r>
          </a:p>
        </p:txBody>
      </p:sp>
      <p:sp>
        <p:nvSpPr>
          <p:cNvPr id="5" name="Rectangle 4"/>
          <p:cNvSpPr>
            <a:spLocks noGrp="1" noChangeArrowheads="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1244537137"/>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61950" y="784225"/>
            <a:ext cx="4038600" cy="5006975"/>
          </a:xfrm>
        </p:spPr>
        <p:txBody>
          <a:bodyPr/>
          <a:lstStyle>
            <a:lvl1pPr marL="233363" indent="-233363">
              <a:buFont typeface="Wingdings" pitchFamily="2" charset="2"/>
              <a:buChar cha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784225"/>
            <a:ext cx="4038600" cy="5006975"/>
          </a:xfrm>
        </p:spPr>
        <p:txBody>
          <a:bodyPr/>
          <a:lstStyle>
            <a:lvl1pPr marL="233363" indent="-233363">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5225113"/>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gray">
          <a:xfrm>
            <a:off x="6729413" y="6696075"/>
            <a:ext cx="23431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ct val="40000"/>
              </a:spcAft>
              <a:defRPr/>
            </a:pPr>
            <a:r>
              <a:rPr lang="en-US" sz="600" smtClean="0">
                <a:solidFill>
                  <a:srgbClr val="909090"/>
                </a:solidFill>
              </a:rPr>
              <a:t>© 2009 VMware Inc. All rights reserved</a:t>
            </a:r>
          </a:p>
        </p:txBody>
      </p:sp>
      <p:sp>
        <p:nvSpPr>
          <p:cNvPr id="5" name="Rectangle 4"/>
          <p:cNvSpPr txBox="1">
            <a:spLocks noChangeArrowheads="1"/>
          </p:cNvSpPr>
          <p:nvPr userDrawn="1"/>
        </p:nvSpPr>
        <p:spPr bwMode="white">
          <a:xfrm>
            <a:off x="223838" y="6394450"/>
            <a:ext cx="2133600" cy="476250"/>
          </a:xfrm>
          <a:prstGeom prst="rect">
            <a:avLst/>
          </a:prstGeom>
          <a:ln>
            <a:miter lim="800000"/>
            <a:headEnd/>
            <a:tailEnd/>
          </a:ln>
        </p:spPr>
        <p:txBody>
          <a:bodyPr/>
          <a:lstStyle>
            <a:lvl1pPr algn="l" eaLnBrk="0" hangingPunct="0">
              <a:spcAft>
                <a:spcPct val="0"/>
              </a:spcAft>
              <a:defRPr sz="1200" b="1">
                <a:solidFill>
                  <a:srgbClr val="FFFFFF"/>
                </a:solidFill>
              </a:defRPr>
            </a:lvl1pPr>
          </a:lstStyle>
          <a:p>
            <a:pPr>
              <a:defRPr/>
            </a:pPr>
            <a:r>
              <a:rPr lang="en-US" dirty="0" smtClean="0"/>
              <a:t>Confidential</a:t>
            </a:r>
            <a:endParaRPr lang="en-US" dirty="0"/>
          </a:p>
        </p:txBody>
      </p:sp>
      <p:sp>
        <p:nvSpPr>
          <p:cNvPr id="71682" name="Rectangle 2"/>
          <p:cNvSpPr>
            <a:spLocks noGrp="1" noChangeArrowheads="1"/>
          </p:cNvSpPr>
          <p:nvPr>
            <p:ph type="ctrTitle"/>
          </p:nvPr>
        </p:nvSpPr>
        <p:spPr>
          <a:xfrm>
            <a:off x="402336" y="330200"/>
            <a:ext cx="8436864" cy="533400"/>
          </a:xfrm>
        </p:spPr>
        <p:txBody>
          <a:bodyPr anchor="t"/>
          <a:lstStyle>
            <a:lvl1pPr>
              <a:defRPr sz="3000">
                <a:solidFill>
                  <a:srgbClr val="003D79"/>
                </a:solidFill>
              </a:defRPr>
            </a:lvl1pPr>
          </a:lstStyle>
          <a:p>
            <a:r>
              <a:rPr lang="en-US" smtClean="0"/>
              <a:t>Click to edit Master title style</a:t>
            </a:r>
            <a:endParaRPr lang="en-US" dirty="0"/>
          </a:p>
        </p:txBody>
      </p:sp>
      <p:sp>
        <p:nvSpPr>
          <p:cNvPr id="71683" name="Rectangle 3"/>
          <p:cNvSpPr>
            <a:spLocks noGrp="1" noChangeArrowheads="1"/>
          </p:cNvSpPr>
          <p:nvPr>
            <p:ph type="subTitle" idx="1"/>
          </p:nvPr>
        </p:nvSpPr>
        <p:spPr>
          <a:xfrm>
            <a:off x="400050" y="1095375"/>
            <a:ext cx="8382000" cy="1295400"/>
          </a:xfrm>
        </p:spPr>
        <p:txBody>
          <a:bodyPr/>
          <a:lstStyle>
            <a:lvl1pPr>
              <a:buFont typeface="Arial" pitchFamily="34" charset="0"/>
              <a:buNone/>
              <a:defRPr sz="1800" b="0" i="1"/>
            </a:lvl1pPr>
          </a:lstStyle>
          <a:p>
            <a:r>
              <a:rPr lang="en-US" smtClean="0"/>
              <a:t>Click to edit Master subtitle style</a:t>
            </a:r>
            <a:endParaRPr lang="en-US" dirty="0"/>
          </a:p>
        </p:txBody>
      </p:sp>
    </p:spTree>
    <p:extLst>
      <p:ext uri="{BB962C8B-B14F-4D97-AF65-F5344CB8AC3E}">
        <p14:creationId xmlns:p14="http://schemas.microsoft.com/office/powerpoint/2010/main" val="8112779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352425" y="786384"/>
            <a:ext cx="8385048" cy="5010912"/>
          </a:xfrm>
        </p:spPr>
        <p:txBody>
          <a:bodyPr/>
          <a:lstStyle>
            <a:lvl1pPr marL="233363" indent="-233363">
              <a:buSzPct val="115000"/>
              <a:buFont typeface="Wingdings" pitchFamily="2" charset="2"/>
              <a:buChar char="§"/>
              <a:defRPr/>
            </a:lvl1pPr>
            <a:lvl2pPr>
              <a:buSzPct val="110000"/>
              <a:buFont typeface="Arial" pitchFamily="34" charset="0"/>
              <a:buChar char="•"/>
              <a:defRPr/>
            </a:lvl2pPr>
            <a:lvl3pPr>
              <a:buSzPct val="110000"/>
              <a:buFont typeface="Arial" pitchFamily="34" charset="0"/>
              <a:buChar char="•"/>
              <a:defRPr/>
            </a:lvl3pPr>
            <a:lvl4pPr>
              <a:buSzPct val="110000"/>
              <a:buFont typeface="Arial" pitchFamily="34" charset="0"/>
              <a:buChar char="•"/>
              <a:defRPr/>
            </a:lvl4pPr>
            <a:lvl5pPr>
              <a:buSzPct val="11000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9"/>
          <p:cNvSpPr>
            <a:spLocks noGrp="1" noChangeArrowheads="1"/>
          </p:cNvSpPr>
          <p:nvPr>
            <p:ph type="ftr" sz="quarter" idx="14"/>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021496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65A2B61-0818-A049-BBCA-41B818D262AB}" type="datetimeFigureOut">
              <a:rPr lang="en-US"/>
              <a:pPr>
                <a:defRPr/>
              </a:pPr>
              <a:t>4/18/2016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3F6661B-2A38-A74A-8E2A-2EA03638F534}" type="slidenum">
              <a:rPr lang="en-US"/>
              <a:pPr>
                <a:defRPr/>
              </a:pPr>
              <a:t>‹#›</a:t>
            </a:fld>
            <a:endParaRPr lang="en-US" dirty="0"/>
          </a:p>
        </p:txBody>
      </p:sp>
    </p:spTree>
    <p:extLst>
      <p:ext uri="{BB962C8B-B14F-4D97-AF65-F5344CB8AC3E}">
        <p14:creationId xmlns:p14="http://schemas.microsoft.com/office/powerpoint/2010/main" val="800872148"/>
      </p:ext>
    </p:extLst>
  </p:cSld>
  <p:clrMapOvr>
    <a:masterClrMapping/>
  </p:clrMapOvr>
  <p:hf sldNum="0"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21993068"/>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312738"/>
            <a:ext cx="8858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49808" y="784226"/>
            <a:ext cx="7722870" cy="1079626"/>
          </a:xfrm>
        </p:spPr>
        <p:txBody>
          <a:bodyPr anchor="b"/>
          <a:lstStyle>
            <a:lvl1pPr algn="l">
              <a:defRPr sz="3000">
                <a:solidFill>
                  <a:srgbClr val="003D79"/>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727710" y="2210435"/>
            <a:ext cx="7592568" cy="3748405"/>
          </a:xfrm>
        </p:spPr>
        <p:txBody>
          <a:bodyPr/>
          <a:lstStyle>
            <a:lvl1pPr marL="182880">
              <a:buFont typeface="Wingdings" pitchFamily="2" charset="2"/>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2300550568"/>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312738"/>
            <a:ext cx="8858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37260" y="2162174"/>
            <a:ext cx="7254240" cy="1241425"/>
          </a:xfrm>
        </p:spPr>
        <p:txBody>
          <a:bodyPr anchor="b"/>
          <a:lstStyle>
            <a:lvl1pPr algn="ctr">
              <a:defRPr sz="3000">
                <a:solidFill>
                  <a:srgbClr val="003D79"/>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923925" y="3486150"/>
            <a:ext cx="7267575" cy="628650"/>
          </a:xfrm>
        </p:spPr>
        <p:txBody>
          <a:bodyPr/>
          <a:lstStyle>
            <a:lvl1pPr algn="ctr">
              <a:lnSpc>
                <a:spcPct val="100000"/>
              </a:lnSpc>
              <a:spcBef>
                <a:spcPts val="0"/>
              </a:spcBef>
              <a:buFont typeface="Arial" pitchFamily="34" charset="0"/>
              <a:buNone/>
              <a:defRPr b="0"/>
            </a:lvl1pPr>
          </a:lstStyle>
          <a:p>
            <a:pPr lvl="0"/>
            <a:r>
              <a:rPr lang="en-US" smtClean="0"/>
              <a:t>Click to edit Master text styles</a:t>
            </a:r>
          </a:p>
        </p:txBody>
      </p:sp>
      <p:sp>
        <p:nvSpPr>
          <p:cNvPr id="5" name="Rectangle 4"/>
          <p:cNvSpPr>
            <a:spLocks noGrp="1" noChangeArrowheads="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1438716416"/>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61950" y="784225"/>
            <a:ext cx="4038600" cy="5006975"/>
          </a:xfrm>
        </p:spPr>
        <p:txBody>
          <a:bodyPr/>
          <a:lstStyle>
            <a:lvl1pPr marL="233363" indent="-233363">
              <a:buFont typeface="Wingdings" pitchFamily="2" charset="2"/>
              <a:buChar cha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784225"/>
            <a:ext cx="4038600" cy="5006975"/>
          </a:xfrm>
        </p:spPr>
        <p:txBody>
          <a:bodyPr/>
          <a:lstStyle>
            <a:lvl1pPr marL="233363" indent="-233363">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96363031"/>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16"/>
          <p:cNvGrpSpPr>
            <a:grpSpLocks/>
          </p:cNvGrpSpPr>
          <p:nvPr userDrawn="1"/>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grpSp>
      <p:pic>
        <p:nvPicPr>
          <p:cNvPr id="8" name="Picture 14"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6"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8" name="Rectangle 6"/>
          <p:cNvSpPr>
            <a:spLocks noGrp="1" noChangeArrowheads="1"/>
          </p:cNvSpPr>
          <p:nvPr>
            <p:ph type="sldNum" sz="quarter" idx="12"/>
          </p:nvPr>
        </p:nvSpPr>
        <p:spPr/>
        <p:txBody>
          <a:bodyPr/>
          <a:lstStyle>
            <a:lvl1pPr>
              <a:defRPr>
                <a:cs typeface="ＭＳ Ｐゴシック" charset="0"/>
              </a:defRPr>
            </a:lvl1pPr>
          </a:lstStyle>
          <a:p>
            <a:pPr>
              <a:defRPr/>
            </a:pPr>
            <a:fld id="{78900B30-B2B7-6F45-AC9F-76D05E22610A}" type="slidenum">
              <a:rPr lang="en-US"/>
              <a:pPr>
                <a:defRPr/>
              </a:pPr>
              <a:t>‹#›</a:t>
            </a:fld>
            <a:endParaRPr lang="en-US"/>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rgbClr val="4E4845"/>
              </a:buClr>
              <a:defRPr sz="1600">
                <a:solidFill>
                  <a:srgbClr val="4E4845"/>
                </a:solidFill>
                <a:latin typeface="Calibri" pitchFamily="34" charset="0"/>
                <a:cs typeface="Arial" charset="0"/>
              </a:defRPr>
            </a:lvl1pPr>
          </a:lstStyle>
          <a:p>
            <a:pPr>
              <a:defRPr/>
            </a:pPr>
            <a:endParaRPr lang="en-US"/>
          </a:p>
        </p:txBody>
      </p:sp>
    </p:spTree>
    <p:extLst>
      <p:ext uri="{BB962C8B-B14F-4D97-AF65-F5344CB8AC3E}">
        <p14:creationId xmlns:p14="http://schemas.microsoft.com/office/powerpoint/2010/main" val="12052163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1"/>
          </p:nvPr>
        </p:nvSpPr>
        <p:spPr/>
        <p:txBody>
          <a:bodyPr/>
          <a:lstStyle>
            <a:lvl1pPr>
              <a:defRPr>
                <a:cs typeface="ＭＳ Ｐゴシック" charset="0"/>
              </a:defRPr>
            </a:lvl1pPr>
          </a:lstStyle>
          <a:p>
            <a:pPr>
              <a:defRPr/>
            </a:pPr>
            <a:fld id="{4FAF0596-7023-C744-9EE2-E2E3A983D8E1}" type="slidenum">
              <a:rPr lang="en-US"/>
              <a:pPr>
                <a:defRPr/>
              </a:pPr>
              <a:t>‹#›</a:t>
            </a:fld>
            <a:endParaRPr lang="en-US"/>
          </a:p>
        </p:txBody>
      </p:sp>
    </p:spTree>
    <p:extLst>
      <p:ext uri="{BB962C8B-B14F-4D97-AF65-F5344CB8AC3E}">
        <p14:creationId xmlns:p14="http://schemas.microsoft.com/office/powerpoint/2010/main" val="16990758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p:txBody>
          <a:bodyPr/>
          <a:lstStyle>
            <a:lvl1pPr>
              <a:defRPr/>
            </a:lvl1pPr>
          </a:lstStyle>
          <a:p>
            <a:pPr>
              <a:defRPr/>
            </a:pPr>
            <a:r>
              <a:rPr lang="en-US"/>
              <a:t>Presentation Identifier Goes Here</a:t>
            </a:r>
          </a:p>
        </p:txBody>
      </p:sp>
      <p:sp>
        <p:nvSpPr>
          <p:cNvPr id="6" name="Rectangle 6"/>
          <p:cNvSpPr>
            <a:spLocks noGrp="1" noChangeArrowheads="1"/>
          </p:cNvSpPr>
          <p:nvPr>
            <p:ph type="sldNum" sz="quarter" idx="14"/>
          </p:nvPr>
        </p:nvSpPr>
        <p:spPr/>
        <p:txBody>
          <a:bodyPr/>
          <a:lstStyle>
            <a:lvl1pPr>
              <a:defRPr>
                <a:cs typeface="ＭＳ Ｐゴシック" charset="0"/>
              </a:defRPr>
            </a:lvl1pPr>
          </a:lstStyle>
          <a:p>
            <a:pPr>
              <a:defRPr/>
            </a:pPr>
            <a:fld id="{6F7667DF-517B-2041-8B53-9544B450B62C}" type="slidenum">
              <a:rPr lang="en-US"/>
              <a:pPr>
                <a:defRPr/>
              </a:pPr>
              <a:t>‹#›</a:t>
            </a:fld>
            <a:endParaRPr lang="en-US"/>
          </a:p>
        </p:txBody>
      </p:sp>
    </p:spTree>
    <p:extLst>
      <p:ext uri="{BB962C8B-B14F-4D97-AF65-F5344CB8AC3E}">
        <p14:creationId xmlns:p14="http://schemas.microsoft.com/office/powerpoint/2010/main" val="6888257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r>
              <a:rPr lang="en-US"/>
              <a:t>Presentation Identifier Goes Here</a:t>
            </a:r>
          </a:p>
        </p:txBody>
      </p:sp>
      <p:sp>
        <p:nvSpPr>
          <p:cNvPr id="10" name="Rectangle 6"/>
          <p:cNvSpPr>
            <a:spLocks noGrp="1" noChangeArrowheads="1"/>
          </p:cNvSpPr>
          <p:nvPr>
            <p:ph type="sldNum" sz="quarter" idx="16"/>
          </p:nvPr>
        </p:nvSpPr>
        <p:spPr/>
        <p:txBody>
          <a:bodyPr/>
          <a:lstStyle>
            <a:lvl1pPr>
              <a:defRPr>
                <a:cs typeface="ＭＳ Ｐゴシック" charset="0"/>
              </a:defRPr>
            </a:lvl1pPr>
          </a:lstStyle>
          <a:p>
            <a:pPr>
              <a:defRPr/>
            </a:pPr>
            <a:fld id="{958B718A-657A-494A-9D88-561D259CC506}" type="slidenum">
              <a:rPr lang="en-US"/>
              <a:pPr>
                <a:defRPr/>
              </a:pPr>
              <a:t>‹#›</a:t>
            </a:fld>
            <a:endParaRPr lang="en-US"/>
          </a:p>
        </p:txBody>
      </p:sp>
    </p:spTree>
    <p:extLst>
      <p:ext uri="{BB962C8B-B14F-4D97-AF65-F5344CB8AC3E}">
        <p14:creationId xmlns:p14="http://schemas.microsoft.com/office/powerpoint/2010/main" val="3251992608"/>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pic>
        <p:nvPicPr>
          <p:cNvPr id="6" name="Picture 13"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5"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6"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1843E1DC-9CCC-FF4D-BC14-0D9C1293D8B8}" type="slidenum">
              <a:rPr lang="en-US"/>
              <a:pPr>
                <a:defRPr/>
              </a:pPr>
              <a:t>‹#›</a:t>
            </a:fld>
            <a:endParaRPr lang="en-US"/>
          </a:p>
        </p:txBody>
      </p:sp>
    </p:spTree>
    <p:extLst>
      <p:ext uri="{BB962C8B-B14F-4D97-AF65-F5344CB8AC3E}">
        <p14:creationId xmlns:p14="http://schemas.microsoft.com/office/powerpoint/2010/main" val="14799017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ransition with Background Picture">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pic>
        <p:nvPicPr>
          <p:cNvPr id="6" name="Picture 14" descr="SYM_Horiz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11"/>
          </p:nvPr>
        </p:nvSpPr>
        <p:spPr/>
        <p:txBody>
          <a:bodyPr/>
          <a:lstStyle>
            <a:lvl1pPr>
              <a:defRPr>
                <a:cs typeface="ＭＳ Ｐゴシック" charset="0"/>
              </a:defRPr>
            </a:lvl1pPr>
          </a:lstStyle>
          <a:p>
            <a:pPr>
              <a:defRPr/>
            </a:pPr>
            <a:fld id="{C0DB0F81-D63D-B745-AB9E-AABD6AD57390}" type="slidenum">
              <a:rPr lang="en-US"/>
              <a:pPr>
                <a:defRPr/>
              </a:pPr>
              <a:t>‹#›</a:t>
            </a:fld>
            <a:endParaRPr lang="en-US"/>
          </a:p>
        </p:txBody>
      </p:sp>
    </p:spTree>
    <p:extLst>
      <p:ext uri="{BB962C8B-B14F-4D97-AF65-F5344CB8AC3E}">
        <p14:creationId xmlns:p14="http://schemas.microsoft.com/office/powerpoint/2010/main" val="864278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3050" cy="687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797890" y="493298"/>
            <a:ext cx="7990514" cy="1143000"/>
          </a:xfrm>
        </p:spPr>
        <p:txBody>
          <a:bodyPr/>
          <a:lstStyle>
            <a:lvl1pPr algn="l">
              <a:defRPr b="1">
                <a:solidFill>
                  <a:srgbClr val="C0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97890" y="1760137"/>
            <a:ext cx="7990514" cy="39617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a:xfrm>
            <a:off x="6934200" y="76200"/>
            <a:ext cx="2133600" cy="365125"/>
          </a:xfrm>
        </p:spPr>
        <p:txBody>
          <a:bodyPr/>
          <a:lstStyle>
            <a:lvl1pPr>
              <a:defRPr/>
            </a:lvl1pPr>
          </a:lstStyle>
          <a:p>
            <a:pPr>
              <a:defRPr/>
            </a:pPr>
            <a:fld id="{95AA41AE-EB37-8A4C-AAAE-B00F43F3D98B}" type="slidenum">
              <a:rPr lang="en-US"/>
              <a:pPr>
                <a:defRPr/>
              </a:pPr>
              <a:t>‹#›</a:t>
            </a:fld>
            <a:endParaRPr lang="en-US" dirty="0"/>
          </a:p>
        </p:txBody>
      </p:sp>
    </p:spTree>
    <p:extLst>
      <p:ext uri="{BB962C8B-B14F-4D97-AF65-F5344CB8AC3E}">
        <p14:creationId xmlns:p14="http://schemas.microsoft.com/office/powerpoint/2010/main" val="248397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4"/>
          </p:nvPr>
        </p:nvSpPr>
        <p:spPr/>
        <p:txBody>
          <a:bodyPr/>
          <a:lstStyle>
            <a:lvl1pPr>
              <a:defRPr>
                <a:cs typeface="ＭＳ Ｐゴシック" charset="0"/>
              </a:defRPr>
            </a:lvl1pPr>
          </a:lstStyle>
          <a:p>
            <a:pPr>
              <a:defRPr/>
            </a:pPr>
            <a:fld id="{D154F5A9-4E7E-2140-884B-3766C297E970}" type="slidenum">
              <a:rPr lang="en-US"/>
              <a:pPr>
                <a:defRPr/>
              </a:pPr>
              <a:t>‹#›</a:t>
            </a:fld>
            <a:endParaRPr lang="en-US"/>
          </a:p>
        </p:txBody>
      </p:sp>
    </p:spTree>
    <p:extLst>
      <p:ext uri="{BB962C8B-B14F-4D97-AF65-F5344CB8AC3E}">
        <p14:creationId xmlns:p14="http://schemas.microsoft.com/office/powerpoint/2010/main" val="16768108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15"/>
          </p:nvPr>
        </p:nvSpPr>
        <p:spPr/>
        <p:txBody>
          <a:bodyPr/>
          <a:lstStyle>
            <a:lvl1pPr>
              <a:defRPr>
                <a:cs typeface="ＭＳ Ｐゴシック" charset="0"/>
              </a:defRPr>
            </a:lvl1pPr>
          </a:lstStyle>
          <a:p>
            <a:pPr>
              <a:defRPr/>
            </a:pPr>
            <a:fld id="{06622561-6DEE-B94A-B3B1-ECCD82BE1AED}" type="slidenum">
              <a:rPr lang="en-US"/>
              <a:pPr>
                <a:defRPr/>
              </a:pPr>
              <a:t>‹#›</a:t>
            </a:fld>
            <a:endParaRPr lang="en-US"/>
          </a:p>
        </p:txBody>
      </p:sp>
    </p:spTree>
    <p:extLst>
      <p:ext uri="{BB962C8B-B14F-4D97-AF65-F5344CB8AC3E}">
        <p14:creationId xmlns:p14="http://schemas.microsoft.com/office/powerpoint/2010/main" val="12187554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E76B7177-7E96-B141-BE23-87A5A162B3A8}" type="slidenum">
              <a:rPr lang="en-US"/>
              <a:pPr>
                <a:defRPr/>
              </a:pPr>
              <a:t>‹#›</a:t>
            </a:fld>
            <a:endParaRPr lang="en-US"/>
          </a:p>
        </p:txBody>
      </p:sp>
    </p:spTree>
    <p:extLst>
      <p:ext uri="{BB962C8B-B14F-4D97-AF65-F5344CB8AC3E}">
        <p14:creationId xmlns:p14="http://schemas.microsoft.com/office/powerpoint/2010/main" val="11706684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4" name="Rectangle 6"/>
          <p:cNvSpPr>
            <a:spLocks noGrp="1" noChangeArrowheads="1"/>
          </p:cNvSpPr>
          <p:nvPr>
            <p:ph type="sldNum" sz="quarter" idx="11"/>
          </p:nvPr>
        </p:nvSpPr>
        <p:spPr/>
        <p:txBody>
          <a:bodyPr/>
          <a:lstStyle>
            <a:lvl1pPr>
              <a:defRPr>
                <a:cs typeface="ＭＳ Ｐゴシック" charset="0"/>
              </a:defRPr>
            </a:lvl1pPr>
          </a:lstStyle>
          <a:p>
            <a:pPr>
              <a:defRPr/>
            </a:pPr>
            <a:fld id="{6B398E73-2254-7E41-BF87-B17346A62978}" type="slidenum">
              <a:rPr lang="en-US"/>
              <a:pPr>
                <a:defRPr/>
              </a:pPr>
              <a:t>‹#›</a:t>
            </a:fld>
            <a:endParaRPr lang="en-US"/>
          </a:p>
        </p:txBody>
      </p:sp>
    </p:spTree>
    <p:extLst>
      <p:ext uri="{BB962C8B-B14F-4D97-AF65-F5344CB8AC3E}">
        <p14:creationId xmlns:p14="http://schemas.microsoft.com/office/powerpoint/2010/main" val="17268961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29AA1D1F-C328-6045-A521-2E9B78D620C6}" type="slidenum">
              <a:rPr lang="en-US"/>
              <a:pPr>
                <a:defRPr/>
              </a:pPr>
              <a:t>‹#›</a:t>
            </a:fld>
            <a:endParaRPr lang="en-US"/>
          </a:p>
        </p:txBody>
      </p:sp>
    </p:spTree>
    <p:extLst>
      <p:ext uri="{BB962C8B-B14F-4D97-AF65-F5344CB8AC3E}">
        <p14:creationId xmlns:p14="http://schemas.microsoft.com/office/powerpoint/2010/main" val="18788476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ftr" sz="quarter" idx="19"/>
          </p:nvPr>
        </p:nvSpPr>
        <p:spPr/>
        <p:txBody>
          <a:bodyPr/>
          <a:lstStyle>
            <a:lvl1pPr>
              <a:defRPr/>
            </a:lvl1pPr>
          </a:lstStyle>
          <a:p>
            <a:pPr>
              <a:defRPr/>
            </a:pPr>
            <a:r>
              <a:rPr lang="en-US"/>
              <a:t>Presentation Identifier Goes Here</a:t>
            </a:r>
          </a:p>
        </p:txBody>
      </p:sp>
      <p:sp>
        <p:nvSpPr>
          <p:cNvPr id="7" name="Rectangle 6"/>
          <p:cNvSpPr>
            <a:spLocks noGrp="1" noChangeArrowheads="1"/>
          </p:cNvSpPr>
          <p:nvPr>
            <p:ph type="sldNum" sz="quarter" idx="20"/>
          </p:nvPr>
        </p:nvSpPr>
        <p:spPr/>
        <p:txBody>
          <a:bodyPr/>
          <a:lstStyle>
            <a:lvl1pPr>
              <a:defRPr>
                <a:cs typeface="ＭＳ Ｐゴシック" charset="0"/>
              </a:defRPr>
            </a:lvl1pPr>
          </a:lstStyle>
          <a:p>
            <a:pPr>
              <a:defRPr/>
            </a:pPr>
            <a:fld id="{03E30301-0885-464F-9DA5-FF8AAB2A9582}" type="slidenum">
              <a:rPr lang="en-US"/>
              <a:pPr>
                <a:defRPr/>
              </a:pPr>
              <a:t>‹#›</a:t>
            </a:fld>
            <a:endParaRPr lang="en-US"/>
          </a:p>
        </p:txBody>
      </p:sp>
    </p:spTree>
    <p:extLst>
      <p:ext uri="{BB962C8B-B14F-4D97-AF65-F5344CB8AC3E}">
        <p14:creationId xmlns:p14="http://schemas.microsoft.com/office/powerpoint/2010/main" val="27764504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Drag picture to placeholder or click icon to add</a:t>
            </a:r>
            <a:endParaRPr lang="en-US" noProof="0" dirty="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5"/>
          <p:cNvSpPr>
            <a:spLocks noGrp="1" noChangeArrowheads="1"/>
          </p:cNvSpPr>
          <p:nvPr>
            <p:ph type="ftr" sz="quarter" idx="19"/>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20"/>
          </p:nvPr>
        </p:nvSpPr>
        <p:spPr/>
        <p:txBody>
          <a:bodyPr/>
          <a:lstStyle>
            <a:lvl1pPr>
              <a:defRPr>
                <a:cs typeface="ＭＳ Ｐゴシック" charset="0"/>
              </a:defRPr>
            </a:lvl1pPr>
          </a:lstStyle>
          <a:p>
            <a:pPr>
              <a:defRPr/>
            </a:pPr>
            <a:fld id="{B28ABE2C-D784-4242-98CB-3D1C7A570FE5}" type="slidenum">
              <a:rPr lang="en-US"/>
              <a:pPr>
                <a:defRPr/>
              </a:pPr>
              <a:t>‹#›</a:t>
            </a:fld>
            <a:endParaRPr lang="en-US"/>
          </a:p>
        </p:txBody>
      </p:sp>
    </p:spTree>
    <p:extLst>
      <p:ext uri="{BB962C8B-B14F-4D97-AF65-F5344CB8AC3E}">
        <p14:creationId xmlns:p14="http://schemas.microsoft.com/office/powerpoint/2010/main" val="18229887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Copyright © 2010 Symantec Corporation. All rights reserved. </a:t>
            </a:r>
            <a:r>
              <a:rPr lang="en-US" sz="800">
                <a:solidFill>
                  <a:srgbClr val="000000"/>
                </a:solidFill>
                <a:latin typeface="Calibri" charset="0"/>
                <a:cs typeface="Arial"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solidFill>
                <a:srgbClr val="000000"/>
              </a:solidFill>
              <a:latin typeface="Calibri" charset="0"/>
              <a:cs typeface="Arial" charset="0"/>
            </a:endParaRPr>
          </a:p>
          <a:p>
            <a:pPr>
              <a:lnSpc>
                <a:spcPct val="90000"/>
              </a:lnSpc>
            </a:pPr>
            <a:r>
              <a:rPr lang="en-US" sz="800">
                <a:solidFill>
                  <a:srgbClr val="000000"/>
                </a:solidFill>
                <a:latin typeface="Calibri" charset="0"/>
                <a:cs typeface="Arial"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571E6B25-FDAF-994B-B01A-09E847D529F8}" type="slidenum">
              <a:rPr lang="en-US"/>
              <a:pPr>
                <a:defRPr/>
              </a:pPr>
              <a:t>‹#›</a:t>
            </a:fld>
            <a:endParaRPr lang="en-US"/>
          </a:p>
        </p:txBody>
      </p:sp>
    </p:spTree>
    <p:extLst>
      <p:ext uri="{BB962C8B-B14F-4D97-AF65-F5344CB8AC3E}">
        <p14:creationId xmlns:p14="http://schemas.microsoft.com/office/powerpoint/2010/main" val="15280088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SYMANTEC PROPRIETARY/CONFIDENTIAL – INTERNAL USE ONLY</a:t>
            </a:r>
            <a:br>
              <a:rPr lang="en-US" sz="800" b="1">
                <a:solidFill>
                  <a:srgbClr val="000000"/>
                </a:solidFill>
                <a:latin typeface="Calibri" charset="0"/>
                <a:cs typeface="Arial" charset="0"/>
              </a:rPr>
            </a:br>
            <a:r>
              <a:rPr lang="en-US" sz="800">
                <a:solidFill>
                  <a:srgbClr val="000000"/>
                </a:solidFill>
                <a:latin typeface="Calibri" charset="0"/>
                <a:cs typeface="Arial" charset="0"/>
              </a:rPr>
              <a:t>Copyright © 2010 Symantec Corporation. All rights reserved.</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71E6EB9E-CCC8-B74B-B46E-1F538C0A026D}" type="slidenum">
              <a:rPr lang="en-US"/>
              <a:pPr>
                <a:defRPr/>
              </a:pPr>
              <a:t>‹#›</a:t>
            </a:fld>
            <a:endParaRPr lang="en-US"/>
          </a:p>
        </p:txBody>
      </p:sp>
    </p:spTree>
    <p:extLst>
      <p:ext uri="{BB962C8B-B14F-4D97-AF65-F5344CB8AC3E}">
        <p14:creationId xmlns:p14="http://schemas.microsoft.com/office/powerpoint/2010/main" val="5399649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gray">
          <a:xfrm>
            <a:off x="6729413" y="6696075"/>
            <a:ext cx="23431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ct val="40000"/>
              </a:spcAft>
              <a:defRPr/>
            </a:pPr>
            <a:r>
              <a:rPr lang="en-US" sz="600" smtClean="0">
                <a:solidFill>
                  <a:srgbClr val="909090"/>
                </a:solidFill>
              </a:rPr>
              <a:t>© 2009 VMware Inc. All rights reserved</a:t>
            </a:r>
          </a:p>
        </p:txBody>
      </p:sp>
      <p:sp>
        <p:nvSpPr>
          <p:cNvPr id="5" name="Rectangle 4"/>
          <p:cNvSpPr txBox="1">
            <a:spLocks noChangeArrowheads="1"/>
          </p:cNvSpPr>
          <p:nvPr userDrawn="1"/>
        </p:nvSpPr>
        <p:spPr bwMode="white">
          <a:xfrm>
            <a:off x="223838" y="6394450"/>
            <a:ext cx="2133600" cy="476250"/>
          </a:xfrm>
          <a:prstGeom prst="rect">
            <a:avLst/>
          </a:prstGeom>
          <a:ln>
            <a:miter lim="800000"/>
            <a:headEnd/>
            <a:tailEnd/>
          </a:ln>
        </p:spPr>
        <p:txBody>
          <a:bodyPr/>
          <a:lstStyle>
            <a:lvl1pPr algn="l" eaLnBrk="0" hangingPunct="0">
              <a:spcAft>
                <a:spcPct val="0"/>
              </a:spcAft>
              <a:defRPr sz="1200" b="1">
                <a:solidFill>
                  <a:srgbClr val="FFFFFF"/>
                </a:solidFill>
              </a:defRPr>
            </a:lvl1pPr>
          </a:lstStyle>
          <a:p>
            <a:pPr>
              <a:defRPr/>
            </a:pPr>
            <a:r>
              <a:rPr lang="en-US" dirty="0" smtClean="0"/>
              <a:t>Confidential</a:t>
            </a:r>
            <a:endParaRPr lang="en-US" dirty="0"/>
          </a:p>
        </p:txBody>
      </p:sp>
      <p:sp>
        <p:nvSpPr>
          <p:cNvPr id="71682" name="Rectangle 2"/>
          <p:cNvSpPr>
            <a:spLocks noGrp="1" noChangeArrowheads="1"/>
          </p:cNvSpPr>
          <p:nvPr>
            <p:ph type="ctrTitle"/>
          </p:nvPr>
        </p:nvSpPr>
        <p:spPr>
          <a:xfrm>
            <a:off x="402336" y="330200"/>
            <a:ext cx="8436864" cy="533400"/>
          </a:xfrm>
        </p:spPr>
        <p:txBody>
          <a:bodyPr anchor="t"/>
          <a:lstStyle>
            <a:lvl1pPr>
              <a:defRPr sz="3000">
                <a:solidFill>
                  <a:srgbClr val="003D79"/>
                </a:solidFill>
              </a:defRPr>
            </a:lvl1pPr>
          </a:lstStyle>
          <a:p>
            <a:r>
              <a:rPr lang="en-US" smtClean="0"/>
              <a:t>Click to edit Master title style</a:t>
            </a:r>
            <a:endParaRPr lang="en-US" dirty="0"/>
          </a:p>
        </p:txBody>
      </p:sp>
      <p:sp>
        <p:nvSpPr>
          <p:cNvPr id="71683" name="Rectangle 3"/>
          <p:cNvSpPr>
            <a:spLocks noGrp="1" noChangeArrowheads="1"/>
          </p:cNvSpPr>
          <p:nvPr>
            <p:ph type="subTitle" idx="1"/>
          </p:nvPr>
        </p:nvSpPr>
        <p:spPr>
          <a:xfrm>
            <a:off x="400050" y="1095375"/>
            <a:ext cx="8382000" cy="1295400"/>
          </a:xfrm>
        </p:spPr>
        <p:txBody>
          <a:bodyPr/>
          <a:lstStyle>
            <a:lvl1pPr>
              <a:buFont typeface="Arial" pitchFamily="34" charset="0"/>
              <a:buNone/>
              <a:defRPr sz="1800" b="0" i="1"/>
            </a:lvl1pPr>
          </a:lstStyle>
          <a:p>
            <a:r>
              <a:rPr lang="en-US" smtClean="0"/>
              <a:t>Click to edit Master subtitle style</a:t>
            </a:r>
            <a:endParaRPr lang="en-US" dirty="0"/>
          </a:p>
        </p:txBody>
      </p:sp>
    </p:spTree>
    <p:extLst>
      <p:ext uri="{BB962C8B-B14F-4D97-AF65-F5344CB8AC3E}">
        <p14:creationId xmlns:p14="http://schemas.microsoft.com/office/powerpoint/2010/main" val="39904527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08827A2-739D-1B47-8184-E97F98C3F394}" type="datetimeFigureOut">
              <a:rPr lang="en-US"/>
              <a:pPr>
                <a:defRPr/>
              </a:pPr>
              <a:t>4/18/2016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3BEF9E6-3895-984E-8040-C6BBDA70F850}" type="slidenum">
              <a:rPr lang="en-US"/>
              <a:pPr>
                <a:defRPr/>
              </a:pPr>
              <a:t>‹#›</a:t>
            </a:fld>
            <a:endParaRPr lang="en-US" dirty="0"/>
          </a:p>
        </p:txBody>
      </p:sp>
    </p:spTree>
    <p:extLst>
      <p:ext uri="{BB962C8B-B14F-4D97-AF65-F5344CB8AC3E}">
        <p14:creationId xmlns:p14="http://schemas.microsoft.com/office/powerpoint/2010/main" val="2808451439"/>
      </p:ext>
    </p:extLst>
  </p:cSld>
  <p:clrMapOvr>
    <a:masterClrMapping/>
  </p:clrMapOvr>
  <p:hf sldNum="0"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352425" y="786384"/>
            <a:ext cx="8385048" cy="5010912"/>
          </a:xfrm>
        </p:spPr>
        <p:txBody>
          <a:bodyPr/>
          <a:lstStyle>
            <a:lvl1pPr marL="233363" indent="-233363">
              <a:buSzPct val="115000"/>
              <a:buFont typeface="Wingdings" pitchFamily="2" charset="2"/>
              <a:buChar char="§"/>
              <a:defRPr/>
            </a:lvl1pPr>
            <a:lvl2pPr>
              <a:buSzPct val="110000"/>
              <a:buFont typeface="Arial" pitchFamily="34" charset="0"/>
              <a:buChar char="•"/>
              <a:defRPr/>
            </a:lvl2pPr>
            <a:lvl3pPr>
              <a:buSzPct val="110000"/>
              <a:buFont typeface="Arial" pitchFamily="34" charset="0"/>
              <a:buChar char="•"/>
              <a:defRPr/>
            </a:lvl3pPr>
            <a:lvl4pPr>
              <a:buSzPct val="110000"/>
              <a:buFont typeface="Arial" pitchFamily="34" charset="0"/>
              <a:buChar char="•"/>
              <a:defRPr/>
            </a:lvl4pPr>
            <a:lvl5pPr>
              <a:buSzPct val="11000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9"/>
          <p:cNvSpPr>
            <a:spLocks noGrp="1" noChangeArrowheads="1"/>
          </p:cNvSpPr>
          <p:nvPr>
            <p:ph type="ftr" sz="quarter" idx="14"/>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17154931"/>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39589604"/>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312738"/>
            <a:ext cx="8858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49808" y="784226"/>
            <a:ext cx="7722870" cy="1079626"/>
          </a:xfrm>
        </p:spPr>
        <p:txBody>
          <a:bodyPr anchor="b"/>
          <a:lstStyle>
            <a:lvl1pPr algn="l">
              <a:defRPr sz="3000">
                <a:solidFill>
                  <a:srgbClr val="003D79"/>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727710" y="2210435"/>
            <a:ext cx="7592568" cy="3748405"/>
          </a:xfrm>
        </p:spPr>
        <p:txBody>
          <a:bodyPr/>
          <a:lstStyle>
            <a:lvl1pPr marL="182880">
              <a:buFont typeface="Wingdings" pitchFamily="2" charset="2"/>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2731993513"/>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312738"/>
            <a:ext cx="8858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37260" y="2162174"/>
            <a:ext cx="7254240" cy="1241425"/>
          </a:xfrm>
        </p:spPr>
        <p:txBody>
          <a:bodyPr anchor="b"/>
          <a:lstStyle>
            <a:lvl1pPr algn="ctr">
              <a:defRPr sz="3000">
                <a:solidFill>
                  <a:srgbClr val="003D79"/>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923925" y="3486150"/>
            <a:ext cx="7267575" cy="628650"/>
          </a:xfrm>
        </p:spPr>
        <p:txBody>
          <a:bodyPr/>
          <a:lstStyle>
            <a:lvl1pPr algn="ctr">
              <a:lnSpc>
                <a:spcPct val="100000"/>
              </a:lnSpc>
              <a:spcBef>
                <a:spcPts val="0"/>
              </a:spcBef>
              <a:buFont typeface="Arial" pitchFamily="34" charset="0"/>
              <a:buNone/>
              <a:defRPr b="0"/>
            </a:lvl1pPr>
          </a:lstStyle>
          <a:p>
            <a:pPr lvl="0"/>
            <a:r>
              <a:rPr lang="en-US" smtClean="0"/>
              <a:t>Click to edit Master text styles</a:t>
            </a:r>
          </a:p>
        </p:txBody>
      </p:sp>
      <p:sp>
        <p:nvSpPr>
          <p:cNvPr id="5" name="Rectangle 4"/>
          <p:cNvSpPr>
            <a:spLocks noGrp="1" noChangeArrowheads="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579212308"/>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61950" y="784225"/>
            <a:ext cx="4038600" cy="5006975"/>
          </a:xfrm>
        </p:spPr>
        <p:txBody>
          <a:bodyPr/>
          <a:lstStyle>
            <a:lvl1pPr marL="233363" indent="-233363">
              <a:buFont typeface="Wingdings" pitchFamily="2" charset="2"/>
              <a:buChar cha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784225"/>
            <a:ext cx="4038600" cy="5006975"/>
          </a:xfrm>
        </p:spPr>
        <p:txBody>
          <a:bodyPr/>
          <a:lstStyle>
            <a:lvl1pPr marL="233363" indent="-233363">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6601830"/>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16"/>
          <p:cNvGrpSpPr>
            <a:grpSpLocks/>
          </p:cNvGrpSpPr>
          <p:nvPr userDrawn="1"/>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grpSp>
      <p:pic>
        <p:nvPicPr>
          <p:cNvPr id="8" name="Picture 14"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6"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6"/>
          <p:cNvSpPr>
            <a:spLocks noGrp="1" noChangeArrowheads="1"/>
          </p:cNvSpPr>
          <p:nvPr>
            <p:ph type="sldNum" sz="quarter" idx="11"/>
          </p:nvPr>
        </p:nvSpPr>
        <p:spPr/>
        <p:txBody>
          <a:bodyPr/>
          <a:lstStyle>
            <a:lvl1pPr eaLnBrk="0" fontAlgn="base" hangingPunct="0">
              <a:spcBef>
                <a:spcPct val="0"/>
              </a:spcBef>
              <a:spcAft>
                <a:spcPct val="0"/>
              </a:spcAft>
              <a:defRPr sz="1000" b="1">
                <a:solidFill>
                  <a:prstClr val="white"/>
                </a:solidFill>
                <a:latin typeface="Calibri" pitchFamily="34" charset="0"/>
                <a:cs typeface="Calibri" pitchFamily="34" charset="0"/>
              </a:defRPr>
            </a:lvl1pPr>
          </a:lstStyle>
          <a:p>
            <a:pPr>
              <a:defRPr/>
            </a:pPr>
            <a:fld id="{F7229777-5DBF-2845-AEB0-FDF9A252ADB6}" type="slidenum">
              <a:rPr lang="en-US"/>
              <a:pPr>
                <a:defRPr/>
              </a:pPr>
              <a:t>‹#›</a:t>
            </a:fld>
            <a:endParaRPr lang="en-US" dirty="0"/>
          </a:p>
        </p:txBody>
      </p:sp>
      <p:sp>
        <p:nvSpPr>
          <p:cNvPr id="38" name="Date Placeholder 3"/>
          <p:cNvSpPr>
            <a:spLocks noGrp="1"/>
          </p:cNvSpPr>
          <p:nvPr>
            <p:ph type="dt" sz="half" idx="12"/>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fontAlgn="auto">
              <a:lnSpc>
                <a:spcPct val="90000"/>
              </a:lnSpc>
              <a:spcBef>
                <a:spcPts val="0"/>
              </a:spcBef>
              <a:spcAft>
                <a:spcPts val="1200"/>
              </a:spcAft>
              <a:buClr>
                <a:srgbClr val="9A918C">
                  <a:lumMod val="50000"/>
                </a:srgbClr>
              </a:buClr>
              <a:defRPr lang="en-US" sz="1600" b="0" baseline="0">
                <a:solidFill>
                  <a:srgbClr val="9A918C">
                    <a:lumMod val="50000"/>
                  </a:srgbClr>
                </a:solidFill>
                <a:latin typeface="+mn-lt"/>
                <a:ea typeface="+mn-ea"/>
                <a:cs typeface="+mn-cs"/>
              </a:defRPr>
            </a:lvl1pPr>
          </a:lstStyle>
          <a:p>
            <a:pPr>
              <a:defRPr/>
            </a:pPr>
            <a:endParaRPr/>
          </a:p>
        </p:txBody>
      </p:sp>
      <p:sp>
        <p:nvSpPr>
          <p:cNvPr id="39" name="Rectangle 5"/>
          <p:cNvSpPr>
            <a:spLocks noGrp="1" noChangeArrowheads="1"/>
          </p:cNvSpPr>
          <p:nvPr>
            <p:ph type="ftr" sz="quarter" idx="13"/>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8795840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p:txBody>
          <a:bodyPr/>
          <a:lstStyle>
            <a:lvl1pPr fontAlgn="base">
              <a:spcBef>
                <a:spcPct val="0"/>
              </a:spcBef>
              <a:spcAft>
                <a:spcPct val="0"/>
              </a:spcAft>
              <a:defRPr/>
            </a:lvl1pPr>
          </a:lstStyle>
          <a:p>
            <a:pPr>
              <a:defRPr/>
            </a:pPr>
            <a:fld id="{D16615F8-4312-F946-B034-5D7FD64EC4CC}" type="slidenum">
              <a:rPr lang="en-US"/>
              <a:pPr>
                <a:defRPr/>
              </a:pPr>
              <a:t>‹#›</a:t>
            </a:fld>
            <a:endParaRPr lang="en-US" dirty="0"/>
          </a:p>
        </p:txBody>
      </p:sp>
      <p:sp>
        <p:nvSpPr>
          <p:cNvPr id="5" name="Footer Placeholder 5"/>
          <p:cNvSpPr>
            <a:spLocks noGrp="1" noChangeArrowheads="1"/>
          </p:cNvSpPr>
          <p:nvPr>
            <p:ph type="ftr" sz="quarter" idx="11"/>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223199705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6"/>
          <p:cNvSpPr>
            <a:spLocks noGrp="1" noChangeArrowheads="1"/>
          </p:cNvSpPr>
          <p:nvPr>
            <p:ph type="sldNum" sz="quarter" idx="13"/>
          </p:nvPr>
        </p:nvSpPr>
        <p:spPr/>
        <p:txBody>
          <a:bodyPr/>
          <a:lstStyle>
            <a:lvl1pPr fontAlgn="base">
              <a:spcBef>
                <a:spcPct val="0"/>
              </a:spcBef>
              <a:spcAft>
                <a:spcPct val="0"/>
              </a:spcAft>
              <a:defRPr/>
            </a:lvl1pPr>
          </a:lstStyle>
          <a:p>
            <a:pPr>
              <a:defRPr/>
            </a:pPr>
            <a:fld id="{F098D992-DB21-E546-B8DC-660B3CEF822A}" type="slidenum">
              <a:rPr lang="en-US"/>
              <a:pPr>
                <a:defRPr/>
              </a:pPr>
              <a:t>‹#›</a:t>
            </a:fld>
            <a:endParaRPr lang="en-US" dirty="0"/>
          </a:p>
        </p:txBody>
      </p:sp>
      <p:sp>
        <p:nvSpPr>
          <p:cNvPr id="6" name="Footer Placeholder 5"/>
          <p:cNvSpPr>
            <a:spLocks noGrp="1" noChangeArrowheads="1"/>
          </p:cNvSpPr>
          <p:nvPr>
            <p:ph type="ftr" sz="quarter" idx="14"/>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54654062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6"/>
          <p:cNvSpPr>
            <a:spLocks noGrp="1" noChangeArrowheads="1"/>
          </p:cNvSpPr>
          <p:nvPr>
            <p:ph type="sldNum" sz="quarter" idx="15"/>
          </p:nvPr>
        </p:nvSpPr>
        <p:spPr/>
        <p:txBody>
          <a:bodyPr/>
          <a:lstStyle>
            <a:lvl1pPr fontAlgn="base">
              <a:spcBef>
                <a:spcPct val="0"/>
              </a:spcBef>
              <a:spcAft>
                <a:spcPct val="0"/>
              </a:spcAft>
              <a:defRPr/>
            </a:lvl1pPr>
          </a:lstStyle>
          <a:p>
            <a:pPr>
              <a:defRPr/>
            </a:pPr>
            <a:fld id="{A4BA0B8F-EC29-964B-930B-F94B69057973}" type="slidenum">
              <a:rPr lang="en-US"/>
              <a:pPr>
                <a:defRPr/>
              </a:pPr>
              <a:t>‹#›</a:t>
            </a:fld>
            <a:endParaRPr lang="en-US" dirty="0"/>
          </a:p>
        </p:txBody>
      </p:sp>
      <p:sp>
        <p:nvSpPr>
          <p:cNvPr id="10" name="Rectangle 5"/>
          <p:cNvSpPr>
            <a:spLocks noGrp="1" noChangeArrowheads="1"/>
          </p:cNvSpPr>
          <p:nvPr>
            <p:ph type="ftr" sz="quarter" idx="16"/>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54736167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pic>
        <p:nvPicPr>
          <p:cNvPr id="6" name="Picture 13"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5" name="Rectangle 5"/>
          <p:cNvSpPr txBox="1">
            <a:spLocks noChangeArrowheads="1"/>
          </p:cNvSpPr>
          <p:nvPr userDrawn="1"/>
        </p:nvSpPr>
        <p:spPr bwMode="auto">
          <a:xfrm>
            <a:off x="533400" y="6510338"/>
            <a:ext cx="4183063" cy="233362"/>
          </a:xfrm>
          <a:prstGeom prst="rect">
            <a:avLst/>
          </a:prstGeom>
          <a:noFill/>
          <a:ln w="9525" algn="ctr">
            <a:noFill/>
            <a:miter lim="800000"/>
            <a:headEnd/>
            <a:tailEnd/>
          </a:ln>
          <a:effectLst/>
        </p:spPr>
        <p:txBody>
          <a:bodyPr wrap="none" tIns="91440" bIns="91440" anchor="ctr"/>
          <a:lstStyle>
            <a:lvl1pPr algn="l" eaLnBrk="0" hangingPunct="0">
              <a:defRPr sz="1200" smtClean="0">
                <a:solidFill>
                  <a:srgbClr val="FF0000"/>
                </a:solidFill>
                <a:latin typeface="Calibri" pitchFamily="34" charset="0"/>
                <a:cs typeface="Calibri" pitchFamily="34" charset="0"/>
              </a:defRPr>
            </a:lvl1pPr>
          </a:lstStyle>
          <a:p>
            <a:pPr>
              <a:defRPr/>
            </a:pPr>
            <a:r>
              <a:rPr lang="en-US" b="1"/>
              <a:t>SYMANTEC CONFIDENTIAL -- CONTROLLED DISTRIBUTION SUBJECT TO PROJECT NDAs</a:t>
            </a:r>
            <a:endParaRPr lang="en-US" b="1" dirty="0"/>
          </a:p>
        </p:txBody>
      </p:sp>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a:xfrm>
            <a:off x="381000" y="6357938"/>
            <a:ext cx="4183063" cy="233362"/>
          </a:xfrm>
          <a:prstGeom prst="rect">
            <a:avLst/>
          </a:prstGeom>
        </p:spPr>
        <p:txBody>
          <a:bodyPr/>
          <a:lstStyle>
            <a:lvl1pPr algn="l" eaLnBrk="0" fontAlgn="auto" hangingPunct="0">
              <a:spcBef>
                <a:spcPts val="0"/>
              </a:spcBef>
              <a:spcAft>
                <a:spcPts val="0"/>
              </a:spcAft>
              <a:defRPr sz="1200">
                <a:solidFill>
                  <a:srgbClr val="9A918C">
                    <a:lumMod val="50000"/>
                  </a:srgbClr>
                </a:solidFill>
                <a:latin typeface="Calibri" pitchFamily="34" charset="0"/>
                <a:cs typeface="Calibri" pitchFamily="34" charset="0"/>
              </a:defRPr>
            </a:lvl1pPr>
          </a:lstStyle>
          <a:p>
            <a:pPr>
              <a:defRPr/>
            </a:pPr>
            <a:r>
              <a:rPr lang="en-US"/>
              <a:t>Presentation Identifier Goes Here</a:t>
            </a:r>
            <a:endParaRPr lang="en-US" dirty="0"/>
          </a:p>
        </p:txBody>
      </p:sp>
      <p:sp>
        <p:nvSpPr>
          <p:cNvPr id="37" name="Rectangle 6"/>
          <p:cNvSpPr>
            <a:spLocks noGrp="1" noChangeArrowheads="1"/>
          </p:cNvSpPr>
          <p:nvPr userDrawn="1">
            <p:ph type="sldNum" sz="quarter" idx="11"/>
          </p:nvPr>
        </p:nvSpPr>
        <p:spPr/>
        <p:txBody>
          <a:bodyPr/>
          <a:lstStyle>
            <a:lvl1pPr eaLnBrk="0" fontAlgn="base" hangingPunct="0">
              <a:spcBef>
                <a:spcPct val="0"/>
              </a:spcBef>
              <a:spcAft>
                <a:spcPct val="0"/>
              </a:spcAft>
              <a:defRPr sz="1000" b="1">
                <a:solidFill>
                  <a:prstClr val="white"/>
                </a:solidFill>
                <a:latin typeface="Calibri" pitchFamily="34" charset="0"/>
                <a:cs typeface="Calibri" pitchFamily="34" charset="0"/>
              </a:defRPr>
            </a:lvl1pPr>
          </a:lstStyle>
          <a:p>
            <a:pPr>
              <a:defRPr/>
            </a:pPr>
            <a:fld id="{69625854-ACCF-F448-A247-5F47AECD4E32}" type="slidenum">
              <a:rPr lang="en-US"/>
              <a:pPr>
                <a:defRPr/>
              </a:pPr>
              <a:t>‹#›</a:t>
            </a:fld>
            <a:endParaRPr lang="en-US" dirty="0"/>
          </a:p>
        </p:txBody>
      </p:sp>
    </p:spTree>
    <p:extLst>
      <p:ext uri="{BB962C8B-B14F-4D97-AF65-F5344CB8AC3E}">
        <p14:creationId xmlns:p14="http://schemas.microsoft.com/office/powerpoint/2010/main" val="172042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11113"/>
            <a:ext cx="9147175"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ftr" sz="quarter" idx="10"/>
          </p:nvPr>
        </p:nvSpPr>
        <p:spPr/>
        <p:txBody>
          <a:bodyPr/>
          <a:lstStyle>
            <a:lvl1pPr>
              <a:defRPr/>
            </a:lvl1pPr>
          </a:lstStyle>
          <a:p>
            <a:pPr>
              <a:defRPr/>
            </a:pPr>
            <a:r>
              <a:rPr lang="en-US"/>
              <a:t>Symantec Mobile Management 7.1</a:t>
            </a:r>
          </a:p>
        </p:txBody>
      </p:sp>
      <p:sp>
        <p:nvSpPr>
          <p:cNvPr id="6" name="Rectangle 6"/>
          <p:cNvSpPr>
            <a:spLocks noGrp="1" noChangeArrowheads="1"/>
          </p:cNvSpPr>
          <p:nvPr>
            <p:ph type="sldNum" sz="quarter" idx="11"/>
          </p:nvPr>
        </p:nvSpPr>
        <p:spPr/>
        <p:txBody>
          <a:bodyPr/>
          <a:lstStyle>
            <a:lvl1pPr>
              <a:defRPr/>
            </a:lvl1pPr>
          </a:lstStyle>
          <a:p>
            <a:pPr>
              <a:defRPr/>
            </a:pPr>
            <a:fld id="{2CE44CA6-6E43-084C-9617-82130E330183}" type="slidenum">
              <a:rPr lang="en-US"/>
              <a:pPr>
                <a:defRPr/>
              </a:pPr>
              <a:t>‹#›</a:t>
            </a:fld>
            <a:endParaRPr lang="en-US"/>
          </a:p>
        </p:txBody>
      </p:sp>
    </p:spTree>
    <p:extLst>
      <p:ext uri="{BB962C8B-B14F-4D97-AF65-F5344CB8AC3E}">
        <p14:creationId xmlns:p14="http://schemas.microsoft.com/office/powerpoint/2010/main" val="1750335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62CD2E7-1816-C845-A89E-3ED3E4FE4886}" type="datetimeFigureOut">
              <a:rPr lang="en-US"/>
              <a:pPr>
                <a:defRPr/>
              </a:pPr>
              <a:t>4/18/2016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D7C1F30-BFFD-0341-9141-CF9B4AEC7DA6}" type="slidenum">
              <a:rPr lang="en-US"/>
              <a:pPr>
                <a:defRPr/>
              </a:pPr>
              <a:t>‹#›</a:t>
            </a:fld>
            <a:endParaRPr lang="en-US" dirty="0"/>
          </a:p>
        </p:txBody>
      </p:sp>
    </p:spTree>
    <p:extLst>
      <p:ext uri="{BB962C8B-B14F-4D97-AF65-F5344CB8AC3E}">
        <p14:creationId xmlns:p14="http://schemas.microsoft.com/office/powerpoint/2010/main" val="3492155881"/>
      </p:ext>
    </p:extLst>
  </p:cSld>
  <p:clrMapOvr>
    <a:masterClrMapping/>
  </p:clrMapOvr>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ransition with Background Picture">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pic>
        <p:nvPicPr>
          <p:cNvPr id="6" name="Picture 14" descr="SYM_Horiz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6"/>
          <p:cNvSpPr>
            <a:spLocks noGrp="1" noChangeArrowheads="1"/>
          </p:cNvSpPr>
          <p:nvPr>
            <p:ph type="sldNum" sz="quarter" idx="10"/>
          </p:nvPr>
        </p:nvSpPr>
        <p:spPr/>
        <p:txBody>
          <a:bodyPr/>
          <a:lstStyle>
            <a:lvl1pPr fontAlgn="base">
              <a:spcBef>
                <a:spcPct val="0"/>
              </a:spcBef>
              <a:spcAft>
                <a:spcPct val="0"/>
              </a:spcAft>
              <a:defRPr/>
            </a:lvl1pPr>
          </a:lstStyle>
          <a:p>
            <a:pPr>
              <a:defRPr/>
            </a:pPr>
            <a:fld id="{21805E0F-BCA3-F74E-863D-52D3F5853A08}" type="slidenum">
              <a:rPr lang="en-US"/>
              <a:pPr>
                <a:defRPr/>
              </a:pPr>
              <a:t>‹#›</a:t>
            </a:fld>
            <a:endParaRPr lang="en-US" dirty="0"/>
          </a:p>
        </p:txBody>
      </p:sp>
      <p:sp>
        <p:nvSpPr>
          <p:cNvPr id="8" name="Rectangle 5"/>
          <p:cNvSpPr>
            <a:spLocks noGrp="1" noChangeArrowheads="1"/>
          </p:cNvSpPr>
          <p:nvPr>
            <p:ph type="ftr" sz="quarter" idx="11"/>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9525912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6"/>
          <p:cNvSpPr>
            <a:spLocks noGrp="1" noChangeArrowheads="1"/>
          </p:cNvSpPr>
          <p:nvPr>
            <p:ph type="sldNum" sz="quarter" idx="13"/>
          </p:nvPr>
        </p:nvSpPr>
        <p:spPr/>
        <p:txBody>
          <a:bodyPr/>
          <a:lstStyle>
            <a:lvl1pPr fontAlgn="base">
              <a:spcBef>
                <a:spcPct val="0"/>
              </a:spcBef>
              <a:spcAft>
                <a:spcPct val="0"/>
              </a:spcAft>
              <a:defRPr/>
            </a:lvl1pPr>
          </a:lstStyle>
          <a:p>
            <a:pPr>
              <a:defRPr/>
            </a:pPr>
            <a:fld id="{E6C9DBD3-4441-B047-9947-1A736E036ABD}" type="slidenum">
              <a:rPr lang="en-US"/>
              <a:pPr>
                <a:defRPr/>
              </a:pPr>
              <a:t>‹#›</a:t>
            </a:fld>
            <a:endParaRPr lang="en-US" dirty="0"/>
          </a:p>
        </p:txBody>
      </p:sp>
      <p:sp>
        <p:nvSpPr>
          <p:cNvPr id="5" name="Rectangle 5"/>
          <p:cNvSpPr>
            <a:spLocks noGrp="1" noChangeArrowheads="1"/>
          </p:cNvSpPr>
          <p:nvPr>
            <p:ph type="ftr" sz="quarter" idx="14"/>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319351744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6"/>
          <p:cNvSpPr>
            <a:spLocks noGrp="1" noChangeArrowheads="1"/>
          </p:cNvSpPr>
          <p:nvPr>
            <p:ph type="sldNum" sz="quarter" idx="14"/>
          </p:nvPr>
        </p:nvSpPr>
        <p:spPr/>
        <p:txBody>
          <a:bodyPr/>
          <a:lstStyle>
            <a:lvl1pPr fontAlgn="base">
              <a:spcBef>
                <a:spcPct val="0"/>
              </a:spcBef>
              <a:spcAft>
                <a:spcPct val="0"/>
              </a:spcAft>
              <a:defRPr/>
            </a:lvl1pPr>
          </a:lstStyle>
          <a:p>
            <a:pPr>
              <a:defRPr/>
            </a:pPr>
            <a:fld id="{AA0A32DF-07BC-FD49-8D25-ACF44D852BDA}" type="slidenum">
              <a:rPr lang="en-US"/>
              <a:pPr>
                <a:defRPr/>
              </a:pPr>
              <a:t>‹#›</a:t>
            </a:fld>
            <a:endParaRPr lang="en-US" dirty="0"/>
          </a:p>
        </p:txBody>
      </p:sp>
      <p:sp>
        <p:nvSpPr>
          <p:cNvPr id="8" name="Rectangle 5"/>
          <p:cNvSpPr>
            <a:spLocks noGrp="1" noChangeArrowheads="1"/>
          </p:cNvSpPr>
          <p:nvPr>
            <p:ph type="ftr" sz="quarter" idx="15"/>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37063006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6"/>
          <p:cNvSpPr>
            <a:spLocks noGrp="1" noChangeArrowheads="1"/>
          </p:cNvSpPr>
          <p:nvPr>
            <p:ph type="sldNum" sz="quarter" idx="14"/>
          </p:nvPr>
        </p:nvSpPr>
        <p:spPr/>
        <p:txBody>
          <a:bodyPr/>
          <a:lstStyle>
            <a:lvl1pPr fontAlgn="base">
              <a:spcBef>
                <a:spcPct val="0"/>
              </a:spcBef>
              <a:spcAft>
                <a:spcPct val="0"/>
              </a:spcAft>
              <a:defRPr/>
            </a:lvl1pPr>
          </a:lstStyle>
          <a:p>
            <a:pPr>
              <a:defRPr/>
            </a:pPr>
            <a:fld id="{17B6EFB1-55BF-294B-9E53-861462443759}" type="slidenum">
              <a:rPr lang="en-US"/>
              <a:pPr>
                <a:defRPr/>
              </a:pPr>
              <a:t>‹#›</a:t>
            </a:fld>
            <a:endParaRPr lang="en-US" dirty="0"/>
          </a:p>
        </p:txBody>
      </p:sp>
      <p:sp>
        <p:nvSpPr>
          <p:cNvPr id="5" name="Footer Placeholder 5"/>
          <p:cNvSpPr>
            <a:spLocks noGrp="1" noChangeArrowheads="1"/>
          </p:cNvSpPr>
          <p:nvPr>
            <p:ph type="ftr" sz="quarter" idx="15"/>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335202610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6"/>
          <p:cNvSpPr>
            <a:spLocks noGrp="1" noChangeArrowheads="1"/>
          </p:cNvSpPr>
          <p:nvPr>
            <p:ph type="sldNum" sz="quarter" idx="10"/>
          </p:nvPr>
        </p:nvSpPr>
        <p:spPr/>
        <p:txBody>
          <a:bodyPr/>
          <a:lstStyle>
            <a:lvl1pPr fontAlgn="base">
              <a:spcBef>
                <a:spcPct val="0"/>
              </a:spcBef>
              <a:spcAft>
                <a:spcPct val="0"/>
              </a:spcAft>
              <a:defRPr/>
            </a:lvl1pPr>
          </a:lstStyle>
          <a:p>
            <a:pPr>
              <a:defRPr/>
            </a:pPr>
            <a:fld id="{AFB83E1D-6CC5-0E4B-B69F-164096785A09}" type="slidenum">
              <a:rPr lang="en-US"/>
              <a:pPr>
                <a:defRPr/>
              </a:pPr>
              <a:t>‹#›</a:t>
            </a:fld>
            <a:endParaRPr lang="en-US" dirty="0"/>
          </a:p>
        </p:txBody>
      </p:sp>
      <p:sp>
        <p:nvSpPr>
          <p:cNvPr id="4" name="Rectangle 5"/>
          <p:cNvSpPr>
            <a:spLocks noGrp="1" noChangeArrowheads="1"/>
          </p:cNvSpPr>
          <p:nvPr>
            <p:ph type="ftr" sz="quarter" idx="11"/>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31232523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6"/>
          <p:cNvSpPr>
            <a:spLocks noGrp="1" noChangeArrowheads="1"/>
          </p:cNvSpPr>
          <p:nvPr>
            <p:ph type="sldNum" sz="quarter" idx="14"/>
          </p:nvPr>
        </p:nvSpPr>
        <p:spPr/>
        <p:txBody>
          <a:bodyPr/>
          <a:lstStyle>
            <a:lvl1pPr fontAlgn="base">
              <a:spcBef>
                <a:spcPct val="0"/>
              </a:spcBef>
              <a:spcAft>
                <a:spcPct val="0"/>
              </a:spcAft>
              <a:defRPr/>
            </a:lvl1pPr>
          </a:lstStyle>
          <a:p>
            <a:pPr>
              <a:defRPr/>
            </a:pPr>
            <a:fld id="{18FD028A-7BA5-6447-936C-B750A449C033}" type="slidenum">
              <a:rPr lang="en-US"/>
              <a:pPr>
                <a:defRPr/>
              </a:pPr>
              <a:t>‹#›</a:t>
            </a:fld>
            <a:endParaRPr lang="en-US" dirty="0"/>
          </a:p>
        </p:txBody>
      </p:sp>
      <p:sp>
        <p:nvSpPr>
          <p:cNvPr id="5" name="Rectangle 5"/>
          <p:cNvSpPr>
            <a:spLocks noGrp="1" noChangeArrowheads="1"/>
          </p:cNvSpPr>
          <p:nvPr>
            <p:ph type="ftr" sz="quarter" idx="15"/>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12814636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sldNum" sz="quarter" idx="19"/>
          </p:nvPr>
        </p:nvSpPr>
        <p:spPr/>
        <p:txBody>
          <a:bodyPr/>
          <a:lstStyle>
            <a:lvl1pPr fontAlgn="base">
              <a:spcBef>
                <a:spcPct val="0"/>
              </a:spcBef>
              <a:spcAft>
                <a:spcPct val="0"/>
              </a:spcAft>
              <a:defRPr/>
            </a:lvl1pPr>
          </a:lstStyle>
          <a:p>
            <a:pPr>
              <a:defRPr/>
            </a:pPr>
            <a:fld id="{944EF60E-6B39-3249-93B0-B7FA195A2FAD}" type="slidenum">
              <a:rPr lang="en-US"/>
              <a:pPr>
                <a:defRPr/>
              </a:pPr>
              <a:t>‹#›</a:t>
            </a:fld>
            <a:endParaRPr lang="en-US" dirty="0"/>
          </a:p>
        </p:txBody>
      </p:sp>
      <p:sp>
        <p:nvSpPr>
          <p:cNvPr id="7" name="Rectangle 5"/>
          <p:cNvSpPr>
            <a:spLocks noGrp="1" noChangeArrowheads="1"/>
          </p:cNvSpPr>
          <p:nvPr>
            <p:ph type="ftr" sz="quarter" idx="20"/>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32296658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Drag picture to placeholder or click icon to add</a:t>
            </a:r>
            <a:endParaRPr lang="en-US" noProof="0" dirty="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6"/>
          <p:cNvSpPr>
            <a:spLocks noGrp="1" noChangeArrowheads="1"/>
          </p:cNvSpPr>
          <p:nvPr>
            <p:ph type="sldNum" sz="quarter" idx="19"/>
          </p:nvPr>
        </p:nvSpPr>
        <p:spPr/>
        <p:txBody>
          <a:bodyPr/>
          <a:lstStyle>
            <a:lvl1pPr fontAlgn="base">
              <a:spcBef>
                <a:spcPct val="0"/>
              </a:spcBef>
              <a:spcAft>
                <a:spcPct val="0"/>
              </a:spcAft>
              <a:defRPr/>
            </a:lvl1pPr>
          </a:lstStyle>
          <a:p>
            <a:pPr>
              <a:defRPr/>
            </a:pPr>
            <a:fld id="{A3772A46-AB26-8949-9432-7276188A3D8B}" type="slidenum">
              <a:rPr lang="en-US"/>
              <a:pPr>
                <a:defRPr/>
              </a:pPr>
              <a:t>‹#›</a:t>
            </a:fld>
            <a:endParaRPr lang="en-US" dirty="0"/>
          </a:p>
        </p:txBody>
      </p:sp>
      <p:sp>
        <p:nvSpPr>
          <p:cNvPr id="8" name="Rectangle 5"/>
          <p:cNvSpPr>
            <a:spLocks noGrp="1" noChangeArrowheads="1"/>
          </p:cNvSpPr>
          <p:nvPr>
            <p:ph type="ftr" sz="quarter" idx="20"/>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31428016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rPr>
              <a:t>Thank you!</a:t>
            </a:r>
          </a:p>
        </p:txBody>
      </p:sp>
      <p:sp>
        <p:nvSpPr>
          <p:cNvPr id="6" name="Rectangle 6"/>
          <p:cNvSpPr>
            <a:spLocks noChangeArrowheads="1"/>
          </p:cNvSpPr>
          <p:nvPr userDrawn="1"/>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rPr>
              <a:t>Copyright © 2010 Symantec Corporation. All rights reserved. </a:t>
            </a:r>
            <a:r>
              <a:rPr lang="en-US" sz="800">
                <a:solidFill>
                  <a:srgbClr val="000000"/>
                </a:solidFill>
                <a:latin typeface="Calibri"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solidFill>
                <a:srgbClr val="000000"/>
              </a:solidFill>
              <a:latin typeface="Calibri" charset="0"/>
            </a:endParaRPr>
          </a:p>
          <a:p>
            <a:pPr>
              <a:lnSpc>
                <a:spcPct val="90000"/>
              </a:lnSpc>
            </a:pPr>
            <a:r>
              <a:rPr lang="en-US" sz="800">
                <a:solidFill>
                  <a:srgbClr val="000000"/>
                </a:solidFill>
                <a:latin typeface="Calibri"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6" name="Rectangle 5"/>
          <p:cNvSpPr txBox="1">
            <a:spLocks noChangeArrowheads="1"/>
          </p:cNvSpPr>
          <p:nvPr userDrawn="1"/>
        </p:nvSpPr>
        <p:spPr bwMode="auto">
          <a:xfrm>
            <a:off x="465138" y="6346825"/>
            <a:ext cx="4183062" cy="233363"/>
          </a:xfrm>
          <a:prstGeom prst="rect">
            <a:avLst/>
          </a:prstGeom>
          <a:noFill/>
          <a:ln w="9525" algn="ctr">
            <a:noFill/>
            <a:miter lim="800000"/>
            <a:headEnd/>
            <a:tailEnd/>
          </a:ln>
          <a:effectLst/>
        </p:spPr>
        <p:txBody>
          <a:bodyPr wrap="none" tIns="91440" bIns="91440" anchor="ctr"/>
          <a:lstStyle>
            <a:lvl1pPr algn="l" eaLnBrk="0" hangingPunct="0">
              <a:defRPr sz="1200" smtClean="0">
                <a:solidFill>
                  <a:srgbClr val="FF0000"/>
                </a:solidFill>
                <a:latin typeface="Calibri" pitchFamily="34" charset="0"/>
                <a:cs typeface="Calibri" pitchFamily="34" charset="0"/>
              </a:defRPr>
            </a:lvl1pPr>
          </a:lstStyle>
          <a:p>
            <a:pPr>
              <a:defRPr/>
            </a:pPr>
            <a:r>
              <a:rPr lang="en-US" b="1" dirty="0"/>
              <a:t>SYMANTEC CONFIDENTIAL -- CONTROLLED DISTRIBUTION SUBJECT TO PROJECT NDAs</a:t>
            </a:r>
          </a:p>
        </p:txBody>
      </p:sp>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7" name="Rectangle 6"/>
          <p:cNvSpPr>
            <a:spLocks noGrp="1" noChangeArrowheads="1"/>
          </p:cNvSpPr>
          <p:nvPr userDrawn="1">
            <p:ph type="sldNum" sz="quarter" idx="10"/>
          </p:nvPr>
        </p:nvSpPr>
        <p:spPr/>
        <p:txBody>
          <a:bodyPr/>
          <a:lstStyle>
            <a:lvl1pPr eaLnBrk="0" fontAlgn="base" hangingPunct="0">
              <a:spcBef>
                <a:spcPct val="0"/>
              </a:spcBef>
              <a:spcAft>
                <a:spcPct val="0"/>
              </a:spcAft>
              <a:defRPr sz="1000" b="1">
                <a:solidFill>
                  <a:prstClr val="white"/>
                </a:solidFill>
                <a:latin typeface="Calibri" pitchFamily="34" charset="0"/>
                <a:cs typeface="Calibri" pitchFamily="34" charset="0"/>
              </a:defRPr>
            </a:lvl1pPr>
          </a:lstStyle>
          <a:p>
            <a:pPr>
              <a:defRPr/>
            </a:pPr>
            <a:fld id="{1A07A7DB-1DFE-5744-8F0F-7734CAB5CB62}" type="slidenum">
              <a:rPr lang="en-US"/>
              <a:pPr>
                <a:defRPr/>
              </a:pPr>
              <a:t>‹#›</a:t>
            </a:fld>
            <a:endParaRPr lang="en-US" dirty="0"/>
          </a:p>
        </p:txBody>
      </p:sp>
    </p:spTree>
    <p:extLst>
      <p:ext uri="{BB962C8B-B14F-4D97-AF65-F5344CB8AC3E}">
        <p14:creationId xmlns:p14="http://schemas.microsoft.com/office/powerpoint/2010/main" val="8249974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rPr>
              <a:t>Thank you!</a:t>
            </a:r>
          </a:p>
        </p:txBody>
      </p:sp>
      <p:sp>
        <p:nvSpPr>
          <p:cNvPr id="6" name="Rectangle 6"/>
          <p:cNvSpPr>
            <a:spLocks noChangeArrowheads="1"/>
          </p:cNvSpPr>
          <p:nvPr userDrawn="1"/>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rPr>
              <a:t>SYMANTEC PROPRIETARY/CONFIDENTIAL – INTERNAL USE ONLY</a:t>
            </a:r>
            <a:br>
              <a:rPr lang="en-US" sz="800" b="1">
                <a:solidFill>
                  <a:srgbClr val="000000"/>
                </a:solidFill>
                <a:latin typeface="Calibri" charset="0"/>
              </a:rPr>
            </a:br>
            <a:r>
              <a:rPr lang="en-US" sz="800">
                <a:solidFill>
                  <a:srgbClr val="000000"/>
                </a:solidFill>
                <a:latin typeface="Calibri" charset="0"/>
              </a:rPr>
              <a:t>Copyright © 2010 Symantec Corporation. All rights reserved.</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6" name="Rectangle 5"/>
          <p:cNvSpPr txBox="1">
            <a:spLocks noChangeArrowheads="1"/>
          </p:cNvSpPr>
          <p:nvPr userDrawn="1"/>
        </p:nvSpPr>
        <p:spPr bwMode="auto">
          <a:xfrm>
            <a:off x="465138" y="6346825"/>
            <a:ext cx="4183062" cy="233363"/>
          </a:xfrm>
          <a:prstGeom prst="rect">
            <a:avLst/>
          </a:prstGeom>
          <a:noFill/>
          <a:ln w="9525" algn="ctr">
            <a:noFill/>
            <a:miter lim="800000"/>
            <a:headEnd/>
            <a:tailEnd/>
          </a:ln>
          <a:effectLst/>
        </p:spPr>
        <p:txBody>
          <a:bodyPr wrap="none" tIns="91440" bIns="91440" anchor="ctr"/>
          <a:lstStyle>
            <a:lvl1pPr algn="l" eaLnBrk="0" hangingPunct="0">
              <a:defRPr sz="1200" smtClean="0">
                <a:solidFill>
                  <a:srgbClr val="FF0000"/>
                </a:solidFill>
                <a:latin typeface="Calibri" pitchFamily="34" charset="0"/>
                <a:cs typeface="Calibri" pitchFamily="34" charset="0"/>
              </a:defRPr>
            </a:lvl1pPr>
          </a:lstStyle>
          <a:p>
            <a:pPr>
              <a:defRPr/>
            </a:pPr>
            <a:r>
              <a:rPr lang="en-US" b="1" dirty="0"/>
              <a:t>SYMANTEC CONFIDENTIAL -- CONTROLLED DISTRIBUTION SUBJECT TO PROJECT NDAs</a:t>
            </a:r>
          </a:p>
        </p:txBody>
      </p:sp>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7" name="Rectangle 6"/>
          <p:cNvSpPr>
            <a:spLocks noGrp="1" noChangeArrowheads="1"/>
          </p:cNvSpPr>
          <p:nvPr userDrawn="1">
            <p:ph type="sldNum" sz="quarter" idx="10"/>
          </p:nvPr>
        </p:nvSpPr>
        <p:spPr/>
        <p:txBody>
          <a:bodyPr/>
          <a:lstStyle>
            <a:lvl1pPr eaLnBrk="0" fontAlgn="base" hangingPunct="0">
              <a:spcBef>
                <a:spcPct val="0"/>
              </a:spcBef>
              <a:spcAft>
                <a:spcPct val="0"/>
              </a:spcAft>
              <a:defRPr sz="1000" b="1">
                <a:solidFill>
                  <a:prstClr val="white"/>
                </a:solidFill>
                <a:latin typeface="Calibri" pitchFamily="34" charset="0"/>
                <a:cs typeface="Calibri" pitchFamily="34" charset="0"/>
              </a:defRPr>
            </a:lvl1pPr>
          </a:lstStyle>
          <a:p>
            <a:pPr>
              <a:defRPr/>
            </a:pPr>
            <a:fld id="{5C29517C-CBDB-F04E-83D3-42A6B516A7EB}" type="slidenum">
              <a:rPr lang="en-US"/>
              <a:pPr>
                <a:defRPr/>
              </a:pPr>
              <a:t>‹#›</a:t>
            </a:fld>
            <a:endParaRPr lang="en-US" dirty="0"/>
          </a:p>
        </p:txBody>
      </p:sp>
    </p:spTree>
    <p:extLst>
      <p:ext uri="{BB962C8B-B14F-4D97-AF65-F5344CB8AC3E}">
        <p14:creationId xmlns:p14="http://schemas.microsoft.com/office/powerpoint/2010/main" val="1663157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D422D4E-2020-C04B-B625-7D17A4234286}" type="datetimeFigureOut">
              <a:rPr lang="en-US"/>
              <a:pPr>
                <a:defRPr/>
              </a:pPr>
              <a:t>4/18/2016</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10F4FE25-ADF6-D942-93AB-79EBCA74A2E0}" type="slidenum">
              <a:rPr lang="en-US"/>
              <a:pPr>
                <a:defRPr/>
              </a:pPr>
              <a:t>‹#›</a:t>
            </a:fld>
            <a:endParaRPr lang="en-US" dirty="0"/>
          </a:p>
        </p:txBody>
      </p:sp>
    </p:spTree>
    <p:extLst>
      <p:ext uri="{BB962C8B-B14F-4D97-AF65-F5344CB8AC3E}">
        <p14:creationId xmlns:p14="http://schemas.microsoft.com/office/powerpoint/2010/main" val="1076528840"/>
      </p:ext>
    </p:extLst>
  </p:cSld>
  <p:clrMapOvr>
    <a:masterClrMapping/>
  </p:clrMapOvr>
  <p:hf sldNum="0"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Calibri"/>
              </a:defRPr>
            </a:lvl1pPr>
          </a:lstStyle>
          <a:p>
            <a:pPr>
              <a:defRPr/>
            </a:pPr>
            <a:fld id="{F299960F-BE8E-DE4D-AE4C-407D82CD5D56}" type="datetimeFigureOut">
              <a:rPr lang="en-US"/>
              <a:pPr>
                <a:defRPr/>
              </a:pPr>
              <a:t>4/18/2016</a:t>
            </a:fld>
            <a:endParaRPr lang="en-US" dirty="0"/>
          </a:p>
        </p:txBody>
      </p:sp>
      <p:sp>
        <p:nvSpPr>
          <p:cNvPr id="5" name="Footer Placeholder 4"/>
          <p:cNvSpPr>
            <a:spLocks noGrp="1"/>
          </p:cNvSpPr>
          <p:nvPr>
            <p:ph type="ftr" sz="quarter" idx="11"/>
          </p:nvPr>
        </p:nvSpPr>
        <p:spPr>
          <a:xfrm>
            <a:off x="381000" y="6357938"/>
            <a:ext cx="4183063" cy="233362"/>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vl1pPr>
          </a:lstStyle>
          <a:p>
            <a:pPr>
              <a:defRPr/>
            </a:pPr>
            <a:fld id="{CBBB3B2C-1DC2-EE46-8B02-1BFC5E2BA041}" type="slidenum">
              <a:rPr lang="en-US"/>
              <a:pPr>
                <a:defRPr/>
              </a:pPr>
              <a:t>‹#›</a:t>
            </a:fld>
            <a:endParaRPr lang="en-US" dirty="0"/>
          </a:p>
        </p:txBody>
      </p:sp>
    </p:spTree>
    <p:extLst>
      <p:ext uri="{BB962C8B-B14F-4D97-AF65-F5344CB8AC3E}">
        <p14:creationId xmlns:p14="http://schemas.microsoft.com/office/powerpoint/2010/main" val="12462691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Calibri"/>
              </a:defRPr>
            </a:lvl1pPr>
          </a:lstStyle>
          <a:p>
            <a:pPr>
              <a:defRPr/>
            </a:pPr>
            <a:fld id="{06A77473-2460-2842-9EE4-A7D146A3A11E}" type="datetimeFigureOut">
              <a:rPr lang="en-US"/>
              <a:pPr>
                <a:defRPr/>
              </a:pPr>
              <a:t>4/18/2016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vl1pPr>
          </a:lstStyle>
          <a:p>
            <a:pPr>
              <a:defRPr/>
            </a:pPr>
            <a:fld id="{89BEFFF3-0CB5-0E47-8D65-D4DDE919AD79}" type="slidenum">
              <a:rPr lang="en-US"/>
              <a:pPr>
                <a:defRPr/>
              </a:pPr>
              <a:t>‹#›</a:t>
            </a:fld>
            <a:endParaRPr lang="en-US"/>
          </a:p>
        </p:txBody>
      </p:sp>
    </p:spTree>
    <p:extLst>
      <p:ext uri="{BB962C8B-B14F-4D97-AF65-F5344CB8AC3E}">
        <p14:creationId xmlns:p14="http://schemas.microsoft.com/office/powerpoint/2010/main" val="156189303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10" descr="SBD.004_simple_ba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330950"/>
            <a:ext cx="8686800" cy="29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0" descr="SkyscrapersT2_header_4.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301750"/>
            <a:ext cx="7772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ctrTitle"/>
          </p:nvPr>
        </p:nvSpPr>
        <p:spPr bwMode="black">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bwMode="black">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tx1"/>
                </a:solidFill>
                <a:latin typeface="+mn-lt"/>
                <a:ea typeface="+mn-ea"/>
                <a:cs typeface="+mn-cs"/>
              </a:defRPr>
            </a:lvl1pPr>
          </a:lstStyle>
          <a:p>
            <a:pPr lvl="0"/>
            <a:r>
              <a:rPr lang="en-US" smtClean="0"/>
              <a:t>Click to edit Master text styles</a:t>
            </a:r>
          </a:p>
        </p:txBody>
      </p:sp>
      <p:sp>
        <p:nvSpPr>
          <p:cNvPr id="29" name="Rectangle 5"/>
          <p:cNvSpPr>
            <a:spLocks noGrp="1" noChangeArrowheads="1"/>
          </p:cNvSpPr>
          <p:nvPr>
            <p:ph type="ftr" sz="quarter" idx="11"/>
          </p:nvPr>
        </p:nvSpPr>
        <p:spPr/>
        <p:txBody>
          <a:bodyPr/>
          <a:lstStyle>
            <a:lvl1pPr>
              <a:defRPr/>
            </a:lvl1pPr>
          </a:lstStyle>
          <a:p>
            <a:pPr>
              <a:defRPr/>
            </a:pPr>
            <a:endParaRPr lang="en-US"/>
          </a:p>
        </p:txBody>
      </p:sp>
      <p:sp>
        <p:nvSpPr>
          <p:cNvPr id="30" name="Rectangle 6"/>
          <p:cNvSpPr>
            <a:spLocks noGrp="1" noChangeArrowheads="1"/>
          </p:cNvSpPr>
          <p:nvPr>
            <p:ph type="sldNum" sz="quarter" idx="12"/>
          </p:nvPr>
        </p:nvSpPr>
        <p:spPr/>
        <p:txBody>
          <a:bodyPr/>
          <a:lstStyle>
            <a:lvl1pPr>
              <a:defRPr/>
            </a:lvl1pPr>
          </a:lstStyle>
          <a:p>
            <a:pPr>
              <a:defRPr/>
            </a:pPr>
            <a:fld id="{02C734ED-B7F8-8A48-83FC-DD68F5934098}" type="slidenum">
              <a:rPr lang="en-US"/>
              <a:pPr>
                <a:defRPr/>
              </a:pPr>
              <a:t>‹#›</a:t>
            </a:fld>
            <a:endParaRPr lang="en-US"/>
          </a:p>
        </p:txBody>
      </p:sp>
      <p:sp>
        <p:nvSpPr>
          <p:cNvPr id="31"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rgbClr val="000000"/>
              </a:buClr>
              <a:defRPr sz="1600">
                <a:latin typeface="Calibri" charset="0"/>
                <a:cs typeface="MS PGothic" charset="0"/>
              </a:defRPr>
            </a:lvl1pPr>
          </a:lstStyle>
          <a:p>
            <a:pPr>
              <a:defRPr/>
            </a:pPr>
            <a:fld id="{E2662478-49B9-C042-8765-5CD4E74A9930}" type="datetimeFigureOut">
              <a:rPr lang="en-US"/>
              <a:pPr>
                <a:defRPr/>
              </a:pPr>
              <a:t>4/18/2016</a:t>
            </a:fld>
            <a:endParaRPr lang="en-US"/>
          </a:p>
        </p:txBody>
      </p:sp>
    </p:spTree>
    <p:extLst>
      <p:ext uri="{BB962C8B-B14F-4D97-AF65-F5344CB8AC3E}">
        <p14:creationId xmlns:p14="http://schemas.microsoft.com/office/powerpoint/2010/main" val="21437287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11113"/>
            <a:ext cx="9147175"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6" name="Rectangle 6"/>
          <p:cNvSpPr>
            <a:spLocks noGrp="1" noChangeArrowheads="1"/>
          </p:cNvSpPr>
          <p:nvPr>
            <p:ph type="sldNum" sz="quarter" idx="11"/>
          </p:nvPr>
        </p:nvSpPr>
        <p:spPr/>
        <p:txBody>
          <a:bodyPr/>
          <a:lstStyle>
            <a:lvl1pPr>
              <a:defRPr/>
            </a:lvl1pPr>
          </a:lstStyle>
          <a:p>
            <a:pPr>
              <a:defRPr/>
            </a:pPr>
            <a:fld id="{6F3A8E3E-1093-FB4C-B793-D9B5D7C302FA}" type="slidenum">
              <a:rPr lang="en-US"/>
              <a:pPr>
                <a:defRPr/>
              </a:pPr>
              <a:t>‹#›</a:t>
            </a:fld>
            <a:endParaRPr lang="en-US"/>
          </a:p>
        </p:txBody>
      </p:sp>
    </p:spTree>
    <p:extLst>
      <p:ext uri="{BB962C8B-B14F-4D97-AF65-F5344CB8AC3E}">
        <p14:creationId xmlns:p14="http://schemas.microsoft.com/office/powerpoint/2010/main" val="249968353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828800"/>
            <a:ext cx="8382000" cy="4343400"/>
          </a:xfrm>
        </p:spPr>
        <p:txBody>
          <a:bodyPr>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196715"/>
            <a:ext cx="8382000" cy="403485"/>
          </a:xfrm>
          <a:noFill/>
          <a:ln w="9525">
            <a:noFill/>
            <a:miter lim="800000"/>
            <a:headEnd/>
            <a:tailEnd/>
          </a:ln>
        </p:spPr>
        <p:txBody>
          <a:bodyPr/>
          <a:lstStyle>
            <a:lvl1pPr>
              <a:buNone/>
              <a:defRPr lang="en-US" sz="2400" b="1" dirty="0">
                <a:solidFill>
                  <a:srgbClr val="969696"/>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endParaRPr lang="en-US"/>
          </a:p>
        </p:txBody>
      </p:sp>
      <p:sp>
        <p:nvSpPr>
          <p:cNvPr id="6" name="Rectangle 6"/>
          <p:cNvSpPr>
            <a:spLocks noGrp="1" noChangeArrowheads="1"/>
          </p:cNvSpPr>
          <p:nvPr>
            <p:ph type="sldNum" sz="quarter" idx="14"/>
          </p:nvPr>
        </p:nvSpPr>
        <p:spPr>
          <a:ln/>
        </p:spPr>
        <p:txBody>
          <a:bodyPr/>
          <a:lstStyle>
            <a:lvl1pPr>
              <a:defRPr/>
            </a:lvl1pPr>
          </a:lstStyle>
          <a:p>
            <a:pPr>
              <a:defRPr/>
            </a:pPr>
            <a:fld id="{199A7E73-C819-5B42-9675-B494496517BE}" type="slidenum">
              <a:rPr lang="en-US"/>
              <a:pPr>
                <a:defRPr/>
              </a:pPr>
              <a:t>‹#›</a:t>
            </a:fld>
            <a:endParaRPr lang="en-US"/>
          </a:p>
        </p:txBody>
      </p:sp>
    </p:spTree>
    <p:extLst>
      <p:ext uri="{BB962C8B-B14F-4D97-AF65-F5344CB8AC3E}">
        <p14:creationId xmlns:p14="http://schemas.microsoft.com/office/powerpoint/2010/main" val="32097008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926236"/>
            <a:ext cx="4076700" cy="4245964"/>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926236"/>
            <a:ext cx="4061460" cy="4245964"/>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364105"/>
            <a:ext cx="4093564" cy="403485"/>
          </a:xfrm>
        </p:spPr>
        <p:txBody>
          <a:bodyPr/>
          <a:lstStyle>
            <a:lvl1pPr>
              <a:buNone/>
              <a:defRPr b="1">
                <a:solidFill>
                  <a:schemeClr val="tx1"/>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364105"/>
            <a:ext cx="4061460" cy="403485"/>
          </a:xfrm>
        </p:spPr>
        <p:txBody>
          <a:bodyPr/>
          <a:lstStyle>
            <a:lvl1pPr>
              <a:buNone/>
              <a:defRPr b="1">
                <a:solidFill>
                  <a:schemeClr val="tx1"/>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endParaRPr lang="en-US"/>
          </a:p>
        </p:txBody>
      </p:sp>
      <p:sp>
        <p:nvSpPr>
          <p:cNvPr id="10" name="Rectangle 6"/>
          <p:cNvSpPr>
            <a:spLocks noGrp="1" noChangeArrowheads="1"/>
          </p:cNvSpPr>
          <p:nvPr>
            <p:ph type="sldNum" sz="quarter" idx="16"/>
          </p:nvPr>
        </p:nvSpPr>
        <p:spPr/>
        <p:txBody>
          <a:bodyPr/>
          <a:lstStyle>
            <a:lvl1pPr>
              <a:defRPr/>
            </a:lvl1pPr>
          </a:lstStyle>
          <a:p>
            <a:pPr>
              <a:defRPr/>
            </a:pPr>
            <a:fld id="{6BDF59E8-F1B0-214B-B443-EECFFFC2216F}" type="slidenum">
              <a:rPr lang="en-US"/>
              <a:pPr>
                <a:defRPr/>
              </a:pPr>
              <a:t>‹#›</a:t>
            </a:fld>
            <a:endParaRPr lang="en-US"/>
          </a:p>
        </p:txBody>
      </p:sp>
    </p:spTree>
    <p:extLst>
      <p:ext uri="{BB962C8B-B14F-4D97-AF65-F5344CB8AC3E}">
        <p14:creationId xmlns:p14="http://schemas.microsoft.com/office/powerpoint/2010/main" val="4119752613"/>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pic>
        <p:nvPicPr>
          <p:cNvPr id="3" name="Picture 10" descr="SBD.004_simple_ba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330950"/>
            <a:ext cx="8686800" cy="29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10"/>
          <p:cNvSpPr txBox="1">
            <a:spLocks noChangeArrowheads="1"/>
          </p:cNvSpPr>
          <p:nvPr/>
        </p:nvSpPr>
        <p:spPr bwMode="black">
          <a:xfrm>
            <a:off x="4602163" y="6365875"/>
            <a:ext cx="20764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tIns="91440" bIns="91440" anchor="ct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lnSpc>
                <a:spcPct val="90000"/>
              </a:lnSpc>
              <a:defRPr/>
            </a:pPr>
            <a:r>
              <a:rPr lang="en-US" sz="1200" dirty="0" smtClean="0">
                <a:solidFill>
                  <a:srgbClr val="4E4845"/>
                </a:solidFill>
                <a:latin typeface="Calibri" pitchFamily="-111" charset="0"/>
              </a:rPr>
              <a:t>SYMANTEC VISION 2014</a:t>
            </a:r>
            <a:endParaRPr lang="en-US" sz="1200" dirty="0">
              <a:solidFill>
                <a:srgbClr val="4E4845"/>
              </a:solidFill>
              <a:latin typeface="Calibri" pitchFamily="-111" charset="0"/>
            </a:endParaRPr>
          </a:p>
        </p:txBody>
      </p:sp>
      <p:pic>
        <p:nvPicPr>
          <p:cNvPr id="5" name="Picture 13" descr="SYM_Horiz_RGB_rev.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4363" y="6272213"/>
            <a:ext cx="1344612"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black">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27" name="Rectangle 5"/>
          <p:cNvSpPr>
            <a:spLocks noGrp="1" noChangeArrowheads="1"/>
          </p:cNvSpPr>
          <p:nvPr>
            <p:ph type="ftr" sz="quarter" idx="10"/>
          </p:nvPr>
        </p:nvSpPr>
        <p:spPr/>
        <p:txBody>
          <a:bodyPr/>
          <a:lstStyle>
            <a:lvl1pPr>
              <a:defRPr/>
            </a:lvl1pPr>
          </a:lstStyle>
          <a:p>
            <a:pPr>
              <a:defRPr/>
            </a:pPr>
            <a:endParaRPr lang="en-US"/>
          </a:p>
        </p:txBody>
      </p:sp>
      <p:sp>
        <p:nvSpPr>
          <p:cNvPr id="28" name="Rectangle 6"/>
          <p:cNvSpPr>
            <a:spLocks noGrp="1" noChangeArrowheads="1"/>
          </p:cNvSpPr>
          <p:nvPr>
            <p:ph type="sldNum" sz="quarter" idx="11"/>
          </p:nvPr>
        </p:nvSpPr>
        <p:spPr/>
        <p:txBody>
          <a:bodyPr/>
          <a:lstStyle>
            <a:lvl1pPr>
              <a:defRPr/>
            </a:lvl1pPr>
          </a:lstStyle>
          <a:p>
            <a:pPr>
              <a:defRPr/>
            </a:pPr>
            <a:fld id="{0B6EBF29-0F7C-BC41-A4F0-45B46E2BDCB8}" type="slidenum">
              <a:rPr lang="en-US"/>
              <a:pPr>
                <a:defRPr/>
              </a:pPr>
              <a:t>‹#›</a:t>
            </a:fld>
            <a:endParaRPr lang="en-US"/>
          </a:p>
        </p:txBody>
      </p:sp>
    </p:spTree>
    <p:extLst>
      <p:ext uri="{BB962C8B-B14F-4D97-AF65-F5344CB8AC3E}">
        <p14:creationId xmlns:p14="http://schemas.microsoft.com/office/powerpoint/2010/main" val="19379629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Transition with Background Pictur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hidden">
          <a:xfrm>
            <a:off x="-635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2" descr="SBD.004_simple_ba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330950"/>
            <a:ext cx="8686800" cy="29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1"/>
          <p:cNvSpPr txBox="1">
            <a:spLocks noChangeArrowheads="1"/>
          </p:cNvSpPr>
          <p:nvPr/>
        </p:nvSpPr>
        <p:spPr bwMode="black">
          <a:xfrm>
            <a:off x="4602163" y="6365875"/>
            <a:ext cx="20764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tIns="91440" bIns="91440" anchor="ct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lnSpc>
                <a:spcPct val="90000"/>
              </a:lnSpc>
              <a:defRPr/>
            </a:pPr>
            <a:r>
              <a:rPr lang="en-US" sz="1200" dirty="0" smtClean="0">
                <a:solidFill>
                  <a:srgbClr val="4E4845"/>
                </a:solidFill>
                <a:latin typeface="Calibri" pitchFamily="-111" charset="0"/>
              </a:rPr>
              <a:t>SYMANTEC VISION 2014</a:t>
            </a:r>
            <a:endParaRPr lang="en-US" sz="1200" dirty="0">
              <a:solidFill>
                <a:srgbClr val="4E4845"/>
              </a:solidFill>
              <a:latin typeface="Calibri" pitchFamily="-111" charset="0"/>
            </a:endParaRPr>
          </a:p>
        </p:txBody>
      </p:sp>
      <p:pic>
        <p:nvPicPr>
          <p:cNvPr id="6" name="Picture 14" descr="SYM_Horiz_RGB_rev.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64363" y="6272213"/>
            <a:ext cx="1344612"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solidFill>
                  <a:schemeClr val="tx1"/>
                </a:solidFill>
              </a:defRPr>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a:lvl1pPr>
          </a:lstStyle>
          <a:p>
            <a:pPr>
              <a:defRPr/>
            </a:pPr>
            <a:endParaRPr lang="en-US"/>
          </a:p>
        </p:txBody>
      </p:sp>
      <p:sp>
        <p:nvSpPr>
          <p:cNvPr id="8" name="Rectangle 6"/>
          <p:cNvSpPr>
            <a:spLocks noGrp="1" noChangeArrowheads="1"/>
          </p:cNvSpPr>
          <p:nvPr>
            <p:ph type="sldNum" sz="quarter" idx="11"/>
          </p:nvPr>
        </p:nvSpPr>
        <p:spPr/>
        <p:txBody>
          <a:bodyPr/>
          <a:lstStyle>
            <a:lvl1pPr>
              <a:defRPr/>
            </a:lvl1pPr>
          </a:lstStyle>
          <a:p>
            <a:pPr>
              <a:defRPr/>
            </a:pPr>
            <a:fld id="{446AFC3A-5E79-EF4F-AE5C-845866F3A73E}" type="slidenum">
              <a:rPr lang="en-US"/>
              <a:pPr>
                <a:defRPr/>
              </a:pPr>
              <a:t>‹#›</a:t>
            </a:fld>
            <a:endParaRPr lang="en-US"/>
          </a:p>
        </p:txBody>
      </p:sp>
    </p:spTree>
    <p:extLst>
      <p:ext uri="{BB962C8B-B14F-4D97-AF65-F5344CB8AC3E}">
        <p14:creationId xmlns:p14="http://schemas.microsoft.com/office/powerpoint/2010/main" val="39080017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371599"/>
            <a:ext cx="8382001" cy="4800601"/>
          </a:xfrm>
        </p:spPr>
        <p:txBody>
          <a:bodyPr/>
          <a:lstStyle/>
          <a:p>
            <a:pPr lvl="0"/>
            <a:r>
              <a:rPr lang="en-US" noProof="0" smtClean="0"/>
              <a:t>Click icon to add chart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a:ln/>
        </p:spPr>
        <p:txBody>
          <a:bodyPr/>
          <a:lstStyle>
            <a:lvl1pPr>
              <a:defRPr/>
            </a:lvl1pPr>
          </a:lstStyle>
          <a:p>
            <a:pPr>
              <a:defRPr/>
            </a:pPr>
            <a:endParaRPr lang="en-US"/>
          </a:p>
        </p:txBody>
      </p:sp>
      <p:sp>
        <p:nvSpPr>
          <p:cNvPr id="5" name="Rectangle 6"/>
          <p:cNvSpPr>
            <a:spLocks noGrp="1" noChangeArrowheads="1"/>
          </p:cNvSpPr>
          <p:nvPr>
            <p:ph type="sldNum" sz="quarter" idx="14"/>
          </p:nvPr>
        </p:nvSpPr>
        <p:spPr>
          <a:ln/>
        </p:spPr>
        <p:txBody>
          <a:bodyPr/>
          <a:lstStyle>
            <a:lvl1pPr>
              <a:defRPr/>
            </a:lvl1pPr>
          </a:lstStyle>
          <a:p>
            <a:pPr>
              <a:defRPr/>
            </a:pPr>
            <a:fld id="{3A650C95-10A9-F042-B8CE-934313E2F622}" type="slidenum">
              <a:rPr lang="en-US"/>
              <a:pPr>
                <a:defRPr/>
              </a:pPr>
              <a:t>‹#›</a:t>
            </a:fld>
            <a:endParaRPr lang="en-US"/>
          </a:p>
        </p:txBody>
      </p:sp>
    </p:spTree>
    <p:extLst>
      <p:ext uri="{BB962C8B-B14F-4D97-AF65-F5344CB8AC3E}">
        <p14:creationId xmlns:p14="http://schemas.microsoft.com/office/powerpoint/2010/main" val="10810318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828800"/>
            <a:ext cx="8382001" cy="4343400"/>
          </a:xfrm>
        </p:spPr>
        <p:txBody>
          <a:bodyPr/>
          <a:lstStyle/>
          <a:p>
            <a:pPr lvl="0"/>
            <a:r>
              <a:rPr lang="en-US" noProof="0" smtClean="0"/>
              <a:t>Click icon to add chart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196715"/>
            <a:ext cx="8382000" cy="403485"/>
          </a:xfrm>
          <a:noFill/>
          <a:ln w="9525">
            <a:noFill/>
            <a:miter lim="800000"/>
            <a:headEnd/>
            <a:tailEnd/>
          </a:ln>
        </p:spPr>
        <p:txBody>
          <a:bodyPr/>
          <a:lstStyle>
            <a:lvl1pPr>
              <a:buNone/>
              <a:defRPr lang="en-US" sz="2400" b="1" dirty="0">
                <a:solidFill>
                  <a:srgbClr val="969696"/>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endParaRPr lang="en-US"/>
          </a:p>
        </p:txBody>
      </p:sp>
      <p:sp>
        <p:nvSpPr>
          <p:cNvPr id="8" name="Rectangle 6"/>
          <p:cNvSpPr>
            <a:spLocks noGrp="1" noChangeArrowheads="1"/>
          </p:cNvSpPr>
          <p:nvPr>
            <p:ph type="sldNum" sz="quarter" idx="15"/>
          </p:nvPr>
        </p:nvSpPr>
        <p:spPr>
          <a:ln/>
        </p:spPr>
        <p:txBody>
          <a:bodyPr/>
          <a:lstStyle>
            <a:lvl1pPr>
              <a:defRPr/>
            </a:lvl1pPr>
          </a:lstStyle>
          <a:p>
            <a:pPr>
              <a:defRPr/>
            </a:pPr>
            <a:fld id="{DA4A8EC8-9C36-4448-8133-398B22FF0D54}" type="slidenum">
              <a:rPr lang="en-US"/>
              <a:pPr>
                <a:defRPr/>
              </a:pPr>
              <a:t>‹#›</a:t>
            </a:fld>
            <a:endParaRPr lang="en-US"/>
          </a:p>
        </p:txBody>
      </p:sp>
    </p:spTree>
    <p:extLst>
      <p:ext uri="{BB962C8B-B14F-4D97-AF65-F5344CB8AC3E}">
        <p14:creationId xmlns:p14="http://schemas.microsoft.com/office/powerpoint/2010/main" val="2448657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BAFE6C0-E6D7-2543-9E8D-5E054C21945F}" type="datetimeFigureOut">
              <a:rPr lang="en-US"/>
              <a:pPr>
                <a:defRPr/>
              </a:pPr>
              <a:t>4/18/2016</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1CAF4E8D-0634-E940-87DF-A15152D0AAD9}" type="slidenum">
              <a:rPr lang="en-US"/>
              <a:pPr>
                <a:defRPr/>
              </a:pPr>
              <a:t>‹#›</a:t>
            </a:fld>
            <a:endParaRPr lang="en-US" dirty="0"/>
          </a:p>
        </p:txBody>
      </p:sp>
    </p:spTree>
    <p:extLst>
      <p:ext uri="{BB962C8B-B14F-4D97-AF65-F5344CB8AC3E}">
        <p14:creationId xmlns:p14="http://schemas.microsoft.com/office/powerpoint/2010/main" val="9194887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and Table">
    <p:bg bwMode="invGray">
      <p:bgPr>
        <a:solidFill>
          <a:schemeClr val="bg1"/>
        </a:solidFill>
        <a:effectLst/>
      </p:bgPr>
    </p:bg>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lvl1pPr>
              <a:defRPr>
                <a:solidFill>
                  <a:schemeClr val="tx1"/>
                </a:solidFill>
              </a:defRPr>
            </a:lvl1pPr>
          </a:lstStyle>
          <a:p>
            <a:pPr lvl="0"/>
            <a:r>
              <a:rPr lang="en-US" noProof="0" smtClean="0"/>
              <a:t>Click icon to add table</a:t>
            </a:r>
            <a:endParaRPr lang="en-US" noProof="0"/>
          </a:p>
        </p:txBody>
      </p:sp>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p:txBody>
          <a:bodyPr/>
          <a:lstStyle>
            <a:lvl1pPr>
              <a:defRPr/>
            </a:lvl1pPr>
          </a:lstStyle>
          <a:p>
            <a:pPr>
              <a:defRPr/>
            </a:pPr>
            <a:endParaRPr lang="en-US"/>
          </a:p>
        </p:txBody>
      </p:sp>
      <p:sp>
        <p:nvSpPr>
          <p:cNvPr id="5" name="Rectangle 6"/>
          <p:cNvSpPr>
            <a:spLocks noGrp="1" noChangeArrowheads="1"/>
          </p:cNvSpPr>
          <p:nvPr>
            <p:ph type="sldNum" sz="quarter" idx="15"/>
          </p:nvPr>
        </p:nvSpPr>
        <p:spPr/>
        <p:txBody>
          <a:bodyPr/>
          <a:lstStyle>
            <a:lvl1pPr>
              <a:defRPr/>
            </a:lvl1pPr>
          </a:lstStyle>
          <a:p>
            <a:pPr>
              <a:defRPr/>
            </a:pPr>
            <a:fld id="{1650EADC-C71D-6049-8544-EC4FDCF6CD81}" type="slidenum">
              <a:rPr lang="en-US"/>
              <a:pPr>
                <a:defRPr/>
              </a:pPr>
              <a:t>‹#›</a:t>
            </a:fld>
            <a:endParaRPr lang="en-US"/>
          </a:p>
        </p:txBody>
      </p:sp>
    </p:spTree>
    <p:extLst>
      <p:ext uri="{BB962C8B-B14F-4D97-AF65-F5344CB8AC3E}">
        <p14:creationId xmlns:p14="http://schemas.microsoft.com/office/powerpoint/2010/main" val="37300270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72320B92-D2F1-3048-8469-294FA6FE0CF9}" type="slidenum">
              <a:rPr lang="en-US"/>
              <a:pPr>
                <a:defRPr/>
              </a:pPr>
              <a:t>‹#›</a:t>
            </a:fld>
            <a:endParaRPr lang="en-US"/>
          </a:p>
        </p:txBody>
      </p:sp>
    </p:spTree>
    <p:extLst>
      <p:ext uri="{BB962C8B-B14F-4D97-AF65-F5344CB8AC3E}">
        <p14:creationId xmlns:p14="http://schemas.microsoft.com/office/powerpoint/2010/main" val="16470740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196715"/>
            <a:ext cx="8382000" cy="403485"/>
          </a:xfrm>
          <a:noFill/>
          <a:ln w="9525">
            <a:noFill/>
            <a:miter lim="800000"/>
            <a:headEnd/>
            <a:tailEnd/>
          </a:ln>
        </p:spPr>
        <p:txBody>
          <a:bodyPr/>
          <a:lstStyle>
            <a:lvl1pPr>
              <a:buNone/>
              <a:defRPr lang="en-US" sz="2400" b="1" dirty="0">
                <a:solidFill>
                  <a:srgbClr val="969696"/>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endParaRPr lang="en-US"/>
          </a:p>
        </p:txBody>
      </p:sp>
      <p:sp>
        <p:nvSpPr>
          <p:cNvPr id="5" name="Rectangle 6"/>
          <p:cNvSpPr>
            <a:spLocks noGrp="1" noChangeArrowheads="1"/>
          </p:cNvSpPr>
          <p:nvPr>
            <p:ph type="sldNum" sz="quarter" idx="15"/>
          </p:nvPr>
        </p:nvSpPr>
        <p:spPr>
          <a:ln/>
        </p:spPr>
        <p:txBody>
          <a:bodyPr/>
          <a:lstStyle>
            <a:lvl1pPr>
              <a:defRPr/>
            </a:lvl1pPr>
          </a:lstStyle>
          <a:p>
            <a:pPr>
              <a:defRPr/>
            </a:pPr>
            <a:fld id="{5817056B-6DD9-134E-B6DD-584A4CD2634C}" type="slidenum">
              <a:rPr lang="en-US"/>
              <a:pPr>
                <a:defRPr/>
              </a:pPr>
              <a:t>‹#›</a:t>
            </a:fld>
            <a:endParaRPr lang="en-US"/>
          </a:p>
        </p:txBody>
      </p:sp>
    </p:spTree>
    <p:extLst>
      <p:ext uri="{BB962C8B-B14F-4D97-AF65-F5344CB8AC3E}">
        <p14:creationId xmlns:p14="http://schemas.microsoft.com/office/powerpoint/2010/main" val="359939115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solidFill>
                  <a:schemeClr val="tx1"/>
                </a:solidFill>
              </a:defRPr>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tx1"/>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8" name="Text Placeholder 18"/>
          <p:cNvSpPr>
            <a:spLocks noGrp="1"/>
          </p:cNvSpPr>
          <p:nvPr>
            <p:ph type="body" sz="quarter" idx="19"/>
          </p:nvPr>
        </p:nvSpPr>
        <p:spPr bwMode="invGray">
          <a:xfrm>
            <a:off x="535305" y="1126124"/>
            <a:ext cx="473076" cy="382487"/>
          </a:xfrm>
          <a:blipFill>
            <a:blip r:embed="rId2" cstate="screen">
              <a:extLst>
                <a:ext uri="{28A0092B-C50C-407E-A947-70E740481C1C}">
                  <a14:useLocalDpi xmlns:a14="http://schemas.microsoft.com/office/drawing/2010/main"/>
                </a:ext>
              </a:extLst>
            </a:blip>
            <a:stretch>
              <a:fillRect/>
            </a:stretch>
          </a:blipFill>
          <a:ln w="19050">
            <a:solidFill>
              <a:srgbClr val="000000"/>
            </a:solidFill>
          </a:ln>
        </p:spPr>
        <p:txBody>
          <a:bodyPr/>
          <a:lstStyle>
            <a:lvl1pPr>
              <a:buNone/>
              <a:defRPr/>
            </a:lvl1pPr>
          </a:lstStyle>
          <a:p>
            <a:pPr lvl="0"/>
            <a:r>
              <a:rPr lang="en-US" smtClean="0"/>
              <a:t>Click to edit Master text styles</a:t>
            </a:r>
          </a:p>
        </p:txBody>
      </p:sp>
      <p:sp>
        <p:nvSpPr>
          <p:cNvPr id="9" name="Text Placeholder 18"/>
          <p:cNvSpPr>
            <a:spLocks noGrp="1"/>
          </p:cNvSpPr>
          <p:nvPr>
            <p:ph type="body" sz="quarter" idx="20"/>
          </p:nvPr>
        </p:nvSpPr>
        <p:spPr bwMode="invGray">
          <a:xfrm>
            <a:off x="5450205" y="2939684"/>
            <a:ext cx="473076" cy="382487"/>
          </a:xfrm>
          <a:blipFill>
            <a:blip r:embed="rId3" cstate="screen">
              <a:extLst>
                <a:ext uri="{28A0092B-C50C-407E-A947-70E740481C1C}">
                  <a14:useLocalDpi xmlns:a14="http://schemas.microsoft.com/office/drawing/2010/main"/>
                </a:ext>
              </a:extLst>
            </a:blip>
            <a:stretch>
              <a:fillRect/>
            </a:stretch>
          </a:blipFill>
          <a:ln w="19050">
            <a:solidFill>
              <a:srgbClr val="000000"/>
            </a:solidFill>
          </a:ln>
        </p:spPr>
        <p:txBody>
          <a:bodyPr/>
          <a:lstStyle>
            <a:lvl1pPr>
              <a:buNone/>
              <a:defRPr/>
            </a:lvl1pPr>
          </a:lstStyle>
          <a:p>
            <a:pPr lvl="0"/>
            <a:r>
              <a:rPr lang="en-US" smtClean="0"/>
              <a:t>Click to edit Master text styles</a:t>
            </a:r>
          </a:p>
        </p:txBody>
      </p:sp>
      <p:sp>
        <p:nvSpPr>
          <p:cNvPr id="6" name="Rectangle 5"/>
          <p:cNvSpPr>
            <a:spLocks noGrp="1" noChangeArrowheads="1"/>
          </p:cNvSpPr>
          <p:nvPr>
            <p:ph type="ftr" sz="quarter" idx="21"/>
          </p:nvPr>
        </p:nvSpPr>
        <p:spPr>
          <a:ln/>
        </p:spPr>
        <p:txBody>
          <a:bodyPr/>
          <a:lstStyle>
            <a:lvl1pPr>
              <a:defRPr/>
            </a:lvl1pPr>
          </a:lstStyle>
          <a:p>
            <a:pPr>
              <a:defRPr/>
            </a:pPr>
            <a:endParaRPr lang="en-US"/>
          </a:p>
        </p:txBody>
      </p:sp>
      <p:sp>
        <p:nvSpPr>
          <p:cNvPr id="7" name="Rectangle 6"/>
          <p:cNvSpPr>
            <a:spLocks noGrp="1" noChangeArrowheads="1"/>
          </p:cNvSpPr>
          <p:nvPr>
            <p:ph type="sldNum" sz="quarter" idx="22"/>
          </p:nvPr>
        </p:nvSpPr>
        <p:spPr>
          <a:ln/>
        </p:spPr>
        <p:txBody>
          <a:bodyPr/>
          <a:lstStyle>
            <a:lvl1pPr>
              <a:defRPr/>
            </a:lvl1pPr>
          </a:lstStyle>
          <a:p>
            <a:pPr>
              <a:defRPr/>
            </a:pPr>
            <a:fld id="{41DA7734-E455-2342-B013-050E6A48B624}" type="slidenum">
              <a:rPr lang="en-US"/>
              <a:pPr>
                <a:defRPr/>
              </a:pPr>
              <a:t>‹#›</a:t>
            </a:fld>
            <a:endParaRPr lang="en-US"/>
          </a:p>
        </p:txBody>
      </p:sp>
    </p:spTree>
    <p:extLst>
      <p:ext uri="{BB962C8B-B14F-4D97-AF65-F5344CB8AC3E}">
        <p14:creationId xmlns:p14="http://schemas.microsoft.com/office/powerpoint/2010/main" val="21731746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tx1"/>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33744"/>
            <a:ext cx="4238625" cy="3886200"/>
          </a:xfrm>
        </p:spPr>
        <p:txBody>
          <a:bodyPr/>
          <a:lstStyle>
            <a:lvl1pPr marL="0" indent="0">
              <a:lnSpc>
                <a:spcPct val="120000"/>
              </a:lnSpc>
              <a:spcAft>
                <a:spcPts val="0"/>
              </a:spcAft>
              <a:buNone/>
              <a:defRPr sz="3000" baseline="0">
                <a:solidFill>
                  <a:schemeClr val="tx1"/>
                </a:solidFill>
              </a:defRPr>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tx2"/>
            </a:solidFill>
          </a:ln>
        </p:spPr>
        <p:txBody>
          <a:bodyPr anchor="ctr"/>
          <a:lstStyle>
            <a:lvl1pPr marL="0" indent="0" algn="ctr">
              <a:buNone/>
              <a:defRPr/>
            </a:lvl1pPr>
          </a:lstStyle>
          <a:p>
            <a:pPr lvl="0"/>
            <a:r>
              <a:rPr lang="en-US" noProof="0" smtClean="0"/>
              <a:t>Drag picture to placeholder or click icon to add</a:t>
            </a:r>
            <a:endParaRPr lang="en-US" noProof="0" dirty="0"/>
          </a:p>
        </p:txBody>
      </p:sp>
      <p:sp>
        <p:nvSpPr>
          <p:cNvPr id="9" name="Text Placeholder 18"/>
          <p:cNvSpPr>
            <a:spLocks noGrp="1"/>
          </p:cNvSpPr>
          <p:nvPr>
            <p:ph type="body" sz="quarter" idx="19"/>
          </p:nvPr>
        </p:nvSpPr>
        <p:spPr bwMode="invGray">
          <a:xfrm>
            <a:off x="3644265" y="1133744"/>
            <a:ext cx="473076" cy="382487"/>
          </a:xfrm>
          <a:blipFill>
            <a:blip r:embed="rId2" cstate="screen">
              <a:extLst>
                <a:ext uri="{28A0092B-C50C-407E-A947-70E740481C1C}">
                  <a14:useLocalDpi xmlns:a14="http://schemas.microsoft.com/office/drawing/2010/main"/>
                </a:ext>
              </a:extLst>
            </a:blip>
            <a:stretch>
              <a:fillRect/>
            </a:stretch>
          </a:blipFill>
          <a:ln w="19050">
            <a:solidFill>
              <a:srgbClr val="000000"/>
            </a:solidFill>
          </a:ln>
        </p:spPr>
        <p:txBody>
          <a:bodyPr/>
          <a:lstStyle>
            <a:lvl1pPr>
              <a:buNone/>
              <a:defRPr/>
            </a:lvl1pPr>
          </a:lstStyle>
          <a:p>
            <a:pPr lvl="0"/>
            <a:r>
              <a:rPr lang="en-US" smtClean="0"/>
              <a:t>Click to edit Master text styles</a:t>
            </a:r>
          </a:p>
        </p:txBody>
      </p:sp>
      <p:sp>
        <p:nvSpPr>
          <p:cNvPr id="10" name="Text Placeholder 18"/>
          <p:cNvSpPr>
            <a:spLocks noGrp="1"/>
          </p:cNvSpPr>
          <p:nvPr>
            <p:ph type="body" sz="quarter" idx="20"/>
          </p:nvPr>
        </p:nvSpPr>
        <p:spPr bwMode="invGray">
          <a:xfrm>
            <a:off x="5221605" y="4494164"/>
            <a:ext cx="473076" cy="382487"/>
          </a:xfrm>
          <a:blipFill>
            <a:blip r:embed="rId3" cstate="screen">
              <a:extLst>
                <a:ext uri="{28A0092B-C50C-407E-A947-70E740481C1C}">
                  <a14:useLocalDpi xmlns:a14="http://schemas.microsoft.com/office/drawing/2010/main"/>
                </a:ext>
              </a:extLst>
            </a:blip>
            <a:stretch>
              <a:fillRect/>
            </a:stretch>
          </a:blipFill>
          <a:ln w="19050">
            <a:solidFill>
              <a:srgbClr val="000000"/>
            </a:solidFill>
          </a:ln>
        </p:spPr>
        <p:txBody>
          <a:bodyPr/>
          <a:lstStyle>
            <a:lvl1pPr>
              <a:buNone/>
              <a:defRPr/>
            </a:lvl1pPr>
          </a:lstStyle>
          <a:p>
            <a:pPr lvl="0"/>
            <a:r>
              <a:rPr lang="en-US" smtClean="0"/>
              <a:t>Click to edit Master text styles</a:t>
            </a:r>
          </a:p>
        </p:txBody>
      </p:sp>
      <p:sp>
        <p:nvSpPr>
          <p:cNvPr id="7" name="Rectangle 5"/>
          <p:cNvSpPr>
            <a:spLocks noGrp="1" noChangeArrowheads="1"/>
          </p:cNvSpPr>
          <p:nvPr>
            <p:ph type="ftr" sz="quarter" idx="21"/>
          </p:nvPr>
        </p:nvSpPr>
        <p:spPr>
          <a:ln/>
        </p:spPr>
        <p:txBody>
          <a:bodyPr/>
          <a:lstStyle>
            <a:lvl1pPr>
              <a:defRPr/>
            </a:lvl1pPr>
          </a:lstStyle>
          <a:p>
            <a:pPr>
              <a:defRPr/>
            </a:pPr>
            <a:endParaRPr lang="en-US"/>
          </a:p>
        </p:txBody>
      </p:sp>
      <p:sp>
        <p:nvSpPr>
          <p:cNvPr id="8" name="Rectangle 6"/>
          <p:cNvSpPr>
            <a:spLocks noGrp="1" noChangeArrowheads="1"/>
          </p:cNvSpPr>
          <p:nvPr>
            <p:ph type="sldNum" sz="quarter" idx="22"/>
          </p:nvPr>
        </p:nvSpPr>
        <p:spPr>
          <a:ln/>
        </p:spPr>
        <p:txBody>
          <a:bodyPr/>
          <a:lstStyle>
            <a:lvl1pPr>
              <a:defRPr/>
            </a:lvl1pPr>
          </a:lstStyle>
          <a:p>
            <a:pPr>
              <a:defRPr/>
            </a:pPr>
            <a:fld id="{E3A87255-4033-7D4E-AF61-910CA17E326D}" type="slidenum">
              <a:rPr lang="en-US"/>
              <a:pPr>
                <a:defRPr/>
              </a:pPr>
              <a:t>‹#›</a:t>
            </a:fld>
            <a:endParaRPr lang="en-US"/>
          </a:p>
        </p:txBody>
      </p:sp>
    </p:spTree>
    <p:extLst>
      <p:ext uri="{BB962C8B-B14F-4D97-AF65-F5344CB8AC3E}">
        <p14:creationId xmlns:p14="http://schemas.microsoft.com/office/powerpoint/2010/main" val="6064658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p:cSld name="Thank You - External">
    <p:spTree>
      <p:nvGrpSpPr>
        <p:cNvPr id="1" name=""/>
        <p:cNvGrpSpPr/>
        <p:nvPr/>
      </p:nvGrpSpPr>
      <p:grpSpPr>
        <a:xfrm>
          <a:off x="0" y="0"/>
          <a:ext cx="0" cy="0"/>
          <a:chOff x="0" y="0"/>
          <a:chExt cx="0" cy="0"/>
        </a:xfrm>
      </p:grpSpPr>
      <p:sp>
        <p:nvSpPr>
          <p:cNvPr id="3" name="Rectangle 3"/>
          <p:cNvSpPr txBox="1">
            <a:spLocks noChangeArrowheads="1"/>
          </p:cNvSpPr>
          <p:nvPr/>
        </p:nvSpPr>
        <p:spPr bwMode="black">
          <a:xfrm>
            <a:off x="685800" y="3216275"/>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lnSpc>
                <a:spcPct val="90000"/>
              </a:lnSpc>
              <a:defRPr/>
            </a:pPr>
            <a:r>
              <a:rPr lang="en-US" sz="3400" b="1" dirty="0" smtClean="0">
                <a:latin typeface="Calibri" charset="0"/>
              </a:rPr>
              <a:t>Thank you!</a:t>
            </a:r>
          </a:p>
        </p:txBody>
      </p:sp>
      <p:pic>
        <p:nvPicPr>
          <p:cNvPr id="4" name="Picture 12" descr="SBD.004_simple_ba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330950"/>
            <a:ext cx="8686800" cy="29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6"/>
          <p:cNvSpPr>
            <a:spLocks noChangeArrowheads="1"/>
          </p:cNvSpPr>
          <p:nvPr/>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latin typeface="Calibri" charset="0"/>
              </a:rPr>
              <a:t>Copyright © 2014 Symantec Corporation. All rights reserved. </a:t>
            </a:r>
            <a:r>
              <a:rPr lang="en-US" sz="800">
                <a:latin typeface="Calibri"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latin typeface="Calibri" charset="0"/>
            </a:endParaRPr>
          </a:p>
          <a:p>
            <a:pPr>
              <a:lnSpc>
                <a:spcPct val="90000"/>
              </a:lnSpc>
            </a:pPr>
            <a:r>
              <a:rPr lang="en-US" sz="800">
                <a:latin typeface="Calibri"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0" descr="SkyscrapersT2_header_4.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301750"/>
            <a:ext cx="7772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Grp="1" noChangeArrowheads="1"/>
          </p:cNvSpPr>
          <p:nvPr>
            <p:ph type="subTitle" idx="1"/>
          </p:nvPr>
        </p:nvSpPr>
        <p:spPr bwMode="black">
          <a:xfrm>
            <a:off x="685800" y="4358972"/>
            <a:ext cx="6172200" cy="1066800"/>
          </a:xfrm>
        </p:spPr>
        <p:txBody>
          <a:bodyPr/>
          <a:lstStyle>
            <a:lvl1pPr marL="0" indent="0">
              <a:spcAft>
                <a:spcPts val="600"/>
              </a:spcAft>
              <a:buFontTx/>
              <a:buNone/>
              <a:defRPr sz="2000" b="0" baseline="0">
                <a:solidFill>
                  <a:schemeClr val="tx1"/>
                </a:solidFill>
              </a:defRPr>
            </a:lvl1pPr>
          </a:lstStyle>
          <a:p>
            <a:r>
              <a:rPr lang="en-US" smtClean="0"/>
              <a:t>Click to edit Master subtitle style</a:t>
            </a:r>
            <a:endParaRPr lang="en-US" dirty="0"/>
          </a:p>
        </p:txBody>
      </p:sp>
      <p:sp>
        <p:nvSpPr>
          <p:cNvPr id="28" name="Rectangle 5"/>
          <p:cNvSpPr>
            <a:spLocks noGrp="1" noChangeArrowheads="1"/>
          </p:cNvSpPr>
          <p:nvPr>
            <p:ph type="ftr" sz="quarter" idx="10"/>
          </p:nvPr>
        </p:nvSpPr>
        <p:spPr/>
        <p:txBody>
          <a:bodyPr/>
          <a:lstStyle>
            <a:lvl1pPr>
              <a:defRPr/>
            </a:lvl1pPr>
          </a:lstStyle>
          <a:p>
            <a:pPr>
              <a:defRPr/>
            </a:pPr>
            <a:endParaRPr lang="en-US"/>
          </a:p>
        </p:txBody>
      </p:sp>
      <p:sp>
        <p:nvSpPr>
          <p:cNvPr id="29" name="Rectangle 6"/>
          <p:cNvSpPr>
            <a:spLocks noGrp="1" noChangeArrowheads="1"/>
          </p:cNvSpPr>
          <p:nvPr>
            <p:ph type="sldNum" sz="quarter" idx="11"/>
          </p:nvPr>
        </p:nvSpPr>
        <p:spPr/>
        <p:txBody>
          <a:bodyPr/>
          <a:lstStyle>
            <a:lvl1pPr>
              <a:defRPr/>
            </a:lvl1pPr>
          </a:lstStyle>
          <a:p>
            <a:pPr>
              <a:defRPr/>
            </a:pPr>
            <a:fld id="{775FD50A-BDE1-EB42-BB15-F0801B5A10FE}" type="slidenum">
              <a:rPr lang="en-US"/>
              <a:pPr>
                <a:defRPr/>
              </a:pPr>
              <a:t>‹#›</a:t>
            </a:fld>
            <a:endParaRPr lang="en-US"/>
          </a:p>
        </p:txBody>
      </p:sp>
    </p:spTree>
    <p:extLst>
      <p:ext uri="{BB962C8B-B14F-4D97-AF65-F5344CB8AC3E}">
        <p14:creationId xmlns:p14="http://schemas.microsoft.com/office/powerpoint/2010/main" val="248202229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p:cSld name="Thank You - Internal">
    <p:spTree>
      <p:nvGrpSpPr>
        <p:cNvPr id="1" name=""/>
        <p:cNvGrpSpPr/>
        <p:nvPr/>
      </p:nvGrpSpPr>
      <p:grpSpPr>
        <a:xfrm>
          <a:off x="0" y="0"/>
          <a:ext cx="0" cy="0"/>
          <a:chOff x="0" y="0"/>
          <a:chExt cx="0" cy="0"/>
        </a:xfrm>
      </p:grpSpPr>
      <p:pic>
        <p:nvPicPr>
          <p:cNvPr id="3" name="Picture 12" descr="SBD.004_simple_ba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330950"/>
            <a:ext cx="8686800" cy="29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6"/>
          <p:cNvSpPr>
            <a:spLocks noChangeArrowheads="1"/>
          </p:cNvSpPr>
          <p:nvPr/>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latin typeface="Calibri" charset="0"/>
              </a:rPr>
              <a:t>SYMANTEC PROPRIETARY/CONFIDENTIAL – INTERNAL USE ONLY</a:t>
            </a:r>
            <a:br>
              <a:rPr lang="en-US" sz="800" b="1">
                <a:latin typeface="Calibri" charset="0"/>
              </a:rPr>
            </a:br>
            <a:r>
              <a:rPr lang="en-US" sz="800">
                <a:latin typeface="Calibri" charset="0"/>
              </a:rPr>
              <a:t>Copyright © 2014 Symantec Corporation. All rights reserved.</a:t>
            </a:r>
          </a:p>
        </p:txBody>
      </p:sp>
      <p:pic>
        <p:nvPicPr>
          <p:cNvPr id="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6" name="Rectangle 3"/>
          <p:cNvSpPr txBox="1">
            <a:spLocks noChangeArrowheads="1"/>
          </p:cNvSpPr>
          <p:nvPr/>
        </p:nvSpPr>
        <p:spPr bwMode="black">
          <a:xfrm>
            <a:off x="685800" y="3216275"/>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lnSpc>
                <a:spcPct val="90000"/>
              </a:lnSpc>
              <a:defRPr/>
            </a:pPr>
            <a:r>
              <a:rPr lang="en-US" sz="3400" b="1" dirty="0" smtClean="0">
                <a:latin typeface="Calibri" charset="0"/>
              </a:rPr>
              <a:t>Thank you!</a:t>
            </a:r>
          </a:p>
        </p:txBody>
      </p:sp>
      <p:pic>
        <p:nvPicPr>
          <p:cNvPr id="27" name="Picture 30" descr="SkyscrapersT2_header_4.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301750"/>
            <a:ext cx="7772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Rectangle 4"/>
          <p:cNvSpPr>
            <a:spLocks noGrp="1" noChangeArrowheads="1"/>
          </p:cNvSpPr>
          <p:nvPr>
            <p:ph type="subTitle" idx="1"/>
          </p:nvPr>
        </p:nvSpPr>
        <p:spPr bwMode="black">
          <a:xfrm>
            <a:off x="685800" y="4358972"/>
            <a:ext cx="6172200" cy="1066800"/>
          </a:xfrm>
        </p:spPr>
        <p:txBody>
          <a:bodyPr/>
          <a:lstStyle>
            <a:lvl1pPr marL="0" indent="0">
              <a:spcAft>
                <a:spcPts val="600"/>
              </a:spcAft>
              <a:buFontTx/>
              <a:buNone/>
              <a:defRPr sz="2000" b="0" baseline="0">
                <a:solidFill>
                  <a:schemeClr val="tx1"/>
                </a:solidFill>
              </a:defRPr>
            </a:lvl1pPr>
          </a:lstStyle>
          <a:p>
            <a:r>
              <a:rPr lang="en-US" smtClean="0"/>
              <a:t>Click to edit Master subtitle style</a:t>
            </a:r>
            <a:endParaRPr lang="en-US" dirty="0"/>
          </a:p>
        </p:txBody>
      </p:sp>
      <p:sp>
        <p:nvSpPr>
          <p:cNvPr id="28" name="Rectangle 5"/>
          <p:cNvSpPr>
            <a:spLocks noGrp="1" noChangeArrowheads="1"/>
          </p:cNvSpPr>
          <p:nvPr>
            <p:ph type="ftr" sz="quarter" idx="10"/>
          </p:nvPr>
        </p:nvSpPr>
        <p:spPr/>
        <p:txBody>
          <a:bodyPr/>
          <a:lstStyle>
            <a:lvl1pPr>
              <a:defRPr>
                <a:solidFill>
                  <a:srgbClr val="000000"/>
                </a:solidFill>
              </a:defRPr>
            </a:lvl1pPr>
          </a:lstStyle>
          <a:p>
            <a:pPr>
              <a:defRPr/>
            </a:pPr>
            <a:endParaRPr lang="en-US"/>
          </a:p>
        </p:txBody>
      </p:sp>
      <p:sp>
        <p:nvSpPr>
          <p:cNvPr id="29" name="Rectangle 6"/>
          <p:cNvSpPr>
            <a:spLocks noGrp="1" noChangeArrowheads="1"/>
          </p:cNvSpPr>
          <p:nvPr>
            <p:ph type="sldNum" sz="quarter" idx="11"/>
          </p:nvPr>
        </p:nvSpPr>
        <p:spPr/>
        <p:txBody>
          <a:bodyPr/>
          <a:lstStyle>
            <a:lvl1pPr>
              <a:defRPr/>
            </a:lvl1pPr>
          </a:lstStyle>
          <a:p>
            <a:pPr>
              <a:defRPr/>
            </a:pPr>
            <a:fld id="{96AAE92C-D910-8449-80DD-2A7BD1C04842}" type="slidenum">
              <a:rPr lang="en-US"/>
              <a:pPr>
                <a:defRPr/>
              </a:pPr>
              <a:t>‹#›</a:t>
            </a:fld>
            <a:endParaRPr lang="en-US"/>
          </a:p>
        </p:txBody>
      </p:sp>
    </p:spTree>
    <p:extLst>
      <p:ext uri="{BB962C8B-B14F-4D97-AF65-F5344CB8AC3E}">
        <p14:creationId xmlns:p14="http://schemas.microsoft.com/office/powerpoint/2010/main" val="34230394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a:extLst>
              <a:ext uri="{28A0092B-C50C-407E-A947-70E740481C1C}">
                <a14:useLocalDpi xmlns:a14="http://schemas.microsoft.com/office/drawing/2010/main" val="0"/>
              </a:ext>
            </a:extLst>
          </a:blip>
          <a:srcRect l="28981" t="11111" r="30556" b="82840"/>
          <a:stretch>
            <a:fillRect/>
          </a:stretch>
        </p:blipFill>
        <p:spPr bwMode="auto">
          <a:xfrm>
            <a:off x="541338" y="3903663"/>
            <a:ext cx="3700462" cy="41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9"/>
          <p:cNvPicPr>
            <a:picLocks noChangeAspect="1"/>
          </p:cNvPicPr>
          <p:nvPr userDrawn="1"/>
        </p:nvPicPr>
        <p:blipFill>
          <a:blip r:embed="rId3">
            <a:extLst>
              <a:ext uri="{28A0092B-C50C-407E-A947-70E740481C1C}">
                <a14:useLocalDpi xmlns:a14="http://schemas.microsoft.com/office/drawing/2010/main" val="0"/>
              </a:ext>
            </a:extLst>
          </a:blip>
          <a:srcRect l="14629" t="56049" r="14166"/>
          <a:stretch>
            <a:fillRect/>
          </a:stretch>
        </p:blipFill>
        <p:spPr bwMode="auto">
          <a:xfrm>
            <a:off x="642938" y="1820863"/>
            <a:ext cx="4665662"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0" descr="Background.jpg"/>
          <p:cNvPicPr>
            <a:picLocks noChangeAspect="1"/>
          </p:cNvPicPr>
          <p:nvPr userDrawn="1"/>
        </p:nvPicPr>
        <p:blipFill>
          <a:blip r:embed="rId4">
            <a:extLst>
              <a:ext uri="{28A0092B-C50C-407E-A947-70E740481C1C}">
                <a14:useLocalDpi xmlns:a14="http://schemas.microsoft.com/office/drawing/2010/main" val="0"/>
              </a:ext>
            </a:extLst>
          </a:blip>
          <a:srcRect l="3720" t="91451" r="59203"/>
          <a:stretch>
            <a:fillRect/>
          </a:stretch>
        </p:blipFill>
        <p:spPr bwMode="auto">
          <a:xfrm>
            <a:off x="0" y="6248400"/>
            <a:ext cx="38020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050241"/>
            <a:ext cx="7772400" cy="1470025"/>
          </a:xfrm>
        </p:spPr>
        <p:txBody>
          <a:bodyPr/>
          <a:lstStyle>
            <a:lvl1pPr algn="l">
              <a:defRPr sz="3800" b="1"/>
            </a:lvl1pPr>
          </a:lstStyle>
          <a:p>
            <a:r>
              <a:rPr lang="en-US" smtClean="0"/>
              <a:t>Click to edit Master title style</a:t>
            </a:r>
            <a:endParaRPr lang="en-US"/>
          </a:p>
        </p:txBody>
      </p:sp>
      <p:sp>
        <p:nvSpPr>
          <p:cNvPr id="6" name="Slide Number Placeholder 5"/>
          <p:cNvSpPr>
            <a:spLocks noGrp="1"/>
          </p:cNvSpPr>
          <p:nvPr>
            <p:ph type="sldNum" sz="quarter" idx="10"/>
          </p:nvPr>
        </p:nvSpPr>
        <p:spPr/>
        <p:txBody>
          <a:bodyPr/>
          <a:lstStyle>
            <a:lvl1pPr>
              <a:defRPr>
                <a:solidFill>
                  <a:prstClr val="white"/>
                </a:solidFill>
              </a:defRPr>
            </a:lvl1pPr>
          </a:lstStyle>
          <a:p>
            <a:pPr>
              <a:defRPr/>
            </a:pPr>
            <a:fld id="{D5B4788A-9AF2-684F-BD35-39EC75C73C44}" type="slidenum">
              <a:rPr lang="en-US"/>
              <a:pPr>
                <a:defRPr/>
              </a:pPr>
              <a:t>‹#›</a:t>
            </a:fld>
            <a:endParaRPr lang="en-US"/>
          </a:p>
        </p:txBody>
      </p:sp>
    </p:spTree>
    <p:extLst>
      <p:ext uri="{BB962C8B-B14F-4D97-AF65-F5344CB8AC3E}">
        <p14:creationId xmlns:p14="http://schemas.microsoft.com/office/powerpoint/2010/main" val="161393009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7" descr="Background.jpg"/>
          <p:cNvPicPr>
            <a:picLocks noChangeAspect="1"/>
          </p:cNvPicPr>
          <p:nvPr userDrawn="1"/>
        </p:nvPicPr>
        <p:blipFill>
          <a:blip r:embed="rId2">
            <a:extLst>
              <a:ext uri="{28A0092B-C50C-407E-A947-70E740481C1C}">
                <a14:useLocalDpi xmlns:a14="http://schemas.microsoft.com/office/drawing/2010/main" val="0"/>
              </a:ext>
            </a:extLst>
          </a:blip>
          <a:srcRect l="3720" r="7092"/>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SYM_Horiz_RGB_rev.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invGray">
          <a:xfrm>
            <a:off x="804863" y="758825"/>
            <a:ext cx="2430462"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ound Same Side Corner Rectangle 6"/>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a:lnSpc>
                <a:spcPct val="90000"/>
              </a:lnSpc>
              <a:defRPr/>
            </a:pPr>
            <a:endParaRPr lang="en-US" dirty="0" err="1">
              <a:solidFill>
                <a:prstClr val="black"/>
              </a:solidFill>
              <a:latin typeface="Calibri"/>
              <a:ea typeface="+mn-ea"/>
              <a:cs typeface="+mn-cs"/>
            </a:endParaRPr>
          </a:p>
        </p:txBody>
      </p:sp>
      <p:pic>
        <p:nvPicPr>
          <p:cNvPr id="8" name="Picture 2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 name="Picture 3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 name="Picture 3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3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 name="Picture 3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5" name="Rectangle 3"/>
          <p:cNvSpPr>
            <a:spLocks noGrp="1" noChangeArrowheads="1"/>
          </p:cNvSpPr>
          <p:nvPr>
            <p:ph type="ctrTitle"/>
          </p:nvPr>
        </p:nvSpPr>
        <p:spPr bwMode="black">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bwMode="black">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tx1"/>
                </a:solidFill>
                <a:latin typeface="+mn-lt"/>
                <a:ea typeface="+mn-ea"/>
                <a:cs typeface="+mn-cs"/>
              </a:defRPr>
            </a:lvl1pPr>
          </a:lstStyle>
          <a:p>
            <a:pPr lvl="0"/>
            <a:r>
              <a:rPr lang="en-US" smtClean="0"/>
              <a:t>Click to edit Master text styles</a:t>
            </a:r>
          </a:p>
        </p:txBody>
      </p:sp>
      <p:sp>
        <p:nvSpPr>
          <p:cNvPr id="14" name="Rectangle 5"/>
          <p:cNvSpPr>
            <a:spLocks noGrp="1" noChangeArrowheads="1"/>
          </p:cNvSpPr>
          <p:nvPr>
            <p:ph type="ftr" sz="quarter" idx="11"/>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hangingPunct="0">
              <a:defRPr sz="1200">
                <a:solidFill>
                  <a:srgbClr val="C2BDBA"/>
                </a:solidFill>
                <a:latin typeface="Calibri" pitchFamily="34" charset="0"/>
                <a:ea typeface="+mn-ea"/>
                <a:cs typeface="Calibri" pitchFamily="34" charset="0"/>
              </a:defRPr>
            </a:lvl1pPr>
          </a:lstStyle>
          <a:p>
            <a:pPr>
              <a:defRPr/>
            </a:pPr>
            <a:r>
              <a:rPr lang="it-IT"/>
              <a:t>Internet Security Threat Report 2014 :: Volume 19</a:t>
            </a:r>
            <a:endParaRPr lang="en-US" dirty="0"/>
          </a:p>
        </p:txBody>
      </p:sp>
      <p:sp>
        <p:nvSpPr>
          <p:cNvPr id="15" name="Rectangle 6"/>
          <p:cNvSpPr>
            <a:spLocks noGrp="1" noChangeArrowheads="1"/>
          </p:cNvSpPr>
          <p:nvPr>
            <p:ph type="sldNum" sz="quarter" idx="12"/>
          </p:nvPr>
        </p:nvSpPr>
        <p:spPr/>
        <p:txBody>
          <a:bodyPr/>
          <a:lstStyle>
            <a:lvl1pPr algn="l" eaLnBrk="0" hangingPunct="0">
              <a:defRPr sz="1000" b="1">
                <a:solidFill>
                  <a:prstClr val="white"/>
                </a:solidFill>
                <a:latin typeface="Calibri" pitchFamily="34" charset="0"/>
                <a:ea typeface="ＭＳ Ｐゴシック" charset="0"/>
                <a:cs typeface="Calibri" pitchFamily="34" charset="0"/>
              </a:defRPr>
            </a:lvl1pPr>
          </a:lstStyle>
          <a:p>
            <a:pPr>
              <a:defRPr/>
            </a:pPr>
            <a:fld id="{A800C648-F2A4-3348-8226-9A9E03A15FEB}" type="slidenum">
              <a:rPr lang="en-US"/>
              <a:pPr>
                <a:defRPr/>
              </a:pPr>
              <a:t>‹#›</a:t>
            </a:fld>
            <a:endParaRPr lang="en-US" dirty="0"/>
          </a:p>
        </p:txBody>
      </p:sp>
      <p:sp>
        <p:nvSpPr>
          <p:cNvPr id="16"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rgbClr val="000000">
                  <a:lumMod val="50000"/>
                </a:srgbClr>
              </a:buClr>
              <a:defRPr lang="en-US" sz="1600" b="0" baseline="0">
                <a:solidFill>
                  <a:prstClr val="white"/>
                </a:solidFill>
                <a:latin typeface="Calibri"/>
                <a:ea typeface="+mn-ea"/>
                <a:cs typeface="+mn-cs"/>
              </a:defRPr>
            </a:lvl1pPr>
          </a:lstStyle>
          <a:p>
            <a:pPr>
              <a:defRPr/>
            </a:pPr>
            <a:endParaRPr/>
          </a:p>
        </p:txBody>
      </p:sp>
    </p:spTree>
    <p:extLst>
      <p:ext uri="{BB962C8B-B14F-4D97-AF65-F5344CB8AC3E}">
        <p14:creationId xmlns:p14="http://schemas.microsoft.com/office/powerpoint/2010/main" val="11890210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p:txBody>
          <a:bodyPr/>
          <a:lstStyle>
            <a:lvl1pPr algn="l">
              <a:defRPr>
                <a:solidFill>
                  <a:prstClr val="white"/>
                </a:solidFill>
                <a:ea typeface="ＭＳ Ｐゴシック" charset="0"/>
              </a:defRPr>
            </a:lvl1pPr>
          </a:lstStyle>
          <a:p>
            <a:pPr>
              <a:defRPr/>
            </a:pPr>
            <a:fld id="{02CB2784-B21C-C345-8EF1-1DAF83A0C265}" type="slidenum">
              <a:rPr lang="en-US"/>
              <a:pPr>
                <a:defRPr/>
              </a:pPr>
              <a:t>‹#›</a:t>
            </a:fld>
            <a:endParaRPr lang="en-US" dirty="0"/>
          </a:p>
        </p:txBody>
      </p:sp>
    </p:spTree>
    <p:extLst>
      <p:ext uri="{BB962C8B-B14F-4D97-AF65-F5344CB8AC3E}">
        <p14:creationId xmlns:p14="http://schemas.microsoft.com/office/powerpoint/2010/main" val="4235975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8124D8B-1B87-8D41-80A2-6222D58FDD3F}" type="datetimeFigureOut">
              <a:rPr lang="en-US"/>
              <a:pPr>
                <a:defRPr/>
              </a:pPr>
              <a:t>4/18/2016</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0F9B199-ABF7-DF42-9734-CB7DE264EB59}" type="slidenum">
              <a:rPr lang="en-US"/>
              <a:pPr>
                <a:defRPr/>
              </a:pPr>
              <a:t>‹#›</a:t>
            </a:fld>
            <a:endParaRPr lang="en-US" dirty="0"/>
          </a:p>
        </p:txBody>
      </p:sp>
    </p:spTree>
    <p:extLst>
      <p:ext uri="{BB962C8B-B14F-4D97-AF65-F5344CB8AC3E}">
        <p14:creationId xmlns:p14="http://schemas.microsoft.com/office/powerpoint/2010/main" val="1905959694"/>
      </p:ext>
    </p:extLst>
  </p:cSld>
  <p:clrMapOvr>
    <a:masterClrMapping/>
  </p:clrMapOvr>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Custom Layout">
    <p:bg>
      <p:bgRef idx="1001">
        <a:schemeClr val="bg1"/>
      </p:bgRef>
    </p:bg>
    <p:spTree>
      <p:nvGrpSpPr>
        <p:cNvPr id="1" name=""/>
        <p:cNvGrpSpPr/>
        <p:nvPr/>
      </p:nvGrpSpPr>
      <p:grpSpPr>
        <a:xfrm>
          <a:off x="0" y="0"/>
          <a:ext cx="0" cy="0"/>
          <a:chOff x="0" y="0"/>
          <a:chExt cx="0" cy="0"/>
        </a:xfrm>
      </p:grpSpPr>
      <p:pic>
        <p:nvPicPr>
          <p:cNvPr id="3" name="Picture 7" descr="SYM_Horiz_RGB_rev.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invGray">
          <a:xfrm>
            <a:off x="804863" y="758825"/>
            <a:ext cx="2430462"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black">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FFFFFF"/>
                </a:solidFill>
                <a:latin typeface="Calibri" charset="0"/>
              </a:rPr>
              <a:t>Thank you!</a:t>
            </a:r>
          </a:p>
        </p:txBody>
      </p:sp>
      <p:sp>
        <p:nvSpPr>
          <p:cNvPr id="5" name="Rectangle 6"/>
          <p:cNvSpPr>
            <a:spLocks noChangeArrowheads="1"/>
          </p:cNvSpPr>
          <p:nvPr/>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FFFFFF"/>
                </a:solidFill>
                <a:latin typeface="Calibri" charset="0"/>
              </a:rPr>
              <a:t>Copyright © 2012 Symantec Corporation. All rights reserved. </a:t>
            </a:r>
            <a:r>
              <a:rPr lang="en-US" sz="800">
                <a:solidFill>
                  <a:srgbClr val="FFFFFF"/>
                </a:solidFill>
                <a:latin typeface="Calibri"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solidFill>
                <a:srgbClr val="FFFFFF"/>
              </a:solidFill>
              <a:latin typeface="Calibri" charset="0"/>
            </a:endParaRPr>
          </a:p>
          <a:p>
            <a:pPr>
              <a:lnSpc>
                <a:spcPct val="90000"/>
              </a:lnSpc>
            </a:pPr>
            <a:r>
              <a:rPr lang="en-US" sz="800">
                <a:solidFill>
                  <a:srgbClr val="FFFFFF"/>
                </a:solidFill>
                <a:latin typeface="Calibri"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sp>
        <p:nvSpPr>
          <p:cNvPr id="7" name="Rectangle 4"/>
          <p:cNvSpPr>
            <a:spLocks noGrp="1" noChangeArrowheads="1"/>
          </p:cNvSpPr>
          <p:nvPr>
            <p:ph type="subTitle" idx="1"/>
          </p:nvPr>
        </p:nvSpPr>
        <p:spPr bwMode="black">
          <a:xfrm>
            <a:off x="685800" y="3810000"/>
            <a:ext cx="6172200" cy="1066800"/>
          </a:xfrm>
        </p:spPr>
        <p:txBody>
          <a:bodyPr/>
          <a:lstStyle>
            <a:lvl1pPr marL="0" indent="0">
              <a:spcAft>
                <a:spcPts val="600"/>
              </a:spcAft>
              <a:buFontTx/>
              <a:buNone/>
              <a:defRPr sz="2000" b="0" baseline="0">
                <a:solidFill>
                  <a:schemeClr val="tx1"/>
                </a:solidFill>
              </a:defRPr>
            </a:lvl1pPr>
          </a:lstStyle>
          <a:p>
            <a:r>
              <a:rPr lang="en-US" smtClean="0"/>
              <a:t>Click to edit Master subtitle style</a:t>
            </a:r>
            <a:endParaRPr lang="en-US" dirty="0"/>
          </a:p>
        </p:txBody>
      </p:sp>
      <p:sp>
        <p:nvSpPr>
          <p:cNvPr id="6" name="Slide Number Placeholder 2"/>
          <p:cNvSpPr>
            <a:spLocks noGrp="1"/>
          </p:cNvSpPr>
          <p:nvPr>
            <p:ph type="sldNum" sz="quarter" idx="10"/>
          </p:nvPr>
        </p:nvSpPr>
        <p:spPr/>
        <p:txBody>
          <a:bodyPr/>
          <a:lstStyle>
            <a:lvl1pPr algn="l">
              <a:defRPr>
                <a:ea typeface="ＭＳ Ｐゴシック" charset="0"/>
              </a:defRPr>
            </a:lvl1pPr>
          </a:lstStyle>
          <a:p>
            <a:pPr>
              <a:defRPr/>
            </a:pPr>
            <a:fld id="{C7F52872-4434-B740-82E3-08654C96CDE1}" type="slidenum">
              <a:rPr lang="en-US"/>
              <a:pPr>
                <a:defRPr/>
              </a:pPr>
              <a:t>‹#›</a:t>
            </a:fld>
            <a:endParaRPr lang="en-US" dirty="0"/>
          </a:p>
        </p:txBody>
      </p:sp>
    </p:spTree>
    <p:extLst>
      <p:ext uri="{BB962C8B-B14F-4D97-AF65-F5344CB8AC3E}">
        <p14:creationId xmlns:p14="http://schemas.microsoft.com/office/powerpoint/2010/main" val="1357732947"/>
      </p:ext>
    </p:extLst>
  </p:cSld>
  <p:clrMapOvr>
    <a:overrideClrMapping bg1="dk1" tx1="lt1" bg2="dk2" tx2="lt2" accent1="accent1" accent2="accent2" accent3="accent3" accent4="accent4" accent5="accent5" accent6="accent6" hlink="hlink" folHlink="folHlink"/>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tx1"/>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33744"/>
            <a:ext cx="4238625" cy="3886200"/>
          </a:xfrm>
        </p:spPr>
        <p:txBody>
          <a:bodyPr/>
          <a:lstStyle>
            <a:lvl1pPr marL="0" indent="0">
              <a:lnSpc>
                <a:spcPct val="120000"/>
              </a:lnSpc>
              <a:spcAft>
                <a:spcPts val="0"/>
              </a:spcAft>
              <a:buNone/>
              <a:defRPr sz="3000" baseline="0">
                <a:solidFill>
                  <a:schemeClr val="tx1"/>
                </a:solidFill>
              </a:defRPr>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tx2"/>
            </a:solidFill>
          </a:ln>
        </p:spPr>
        <p:txBody>
          <a:bodyPr anchor="ctr"/>
          <a:lstStyle>
            <a:lvl1pPr marL="0" indent="0" algn="ctr">
              <a:buNone/>
              <a:defRPr/>
            </a:lvl1pPr>
          </a:lstStyle>
          <a:p>
            <a:pPr lvl="0"/>
            <a:r>
              <a:rPr lang="en-US" noProof="0" smtClean="0"/>
              <a:t>Drag picture to placeholder or click icon to add</a:t>
            </a:r>
            <a:endParaRPr lang="en-US" noProof="0" dirty="0"/>
          </a:p>
        </p:txBody>
      </p:sp>
      <p:sp>
        <p:nvSpPr>
          <p:cNvPr id="9" name="Text Placeholder 18"/>
          <p:cNvSpPr>
            <a:spLocks noGrp="1"/>
          </p:cNvSpPr>
          <p:nvPr>
            <p:ph type="body" sz="quarter" idx="19"/>
          </p:nvPr>
        </p:nvSpPr>
        <p:spPr bwMode="invGray">
          <a:xfrm>
            <a:off x="3644265" y="1133744"/>
            <a:ext cx="473076" cy="382487"/>
          </a:xfrm>
          <a:blipFill>
            <a:blip r:embed="rId2" cstate="email"/>
            <a:stretch>
              <a:fillRect/>
            </a:stretch>
          </a:blipFill>
          <a:ln w="19050">
            <a:solidFill>
              <a:srgbClr val="000000"/>
            </a:solidFill>
          </a:ln>
        </p:spPr>
        <p:txBody>
          <a:bodyPr/>
          <a:lstStyle>
            <a:lvl1pPr>
              <a:buNone/>
              <a:defRPr/>
            </a:lvl1pPr>
          </a:lstStyle>
          <a:p>
            <a:pPr lvl="0"/>
            <a:r>
              <a:rPr lang="en-US" smtClean="0"/>
              <a:t>Click to edit Master text styles</a:t>
            </a:r>
          </a:p>
        </p:txBody>
      </p:sp>
      <p:sp>
        <p:nvSpPr>
          <p:cNvPr id="10" name="Text Placeholder 18"/>
          <p:cNvSpPr>
            <a:spLocks noGrp="1"/>
          </p:cNvSpPr>
          <p:nvPr>
            <p:ph type="body" sz="quarter" idx="20"/>
          </p:nvPr>
        </p:nvSpPr>
        <p:spPr bwMode="invGray">
          <a:xfrm>
            <a:off x="5221605" y="4494164"/>
            <a:ext cx="473076" cy="382487"/>
          </a:xfrm>
          <a:blipFill>
            <a:blip r:embed="rId3" cstate="email"/>
            <a:stretch>
              <a:fillRect/>
            </a:stretch>
          </a:blipFill>
          <a:ln w="19050">
            <a:solidFill>
              <a:srgbClr val="000000"/>
            </a:solidFill>
          </a:ln>
        </p:spPr>
        <p:txBody>
          <a:bodyPr/>
          <a:lstStyle>
            <a:lvl1pPr>
              <a:buNone/>
              <a:defRPr/>
            </a:lvl1pPr>
          </a:lstStyle>
          <a:p>
            <a:pPr lvl="0"/>
            <a:r>
              <a:rPr lang="en-US" smtClean="0"/>
              <a:t>Click to edit Master text styles</a:t>
            </a:r>
          </a:p>
        </p:txBody>
      </p:sp>
      <p:sp>
        <p:nvSpPr>
          <p:cNvPr id="7" name="Rectangle 5"/>
          <p:cNvSpPr>
            <a:spLocks noGrp="1" noChangeArrowheads="1"/>
          </p:cNvSpPr>
          <p:nvPr>
            <p:ph type="ftr" sz="quarter" idx="21"/>
          </p:nvPr>
        </p:nvSpPr>
        <p:spPr>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rtl="0" eaLnBrk="0" fontAlgn="base" hangingPunct="0">
              <a:spcBef>
                <a:spcPct val="0"/>
              </a:spcBef>
              <a:spcAft>
                <a:spcPct val="0"/>
              </a:spcAft>
              <a:defRPr lang="en-US" sz="1200" kern="1200">
                <a:solidFill>
                  <a:srgbClr val="000000">
                    <a:lumMod val="95000"/>
                    <a:lumOff val="5000"/>
                  </a:srgbClr>
                </a:solidFill>
                <a:latin typeface="Calibri" pitchFamily="34" charset="0"/>
                <a:ea typeface="+mn-ea"/>
                <a:cs typeface="Calibri" pitchFamily="34" charset="0"/>
              </a:defRPr>
            </a:lvl1pPr>
          </a:lstStyle>
          <a:p>
            <a:pPr>
              <a:defRPr/>
            </a:pPr>
            <a:r>
              <a:rPr lang="it-IT"/>
              <a:t>Internet Security Threat Report 2014 :: Volume 19</a:t>
            </a:r>
            <a:endParaRPr dirty="0"/>
          </a:p>
        </p:txBody>
      </p:sp>
      <p:sp>
        <p:nvSpPr>
          <p:cNvPr id="8" name="Rectangle 6"/>
          <p:cNvSpPr>
            <a:spLocks noGrp="1" noChangeArrowheads="1"/>
          </p:cNvSpPr>
          <p:nvPr>
            <p:ph type="sldNum" sz="quarter" idx="22"/>
          </p:nvPr>
        </p:nvSpPr>
        <p:spPr/>
        <p:txBody>
          <a:bodyPr/>
          <a:lstStyle>
            <a:lvl1pPr algn="l">
              <a:defRPr>
                <a:solidFill>
                  <a:prstClr val="white"/>
                </a:solidFill>
                <a:latin typeface="Calibri" pitchFamily="34" charset="0"/>
                <a:ea typeface="ＭＳ Ｐゴシック" charset="0"/>
                <a:cs typeface="Calibri" pitchFamily="34" charset="0"/>
              </a:defRPr>
            </a:lvl1pPr>
          </a:lstStyle>
          <a:p>
            <a:pPr>
              <a:defRPr/>
            </a:pPr>
            <a:fld id="{B2BA7908-8B3D-E845-A109-A035F24B90C8}" type="slidenum">
              <a:rPr lang="en-US"/>
              <a:pPr>
                <a:defRPr/>
              </a:pPr>
              <a:t>‹#›</a:t>
            </a:fld>
            <a:endParaRPr lang="en-US" dirty="0"/>
          </a:p>
        </p:txBody>
      </p:sp>
    </p:spTree>
    <p:extLst>
      <p:ext uri="{BB962C8B-B14F-4D97-AF65-F5344CB8AC3E}">
        <p14:creationId xmlns:p14="http://schemas.microsoft.com/office/powerpoint/2010/main" val="296226597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l="28981" t="11111" r="30556" b="82840"/>
          <a:stretch>
            <a:fillRect/>
          </a:stretch>
        </p:blipFill>
        <p:spPr bwMode="auto">
          <a:xfrm>
            <a:off x="541338" y="3903663"/>
            <a:ext cx="3700462" cy="41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9"/>
          <p:cNvPicPr>
            <a:picLocks noChangeAspect="1"/>
          </p:cNvPicPr>
          <p:nvPr userDrawn="1"/>
        </p:nvPicPr>
        <p:blipFill>
          <a:blip r:embed="rId3">
            <a:extLst>
              <a:ext uri="{28A0092B-C50C-407E-A947-70E740481C1C}">
                <a14:useLocalDpi xmlns:a14="http://schemas.microsoft.com/office/drawing/2010/main" val="0"/>
              </a:ext>
            </a:extLst>
          </a:blip>
          <a:srcRect l="14629" t="56049" r="14166"/>
          <a:stretch>
            <a:fillRect/>
          </a:stretch>
        </p:blipFill>
        <p:spPr bwMode="auto">
          <a:xfrm>
            <a:off x="642938" y="1820863"/>
            <a:ext cx="4665662"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2" descr="Background.jpg"/>
          <p:cNvPicPr>
            <a:picLocks noChangeAspect="1"/>
          </p:cNvPicPr>
          <p:nvPr userDrawn="1"/>
        </p:nvPicPr>
        <p:blipFill>
          <a:blip r:embed="rId4">
            <a:extLst>
              <a:ext uri="{28A0092B-C50C-407E-A947-70E740481C1C}">
                <a14:useLocalDpi xmlns:a14="http://schemas.microsoft.com/office/drawing/2010/main" val="0"/>
              </a:ext>
            </a:extLst>
          </a:blip>
          <a:srcRect l="3720" t="91451" r="59203"/>
          <a:stretch>
            <a:fillRect/>
          </a:stretch>
        </p:blipFill>
        <p:spPr bwMode="auto">
          <a:xfrm>
            <a:off x="0" y="6248400"/>
            <a:ext cx="38020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050241"/>
            <a:ext cx="7772400" cy="1470025"/>
          </a:xfrm>
        </p:spPr>
        <p:txBody>
          <a:bodyPr/>
          <a:lstStyle>
            <a:lvl1pPr algn="l">
              <a:defRPr sz="3800" b="1"/>
            </a:lvl1pPr>
          </a:lstStyle>
          <a:p>
            <a:r>
              <a:rPr lang="en-US" smtClean="0"/>
              <a:t>Click to edit Master title style</a:t>
            </a:r>
            <a:endParaRPr lang="en-US"/>
          </a:p>
        </p:txBody>
      </p:sp>
      <p:sp>
        <p:nvSpPr>
          <p:cNvPr id="6" name="Slide Number Placeholder 5"/>
          <p:cNvSpPr>
            <a:spLocks noGrp="1"/>
          </p:cNvSpPr>
          <p:nvPr>
            <p:ph type="sldNum" sz="quarter" idx="10"/>
          </p:nvPr>
        </p:nvSpPr>
        <p:spPr/>
        <p:txBody>
          <a:bodyPr/>
          <a:lstStyle>
            <a:lvl1pPr algn="l">
              <a:defRPr>
                <a:ea typeface="ＭＳ Ｐゴシック" charset="0"/>
              </a:defRPr>
            </a:lvl1pPr>
          </a:lstStyle>
          <a:p>
            <a:pPr>
              <a:defRPr/>
            </a:pPr>
            <a:fld id="{4399249B-ACFB-0743-BDBA-D2AD23D87D44}" type="slidenum">
              <a:rPr lang="en-US"/>
              <a:pPr>
                <a:defRPr/>
              </a:pPr>
              <a:t>‹#›</a:t>
            </a:fld>
            <a:endParaRPr lang="en-US"/>
          </a:p>
        </p:txBody>
      </p:sp>
    </p:spTree>
    <p:extLst>
      <p:ext uri="{BB962C8B-B14F-4D97-AF65-F5344CB8AC3E}">
        <p14:creationId xmlns:p14="http://schemas.microsoft.com/office/powerpoint/2010/main" val="41875586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algn="l">
              <a:defRPr>
                <a:ea typeface="ＭＳ Ｐゴシック" charset="0"/>
              </a:defRPr>
            </a:lvl1pPr>
          </a:lstStyle>
          <a:p>
            <a:pPr>
              <a:defRPr/>
            </a:pPr>
            <a:fld id="{5EFDD06C-B2E8-DC4C-86F1-214030913DF0}" type="slidenum">
              <a:rPr lang="en-US"/>
              <a:pPr>
                <a:defRPr/>
              </a:pPr>
              <a:t>‹#›</a:t>
            </a:fld>
            <a:endParaRPr lang="en-US" dirty="0"/>
          </a:p>
        </p:txBody>
      </p:sp>
      <p:sp>
        <p:nvSpPr>
          <p:cNvPr id="3" name="Footer Placeholder 3"/>
          <p:cNvSpPr>
            <a:spLocks noGrp="1"/>
          </p:cNvSpPr>
          <p:nvPr>
            <p:ph type="ftr" sz="quarter" idx="11"/>
          </p:nvPr>
        </p:nvSpPr>
        <p:spPr>
          <a:xfrm>
            <a:off x="381000" y="6357938"/>
            <a:ext cx="4183063" cy="233362"/>
          </a:xfrm>
          <a:prstGeom prst="rect">
            <a:avLst/>
          </a:prstGeom>
        </p:spPr>
        <p:txBody>
          <a:bodyPr/>
          <a:lstStyle>
            <a:lvl1pPr algn="ctr">
              <a:defRPr>
                <a:solidFill>
                  <a:prstClr val="white"/>
                </a:solidFill>
                <a:ea typeface="+mn-ea"/>
                <a:cs typeface="+mn-cs"/>
              </a:defRPr>
            </a:lvl1pPr>
          </a:lstStyle>
          <a:p>
            <a:pPr>
              <a:defRPr/>
            </a:pPr>
            <a:r>
              <a:rPr lang="it-IT"/>
              <a:t>Internet Security Threat Report 2014 :: Volume 19</a:t>
            </a:r>
            <a:endParaRPr lang="en-US" dirty="0"/>
          </a:p>
        </p:txBody>
      </p:sp>
    </p:spTree>
    <p:extLst>
      <p:ext uri="{BB962C8B-B14F-4D97-AF65-F5344CB8AC3E}">
        <p14:creationId xmlns:p14="http://schemas.microsoft.com/office/powerpoint/2010/main" val="19348456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a:xfrm>
            <a:off x="381000" y="6357938"/>
            <a:ext cx="4183063" cy="233362"/>
          </a:xfrm>
          <a:prstGeom prst="rect">
            <a:avLst/>
          </a:prstGeom>
        </p:spPr>
        <p:txBody>
          <a:bodyPr/>
          <a:lstStyle>
            <a:lvl1pPr algn="ctr">
              <a:defRPr>
                <a:solidFill>
                  <a:prstClr val="white"/>
                </a:solidFill>
                <a:ea typeface="+mn-ea"/>
                <a:cs typeface="+mn-cs"/>
              </a:defRPr>
            </a:lvl1pPr>
          </a:lstStyle>
          <a:p>
            <a:pPr>
              <a:defRPr/>
            </a:pPr>
            <a:endParaRPr lang="en-US"/>
          </a:p>
        </p:txBody>
      </p:sp>
      <p:sp>
        <p:nvSpPr>
          <p:cNvPr id="4" name="Rectangle 6"/>
          <p:cNvSpPr>
            <a:spLocks noGrp="1" noChangeArrowheads="1"/>
          </p:cNvSpPr>
          <p:nvPr>
            <p:ph type="sldNum" sz="quarter" idx="11"/>
          </p:nvPr>
        </p:nvSpPr>
        <p:spPr/>
        <p:txBody>
          <a:bodyPr/>
          <a:lstStyle>
            <a:lvl1pPr algn="l">
              <a:defRPr>
                <a:ea typeface="ＭＳ Ｐゴシック" charset="0"/>
              </a:defRPr>
            </a:lvl1pPr>
          </a:lstStyle>
          <a:p>
            <a:pPr>
              <a:defRPr/>
            </a:pPr>
            <a:fld id="{452EADBB-6BD8-1647-BC97-88315124D2B9}" type="slidenum">
              <a:rPr lang="en-US"/>
              <a:pPr>
                <a:defRPr/>
              </a:pPr>
              <a:t>‹#›</a:t>
            </a:fld>
            <a:endParaRPr lang="en-US" dirty="0"/>
          </a:p>
        </p:txBody>
      </p:sp>
    </p:spTree>
    <p:extLst>
      <p:ext uri="{BB962C8B-B14F-4D97-AF65-F5344CB8AC3E}">
        <p14:creationId xmlns:p14="http://schemas.microsoft.com/office/powerpoint/2010/main" val="251071776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0466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8"/>
          <p:cNvGrpSpPr>
            <a:grpSpLocks/>
          </p:cNvGrpSpPr>
          <p:nvPr/>
        </p:nvGrpSpPr>
        <p:grpSpPr bwMode="auto">
          <a:xfrm>
            <a:off x="227013" y="6327775"/>
            <a:ext cx="8691562" cy="301625"/>
            <a:chOff x="227015" y="6321297"/>
            <a:chExt cx="8691371" cy="301752"/>
          </a:xfrm>
        </p:grpSpPr>
        <p:sp>
          <p:nvSpPr>
            <p:cNvPr id="6" name="Round Same Side Corner Rectangle 5"/>
            <p:cNvSpPr/>
            <p:nvPr userDrawn="1"/>
          </p:nvSpPr>
          <p:spPr bwMode="auto">
            <a:xfrm rot="16200000">
              <a:off x="4136080" y="2412232"/>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7" name="Round Same Side Corner Rectangle 6"/>
            <p:cNvSpPr/>
            <p:nvPr userDrawn="1"/>
          </p:nvSpPr>
          <p:spPr bwMode="auto">
            <a:xfrm rot="5400000">
              <a:off x="8499228" y="6203891"/>
              <a:ext cx="301752" cy="536563"/>
            </a:xfrm>
            <a:prstGeom prst="round2SameRect">
              <a:avLst>
                <a:gd name="adj1" fmla="val 50000"/>
                <a:gd name="adj2" fmla="val 0"/>
              </a:avLst>
            </a:prstGeom>
            <a:solidFill>
              <a:schemeClr val="bg2">
                <a:lumMod val="65000"/>
                <a:lumOff val="35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grpSp>
      <p:pic>
        <p:nvPicPr>
          <p:cNvPr id="8" name="Picture 14" descr="SYM_Horiz_RGB_rev.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invGray">
          <a:xfrm>
            <a:off x="804863" y="758825"/>
            <a:ext cx="2430462"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blurRad="63500" dist="38099" dir="2700000" algn="ctr" rotWithShape="0">
                    <a:srgbClr val="9A918C">
                      <a:alpha val="74998"/>
                    </a:srgbClr>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1"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2"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4"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6"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5" name="Rectangle 3"/>
          <p:cNvSpPr>
            <a:spLocks noGrp="1" noChangeArrowheads="1"/>
          </p:cNvSpPr>
          <p:nvPr>
            <p:ph type="ctrTitle"/>
          </p:nvPr>
        </p:nvSpPr>
        <p:spPr bwMode="black">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bwMode="black">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tx1"/>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chemeClr val="bg2">
                    <a:lumMod val="95000"/>
                    <a:lumOff val="5000"/>
                  </a:schemeClr>
                </a:solidFill>
                <a:latin typeface="Calibri" pitchFamily="34" charset="0"/>
                <a:cs typeface="Calibri" pitchFamily="34" charset="0"/>
              </a:defRPr>
            </a:lvl1pPr>
          </a:lstStyle>
          <a:p>
            <a:pPr>
              <a:defRPr/>
            </a:pPr>
            <a:endParaRPr lang="en-US"/>
          </a:p>
        </p:txBody>
      </p:sp>
      <p:sp>
        <p:nvSpPr>
          <p:cNvPr id="38" name="Rectangle 6"/>
          <p:cNvSpPr>
            <a:spLocks noGrp="1" noChangeArrowheads="1"/>
          </p:cNvSpPr>
          <p:nvPr>
            <p:ph type="sldNum" sz="quarter" idx="12"/>
          </p:nvPr>
        </p:nvSpPr>
        <p:spPr/>
        <p:txBody>
          <a:bodyPr/>
          <a:lstStyle>
            <a:lvl1pPr eaLnBrk="0" hangingPunct="0">
              <a:defRPr sz="1000" b="1">
                <a:solidFill>
                  <a:schemeClr val="tx1"/>
                </a:solidFill>
                <a:latin typeface="Calibri" pitchFamily="34" charset="0"/>
                <a:cs typeface="Calibri" pitchFamily="34" charset="0"/>
              </a:defRPr>
            </a:lvl1pPr>
          </a:lstStyle>
          <a:p>
            <a:pPr>
              <a:defRPr/>
            </a:pPr>
            <a:fld id="{6BCD788B-5F4C-CD4E-A4A6-0EAD7B2C3090}" type="slidenum">
              <a:rPr lang="en-US"/>
              <a:pPr>
                <a:defRPr/>
              </a:pPr>
              <a:t>‹#›</a:t>
            </a:fld>
            <a:endParaRPr lang="en-US"/>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defRPr lang="en-US" sz="1600" b="0" baseline="0">
                <a:solidFill>
                  <a:schemeClr val="tx1"/>
                </a:solidFill>
                <a:latin typeface="+mn-lt"/>
                <a:ea typeface="+mn-ea"/>
                <a:cs typeface="+mn-cs"/>
              </a:defRPr>
            </a:lvl1pPr>
          </a:lstStyle>
          <a:p>
            <a:pPr>
              <a:defRPr/>
            </a:pPr>
            <a:fld id="{ABAFF207-2259-684A-996F-046AB0C3FF83}" type="datetimeFigureOut">
              <a:rPr lang="en-US"/>
              <a:pPr>
                <a:defRPr/>
              </a:pPr>
              <a:t>4/18/2016</a:t>
            </a:fld>
            <a:endParaRPr/>
          </a:p>
        </p:txBody>
      </p:sp>
    </p:spTree>
    <p:extLst>
      <p:ext uri="{BB962C8B-B14F-4D97-AF65-F5344CB8AC3E}">
        <p14:creationId xmlns:p14="http://schemas.microsoft.com/office/powerpoint/2010/main" val="427540798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11113"/>
            <a:ext cx="9147175"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ftr" sz="quarter" idx="10"/>
          </p:nvPr>
        </p:nvSpPr>
        <p:spPr/>
        <p:txBody>
          <a:bodyPr/>
          <a:lstStyle>
            <a:lvl1pPr>
              <a:defRPr>
                <a:solidFill>
                  <a:schemeClr val="bg2">
                    <a:lumMod val="95000"/>
                    <a:lumOff val="5000"/>
                  </a:schemeClr>
                </a:solidFill>
              </a:defRPr>
            </a:lvl1pPr>
          </a:lstStyle>
          <a:p>
            <a:pPr>
              <a:defRPr/>
            </a:pPr>
            <a:r>
              <a:rPr lang="en-US"/>
              <a:t>Presentation Identifier Goes Here</a:t>
            </a:r>
          </a:p>
        </p:txBody>
      </p:sp>
      <p:sp>
        <p:nvSpPr>
          <p:cNvPr id="6" name="Rectangle 6"/>
          <p:cNvSpPr>
            <a:spLocks noGrp="1" noChangeArrowheads="1"/>
          </p:cNvSpPr>
          <p:nvPr>
            <p:ph type="sldNum" sz="quarter" idx="11"/>
          </p:nvPr>
        </p:nvSpPr>
        <p:spPr/>
        <p:txBody>
          <a:bodyPr/>
          <a:lstStyle>
            <a:lvl1pPr>
              <a:defRPr>
                <a:solidFill>
                  <a:schemeClr val="tx1"/>
                </a:solidFill>
              </a:defRPr>
            </a:lvl1pPr>
          </a:lstStyle>
          <a:p>
            <a:pPr>
              <a:defRPr/>
            </a:pPr>
            <a:fld id="{F4B598FA-209D-3740-83D5-915C6F104302}" type="slidenum">
              <a:rPr lang="en-US"/>
              <a:pPr>
                <a:defRPr/>
              </a:pPr>
              <a:t>‹#›</a:t>
            </a:fld>
            <a:endParaRPr lang="en-US"/>
          </a:p>
        </p:txBody>
      </p:sp>
    </p:spTree>
    <p:extLst>
      <p:ext uri="{BB962C8B-B14F-4D97-AF65-F5344CB8AC3E}">
        <p14:creationId xmlns:p14="http://schemas.microsoft.com/office/powerpoint/2010/main" val="22807278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8136"/>
            <a:ext cx="8382000" cy="403485"/>
          </a:xfrm>
          <a:noFill/>
          <a:ln w="9525">
            <a:noFill/>
            <a:miter lim="800000"/>
            <a:headEnd/>
            <a:tailEnd/>
          </a:ln>
        </p:spPr>
        <p:txBody>
          <a:bodyPr/>
          <a:lstStyle>
            <a:lvl1pPr>
              <a:buNone/>
              <a:defRPr lang="en-US" sz="2400" b="1" dirty="0">
                <a:solidFill>
                  <a:schemeClr val="tx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endParaRPr lang="en-US"/>
          </a:p>
        </p:txBody>
      </p:sp>
      <p:sp>
        <p:nvSpPr>
          <p:cNvPr id="6" name="Rectangle 6"/>
          <p:cNvSpPr>
            <a:spLocks noGrp="1" noChangeArrowheads="1"/>
          </p:cNvSpPr>
          <p:nvPr>
            <p:ph type="sldNum" sz="quarter" idx="14"/>
          </p:nvPr>
        </p:nvSpPr>
        <p:spPr>
          <a:ln/>
        </p:spPr>
        <p:txBody>
          <a:bodyPr/>
          <a:lstStyle>
            <a:lvl1pPr>
              <a:defRPr/>
            </a:lvl1pPr>
          </a:lstStyle>
          <a:p>
            <a:pPr>
              <a:defRPr/>
            </a:pPr>
            <a:fld id="{398A03EF-8528-E54A-AACB-B8A8707D1DB4}" type="slidenum">
              <a:rPr lang="en-US"/>
              <a:pPr>
                <a:defRPr/>
              </a:pPr>
              <a:t>‹#›</a:t>
            </a:fld>
            <a:endParaRPr lang="en-US"/>
          </a:p>
        </p:txBody>
      </p:sp>
    </p:spTree>
    <p:extLst>
      <p:ext uri="{BB962C8B-B14F-4D97-AF65-F5344CB8AC3E}">
        <p14:creationId xmlns:p14="http://schemas.microsoft.com/office/powerpoint/2010/main" val="361243086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3352"/>
            <a:ext cx="4076700" cy="4498848"/>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3352"/>
            <a:ext cx="4061460" cy="4498848"/>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6152"/>
            <a:ext cx="4093564" cy="403485"/>
          </a:xfrm>
        </p:spPr>
        <p:txBody>
          <a:bodyPr/>
          <a:lstStyle>
            <a:lvl1pPr>
              <a:buNone/>
              <a:defRPr b="1">
                <a:solidFill>
                  <a:schemeClr val="tx1"/>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6152"/>
            <a:ext cx="4061460" cy="403485"/>
          </a:xfrm>
        </p:spPr>
        <p:txBody>
          <a:bodyPr/>
          <a:lstStyle>
            <a:lvl1pPr>
              <a:buNone/>
              <a:defRPr b="1">
                <a:solidFill>
                  <a:schemeClr val="tx1"/>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endParaRPr lang="en-US"/>
          </a:p>
        </p:txBody>
      </p:sp>
      <p:sp>
        <p:nvSpPr>
          <p:cNvPr id="10" name="Rectangle 6"/>
          <p:cNvSpPr>
            <a:spLocks noGrp="1" noChangeArrowheads="1"/>
          </p:cNvSpPr>
          <p:nvPr>
            <p:ph type="sldNum" sz="quarter" idx="16"/>
          </p:nvPr>
        </p:nvSpPr>
        <p:spPr/>
        <p:txBody>
          <a:bodyPr/>
          <a:lstStyle>
            <a:lvl1pPr>
              <a:defRPr/>
            </a:lvl1pPr>
          </a:lstStyle>
          <a:p>
            <a:pPr>
              <a:defRPr/>
            </a:pPr>
            <a:fld id="{C6B9DDF4-5CEA-8846-95AB-01DF0334A26B}" type="slidenum">
              <a:rPr lang="en-US"/>
              <a:pPr>
                <a:defRPr/>
              </a:pPr>
              <a:t>‹#›</a:t>
            </a:fld>
            <a:endParaRPr lang="en-US"/>
          </a:p>
        </p:txBody>
      </p:sp>
    </p:spTree>
    <p:extLst>
      <p:ext uri="{BB962C8B-B14F-4D97-AF65-F5344CB8AC3E}">
        <p14:creationId xmlns:p14="http://schemas.microsoft.com/office/powerpoint/2010/main" val="58632503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0693BB-2126-9147-8940-BAEC4FF8FFE0}" type="datetimeFigureOut">
              <a:rPr lang="en-US"/>
              <a:pPr>
                <a:defRPr/>
              </a:pPr>
              <a:t>4/18/2016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A9B3B9C-74D6-CF4D-849F-42BD0402F1E9}" type="slidenum">
              <a:rPr lang="en-US"/>
              <a:pPr>
                <a:defRPr/>
              </a:pPr>
              <a:t>‹#›</a:t>
            </a:fld>
            <a:endParaRPr lang="en-US" dirty="0"/>
          </a:p>
        </p:txBody>
      </p:sp>
    </p:spTree>
    <p:extLst>
      <p:ext uri="{BB962C8B-B14F-4D97-AF65-F5344CB8AC3E}">
        <p14:creationId xmlns:p14="http://schemas.microsoft.com/office/powerpoint/2010/main" val="2602468036"/>
      </p:ext>
    </p:extLst>
  </p:cSld>
  <p:clrMapOvr>
    <a:masterClrMapping/>
  </p:clrMapOvr>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grpSp>
        <p:nvGrpSpPr>
          <p:cNvPr id="4" name="Group 8"/>
          <p:cNvGrpSpPr>
            <a:grpSpLocks/>
          </p:cNvGrpSpPr>
          <p:nvPr/>
        </p:nvGrpSpPr>
        <p:grpSpPr bwMode="auto">
          <a:xfrm>
            <a:off x="227013" y="6323013"/>
            <a:ext cx="8691562" cy="301625"/>
            <a:chOff x="227016" y="6323678"/>
            <a:chExt cx="8691370" cy="301752"/>
          </a:xfrm>
        </p:grpSpPr>
        <p:sp>
          <p:nvSpPr>
            <p:cNvPr id="5" name="Round Same Side Corner Rectangle 4"/>
            <p:cNvSpPr/>
            <p:nvPr userDrawn="1"/>
          </p:nvSpPr>
          <p:spPr bwMode="auto">
            <a:xfrm rot="16200000">
              <a:off x="3391560" y="3159134"/>
              <a:ext cx="301752" cy="6630841"/>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6" name="Round Same Side Corner Rectangle 5"/>
            <p:cNvSpPr/>
            <p:nvPr userDrawn="1"/>
          </p:nvSpPr>
          <p:spPr bwMode="auto">
            <a:xfrm rot="5400000">
              <a:off x="8499228" y="6206272"/>
              <a:ext cx="301752" cy="536563"/>
            </a:xfrm>
            <a:prstGeom prst="round2SameRect">
              <a:avLst>
                <a:gd name="adj1" fmla="val 50000"/>
                <a:gd name="adj2" fmla="val 0"/>
              </a:avLst>
            </a:prstGeom>
            <a:solidFill>
              <a:schemeClr val="bg2">
                <a:lumMod val="65000"/>
                <a:lumOff val="35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grpSp>
      <p:pic>
        <p:nvPicPr>
          <p:cNvPr id="7" name="Picture 14" descr="SYM_Horiz_RGB_rev.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invGray">
          <a:xfrm>
            <a:off x="7013575" y="6308725"/>
            <a:ext cx="1214438"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blurRad="63500" dist="38099" dir="2700000" algn="ctr" rotWithShape="0">
                    <a:srgbClr val="9A918C">
                      <a:alpha val="74998"/>
                    </a:srgbClr>
                  </a:outerShdw>
                </a:effectLst>
              </a14:hiddenEffects>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0"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2"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1"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2"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4"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5" name="Rectangle 3"/>
          <p:cNvSpPr>
            <a:spLocks noGrp="1" noChangeArrowheads="1"/>
          </p:cNvSpPr>
          <p:nvPr>
            <p:ph type="ctrTitle"/>
          </p:nvPr>
        </p:nvSpPr>
        <p:spPr bwMode="black">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5" name="Rectangle 4"/>
          <p:cNvSpPr>
            <a:spLocks noGrp="1" noChangeArrowheads="1"/>
          </p:cNvSpPr>
          <p:nvPr>
            <p:ph type="subTitle" idx="1"/>
          </p:nvPr>
        </p:nvSpPr>
        <p:spPr bwMode="black">
          <a:xfrm>
            <a:off x="685799" y="5029200"/>
            <a:ext cx="7772400" cy="381000"/>
          </a:xfrm>
          <a:noFill/>
          <a:ln w="9525">
            <a:noFill/>
            <a:miter lim="800000"/>
            <a:headEnd/>
            <a:tailEnd/>
          </a:ln>
        </p:spPr>
        <p:txBody>
          <a:bodyPr/>
          <a:lstStyle>
            <a:lvl1pPr marL="0" indent="0">
              <a:buFontTx/>
              <a:buNone/>
              <a:defRPr lang="en-US" sz="2400" b="1" dirty="0">
                <a:solidFill>
                  <a:schemeClr val="tx2"/>
                </a:solidFill>
                <a:latin typeface="+mj-lt"/>
                <a:ea typeface="+mn-ea"/>
                <a:cs typeface="+mn-cs"/>
              </a:defRPr>
            </a:lvl1pPr>
          </a:lstStyle>
          <a:p>
            <a:pPr lvl="0"/>
            <a:r>
              <a:rPr lang="en-US" smtClean="0"/>
              <a:t>Click to edit Master subtitle style</a:t>
            </a:r>
            <a:endParaRPr lang="en-US" dirty="0"/>
          </a:p>
        </p:txBody>
      </p:sp>
      <p:sp>
        <p:nvSpPr>
          <p:cNvPr id="36" name="Rectangle 5"/>
          <p:cNvSpPr>
            <a:spLocks noGrp="1" noChangeArrowheads="1"/>
          </p:cNvSpPr>
          <p:nvPr>
            <p:ph type="ftr" sz="quarter" idx="10"/>
          </p:nvPr>
        </p:nvSpPr>
        <p:spPr/>
        <p:txBody>
          <a:bodyPr/>
          <a:lstStyle>
            <a:lvl1pPr algn="l" eaLnBrk="0" hangingPunct="0">
              <a:defRPr sz="1200">
                <a:solidFill>
                  <a:schemeClr val="bg2">
                    <a:lumMod val="95000"/>
                    <a:lumOff val="5000"/>
                  </a:schemeClr>
                </a:solidFill>
                <a:latin typeface="Calibri" pitchFamily="34" charset="0"/>
                <a:cs typeface="Calibri" pitchFamily="34" charset="0"/>
              </a:defRPr>
            </a:lvl1pPr>
          </a:lstStyle>
          <a:p>
            <a:pPr>
              <a:defRPr/>
            </a:pPr>
            <a:endParaRPr lang="en-US"/>
          </a:p>
        </p:txBody>
      </p:sp>
      <p:sp>
        <p:nvSpPr>
          <p:cNvPr id="37" name="Rectangle 6"/>
          <p:cNvSpPr>
            <a:spLocks noGrp="1" noChangeArrowheads="1"/>
          </p:cNvSpPr>
          <p:nvPr>
            <p:ph type="sldNum" sz="quarter" idx="11"/>
          </p:nvPr>
        </p:nvSpPr>
        <p:spPr/>
        <p:txBody>
          <a:bodyPr/>
          <a:lstStyle>
            <a:lvl1pPr eaLnBrk="0" hangingPunct="0">
              <a:defRPr sz="1000" b="1">
                <a:solidFill>
                  <a:schemeClr val="tx1"/>
                </a:solidFill>
                <a:latin typeface="Calibri" pitchFamily="34" charset="0"/>
                <a:cs typeface="Calibri" pitchFamily="34" charset="0"/>
              </a:defRPr>
            </a:lvl1pPr>
          </a:lstStyle>
          <a:p>
            <a:pPr>
              <a:defRPr/>
            </a:pPr>
            <a:fld id="{A48FEDD7-8EEB-964E-95D4-5968AF9EE8F7}" type="slidenum">
              <a:rPr lang="en-US"/>
              <a:pPr>
                <a:defRPr/>
              </a:pPr>
              <a:t>‹#›</a:t>
            </a:fld>
            <a:endParaRPr lang="en-US"/>
          </a:p>
        </p:txBody>
      </p:sp>
    </p:spTree>
    <p:extLst>
      <p:ext uri="{BB962C8B-B14F-4D97-AF65-F5344CB8AC3E}">
        <p14:creationId xmlns:p14="http://schemas.microsoft.com/office/powerpoint/2010/main" val="245287915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ransition with Background Picture">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hidden">
          <a:xfrm>
            <a:off x="-635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p:nvSpPr>
        <p:spPr bwMode="auto">
          <a:xfrm rot="16200000">
            <a:off x="3391694" y="3158332"/>
            <a:ext cx="301625" cy="6630987"/>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5" name="Round Same Side Corner Rectangle 4"/>
          <p:cNvSpPr/>
          <p:nvPr/>
        </p:nvSpPr>
        <p:spPr bwMode="auto">
          <a:xfrm rot="5400000">
            <a:off x="8499475" y="6205538"/>
            <a:ext cx="301625" cy="536575"/>
          </a:xfrm>
          <a:prstGeom prst="round2SameRect">
            <a:avLst>
              <a:gd name="adj1" fmla="val 50000"/>
              <a:gd name="adj2" fmla="val 0"/>
            </a:avLst>
          </a:prstGeom>
          <a:solidFill>
            <a:schemeClr val="bg2">
              <a:lumMod val="65000"/>
              <a:lumOff val="35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pic>
        <p:nvPicPr>
          <p:cNvPr id="6" name="Picture 14" descr="SYM_Horiz_RGB_rev.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invGray">
          <a:xfrm>
            <a:off x="7013575" y="6308725"/>
            <a:ext cx="1214438"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solidFill>
                  <a:schemeClr val="tx1"/>
                </a:solidFill>
              </a:defRPr>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lgn="l" eaLnBrk="0" hangingPunct="0">
              <a:defRPr sz="1200">
                <a:solidFill>
                  <a:schemeClr val="bg2">
                    <a:lumMod val="95000"/>
                    <a:lumOff val="5000"/>
                  </a:schemeClr>
                </a:solidFill>
                <a:latin typeface="Calibri" pitchFamily="34" charset="0"/>
                <a:cs typeface="Calibri" pitchFamily="34" charset="0"/>
              </a:defRPr>
            </a:lvl1pPr>
          </a:lstStyle>
          <a:p>
            <a:pPr>
              <a:defRPr/>
            </a:pPr>
            <a:endParaRPr lang="en-US"/>
          </a:p>
        </p:txBody>
      </p:sp>
      <p:sp>
        <p:nvSpPr>
          <p:cNvPr id="8" name="Rectangle 6"/>
          <p:cNvSpPr>
            <a:spLocks noGrp="1" noChangeArrowheads="1"/>
          </p:cNvSpPr>
          <p:nvPr>
            <p:ph type="sldNum" sz="quarter" idx="11"/>
          </p:nvPr>
        </p:nvSpPr>
        <p:spPr/>
        <p:txBody>
          <a:bodyPr/>
          <a:lstStyle>
            <a:lvl1pPr eaLnBrk="0" hangingPunct="0">
              <a:defRPr sz="1000" b="1">
                <a:solidFill>
                  <a:schemeClr val="tx1"/>
                </a:solidFill>
                <a:latin typeface="Calibri" pitchFamily="34" charset="0"/>
                <a:cs typeface="Calibri" pitchFamily="34" charset="0"/>
              </a:defRPr>
            </a:lvl1pPr>
          </a:lstStyle>
          <a:p>
            <a:pPr>
              <a:defRPr/>
            </a:pPr>
            <a:fld id="{8ECC45C5-391F-EA43-B490-5D61C8C3447F}" type="slidenum">
              <a:rPr lang="en-US"/>
              <a:pPr>
                <a:defRPr/>
              </a:pPr>
              <a:t>‹#›</a:t>
            </a:fld>
            <a:endParaRPr lang="en-US"/>
          </a:p>
        </p:txBody>
      </p:sp>
    </p:spTree>
    <p:extLst>
      <p:ext uri="{BB962C8B-B14F-4D97-AF65-F5344CB8AC3E}">
        <p14:creationId xmlns:p14="http://schemas.microsoft.com/office/powerpoint/2010/main" val="24514929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6151"/>
            <a:ext cx="8382001" cy="4956048"/>
          </a:xfrm>
        </p:spPr>
        <p:txBody>
          <a:bodyPr/>
          <a:lstStyle/>
          <a:p>
            <a:pPr lvl="0"/>
            <a:r>
              <a:rPr lang="en-US" noProof="0" smtClean="0"/>
              <a:t>Click icon to add chart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a:ln/>
        </p:spPr>
        <p:txBody>
          <a:bodyPr/>
          <a:lstStyle>
            <a:lvl1pPr>
              <a:defRPr/>
            </a:lvl1pPr>
          </a:lstStyle>
          <a:p>
            <a:pPr>
              <a:defRPr/>
            </a:pPr>
            <a:endParaRPr lang="en-US"/>
          </a:p>
        </p:txBody>
      </p:sp>
      <p:sp>
        <p:nvSpPr>
          <p:cNvPr id="5" name="Rectangle 6"/>
          <p:cNvSpPr>
            <a:spLocks noGrp="1" noChangeArrowheads="1"/>
          </p:cNvSpPr>
          <p:nvPr>
            <p:ph type="sldNum" sz="quarter" idx="14"/>
          </p:nvPr>
        </p:nvSpPr>
        <p:spPr>
          <a:ln/>
        </p:spPr>
        <p:txBody>
          <a:bodyPr/>
          <a:lstStyle>
            <a:lvl1pPr>
              <a:defRPr/>
            </a:lvl1pPr>
          </a:lstStyle>
          <a:p>
            <a:pPr>
              <a:defRPr/>
            </a:pPr>
            <a:fld id="{9E656DCE-A311-F242-BC50-F6C5ADE80330}" type="slidenum">
              <a:rPr lang="en-US"/>
              <a:pPr>
                <a:defRPr/>
              </a:pPr>
              <a:t>‹#›</a:t>
            </a:fld>
            <a:endParaRPr lang="en-US"/>
          </a:p>
        </p:txBody>
      </p:sp>
    </p:spTree>
    <p:extLst>
      <p:ext uri="{BB962C8B-B14F-4D97-AF65-F5344CB8AC3E}">
        <p14:creationId xmlns:p14="http://schemas.microsoft.com/office/powerpoint/2010/main" val="187249688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4048"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136"/>
            <a:ext cx="8382000" cy="403485"/>
          </a:xfrm>
          <a:noFill/>
          <a:ln w="9525">
            <a:noFill/>
            <a:miter lim="800000"/>
            <a:headEnd/>
            <a:tailEnd/>
          </a:ln>
        </p:spPr>
        <p:txBody>
          <a:bodyPr/>
          <a:lstStyle>
            <a:lvl1pPr>
              <a:buNone/>
              <a:defRPr lang="en-US" sz="2400" b="1" dirty="0">
                <a:solidFill>
                  <a:schemeClr val="tx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endParaRPr lang="en-US"/>
          </a:p>
        </p:txBody>
      </p:sp>
      <p:sp>
        <p:nvSpPr>
          <p:cNvPr id="8" name="Rectangle 6"/>
          <p:cNvSpPr>
            <a:spLocks noGrp="1" noChangeArrowheads="1"/>
          </p:cNvSpPr>
          <p:nvPr>
            <p:ph type="sldNum" sz="quarter" idx="15"/>
          </p:nvPr>
        </p:nvSpPr>
        <p:spPr>
          <a:ln/>
        </p:spPr>
        <p:txBody>
          <a:bodyPr/>
          <a:lstStyle>
            <a:lvl1pPr>
              <a:defRPr/>
            </a:lvl1pPr>
          </a:lstStyle>
          <a:p>
            <a:pPr>
              <a:defRPr/>
            </a:pPr>
            <a:fld id="{CF6DA625-509A-9345-960E-1703618B4D55}" type="slidenum">
              <a:rPr lang="en-US"/>
              <a:pPr>
                <a:defRPr/>
              </a:pPr>
              <a:t>‹#›</a:t>
            </a:fld>
            <a:endParaRPr lang="en-US"/>
          </a:p>
        </p:txBody>
      </p:sp>
    </p:spTree>
    <p:extLst>
      <p:ext uri="{BB962C8B-B14F-4D97-AF65-F5344CB8AC3E}">
        <p14:creationId xmlns:p14="http://schemas.microsoft.com/office/powerpoint/2010/main" val="37029461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bwMode="invGray">
          <a:solidFill>
            <a:schemeClr val="bg1"/>
          </a:solidFill>
        </p:spPr>
        <p:txBody>
          <a:bodyPr/>
          <a:lstStyle>
            <a:lvl1pPr>
              <a:defRPr>
                <a:solidFill>
                  <a:schemeClr val="tx1"/>
                </a:solidFill>
              </a:defRPr>
            </a:lvl1pPr>
          </a:lstStyle>
          <a:p>
            <a:pPr lvl="0"/>
            <a:r>
              <a:rPr lang="en-US" noProof="0" smtClean="0"/>
              <a:t>Click icon to add table</a:t>
            </a:r>
            <a:endParaRPr lang="en-US" noProof="0"/>
          </a:p>
        </p:txBody>
      </p:sp>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a:ln/>
        </p:spPr>
        <p:txBody>
          <a:bodyPr/>
          <a:lstStyle>
            <a:lvl1pPr>
              <a:defRPr/>
            </a:lvl1pPr>
          </a:lstStyle>
          <a:p>
            <a:pPr>
              <a:defRPr/>
            </a:pPr>
            <a:endParaRPr lang="en-US"/>
          </a:p>
        </p:txBody>
      </p:sp>
      <p:sp>
        <p:nvSpPr>
          <p:cNvPr id="5" name="Rectangle 6"/>
          <p:cNvSpPr>
            <a:spLocks noGrp="1" noChangeArrowheads="1"/>
          </p:cNvSpPr>
          <p:nvPr>
            <p:ph type="sldNum" sz="quarter" idx="15"/>
          </p:nvPr>
        </p:nvSpPr>
        <p:spPr>
          <a:ln/>
        </p:spPr>
        <p:txBody>
          <a:bodyPr/>
          <a:lstStyle>
            <a:lvl1pPr>
              <a:defRPr/>
            </a:lvl1pPr>
          </a:lstStyle>
          <a:p>
            <a:pPr>
              <a:defRPr/>
            </a:pPr>
            <a:fld id="{6EB1D585-8BE1-A942-8F43-11DB284772B7}" type="slidenum">
              <a:rPr lang="en-US"/>
              <a:pPr>
                <a:defRPr/>
              </a:pPr>
              <a:t>‹#›</a:t>
            </a:fld>
            <a:endParaRPr lang="en-US"/>
          </a:p>
        </p:txBody>
      </p:sp>
    </p:spTree>
    <p:extLst>
      <p:ext uri="{BB962C8B-B14F-4D97-AF65-F5344CB8AC3E}">
        <p14:creationId xmlns:p14="http://schemas.microsoft.com/office/powerpoint/2010/main" val="267429954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B08A9622-21C4-F44C-B166-566E7F622B23}" type="slidenum">
              <a:rPr lang="en-US"/>
              <a:pPr>
                <a:defRPr/>
              </a:pPr>
              <a:t>‹#›</a:t>
            </a:fld>
            <a:endParaRPr lang="en-US"/>
          </a:p>
        </p:txBody>
      </p:sp>
    </p:spTree>
    <p:extLst>
      <p:ext uri="{BB962C8B-B14F-4D97-AF65-F5344CB8AC3E}">
        <p14:creationId xmlns:p14="http://schemas.microsoft.com/office/powerpoint/2010/main" val="28336198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136"/>
            <a:ext cx="8382000" cy="403485"/>
          </a:xfrm>
          <a:noFill/>
          <a:ln w="9525">
            <a:noFill/>
            <a:miter lim="800000"/>
            <a:headEnd/>
            <a:tailEnd/>
          </a:ln>
        </p:spPr>
        <p:txBody>
          <a:bodyPr/>
          <a:lstStyle>
            <a:lvl1pPr>
              <a:buNone/>
              <a:defRPr lang="en-US" sz="2400" b="1" dirty="0">
                <a:solidFill>
                  <a:schemeClr val="tx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endParaRPr lang="en-US"/>
          </a:p>
        </p:txBody>
      </p:sp>
      <p:sp>
        <p:nvSpPr>
          <p:cNvPr id="5" name="Rectangle 6"/>
          <p:cNvSpPr>
            <a:spLocks noGrp="1" noChangeArrowheads="1"/>
          </p:cNvSpPr>
          <p:nvPr>
            <p:ph type="sldNum" sz="quarter" idx="15"/>
          </p:nvPr>
        </p:nvSpPr>
        <p:spPr>
          <a:ln/>
        </p:spPr>
        <p:txBody>
          <a:bodyPr/>
          <a:lstStyle>
            <a:lvl1pPr>
              <a:defRPr/>
            </a:lvl1pPr>
          </a:lstStyle>
          <a:p>
            <a:pPr>
              <a:defRPr/>
            </a:pPr>
            <a:fld id="{61602512-B88A-1446-BBE2-F0DC3FF78838}" type="slidenum">
              <a:rPr lang="en-US"/>
              <a:pPr>
                <a:defRPr/>
              </a:pPr>
              <a:t>‹#›</a:t>
            </a:fld>
            <a:endParaRPr lang="en-US"/>
          </a:p>
        </p:txBody>
      </p:sp>
    </p:spTree>
    <p:extLst>
      <p:ext uri="{BB962C8B-B14F-4D97-AF65-F5344CB8AC3E}">
        <p14:creationId xmlns:p14="http://schemas.microsoft.com/office/powerpoint/2010/main" val="192170702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solidFill>
                  <a:schemeClr val="tx1"/>
                </a:solidFill>
              </a:defRPr>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tx1"/>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8" name="Text Placeholder 18"/>
          <p:cNvSpPr>
            <a:spLocks noGrp="1"/>
          </p:cNvSpPr>
          <p:nvPr>
            <p:ph type="body" sz="quarter" idx="19"/>
          </p:nvPr>
        </p:nvSpPr>
        <p:spPr bwMode="invGray">
          <a:xfrm>
            <a:off x="535305" y="1126124"/>
            <a:ext cx="473076" cy="382487"/>
          </a:xfrm>
          <a:blipFill>
            <a:blip r:embed="rId2" cstate="print"/>
            <a:stretch>
              <a:fillRect/>
            </a:stretch>
          </a:blipFill>
          <a:ln w="19050">
            <a:solidFill>
              <a:srgbClr val="000000"/>
            </a:solidFill>
          </a:ln>
        </p:spPr>
        <p:txBody>
          <a:bodyPr/>
          <a:lstStyle>
            <a:lvl1pPr>
              <a:buNone/>
              <a:defRPr/>
            </a:lvl1pPr>
          </a:lstStyle>
          <a:p>
            <a:pPr lvl="0"/>
            <a:r>
              <a:rPr lang="en-US" smtClean="0"/>
              <a:t>Click to edit Master text styles</a:t>
            </a:r>
          </a:p>
        </p:txBody>
      </p:sp>
      <p:sp>
        <p:nvSpPr>
          <p:cNvPr id="9" name="Text Placeholder 18"/>
          <p:cNvSpPr>
            <a:spLocks noGrp="1"/>
          </p:cNvSpPr>
          <p:nvPr>
            <p:ph type="body" sz="quarter" idx="20"/>
          </p:nvPr>
        </p:nvSpPr>
        <p:spPr bwMode="invGray">
          <a:xfrm>
            <a:off x="5450205" y="2939684"/>
            <a:ext cx="473076" cy="382487"/>
          </a:xfrm>
          <a:blipFill>
            <a:blip r:embed="rId3" cstate="print"/>
            <a:stretch>
              <a:fillRect/>
            </a:stretch>
          </a:blipFill>
          <a:ln w="19050">
            <a:solidFill>
              <a:srgbClr val="000000"/>
            </a:solidFill>
          </a:ln>
        </p:spPr>
        <p:txBody>
          <a:bodyPr/>
          <a:lstStyle>
            <a:lvl1pPr>
              <a:buNone/>
              <a:defRPr/>
            </a:lvl1pPr>
          </a:lstStyle>
          <a:p>
            <a:pPr lvl="0"/>
            <a:r>
              <a:rPr lang="en-US" smtClean="0"/>
              <a:t>Click to edit Master text styles</a:t>
            </a:r>
          </a:p>
        </p:txBody>
      </p:sp>
      <p:sp>
        <p:nvSpPr>
          <p:cNvPr id="6" name="Rectangle 5"/>
          <p:cNvSpPr>
            <a:spLocks noGrp="1" noChangeArrowheads="1"/>
          </p:cNvSpPr>
          <p:nvPr>
            <p:ph type="ftr" sz="quarter" idx="21"/>
          </p:nvPr>
        </p:nvSpPr>
        <p:spPr/>
        <p:txBody>
          <a:bodyPr/>
          <a:lstStyle>
            <a:lvl1pPr algn="l" rtl="0" eaLnBrk="0" fontAlgn="base" hangingPunct="0">
              <a:spcBef>
                <a:spcPct val="0"/>
              </a:spcBef>
              <a:spcAft>
                <a:spcPct val="0"/>
              </a:spcAft>
              <a:defRPr lang="en-US" sz="1200" kern="1200">
                <a:solidFill>
                  <a:schemeClr val="bg2">
                    <a:lumMod val="95000"/>
                    <a:lumOff val="5000"/>
                  </a:schemeClr>
                </a:solidFill>
                <a:latin typeface="Calibri" pitchFamily="34" charset="0"/>
                <a:ea typeface="+mn-ea"/>
                <a:cs typeface="Calibri" pitchFamily="34" charset="0"/>
              </a:defRPr>
            </a:lvl1pPr>
          </a:lstStyle>
          <a:p>
            <a:pPr>
              <a:defRPr/>
            </a:pPr>
            <a:endParaRPr/>
          </a:p>
        </p:txBody>
      </p:sp>
      <p:sp>
        <p:nvSpPr>
          <p:cNvPr id="7" name="Rectangle 6"/>
          <p:cNvSpPr>
            <a:spLocks noGrp="1" noChangeArrowheads="1"/>
          </p:cNvSpPr>
          <p:nvPr>
            <p:ph type="sldNum" sz="quarter" idx="22"/>
          </p:nvPr>
        </p:nvSpPr>
        <p:spPr/>
        <p:txBody>
          <a:bodyPr/>
          <a:lstStyle>
            <a:lvl1pPr>
              <a:defRPr>
                <a:solidFill>
                  <a:schemeClr val="tx1"/>
                </a:solidFill>
                <a:latin typeface="Calibri" pitchFamily="34" charset="0"/>
                <a:cs typeface="Calibri" pitchFamily="34" charset="0"/>
              </a:defRPr>
            </a:lvl1pPr>
          </a:lstStyle>
          <a:p>
            <a:pPr>
              <a:defRPr/>
            </a:pPr>
            <a:fld id="{C38F6930-C4F7-C04C-A2D1-662677A2CB4A}" type="slidenum">
              <a:rPr lang="en-US"/>
              <a:pPr>
                <a:defRPr/>
              </a:pPr>
              <a:t>‹#›</a:t>
            </a:fld>
            <a:endParaRPr lang="en-US"/>
          </a:p>
        </p:txBody>
      </p:sp>
    </p:spTree>
    <p:extLst>
      <p:ext uri="{BB962C8B-B14F-4D97-AF65-F5344CB8AC3E}">
        <p14:creationId xmlns:p14="http://schemas.microsoft.com/office/powerpoint/2010/main" val="42326743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tx1"/>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33744"/>
            <a:ext cx="4238625" cy="3886200"/>
          </a:xfrm>
        </p:spPr>
        <p:txBody>
          <a:bodyPr/>
          <a:lstStyle>
            <a:lvl1pPr marL="0" indent="0">
              <a:lnSpc>
                <a:spcPct val="120000"/>
              </a:lnSpc>
              <a:spcAft>
                <a:spcPts val="0"/>
              </a:spcAft>
              <a:buNone/>
              <a:defRPr sz="3000" baseline="0">
                <a:solidFill>
                  <a:schemeClr val="tx1"/>
                </a:solidFill>
              </a:defRPr>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tx2"/>
            </a:solidFill>
          </a:ln>
        </p:spPr>
        <p:txBody>
          <a:bodyPr anchor="ctr"/>
          <a:lstStyle>
            <a:lvl1pPr marL="0" indent="0" algn="ctr">
              <a:buNone/>
              <a:defRPr/>
            </a:lvl1pPr>
          </a:lstStyle>
          <a:p>
            <a:pPr lvl="0"/>
            <a:r>
              <a:rPr lang="en-US" noProof="0" smtClean="0"/>
              <a:t>Drag picture to placeholder or click icon to add</a:t>
            </a:r>
            <a:endParaRPr lang="en-US" noProof="0" dirty="0"/>
          </a:p>
        </p:txBody>
      </p:sp>
      <p:sp>
        <p:nvSpPr>
          <p:cNvPr id="9" name="Text Placeholder 18"/>
          <p:cNvSpPr>
            <a:spLocks noGrp="1"/>
          </p:cNvSpPr>
          <p:nvPr>
            <p:ph type="body" sz="quarter" idx="19"/>
          </p:nvPr>
        </p:nvSpPr>
        <p:spPr bwMode="invGray">
          <a:xfrm>
            <a:off x="3644265" y="1133744"/>
            <a:ext cx="473076" cy="382487"/>
          </a:xfrm>
          <a:blipFill>
            <a:blip r:embed="rId2" cstate="print"/>
            <a:stretch>
              <a:fillRect/>
            </a:stretch>
          </a:blipFill>
          <a:ln w="19050">
            <a:solidFill>
              <a:srgbClr val="000000"/>
            </a:solidFill>
          </a:ln>
        </p:spPr>
        <p:txBody>
          <a:bodyPr/>
          <a:lstStyle>
            <a:lvl1pPr>
              <a:buNone/>
              <a:defRPr/>
            </a:lvl1pPr>
          </a:lstStyle>
          <a:p>
            <a:pPr lvl="0"/>
            <a:r>
              <a:rPr lang="en-US" smtClean="0"/>
              <a:t>Click to edit Master text styles</a:t>
            </a:r>
          </a:p>
        </p:txBody>
      </p:sp>
      <p:sp>
        <p:nvSpPr>
          <p:cNvPr id="10" name="Text Placeholder 18"/>
          <p:cNvSpPr>
            <a:spLocks noGrp="1"/>
          </p:cNvSpPr>
          <p:nvPr>
            <p:ph type="body" sz="quarter" idx="20"/>
          </p:nvPr>
        </p:nvSpPr>
        <p:spPr bwMode="invGray">
          <a:xfrm>
            <a:off x="5221605" y="4494164"/>
            <a:ext cx="473076" cy="382487"/>
          </a:xfrm>
          <a:blipFill>
            <a:blip r:embed="rId3" cstate="print"/>
            <a:stretch>
              <a:fillRect/>
            </a:stretch>
          </a:blipFill>
          <a:ln w="19050">
            <a:solidFill>
              <a:srgbClr val="000000"/>
            </a:solidFill>
          </a:ln>
        </p:spPr>
        <p:txBody>
          <a:bodyPr/>
          <a:lstStyle>
            <a:lvl1pPr>
              <a:buNone/>
              <a:defRPr/>
            </a:lvl1pPr>
          </a:lstStyle>
          <a:p>
            <a:pPr lvl="0"/>
            <a:r>
              <a:rPr lang="en-US" smtClean="0"/>
              <a:t>Click to edit Master text styles</a:t>
            </a:r>
          </a:p>
        </p:txBody>
      </p:sp>
      <p:sp>
        <p:nvSpPr>
          <p:cNvPr id="7" name="Rectangle 5"/>
          <p:cNvSpPr>
            <a:spLocks noGrp="1" noChangeArrowheads="1"/>
          </p:cNvSpPr>
          <p:nvPr>
            <p:ph type="ftr" sz="quarter" idx="21"/>
          </p:nvPr>
        </p:nvSpPr>
        <p:spPr/>
        <p:txBody>
          <a:bodyPr/>
          <a:lstStyle>
            <a:lvl1pPr algn="l" rtl="0" eaLnBrk="0" fontAlgn="base" hangingPunct="0">
              <a:spcBef>
                <a:spcPct val="0"/>
              </a:spcBef>
              <a:spcAft>
                <a:spcPct val="0"/>
              </a:spcAft>
              <a:defRPr lang="en-US" sz="1200" kern="1200">
                <a:solidFill>
                  <a:schemeClr val="bg2">
                    <a:lumMod val="95000"/>
                    <a:lumOff val="5000"/>
                  </a:schemeClr>
                </a:solidFill>
                <a:latin typeface="Calibri" pitchFamily="34" charset="0"/>
                <a:ea typeface="+mn-ea"/>
                <a:cs typeface="Calibri" pitchFamily="34" charset="0"/>
              </a:defRPr>
            </a:lvl1pPr>
          </a:lstStyle>
          <a:p>
            <a:pPr>
              <a:defRPr/>
            </a:pPr>
            <a:endParaRPr/>
          </a:p>
        </p:txBody>
      </p:sp>
      <p:sp>
        <p:nvSpPr>
          <p:cNvPr id="8" name="Rectangle 6"/>
          <p:cNvSpPr>
            <a:spLocks noGrp="1" noChangeArrowheads="1"/>
          </p:cNvSpPr>
          <p:nvPr>
            <p:ph type="sldNum" sz="quarter" idx="22"/>
          </p:nvPr>
        </p:nvSpPr>
        <p:spPr/>
        <p:txBody>
          <a:bodyPr/>
          <a:lstStyle>
            <a:lvl1pPr>
              <a:defRPr>
                <a:solidFill>
                  <a:schemeClr val="tx1"/>
                </a:solidFill>
                <a:latin typeface="Calibri" pitchFamily="34" charset="0"/>
                <a:cs typeface="Calibri" pitchFamily="34" charset="0"/>
              </a:defRPr>
            </a:lvl1pPr>
          </a:lstStyle>
          <a:p>
            <a:pPr>
              <a:defRPr/>
            </a:pPr>
            <a:fld id="{446046E4-DFD3-1944-8E2B-C874321E6A6C}" type="slidenum">
              <a:rPr lang="en-US"/>
              <a:pPr>
                <a:defRPr/>
              </a:pPr>
              <a:t>‹#›</a:t>
            </a:fld>
            <a:endParaRPr lang="en-US"/>
          </a:p>
        </p:txBody>
      </p:sp>
    </p:spTree>
    <p:extLst>
      <p:ext uri="{BB962C8B-B14F-4D97-AF65-F5344CB8AC3E}">
        <p14:creationId xmlns:p14="http://schemas.microsoft.com/office/powerpoint/2010/main" val="28282992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2"/>
          <p:cNvSpPr/>
          <p:nvPr/>
        </p:nvSpPr>
        <p:spPr bwMode="auto">
          <a:xfrm rot="16200000">
            <a:off x="4136231" y="2418557"/>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4" name="Round Same Side Corner Rectangle 3"/>
          <p:cNvSpPr/>
          <p:nvPr/>
        </p:nvSpPr>
        <p:spPr bwMode="auto">
          <a:xfrm rot="5400000">
            <a:off x="8499475" y="6210300"/>
            <a:ext cx="301625" cy="536575"/>
          </a:xfrm>
          <a:prstGeom prst="round2SameRect">
            <a:avLst>
              <a:gd name="adj1" fmla="val 50000"/>
              <a:gd name="adj2" fmla="val 0"/>
            </a:avLst>
          </a:prstGeom>
          <a:solidFill>
            <a:schemeClr val="bg2">
              <a:lumMod val="65000"/>
              <a:lumOff val="35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5" name="Rectangle 3"/>
          <p:cNvSpPr txBox="1">
            <a:spLocks noChangeArrowheads="1"/>
          </p:cNvSpPr>
          <p:nvPr/>
        </p:nvSpPr>
        <p:spPr bwMode="black">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defRPr/>
            </a:pPr>
            <a:r>
              <a:rPr lang="en-US" sz="3400" b="1" smtClean="0">
                <a:latin typeface="Calibri" charset="0"/>
              </a:rPr>
              <a:t>Thank you!</a:t>
            </a:r>
          </a:p>
        </p:txBody>
      </p:sp>
      <p:sp>
        <p:nvSpPr>
          <p:cNvPr id="6" name="Rectangle 6"/>
          <p:cNvSpPr>
            <a:spLocks noChangeArrowheads="1"/>
          </p:cNvSpPr>
          <p:nvPr/>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latin typeface="Calibri" charset="0"/>
              </a:rPr>
              <a:t>Copyright © 2010 Symantec Corporation. All rights reserved. </a:t>
            </a:r>
            <a:r>
              <a:rPr lang="en-US" sz="800">
                <a:latin typeface="Calibri"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latin typeface="Calibri" charset="0"/>
            </a:endParaRPr>
          </a:p>
          <a:p>
            <a:pPr>
              <a:lnSpc>
                <a:spcPct val="90000"/>
              </a:lnSpc>
            </a:pPr>
            <a:r>
              <a:rPr lang="en-US" sz="800">
                <a:latin typeface="Calibri"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_rev.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invGray">
          <a:xfrm>
            <a:off x="804863" y="758825"/>
            <a:ext cx="2430462"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black">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defRPr/>
            </a:pPr>
            <a:r>
              <a:rPr lang="en-US" sz="3400" b="1" smtClean="0">
                <a:latin typeface="Calibri"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blurRad="63500" dist="38099" dir="2700000" algn="ctr" rotWithShape="0">
                    <a:srgbClr val="9A918C">
                      <a:alpha val="74998"/>
                    </a:srgbClr>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0"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2"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1"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2"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4"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6" name="Rectangle 4"/>
          <p:cNvSpPr>
            <a:spLocks noGrp="1" noChangeArrowheads="1"/>
          </p:cNvSpPr>
          <p:nvPr>
            <p:ph type="subTitle" idx="1"/>
          </p:nvPr>
        </p:nvSpPr>
        <p:spPr bwMode="black">
          <a:xfrm>
            <a:off x="685800" y="3810000"/>
            <a:ext cx="6172200" cy="1066800"/>
          </a:xfrm>
        </p:spPr>
        <p:txBody>
          <a:bodyPr/>
          <a:lstStyle>
            <a:lvl1pPr marL="0" indent="0">
              <a:spcAft>
                <a:spcPts val="600"/>
              </a:spcAft>
              <a:buFontTx/>
              <a:buNone/>
              <a:defRPr sz="2000" b="0" baseline="0">
                <a:solidFill>
                  <a:schemeClr val="tx1"/>
                </a:solidFill>
              </a:defRPr>
            </a:lvl1pPr>
          </a:lstStyle>
          <a:p>
            <a:r>
              <a:rPr lang="en-US" smtClean="0"/>
              <a:t>Click to edit Master subtitle style</a:t>
            </a:r>
            <a:endParaRPr lang="en-US" dirty="0"/>
          </a:p>
        </p:txBody>
      </p:sp>
      <p:sp>
        <p:nvSpPr>
          <p:cNvPr id="36" name="Rectangle 5"/>
          <p:cNvSpPr>
            <a:spLocks noGrp="1" noChangeArrowheads="1"/>
          </p:cNvSpPr>
          <p:nvPr>
            <p:ph type="ftr" sz="quarter" idx="10"/>
          </p:nvPr>
        </p:nvSpPr>
        <p:spPr/>
        <p:txBody>
          <a:bodyPr/>
          <a:lstStyle>
            <a:lvl1pPr algn="l" eaLnBrk="0" hangingPunct="0">
              <a:defRPr sz="1200">
                <a:solidFill>
                  <a:schemeClr val="bg2">
                    <a:lumMod val="95000"/>
                    <a:lumOff val="5000"/>
                  </a:schemeClr>
                </a:solidFill>
                <a:latin typeface="Calibri" pitchFamily="34" charset="0"/>
                <a:cs typeface="Calibri" pitchFamily="34" charset="0"/>
              </a:defRPr>
            </a:lvl1pPr>
          </a:lstStyle>
          <a:p>
            <a:pPr>
              <a:defRPr/>
            </a:pPr>
            <a:endParaRPr lang="en-US"/>
          </a:p>
        </p:txBody>
      </p:sp>
      <p:sp>
        <p:nvSpPr>
          <p:cNvPr id="37" name="Rectangle 6"/>
          <p:cNvSpPr>
            <a:spLocks noGrp="1" noChangeArrowheads="1"/>
          </p:cNvSpPr>
          <p:nvPr>
            <p:ph type="sldNum" sz="quarter" idx="11"/>
          </p:nvPr>
        </p:nvSpPr>
        <p:spPr/>
        <p:txBody>
          <a:bodyPr/>
          <a:lstStyle>
            <a:lvl1pPr eaLnBrk="0" hangingPunct="0">
              <a:defRPr sz="1000" b="1">
                <a:solidFill>
                  <a:schemeClr val="tx1"/>
                </a:solidFill>
                <a:latin typeface="Calibri" pitchFamily="34" charset="0"/>
                <a:cs typeface="Calibri" pitchFamily="34" charset="0"/>
              </a:defRPr>
            </a:lvl1pPr>
          </a:lstStyle>
          <a:p>
            <a:pPr>
              <a:defRPr/>
            </a:pPr>
            <a:fld id="{38183983-82C2-7748-B686-157F9E3F80E5}" type="slidenum">
              <a:rPr lang="en-US"/>
              <a:pPr>
                <a:defRPr/>
              </a:pPr>
              <a:t>‹#›</a:t>
            </a:fld>
            <a:endParaRPr lang="en-US"/>
          </a:p>
        </p:txBody>
      </p:sp>
    </p:spTree>
    <p:extLst>
      <p:ext uri="{BB962C8B-B14F-4D97-AF65-F5344CB8AC3E}">
        <p14:creationId xmlns:p14="http://schemas.microsoft.com/office/powerpoint/2010/main" val="3648924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7FEEFA2-59B8-B045-B97C-BC02165F1497}" type="datetimeFigureOut">
              <a:rPr lang="en-US"/>
              <a:pPr>
                <a:defRPr/>
              </a:pPr>
              <a:t>4/18/2016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32DE7AE-F1F7-2546-8854-FED9E8B296E2}" type="slidenum">
              <a:rPr lang="en-US"/>
              <a:pPr>
                <a:defRPr/>
              </a:pPr>
              <a:t>‹#›</a:t>
            </a:fld>
            <a:endParaRPr lang="en-US" dirty="0"/>
          </a:p>
        </p:txBody>
      </p:sp>
    </p:spTree>
    <p:extLst>
      <p:ext uri="{BB962C8B-B14F-4D97-AF65-F5344CB8AC3E}">
        <p14:creationId xmlns:p14="http://schemas.microsoft.com/office/powerpoint/2010/main" val="3990349289"/>
      </p:ext>
    </p:extLst>
  </p:cSld>
  <p:clrMapOvr>
    <a:masterClrMapping/>
  </p:clrMapOvr>
  <p:hf sldNum="0" hdr="0" ftr="0" dt="0"/>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2"/>
          <p:cNvSpPr/>
          <p:nvPr/>
        </p:nvSpPr>
        <p:spPr bwMode="auto">
          <a:xfrm rot="16200000">
            <a:off x="4136231" y="2418557"/>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4" name="Round Same Side Corner Rectangle 3"/>
          <p:cNvSpPr/>
          <p:nvPr/>
        </p:nvSpPr>
        <p:spPr bwMode="auto">
          <a:xfrm rot="5400000">
            <a:off x="8499475" y="6210300"/>
            <a:ext cx="301625" cy="536575"/>
          </a:xfrm>
          <a:prstGeom prst="round2SameRect">
            <a:avLst>
              <a:gd name="adj1" fmla="val 50000"/>
              <a:gd name="adj2" fmla="val 0"/>
            </a:avLst>
          </a:prstGeom>
          <a:solidFill>
            <a:schemeClr val="bg2">
              <a:lumMod val="65000"/>
              <a:lumOff val="35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5" name="Rectangle 3"/>
          <p:cNvSpPr txBox="1">
            <a:spLocks noChangeArrowheads="1"/>
          </p:cNvSpPr>
          <p:nvPr/>
        </p:nvSpPr>
        <p:spPr bwMode="black">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defRPr/>
            </a:pPr>
            <a:r>
              <a:rPr lang="en-US" sz="3400" b="1" smtClean="0">
                <a:latin typeface="Calibri" charset="0"/>
              </a:rPr>
              <a:t>Thank you!</a:t>
            </a:r>
          </a:p>
        </p:txBody>
      </p:sp>
      <p:sp>
        <p:nvSpPr>
          <p:cNvPr id="6" name="Rectangle 6"/>
          <p:cNvSpPr>
            <a:spLocks noChangeArrowheads="1"/>
          </p:cNvSpPr>
          <p:nvPr/>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latin typeface="Calibri" charset="0"/>
              </a:rPr>
              <a:t>SYMANTEC PROPRIETARY/CONFIDENTIAL – INTERNAL USE ONLY</a:t>
            </a:r>
            <a:br>
              <a:rPr lang="en-US" sz="800" b="1">
                <a:latin typeface="Calibri" charset="0"/>
              </a:rPr>
            </a:br>
            <a:r>
              <a:rPr lang="en-US" sz="800">
                <a:latin typeface="Calibri" charset="0"/>
              </a:rPr>
              <a:t>Copyright © 2010 Symantec Corporation. All rights reserved.</a:t>
            </a:r>
          </a:p>
        </p:txBody>
      </p:sp>
      <p:pic>
        <p:nvPicPr>
          <p:cNvPr id="7" name="Picture 15" descr="SYM_Horiz_RGB_rev.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invGray">
          <a:xfrm>
            <a:off x="804863" y="758825"/>
            <a:ext cx="2430462"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black">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defRPr/>
            </a:pPr>
            <a:r>
              <a:rPr lang="en-US" sz="3400" b="1" smtClean="0">
                <a:latin typeface="Calibri"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blurRad="63500" dist="38099" dir="2700000" algn="ctr" rotWithShape="0">
                    <a:srgbClr val="9A918C">
                      <a:alpha val="74998"/>
                    </a:srgbClr>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0"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2"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1"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2"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4"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6" name="Rectangle 4"/>
          <p:cNvSpPr>
            <a:spLocks noGrp="1" noChangeArrowheads="1"/>
          </p:cNvSpPr>
          <p:nvPr>
            <p:ph type="subTitle" idx="1"/>
          </p:nvPr>
        </p:nvSpPr>
        <p:spPr bwMode="black">
          <a:xfrm>
            <a:off x="685800" y="3810000"/>
            <a:ext cx="6172200" cy="1066800"/>
          </a:xfrm>
        </p:spPr>
        <p:txBody>
          <a:bodyPr/>
          <a:lstStyle>
            <a:lvl1pPr marL="0" indent="0">
              <a:spcAft>
                <a:spcPts val="600"/>
              </a:spcAft>
              <a:buFontTx/>
              <a:buNone/>
              <a:defRPr sz="2000" b="0" baseline="0">
                <a:solidFill>
                  <a:schemeClr val="tx1"/>
                </a:solidFill>
              </a:defRPr>
            </a:lvl1pPr>
          </a:lstStyle>
          <a:p>
            <a:r>
              <a:rPr lang="en-US" smtClean="0"/>
              <a:t>Click to edit Master subtitle style</a:t>
            </a:r>
            <a:endParaRPr lang="en-US" dirty="0"/>
          </a:p>
        </p:txBody>
      </p:sp>
      <p:sp>
        <p:nvSpPr>
          <p:cNvPr id="36" name="Rectangle 5"/>
          <p:cNvSpPr>
            <a:spLocks noGrp="1" noChangeArrowheads="1"/>
          </p:cNvSpPr>
          <p:nvPr>
            <p:ph type="ftr" sz="quarter" idx="10"/>
          </p:nvPr>
        </p:nvSpPr>
        <p:spPr/>
        <p:txBody>
          <a:bodyPr/>
          <a:lstStyle>
            <a:lvl1pPr algn="l" eaLnBrk="0" hangingPunct="0">
              <a:defRPr sz="1200">
                <a:solidFill>
                  <a:schemeClr val="bg2">
                    <a:lumMod val="50000"/>
                  </a:schemeClr>
                </a:solidFill>
                <a:latin typeface="Calibri" pitchFamily="34" charset="0"/>
                <a:cs typeface="Calibri" pitchFamily="34" charset="0"/>
              </a:defRPr>
            </a:lvl1pPr>
          </a:lstStyle>
          <a:p>
            <a:pPr>
              <a:defRPr/>
            </a:pPr>
            <a:endParaRPr lang="en-US"/>
          </a:p>
        </p:txBody>
      </p:sp>
      <p:sp>
        <p:nvSpPr>
          <p:cNvPr id="37" name="Rectangle 6"/>
          <p:cNvSpPr>
            <a:spLocks noGrp="1" noChangeArrowheads="1"/>
          </p:cNvSpPr>
          <p:nvPr>
            <p:ph type="sldNum" sz="quarter" idx="11"/>
          </p:nvPr>
        </p:nvSpPr>
        <p:spPr/>
        <p:txBody>
          <a:bodyPr/>
          <a:lstStyle>
            <a:lvl1pPr eaLnBrk="0" hangingPunct="0">
              <a:defRPr sz="1000" b="1">
                <a:solidFill>
                  <a:schemeClr val="tx1"/>
                </a:solidFill>
                <a:latin typeface="Calibri" pitchFamily="34" charset="0"/>
                <a:cs typeface="Calibri" pitchFamily="34" charset="0"/>
              </a:defRPr>
            </a:lvl1pPr>
          </a:lstStyle>
          <a:p>
            <a:pPr>
              <a:defRPr/>
            </a:pPr>
            <a:fld id="{5620F381-EE8F-5647-A4A9-A5719B0BC196}" type="slidenum">
              <a:rPr lang="en-US"/>
              <a:pPr>
                <a:defRPr/>
              </a:pPr>
              <a:t>‹#›</a:t>
            </a:fld>
            <a:endParaRPr lang="en-US"/>
          </a:p>
        </p:txBody>
      </p:sp>
    </p:spTree>
    <p:extLst>
      <p:ext uri="{BB962C8B-B14F-4D97-AF65-F5344CB8AC3E}">
        <p14:creationId xmlns:p14="http://schemas.microsoft.com/office/powerpoint/2010/main" val="23965336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cSld name="1_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1371600"/>
            <a:ext cx="4076700" cy="4800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371600"/>
            <a:ext cx="4076700" cy="4800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6"/>
          <p:cNvSpPr>
            <a:spLocks noGrp="1" noChangeArrowheads="1"/>
          </p:cNvSpPr>
          <p:nvPr>
            <p:ph type="sldNum" sz="quarter" idx="13"/>
          </p:nvPr>
        </p:nvSpPr>
        <p:spPr/>
        <p:txBody>
          <a:bodyPr/>
          <a:lstStyle>
            <a:lvl1pPr>
              <a:defRPr/>
            </a:lvl1pPr>
          </a:lstStyle>
          <a:p>
            <a:pPr>
              <a:defRPr/>
            </a:pPr>
            <a:fld id="{F08CB434-948A-5045-91E8-4D59B682B579}" type="slidenum">
              <a:rPr lang="en-US"/>
              <a:pPr>
                <a:defRPr/>
              </a:pPr>
              <a:t>‹#›</a:t>
            </a:fld>
            <a:endParaRPr lang="en-US"/>
          </a:p>
        </p:txBody>
      </p:sp>
    </p:spTree>
    <p:extLst>
      <p:ext uri="{BB962C8B-B14F-4D97-AF65-F5344CB8AC3E}">
        <p14:creationId xmlns:p14="http://schemas.microsoft.com/office/powerpoint/2010/main" val="1482649649"/>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C41BAA8-38F9-6649-B234-D4C3CD11D7F6}" type="datetimeFigureOut">
              <a:rPr lang="en-US"/>
              <a:pPr>
                <a:defRPr/>
              </a:pPr>
              <a:t>4/18/2016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2C3A07-53B0-C04A-9C12-525975CAA994}" type="slidenum">
              <a:rPr lang="en-US"/>
              <a:pPr>
                <a:defRPr/>
              </a:pPr>
              <a:t>‹#›</a:t>
            </a:fld>
            <a:endParaRPr lang="en-US"/>
          </a:p>
        </p:txBody>
      </p:sp>
    </p:spTree>
    <p:extLst>
      <p:ext uri="{BB962C8B-B14F-4D97-AF65-F5344CB8AC3E}">
        <p14:creationId xmlns:p14="http://schemas.microsoft.com/office/powerpoint/2010/main" val="313751726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a:extLst>
              <a:ext uri="{28A0092B-C50C-407E-A947-70E740481C1C}">
                <a14:useLocalDpi xmlns:a14="http://schemas.microsoft.com/office/drawing/2010/main" val="0"/>
              </a:ext>
            </a:extLst>
          </a:blip>
          <a:srcRect l="28981" t="11111" r="30556" b="82840"/>
          <a:stretch>
            <a:fillRect/>
          </a:stretch>
        </p:blipFill>
        <p:spPr bwMode="auto">
          <a:xfrm>
            <a:off x="541338" y="3903663"/>
            <a:ext cx="3700462" cy="41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9"/>
          <p:cNvPicPr>
            <a:picLocks noChangeAspect="1"/>
          </p:cNvPicPr>
          <p:nvPr userDrawn="1"/>
        </p:nvPicPr>
        <p:blipFill>
          <a:blip r:embed="rId3">
            <a:extLst>
              <a:ext uri="{28A0092B-C50C-407E-A947-70E740481C1C}">
                <a14:useLocalDpi xmlns:a14="http://schemas.microsoft.com/office/drawing/2010/main" val="0"/>
              </a:ext>
            </a:extLst>
          </a:blip>
          <a:srcRect l="14629" t="56049" r="14166"/>
          <a:stretch>
            <a:fillRect/>
          </a:stretch>
        </p:blipFill>
        <p:spPr bwMode="auto">
          <a:xfrm>
            <a:off x="642938" y="1820863"/>
            <a:ext cx="4665662"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3" descr="Background.jpg"/>
          <p:cNvPicPr>
            <a:picLocks noChangeAspect="1"/>
          </p:cNvPicPr>
          <p:nvPr userDrawn="1"/>
        </p:nvPicPr>
        <p:blipFill>
          <a:blip r:embed="rId4">
            <a:extLst>
              <a:ext uri="{28A0092B-C50C-407E-A947-70E740481C1C}">
                <a14:useLocalDpi xmlns:a14="http://schemas.microsoft.com/office/drawing/2010/main" val="0"/>
              </a:ext>
            </a:extLst>
          </a:blip>
          <a:srcRect l="3720" t="91451" r="59203"/>
          <a:stretch>
            <a:fillRect/>
          </a:stretch>
        </p:blipFill>
        <p:spPr bwMode="auto">
          <a:xfrm>
            <a:off x="0" y="6248400"/>
            <a:ext cx="38020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050241"/>
            <a:ext cx="7772400" cy="1470025"/>
          </a:xfrm>
        </p:spPr>
        <p:txBody>
          <a:bodyPr/>
          <a:lstStyle>
            <a:lvl1pPr algn="l">
              <a:defRPr sz="3800" b="1"/>
            </a:lvl1pPr>
          </a:lstStyle>
          <a:p>
            <a:r>
              <a:rPr lang="en-US" smtClean="0"/>
              <a:t>Click to edit Master title style</a:t>
            </a:r>
            <a:endParaRPr lang="en-US"/>
          </a:p>
        </p:txBody>
      </p:sp>
      <p:sp>
        <p:nvSpPr>
          <p:cNvPr id="6" name="Slide Number Placeholder 5"/>
          <p:cNvSpPr>
            <a:spLocks noGrp="1"/>
          </p:cNvSpPr>
          <p:nvPr>
            <p:ph type="sldNum" sz="quarter" idx="10"/>
          </p:nvPr>
        </p:nvSpPr>
        <p:spPr/>
        <p:txBody>
          <a:bodyPr/>
          <a:lstStyle>
            <a:lvl1pPr>
              <a:defRPr>
                <a:solidFill>
                  <a:prstClr val="white"/>
                </a:solidFill>
              </a:defRPr>
            </a:lvl1pPr>
          </a:lstStyle>
          <a:p>
            <a:pPr>
              <a:defRPr/>
            </a:pPr>
            <a:fld id="{CAFF5E5A-42F4-FF4C-A37C-25AD7ADBDE63}" type="slidenum">
              <a:rPr lang="en-US"/>
              <a:pPr>
                <a:defRPr/>
              </a:pPr>
              <a:t>‹#›</a:t>
            </a:fld>
            <a:endParaRPr lang="en-US"/>
          </a:p>
        </p:txBody>
      </p:sp>
    </p:spTree>
    <p:extLst>
      <p:ext uri="{BB962C8B-B14F-4D97-AF65-F5344CB8AC3E}">
        <p14:creationId xmlns:p14="http://schemas.microsoft.com/office/powerpoint/2010/main" val="408178479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16"/>
          <p:cNvGrpSpPr>
            <a:grpSpLocks/>
          </p:cNvGrpSpPr>
          <p:nvPr userDrawn="1"/>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grpSp>
      <p:pic>
        <p:nvPicPr>
          <p:cNvPr id="8" name="Picture 14"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6"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8" name="Rectangle 6"/>
          <p:cNvSpPr>
            <a:spLocks noGrp="1" noChangeArrowheads="1"/>
          </p:cNvSpPr>
          <p:nvPr>
            <p:ph type="sldNum" sz="quarter" idx="12"/>
          </p:nvPr>
        </p:nvSpPr>
        <p:spPr/>
        <p:txBody>
          <a:bodyPr/>
          <a:lstStyle>
            <a:lvl1pPr>
              <a:defRPr>
                <a:cs typeface="ＭＳ Ｐゴシック" charset="0"/>
              </a:defRPr>
            </a:lvl1pPr>
          </a:lstStyle>
          <a:p>
            <a:pPr>
              <a:defRPr/>
            </a:pPr>
            <a:fld id="{F6AD5B7B-0610-1C43-BA44-2FF9A05F55A8}" type="slidenum">
              <a:rPr lang="en-US"/>
              <a:pPr>
                <a:defRPr/>
              </a:pPr>
              <a:t>‹#›</a:t>
            </a:fld>
            <a:endParaRPr lang="en-US"/>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rgbClr val="4E4845"/>
              </a:buClr>
              <a:defRPr sz="1600">
                <a:solidFill>
                  <a:srgbClr val="4E4845"/>
                </a:solidFill>
                <a:latin typeface="Calibri" pitchFamily="34" charset="0"/>
                <a:cs typeface="Arial" charset="0"/>
              </a:defRPr>
            </a:lvl1pPr>
          </a:lstStyle>
          <a:p>
            <a:pPr>
              <a:defRPr/>
            </a:pPr>
            <a:endParaRPr lang="en-US"/>
          </a:p>
        </p:txBody>
      </p:sp>
    </p:spTree>
    <p:extLst>
      <p:ext uri="{BB962C8B-B14F-4D97-AF65-F5344CB8AC3E}">
        <p14:creationId xmlns:p14="http://schemas.microsoft.com/office/powerpoint/2010/main" val="371138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1"/>
          </p:nvPr>
        </p:nvSpPr>
        <p:spPr/>
        <p:txBody>
          <a:bodyPr/>
          <a:lstStyle>
            <a:lvl1pPr>
              <a:defRPr>
                <a:cs typeface="ＭＳ Ｐゴシック" charset="0"/>
              </a:defRPr>
            </a:lvl1pPr>
          </a:lstStyle>
          <a:p>
            <a:pPr>
              <a:defRPr/>
            </a:pPr>
            <a:fld id="{D89985F6-6A33-664B-B037-D6FD6550846C}" type="slidenum">
              <a:rPr lang="en-US"/>
              <a:pPr>
                <a:defRPr/>
              </a:pPr>
              <a:t>‹#›</a:t>
            </a:fld>
            <a:endParaRPr lang="en-US"/>
          </a:p>
        </p:txBody>
      </p:sp>
    </p:spTree>
    <p:extLst>
      <p:ext uri="{BB962C8B-B14F-4D97-AF65-F5344CB8AC3E}">
        <p14:creationId xmlns:p14="http://schemas.microsoft.com/office/powerpoint/2010/main" val="280743787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p:txBody>
          <a:bodyPr/>
          <a:lstStyle>
            <a:lvl1pPr>
              <a:defRPr/>
            </a:lvl1pPr>
          </a:lstStyle>
          <a:p>
            <a:pPr>
              <a:defRPr/>
            </a:pPr>
            <a:r>
              <a:rPr lang="en-US"/>
              <a:t>Presentation Identifier Goes Here</a:t>
            </a:r>
          </a:p>
        </p:txBody>
      </p:sp>
      <p:sp>
        <p:nvSpPr>
          <p:cNvPr id="6" name="Rectangle 6"/>
          <p:cNvSpPr>
            <a:spLocks noGrp="1" noChangeArrowheads="1"/>
          </p:cNvSpPr>
          <p:nvPr>
            <p:ph type="sldNum" sz="quarter" idx="14"/>
          </p:nvPr>
        </p:nvSpPr>
        <p:spPr/>
        <p:txBody>
          <a:bodyPr/>
          <a:lstStyle>
            <a:lvl1pPr>
              <a:defRPr>
                <a:cs typeface="ＭＳ Ｐゴシック" charset="0"/>
              </a:defRPr>
            </a:lvl1pPr>
          </a:lstStyle>
          <a:p>
            <a:pPr>
              <a:defRPr/>
            </a:pPr>
            <a:fld id="{85879C2E-B1A7-744E-BC64-37D2DF719120}" type="slidenum">
              <a:rPr lang="en-US"/>
              <a:pPr>
                <a:defRPr/>
              </a:pPr>
              <a:t>‹#›</a:t>
            </a:fld>
            <a:endParaRPr lang="en-US"/>
          </a:p>
        </p:txBody>
      </p:sp>
    </p:spTree>
    <p:extLst>
      <p:ext uri="{BB962C8B-B14F-4D97-AF65-F5344CB8AC3E}">
        <p14:creationId xmlns:p14="http://schemas.microsoft.com/office/powerpoint/2010/main" val="216982801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r>
              <a:rPr lang="en-US"/>
              <a:t>Presentation Identifier Goes Here</a:t>
            </a:r>
          </a:p>
        </p:txBody>
      </p:sp>
      <p:sp>
        <p:nvSpPr>
          <p:cNvPr id="10" name="Rectangle 6"/>
          <p:cNvSpPr>
            <a:spLocks noGrp="1" noChangeArrowheads="1"/>
          </p:cNvSpPr>
          <p:nvPr>
            <p:ph type="sldNum" sz="quarter" idx="16"/>
          </p:nvPr>
        </p:nvSpPr>
        <p:spPr/>
        <p:txBody>
          <a:bodyPr/>
          <a:lstStyle>
            <a:lvl1pPr>
              <a:defRPr>
                <a:cs typeface="ＭＳ Ｐゴシック" charset="0"/>
              </a:defRPr>
            </a:lvl1pPr>
          </a:lstStyle>
          <a:p>
            <a:pPr>
              <a:defRPr/>
            </a:pPr>
            <a:fld id="{9BD0D1F9-D5E8-9349-9508-234198D029C7}" type="slidenum">
              <a:rPr lang="en-US"/>
              <a:pPr>
                <a:defRPr/>
              </a:pPr>
              <a:t>‹#›</a:t>
            </a:fld>
            <a:endParaRPr lang="en-US"/>
          </a:p>
        </p:txBody>
      </p:sp>
    </p:spTree>
    <p:extLst>
      <p:ext uri="{BB962C8B-B14F-4D97-AF65-F5344CB8AC3E}">
        <p14:creationId xmlns:p14="http://schemas.microsoft.com/office/powerpoint/2010/main" val="817941979"/>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pic>
        <p:nvPicPr>
          <p:cNvPr id="6" name="Picture 13"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5"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6"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FC16BFED-6E19-444E-9EAF-6EDAFC691B40}" type="slidenum">
              <a:rPr lang="en-US"/>
              <a:pPr>
                <a:defRPr/>
              </a:pPr>
              <a:t>‹#›</a:t>
            </a:fld>
            <a:endParaRPr lang="en-US"/>
          </a:p>
        </p:txBody>
      </p:sp>
    </p:spTree>
    <p:extLst>
      <p:ext uri="{BB962C8B-B14F-4D97-AF65-F5344CB8AC3E}">
        <p14:creationId xmlns:p14="http://schemas.microsoft.com/office/powerpoint/2010/main" val="16576662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Transition with Background Picture">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pic>
        <p:nvPicPr>
          <p:cNvPr id="6" name="Picture 14" descr="SYM_Horiz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11"/>
          </p:nvPr>
        </p:nvSpPr>
        <p:spPr/>
        <p:txBody>
          <a:bodyPr/>
          <a:lstStyle>
            <a:lvl1pPr>
              <a:defRPr>
                <a:cs typeface="ＭＳ Ｐゴシック" charset="0"/>
              </a:defRPr>
            </a:lvl1pPr>
          </a:lstStyle>
          <a:p>
            <a:pPr>
              <a:defRPr/>
            </a:pPr>
            <a:fld id="{1574319B-631B-6F4A-8882-E5348B63EBA9}" type="slidenum">
              <a:rPr lang="en-US"/>
              <a:pPr>
                <a:defRPr/>
              </a:pPr>
              <a:t>‹#›</a:t>
            </a:fld>
            <a:endParaRPr lang="en-US"/>
          </a:p>
        </p:txBody>
      </p:sp>
    </p:spTree>
    <p:extLst>
      <p:ext uri="{BB962C8B-B14F-4D97-AF65-F5344CB8AC3E}">
        <p14:creationId xmlns:p14="http://schemas.microsoft.com/office/powerpoint/2010/main" val="2273554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FCDA16E-5C98-3F4D-A556-25DCDED2D86F}" type="datetimeFigureOut">
              <a:rPr lang="en-US"/>
              <a:pPr>
                <a:defRPr/>
              </a:pPr>
              <a:t>4/18/2016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E1404FC-8C46-EA4A-8303-20A4FDCFFB18}" type="slidenum">
              <a:rPr lang="en-US"/>
              <a:pPr>
                <a:defRPr/>
              </a:pPr>
              <a:t>‹#›</a:t>
            </a:fld>
            <a:endParaRPr lang="en-US" dirty="0"/>
          </a:p>
        </p:txBody>
      </p:sp>
    </p:spTree>
    <p:extLst>
      <p:ext uri="{BB962C8B-B14F-4D97-AF65-F5344CB8AC3E}">
        <p14:creationId xmlns:p14="http://schemas.microsoft.com/office/powerpoint/2010/main" val="842344067"/>
      </p:ext>
    </p:extLst>
  </p:cSld>
  <p:clrMapOvr>
    <a:masterClrMapping/>
  </p:clrMapOvr>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4"/>
          </p:nvPr>
        </p:nvSpPr>
        <p:spPr/>
        <p:txBody>
          <a:bodyPr/>
          <a:lstStyle>
            <a:lvl1pPr>
              <a:defRPr>
                <a:cs typeface="ＭＳ Ｐゴシック" charset="0"/>
              </a:defRPr>
            </a:lvl1pPr>
          </a:lstStyle>
          <a:p>
            <a:pPr>
              <a:defRPr/>
            </a:pPr>
            <a:fld id="{02C7090A-6C1E-F945-BF84-41C3ED981992}" type="slidenum">
              <a:rPr lang="en-US"/>
              <a:pPr>
                <a:defRPr/>
              </a:pPr>
              <a:t>‹#›</a:t>
            </a:fld>
            <a:endParaRPr lang="en-US"/>
          </a:p>
        </p:txBody>
      </p:sp>
    </p:spTree>
    <p:extLst>
      <p:ext uri="{BB962C8B-B14F-4D97-AF65-F5344CB8AC3E}">
        <p14:creationId xmlns:p14="http://schemas.microsoft.com/office/powerpoint/2010/main" val="177299360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15"/>
          </p:nvPr>
        </p:nvSpPr>
        <p:spPr/>
        <p:txBody>
          <a:bodyPr/>
          <a:lstStyle>
            <a:lvl1pPr>
              <a:defRPr>
                <a:cs typeface="ＭＳ Ｐゴシック" charset="0"/>
              </a:defRPr>
            </a:lvl1pPr>
          </a:lstStyle>
          <a:p>
            <a:pPr>
              <a:defRPr/>
            </a:pPr>
            <a:fld id="{050AE643-7B49-0A45-B823-D14D815B0E25}" type="slidenum">
              <a:rPr lang="en-US"/>
              <a:pPr>
                <a:defRPr/>
              </a:pPr>
              <a:t>‹#›</a:t>
            </a:fld>
            <a:endParaRPr lang="en-US"/>
          </a:p>
        </p:txBody>
      </p:sp>
    </p:spTree>
    <p:extLst>
      <p:ext uri="{BB962C8B-B14F-4D97-AF65-F5344CB8AC3E}">
        <p14:creationId xmlns:p14="http://schemas.microsoft.com/office/powerpoint/2010/main" val="20184968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ED1DD610-41AF-8F4C-B498-AB029B488E19}" type="slidenum">
              <a:rPr lang="en-US"/>
              <a:pPr>
                <a:defRPr/>
              </a:pPr>
              <a:t>‹#›</a:t>
            </a:fld>
            <a:endParaRPr lang="en-US"/>
          </a:p>
        </p:txBody>
      </p:sp>
    </p:spTree>
    <p:extLst>
      <p:ext uri="{BB962C8B-B14F-4D97-AF65-F5344CB8AC3E}">
        <p14:creationId xmlns:p14="http://schemas.microsoft.com/office/powerpoint/2010/main" val="23064639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4" name="Rectangle 6"/>
          <p:cNvSpPr>
            <a:spLocks noGrp="1" noChangeArrowheads="1"/>
          </p:cNvSpPr>
          <p:nvPr>
            <p:ph type="sldNum" sz="quarter" idx="11"/>
          </p:nvPr>
        </p:nvSpPr>
        <p:spPr/>
        <p:txBody>
          <a:bodyPr/>
          <a:lstStyle>
            <a:lvl1pPr>
              <a:defRPr>
                <a:cs typeface="ＭＳ Ｐゴシック" charset="0"/>
              </a:defRPr>
            </a:lvl1pPr>
          </a:lstStyle>
          <a:p>
            <a:pPr>
              <a:defRPr/>
            </a:pPr>
            <a:fld id="{640097B7-ED4A-6B4A-8770-9D62FEEC2205}" type="slidenum">
              <a:rPr lang="en-US"/>
              <a:pPr>
                <a:defRPr/>
              </a:pPr>
              <a:t>‹#›</a:t>
            </a:fld>
            <a:endParaRPr lang="en-US"/>
          </a:p>
        </p:txBody>
      </p:sp>
    </p:spTree>
    <p:extLst>
      <p:ext uri="{BB962C8B-B14F-4D97-AF65-F5344CB8AC3E}">
        <p14:creationId xmlns:p14="http://schemas.microsoft.com/office/powerpoint/2010/main" val="370365203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A45C34B9-B454-F543-8F8B-0ED61C853DF6}" type="slidenum">
              <a:rPr lang="en-US"/>
              <a:pPr>
                <a:defRPr/>
              </a:pPr>
              <a:t>‹#›</a:t>
            </a:fld>
            <a:endParaRPr lang="en-US"/>
          </a:p>
        </p:txBody>
      </p:sp>
    </p:spTree>
    <p:extLst>
      <p:ext uri="{BB962C8B-B14F-4D97-AF65-F5344CB8AC3E}">
        <p14:creationId xmlns:p14="http://schemas.microsoft.com/office/powerpoint/2010/main" val="23110471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ftr" sz="quarter" idx="19"/>
          </p:nvPr>
        </p:nvSpPr>
        <p:spPr/>
        <p:txBody>
          <a:bodyPr/>
          <a:lstStyle>
            <a:lvl1pPr>
              <a:defRPr/>
            </a:lvl1pPr>
          </a:lstStyle>
          <a:p>
            <a:pPr>
              <a:defRPr/>
            </a:pPr>
            <a:r>
              <a:rPr lang="en-US"/>
              <a:t>Presentation Identifier Goes Here</a:t>
            </a:r>
          </a:p>
        </p:txBody>
      </p:sp>
      <p:sp>
        <p:nvSpPr>
          <p:cNvPr id="7" name="Rectangle 6"/>
          <p:cNvSpPr>
            <a:spLocks noGrp="1" noChangeArrowheads="1"/>
          </p:cNvSpPr>
          <p:nvPr>
            <p:ph type="sldNum" sz="quarter" idx="20"/>
          </p:nvPr>
        </p:nvSpPr>
        <p:spPr/>
        <p:txBody>
          <a:bodyPr/>
          <a:lstStyle>
            <a:lvl1pPr>
              <a:defRPr>
                <a:cs typeface="ＭＳ Ｐゴシック" charset="0"/>
              </a:defRPr>
            </a:lvl1pPr>
          </a:lstStyle>
          <a:p>
            <a:pPr>
              <a:defRPr/>
            </a:pPr>
            <a:fld id="{AF5D0347-EC4F-C341-B0CF-6BD51DDCA4EF}" type="slidenum">
              <a:rPr lang="en-US"/>
              <a:pPr>
                <a:defRPr/>
              </a:pPr>
              <a:t>‹#›</a:t>
            </a:fld>
            <a:endParaRPr lang="en-US"/>
          </a:p>
        </p:txBody>
      </p:sp>
    </p:spTree>
    <p:extLst>
      <p:ext uri="{BB962C8B-B14F-4D97-AF65-F5344CB8AC3E}">
        <p14:creationId xmlns:p14="http://schemas.microsoft.com/office/powerpoint/2010/main" val="39002851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Drag picture to placeholder or click icon to add</a:t>
            </a:r>
            <a:endParaRPr lang="en-US" noProof="0" dirty="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5"/>
          <p:cNvSpPr>
            <a:spLocks noGrp="1" noChangeArrowheads="1"/>
          </p:cNvSpPr>
          <p:nvPr>
            <p:ph type="ftr" sz="quarter" idx="19"/>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20"/>
          </p:nvPr>
        </p:nvSpPr>
        <p:spPr/>
        <p:txBody>
          <a:bodyPr/>
          <a:lstStyle>
            <a:lvl1pPr>
              <a:defRPr>
                <a:cs typeface="ＭＳ Ｐゴシック" charset="0"/>
              </a:defRPr>
            </a:lvl1pPr>
          </a:lstStyle>
          <a:p>
            <a:pPr>
              <a:defRPr/>
            </a:pPr>
            <a:fld id="{0525B1CC-3D72-A14C-BC82-3B1EADDC21A1}" type="slidenum">
              <a:rPr lang="en-US"/>
              <a:pPr>
                <a:defRPr/>
              </a:pPr>
              <a:t>‹#›</a:t>
            </a:fld>
            <a:endParaRPr lang="en-US"/>
          </a:p>
        </p:txBody>
      </p:sp>
    </p:spTree>
    <p:extLst>
      <p:ext uri="{BB962C8B-B14F-4D97-AF65-F5344CB8AC3E}">
        <p14:creationId xmlns:p14="http://schemas.microsoft.com/office/powerpoint/2010/main" val="49176741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Copyright © 2010 Symantec Corporation. All rights reserved. </a:t>
            </a:r>
            <a:r>
              <a:rPr lang="en-US" sz="800">
                <a:solidFill>
                  <a:srgbClr val="000000"/>
                </a:solidFill>
                <a:latin typeface="Calibri" charset="0"/>
                <a:cs typeface="Arial"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solidFill>
                <a:srgbClr val="000000"/>
              </a:solidFill>
              <a:latin typeface="Calibri" charset="0"/>
              <a:cs typeface="Arial" charset="0"/>
            </a:endParaRPr>
          </a:p>
          <a:p>
            <a:pPr>
              <a:lnSpc>
                <a:spcPct val="90000"/>
              </a:lnSpc>
            </a:pPr>
            <a:r>
              <a:rPr lang="en-US" sz="800">
                <a:solidFill>
                  <a:srgbClr val="000000"/>
                </a:solidFill>
                <a:latin typeface="Calibri" charset="0"/>
                <a:cs typeface="Arial"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1C9048D1-3C34-1146-8978-0C478A0AE682}" type="slidenum">
              <a:rPr lang="en-US"/>
              <a:pPr>
                <a:defRPr/>
              </a:pPr>
              <a:t>‹#›</a:t>
            </a:fld>
            <a:endParaRPr lang="en-US"/>
          </a:p>
        </p:txBody>
      </p:sp>
    </p:spTree>
    <p:extLst>
      <p:ext uri="{BB962C8B-B14F-4D97-AF65-F5344CB8AC3E}">
        <p14:creationId xmlns:p14="http://schemas.microsoft.com/office/powerpoint/2010/main" val="420775316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SYMANTEC PROPRIETARY/CONFIDENTIAL – INTERNAL USE ONLY</a:t>
            </a:r>
            <a:br>
              <a:rPr lang="en-US" sz="800" b="1">
                <a:solidFill>
                  <a:srgbClr val="000000"/>
                </a:solidFill>
                <a:latin typeface="Calibri" charset="0"/>
                <a:cs typeface="Arial" charset="0"/>
              </a:rPr>
            </a:br>
            <a:r>
              <a:rPr lang="en-US" sz="800">
                <a:solidFill>
                  <a:srgbClr val="000000"/>
                </a:solidFill>
                <a:latin typeface="Calibri" charset="0"/>
                <a:cs typeface="Arial" charset="0"/>
              </a:rPr>
              <a:t>Copyright © 2010 Symantec Corporation. All rights reserved.</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2BDA3B63-8BA2-0642-B77D-54CE1CC5B2C6}" type="slidenum">
              <a:rPr lang="en-US"/>
              <a:pPr>
                <a:defRPr/>
              </a:pPr>
              <a:t>‹#›</a:t>
            </a:fld>
            <a:endParaRPr lang="en-US"/>
          </a:p>
        </p:txBody>
      </p:sp>
    </p:spTree>
    <p:extLst>
      <p:ext uri="{BB962C8B-B14F-4D97-AF65-F5344CB8AC3E}">
        <p14:creationId xmlns:p14="http://schemas.microsoft.com/office/powerpoint/2010/main" val="297419347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AD051CCD-39CE-1D43-A14A-7604165D749E}" type="datetimeFigureOut">
              <a:rPr lang="en-US"/>
              <a:pPr>
                <a:defRPr/>
              </a:pPr>
              <a:t>4/18/2016</a:t>
            </a:fld>
            <a:endParaRPr lang="en-US"/>
          </a:p>
        </p:txBody>
      </p:sp>
      <p:sp>
        <p:nvSpPr>
          <p:cNvPr id="5" name="Footer Placeholder 4"/>
          <p:cNvSpPr>
            <a:spLocks noGrp="1"/>
          </p:cNvSpPr>
          <p:nvPr>
            <p:ph type="ftr" sz="quarter" idx="11"/>
          </p:nvPr>
        </p:nvSpPr>
        <p:spPr/>
        <p:txBody>
          <a:bodyPr/>
          <a:lstStyle>
            <a:lvl1pPr>
              <a:defRPr>
                <a:solidFill>
                  <a:schemeClr val="bg2">
                    <a:lumMod val="50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bg1"/>
                </a:solidFill>
                <a:cs typeface="ＭＳ Ｐゴシック" charset="0"/>
              </a:defRPr>
            </a:lvl1pPr>
          </a:lstStyle>
          <a:p>
            <a:pPr>
              <a:defRPr/>
            </a:pPr>
            <a:fld id="{2683BC4E-C18F-8043-A9D8-A0573F0F8A49}" type="slidenum">
              <a:rPr lang="en-US"/>
              <a:pPr>
                <a:defRPr/>
              </a:pPr>
              <a:t>‹#›</a:t>
            </a:fld>
            <a:endParaRPr lang="en-US"/>
          </a:p>
        </p:txBody>
      </p:sp>
    </p:spTree>
    <p:extLst>
      <p:ext uri="{BB962C8B-B14F-4D97-AF65-F5344CB8AC3E}">
        <p14:creationId xmlns:p14="http://schemas.microsoft.com/office/powerpoint/2010/main" val="3598783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C08D9A-C285-8041-860A-FF32752ABF8A}" type="datetimeFigureOut">
              <a:rPr lang="en-US"/>
              <a:pPr>
                <a:defRPr/>
              </a:pPr>
              <a:t>4/18/2016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D2AB129-C1E9-8442-AFB4-8ED1E92DC8E5}" type="slidenum">
              <a:rPr lang="en-US"/>
              <a:pPr>
                <a:defRPr/>
              </a:pPr>
              <a:t>‹#›</a:t>
            </a:fld>
            <a:endParaRPr lang="en-US" dirty="0"/>
          </a:p>
        </p:txBody>
      </p:sp>
    </p:spTree>
    <p:extLst>
      <p:ext uri="{BB962C8B-B14F-4D97-AF65-F5344CB8AC3E}">
        <p14:creationId xmlns:p14="http://schemas.microsoft.com/office/powerpoint/2010/main" val="494985685"/>
      </p:ext>
    </p:extLst>
  </p:cSld>
  <p:clrMapOvr>
    <a:masterClrMapping/>
  </p:clrMapOvr>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2_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sz="1100">
                <a:solidFill>
                  <a:schemeClr val="bg2">
                    <a:lumMod val="50000"/>
                  </a:schemeClr>
                </a:solidFill>
              </a:defRPr>
            </a:lvl1pPr>
          </a:lstStyle>
          <a:p>
            <a:pPr>
              <a:defRPr/>
            </a:pPr>
            <a:r>
              <a:rPr lang="en-US"/>
              <a:t>MPKI Mobile Use Cases</a:t>
            </a:r>
            <a:endParaRPr lang="en-US" dirty="0"/>
          </a:p>
        </p:txBody>
      </p:sp>
      <p:sp>
        <p:nvSpPr>
          <p:cNvPr id="10" name="Rectangle 6"/>
          <p:cNvSpPr>
            <a:spLocks noGrp="1" noChangeArrowheads="1"/>
          </p:cNvSpPr>
          <p:nvPr>
            <p:ph type="sldNum" sz="quarter" idx="16"/>
          </p:nvPr>
        </p:nvSpPr>
        <p:spPr/>
        <p:txBody>
          <a:bodyPr/>
          <a:lstStyle>
            <a:lvl1pPr>
              <a:defRPr>
                <a:solidFill>
                  <a:schemeClr val="bg1"/>
                </a:solidFill>
                <a:cs typeface="ＭＳ Ｐゴシック" charset="0"/>
              </a:defRPr>
            </a:lvl1pPr>
          </a:lstStyle>
          <a:p>
            <a:pPr>
              <a:defRPr/>
            </a:pPr>
            <a:fld id="{D2FA0F6E-1B87-6846-91F5-E467BFF0FCAB}" type="slidenum">
              <a:rPr lang="en-US"/>
              <a:pPr>
                <a:defRPr/>
              </a:pPr>
              <a:t>‹#›</a:t>
            </a:fld>
            <a:endParaRPr lang="en-US" dirty="0"/>
          </a:p>
        </p:txBody>
      </p:sp>
    </p:spTree>
    <p:extLst>
      <p:ext uri="{BB962C8B-B14F-4D97-AF65-F5344CB8AC3E}">
        <p14:creationId xmlns:p14="http://schemas.microsoft.com/office/powerpoint/2010/main" val="2309643179"/>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16"/>
          <p:cNvGrpSpPr>
            <a:grpSpLocks/>
          </p:cNvGrpSpPr>
          <p:nvPr userDrawn="1"/>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grpSp>
      <p:pic>
        <p:nvPicPr>
          <p:cNvPr id="8" name="Picture 14"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6"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8" name="Rectangle 6"/>
          <p:cNvSpPr>
            <a:spLocks noGrp="1" noChangeArrowheads="1"/>
          </p:cNvSpPr>
          <p:nvPr>
            <p:ph type="sldNum" sz="quarter" idx="12"/>
          </p:nvPr>
        </p:nvSpPr>
        <p:spPr/>
        <p:txBody>
          <a:bodyPr/>
          <a:lstStyle>
            <a:lvl1pPr>
              <a:defRPr>
                <a:cs typeface="ＭＳ Ｐゴシック" charset="0"/>
              </a:defRPr>
            </a:lvl1pPr>
          </a:lstStyle>
          <a:p>
            <a:pPr>
              <a:defRPr/>
            </a:pPr>
            <a:fld id="{C00A6612-C355-754C-9D09-8C024A4C503B}" type="slidenum">
              <a:rPr lang="en-US"/>
              <a:pPr>
                <a:defRPr/>
              </a:pPr>
              <a:t>‹#›</a:t>
            </a:fld>
            <a:endParaRPr lang="en-US"/>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rgbClr val="4E4845"/>
              </a:buClr>
              <a:defRPr sz="1600">
                <a:solidFill>
                  <a:srgbClr val="4E4845"/>
                </a:solidFill>
                <a:latin typeface="Calibri" pitchFamily="34" charset="0"/>
                <a:cs typeface="Arial" charset="0"/>
              </a:defRPr>
            </a:lvl1pPr>
          </a:lstStyle>
          <a:p>
            <a:pPr>
              <a:defRPr/>
            </a:pPr>
            <a:endParaRPr lang="en-US"/>
          </a:p>
        </p:txBody>
      </p:sp>
    </p:spTree>
    <p:extLst>
      <p:ext uri="{BB962C8B-B14F-4D97-AF65-F5344CB8AC3E}">
        <p14:creationId xmlns:p14="http://schemas.microsoft.com/office/powerpoint/2010/main" val="251313360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1"/>
          </p:nvPr>
        </p:nvSpPr>
        <p:spPr/>
        <p:txBody>
          <a:bodyPr/>
          <a:lstStyle>
            <a:lvl1pPr>
              <a:defRPr>
                <a:cs typeface="ＭＳ Ｐゴシック" charset="0"/>
              </a:defRPr>
            </a:lvl1pPr>
          </a:lstStyle>
          <a:p>
            <a:pPr>
              <a:defRPr/>
            </a:pPr>
            <a:fld id="{90BC6371-29CD-FF44-9E7D-41159CE78BA0}" type="slidenum">
              <a:rPr lang="en-US"/>
              <a:pPr>
                <a:defRPr/>
              </a:pPr>
              <a:t>‹#›</a:t>
            </a:fld>
            <a:endParaRPr lang="en-US"/>
          </a:p>
        </p:txBody>
      </p:sp>
    </p:spTree>
    <p:extLst>
      <p:ext uri="{BB962C8B-B14F-4D97-AF65-F5344CB8AC3E}">
        <p14:creationId xmlns:p14="http://schemas.microsoft.com/office/powerpoint/2010/main" val="226867285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p:txBody>
          <a:bodyPr/>
          <a:lstStyle>
            <a:lvl1pPr>
              <a:defRPr/>
            </a:lvl1pPr>
          </a:lstStyle>
          <a:p>
            <a:pPr>
              <a:defRPr/>
            </a:pPr>
            <a:r>
              <a:rPr lang="en-US"/>
              <a:t>Presentation Identifier Goes Here</a:t>
            </a:r>
          </a:p>
        </p:txBody>
      </p:sp>
      <p:sp>
        <p:nvSpPr>
          <p:cNvPr id="6" name="Rectangle 6"/>
          <p:cNvSpPr>
            <a:spLocks noGrp="1" noChangeArrowheads="1"/>
          </p:cNvSpPr>
          <p:nvPr>
            <p:ph type="sldNum" sz="quarter" idx="14"/>
          </p:nvPr>
        </p:nvSpPr>
        <p:spPr/>
        <p:txBody>
          <a:bodyPr/>
          <a:lstStyle>
            <a:lvl1pPr>
              <a:defRPr>
                <a:cs typeface="ＭＳ Ｐゴシック" charset="0"/>
              </a:defRPr>
            </a:lvl1pPr>
          </a:lstStyle>
          <a:p>
            <a:pPr>
              <a:defRPr/>
            </a:pPr>
            <a:fld id="{8368D6D9-D41A-B642-893D-DA2DEB0B4103}" type="slidenum">
              <a:rPr lang="en-US"/>
              <a:pPr>
                <a:defRPr/>
              </a:pPr>
              <a:t>‹#›</a:t>
            </a:fld>
            <a:endParaRPr lang="en-US"/>
          </a:p>
        </p:txBody>
      </p:sp>
    </p:spTree>
    <p:extLst>
      <p:ext uri="{BB962C8B-B14F-4D97-AF65-F5344CB8AC3E}">
        <p14:creationId xmlns:p14="http://schemas.microsoft.com/office/powerpoint/2010/main" val="220965576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r>
              <a:rPr lang="en-US"/>
              <a:t>Presentation Identifier Goes Here</a:t>
            </a:r>
          </a:p>
        </p:txBody>
      </p:sp>
      <p:sp>
        <p:nvSpPr>
          <p:cNvPr id="10" name="Rectangle 6"/>
          <p:cNvSpPr>
            <a:spLocks noGrp="1" noChangeArrowheads="1"/>
          </p:cNvSpPr>
          <p:nvPr>
            <p:ph type="sldNum" sz="quarter" idx="16"/>
          </p:nvPr>
        </p:nvSpPr>
        <p:spPr/>
        <p:txBody>
          <a:bodyPr/>
          <a:lstStyle>
            <a:lvl1pPr>
              <a:defRPr>
                <a:cs typeface="ＭＳ Ｐゴシック" charset="0"/>
              </a:defRPr>
            </a:lvl1pPr>
          </a:lstStyle>
          <a:p>
            <a:pPr>
              <a:defRPr/>
            </a:pPr>
            <a:fld id="{E17F4800-B3B8-454A-9E4C-9220426DC294}" type="slidenum">
              <a:rPr lang="en-US"/>
              <a:pPr>
                <a:defRPr/>
              </a:pPr>
              <a:t>‹#›</a:t>
            </a:fld>
            <a:endParaRPr lang="en-US"/>
          </a:p>
        </p:txBody>
      </p:sp>
    </p:spTree>
    <p:extLst>
      <p:ext uri="{BB962C8B-B14F-4D97-AF65-F5344CB8AC3E}">
        <p14:creationId xmlns:p14="http://schemas.microsoft.com/office/powerpoint/2010/main" val="34555090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pic>
        <p:nvPicPr>
          <p:cNvPr id="6" name="Picture 13"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5"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6"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54CFBF85-FC3F-3546-8A9C-ADEDF1445283}" type="slidenum">
              <a:rPr lang="en-US"/>
              <a:pPr>
                <a:defRPr/>
              </a:pPr>
              <a:t>‹#›</a:t>
            </a:fld>
            <a:endParaRPr lang="en-US"/>
          </a:p>
        </p:txBody>
      </p:sp>
    </p:spTree>
    <p:extLst>
      <p:ext uri="{BB962C8B-B14F-4D97-AF65-F5344CB8AC3E}">
        <p14:creationId xmlns:p14="http://schemas.microsoft.com/office/powerpoint/2010/main" val="161682684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Transition with Background Picture">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pic>
        <p:nvPicPr>
          <p:cNvPr id="6" name="Picture 14" descr="SYM_Horiz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11"/>
          </p:nvPr>
        </p:nvSpPr>
        <p:spPr/>
        <p:txBody>
          <a:bodyPr/>
          <a:lstStyle>
            <a:lvl1pPr>
              <a:defRPr>
                <a:cs typeface="ＭＳ Ｐゴシック" charset="0"/>
              </a:defRPr>
            </a:lvl1pPr>
          </a:lstStyle>
          <a:p>
            <a:pPr>
              <a:defRPr/>
            </a:pPr>
            <a:fld id="{E9CC9690-200A-8B4F-9ED8-9B0A93B98AAF}" type="slidenum">
              <a:rPr lang="en-US"/>
              <a:pPr>
                <a:defRPr/>
              </a:pPr>
              <a:t>‹#›</a:t>
            </a:fld>
            <a:endParaRPr lang="en-US"/>
          </a:p>
        </p:txBody>
      </p:sp>
    </p:spTree>
    <p:extLst>
      <p:ext uri="{BB962C8B-B14F-4D97-AF65-F5344CB8AC3E}">
        <p14:creationId xmlns:p14="http://schemas.microsoft.com/office/powerpoint/2010/main" val="27087852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4"/>
          </p:nvPr>
        </p:nvSpPr>
        <p:spPr/>
        <p:txBody>
          <a:bodyPr/>
          <a:lstStyle>
            <a:lvl1pPr>
              <a:defRPr>
                <a:cs typeface="ＭＳ Ｐゴシック" charset="0"/>
              </a:defRPr>
            </a:lvl1pPr>
          </a:lstStyle>
          <a:p>
            <a:pPr>
              <a:defRPr/>
            </a:pPr>
            <a:fld id="{CD4191E2-BDC9-EB48-8838-B3EDACB127C8}" type="slidenum">
              <a:rPr lang="en-US"/>
              <a:pPr>
                <a:defRPr/>
              </a:pPr>
              <a:t>‹#›</a:t>
            </a:fld>
            <a:endParaRPr lang="en-US"/>
          </a:p>
        </p:txBody>
      </p:sp>
    </p:spTree>
    <p:extLst>
      <p:ext uri="{BB962C8B-B14F-4D97-AF65-F5344CB8AC3E}">
        <p14:creationId xmlns:p14="http://schemas.microsoft.com/office/powerpoint/2010/main" val="298288158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15"/>
          </p:nvPr>
        </p:nvSpPr>
        <p:spPr/>
        <p:txBody>
          <a:bodyPr/>
          <a:lstStyle>
            <a:lvl1pPr>
              <a:defRPr>
                <a:cs typeface="ＭＳ Ｐゴシック" charset="0"/>
              </a:defRPr>
            </a:lvl1pPr>
          </a:lstStyle>
          <a:p>
            <a:pPr>
              <a:defRPr/>
            </a:pPr>
            <a:fld id="{FE62C1EB-C1FC-4241-BDBB-0C7D151C428E}" type="slidenum">
              <a:rPr lang="en-US"/>
              <a:pPr>
                <a:defRPr/>
              </a:pPr>
              <a:t>‹#›</a:t>
            </a:fld>
            <a:endParaRPr lang="en-US"/>
          </a:p>
        </p:txBody>
      </p:sp>
    </p:spTree>
    <p:extLst>
      <p:ext uri="{BB962C8B-B14F-4D97-AF65-F5344CB8AC3E}">
        <p14:creationId xmlns:p14="http://schemas.microsoft.com/office/powerpoint/2010/main" val="146574369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E8BAE923-11A3-0E47-88DA-F4BCE621A262}" type="slidenum">
              <a:rPr lang="en-US"/>
              <a:pPr>
                <a:defRPr/>
              </a:pPr>
              <a:t>‹#›</a:t>
            </a:fld>
            <a:endParaRPr lang="en-US"/>
          </a:p>
        </p:txBody>
      </p:sp>
    </p:spTree>
    <p:extLst>
      <p:ext uri="{BB962C8B-B14F-4D97-AF65-F5344CB8AC3E}">
        <p14:creationId xmlns:p14="http://schemas.microsoft.com/office/powerpoint/2010/main" val="2083668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itle 3"/>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5" name="Slide Number Placeholder 12"/>
          <p:cNvSpPr>
            <a:spLocks noGrp="1"/>
          </p:cNvSpPr>
          <p:nvPr>
            <p:ph type="sldNum" sz="quarter" idx="10"/>
          </p:nvPr>
        </p:nvSpPr>
        <p:spPr>
          <a:xfrm>
            <a:off x="8386763" y="6294438"/>
            <a:ext cx="520700" cy="365125"/>
          </a:xfrm>
        </p:spPr>
        <p:txBody>
          <a:bodyPr/>
          <a:lstStyle>
            <a:lvl1pPr algn="ctr">
              <a:defRPr sz="1200">
                <a:solidFill>
                  <a:srgbClr val="FFFFFF"/>
                </a:solidFill>
              </a:defRPr>
            </a:lvl1pPr>
          </a:lstStyle>
          <a:p>
            <a:pPr>
              <a:defRPr/>
            </a:pPr>
            <a:fld id="{604C45DE-673E-9A4C-A994-6B862668EC8A}" type="slidenum">
              <a:rPr lang="en-US"/>
              <a:pPr>
                <a:defRPr/>
              </a:pPr>
              <a:t>‹#›</a:t>
            </a:fld>
            <a:endParaRPr lang="en-US" dirty="0"/>
          </a:p>
        </p:txBody>
      </p:sp>
      <p:sp>
        <p:nvSpPr>
          <p:cNvPr id="6" name="Footer Placeholder 11"/>
          <p:cNvSpPr>
            <a:spLocks noGrp="1"/>
          </p:cNvSpPr>
          <p:nvPr>
            <p:ph type="ftr" sz="quarter" idx="11"/>
          </p:nvPr>
        </p:nvSpPr>
        <p:spPr>
          <a:xfrm>
            <a:off x="244475" y="6292850"/>
            <a:ext cx="6623050" cy="365125"/>
          </a:xfrm>
        </p:spPr>
        <p:txBody>
          <a:bodyPr/>
          <a:lstStyle>
            <a:lvl1pPr algn="l">
              <a:defRPr sz="1200">
                <a:solidFill>
                  <a:schemeClr val="tx1"/>
                </a:solidFill>
                <a:latin typeface="+mn-lt"/>
              </a:defRPr>
            </a:lvl1pPr>
          </a:lstStyle>
          <a:p>
            <a:pPr>
              <a:defRPr/>
            </a:pPr>
            <a:r>
              <a:rPr lang="en-US"/>
              <a:t>Symantec App Center</a:t>
            </a:r>
            <a:endParaRPr lang="en-US" dirty="0"/>
          </a:p>
        </p:txBody>
      </p:sp>
    </p:spTree>
    <p:extLst>
      <p:ext uri="{BB962C8B-B14F-4D97-AF65-F5344CB8AC3E}">
        <p14:creationId xmlns:p14="http://schemas.microsoft.com/office/powerpoint/2010/main" val="145708749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4" name="Rectangle 6"/>
          <p:cNvSpPr>
            <a:spLocks noGrp="1" noChangeArrowheads="1"/>
          </p:cNvSpPr>
          <p:nvPr>
            <p:ph type="sldNum" sz="quarter" idx="11"/>
          </p:nvPr>
        </p:nvSpPr>
        <p:spPr/>
        <p:txBody>
          <a:bodyPr/>
          <a:lstStyle>
            <a:lvl1pPr>
              <a:defRPr>
                <a:cs typeface="ＭＳ Ｐゴシック" charset="0"/>
              </a:defRPr>
            </a:lvl1pPr>
          </a:lstStyle>
          <a:p>
            <a:pPr>
              <a:defRPr/>
            </a:pPr>
            <a:fld id="{806B5629-E116-6B41-A9A4-5B491BC9A1B0}" type="slidenum">
              <a:rPr lang="en-US"/>
              <a:pPr>
                <a:defRPr/>
              </a:pPr>
              <a:t>‹#›</a:t>
            </a:fld>
            <a:endParaRPr lang="en-US"/>
          </a:p>
        </p:txBody>
      </p:sp>
    </p:spTree>
    <p:extLst>
      <p:ext uri="{BB962C8B-B14F-4D97-AF65-F5344CB8AC3E}">
        <p14:creationId xmlns:p14="http://schemas.microsoft.com/office/powerpoint/2010/main" val="35895614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34A60390-2DF0-A54E-A306-540F89861E2A}" type="slidenum">
              <a:rPr lang="en-US"/>
              <a:pPr>
                <a:defRPr/>
              </a:pPr>
              <a:t>‹#›</a:t>
            </a:fld>
            <a:endParaRPr lang="en-US"/>
          </a:p>
        </p:txBody>
      </p:sp>
    </p:spTree>
    <p:extLst>
      <p:ext uri="{BB962C8B-B14F-4D97-AF65-F5344CB8AC3E}">
        <p14:creationId xmlns:p14="http://schemas.microsoft.com/office/powerpoint/2010/main" val="284360032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ftr" sz="quarter" idx="19"/>
          </p:nvPr>
        </p:nvSpPr>
        <p:spPr/>
        <p:txBody>
          <a:bodyPr/>
          <a:lstStyle>
            <a:lvl1pPr>
              <a:defRPr/>
            </a:lvl1pPr>
          </a:lstStyle>
          <a:p>
            <a:pPr>
              <a:defRPr/>
            </a:pPr>
            <a:r>
              <a:rPr lang="en-US"/>
              <a:t>Presentation Identifier Goes Here</a:t>
            </a:r>
          </a:p>
        </p:txBody>
      </p:sp>
      <p:sp>
        <p:nvSpPr>
          <p:cNvPr id="7" name="Rectangle 6"/>
          <p:cNvSpPr>
            <a:spLocks noGrp="1" noChangeArrowheads="1"/>
          </p:cNvSpPr>
          <p:nvPr>
            <p:ph type="sldNum" sz="quarter" idx="20"/>
          </p:nvPr>
        </p:nvSpPr>
        <p:spPr/>
        <p:txBody>
          <a:bodyPr/>
          <a:lstStyle>
            <a:lvl1pPr>
              <a:defRPr>
                <a:cs typeface="ＭＳ Ｐゴシック" charset="0"/>
              </a:defRPr>
            </a:lvl1pPr>
          </a:lstStyle>
          <a:p>
            <a:pPr>
              <a:defRPr/>
            </a:pPr>
            <a:fld id="{2A1D0187-0112-A245-B2C9-6BECDBC9393B}" type="slidenum">
              <a:rPr lang="en-US"/>
              <a:pPr>
                <a:defRPr/>
              </a:pPr>
              <a:t>‹#›</a:t>
            </a:fld>
            <a:endParaRPr lang="en-US"/>
          </a:p>
        </p:txBody>
      </p:sp>
    </p:spTree>
    <p:extLst>
      <p:ext uri="{BB962C8B-B14F-4D97-AF65-F5344CB8AC3E}">
        <p14:creationId xmlns:p14="http://schemas.microsoft.com/office/powerpoint/2010/main" val="252361550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Drag picture to placeholder or click icon to add</a:t>
            </a:r>
            <a:endParaRPr lang="en-US" noProof="0" dirty="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5"/>
          <p:cNvSpPr>
            <a:spLocks noGrp="1" noChangeArrowheads="1"/>
          </p:cNvSpPr>
          <p:nvPr>
            <p:ph type="ftr" sz="quarter" idx="19"/>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20"/>
          </p:nvPr>
        </p:nvSpPr>
        <p:spPr/>
        <p:txBody>
          <a:bodyPr/>
          <a:lstStyle>
            <a:lvl1pPr>
              <a:defRPr>
                <a:cs typeface="ＭＳ Ｐゴシック" charset="0"/>
              </a:defRPr>
            </a:lvl1pPr>
          </a:lstStyle>
          <a:p>
            <a:pPr>
              <a:defRPr/>
            </a:pPr>
            <a:fld id="{63EF22DF-C8B4-E740-919C-75C99F4C6A3F}" type="slidenum">
              <a:rPr lang="en-US"/>
              <a:pPr>
                <a:defRPr/>
              </a:pPr>
              <a:t>‹#›</a:t>
            </a:fld>
            <a:endParaRPr lang="en-US"/>
          </a:p>
        </p:txBody>
      </p:sp>
    </p:spTree>
    <p:extLst>
      <p:ext uri="{BB962C8B-B14F-4D97-AF65-F5344CB8AC3E}">
        <p14:creationId xmlns:p14="http://schemas.microsoft.com/office/powerpoint/2010/main" val="283726257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Copyright © 2010 Symantec Corporation. All rights reserved. </a:t>
            </a:r>
            <a:r>
              <a:rPr lang="en-US" sz="800">
                <a:solidFill>
                  <a:srgbClr val="000000"/>
                </a:solidFill>
                <a:latin typeface="Calibri" charset="0"/>
                <a:cs typeface="Arial"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solidFill>
                <a:srgbClr val="000000"/>
              </a:solidFill>
              <a:latin typeface="Calibri" charset="0"/>
              <a:cs typeface="Arial" charset="0"/>
            </a:endParaRPr>
          </a:p>
          <a:p>
            <a:pPr>
              <a:lnSpc>
                <a:spcPct val="90000"/>
              </a:lnSpc>
            </a:pPr>
            <a:r>
              <a:rPr lang="en-US" sz="800">
                <a:solidFill>
                  <a:srgbClr val="000000"/>
                </a:solidFill>
                <a:latin typeface="Calibri" charset="0"/>
                <a:cs typeface="Arial"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B65FDE10-9E95-DD4D-81EC-EBD17722DD36}" type="slidenum">
              <a:rPr lang="en-US"/>
              <a:pPr>
                <a:defRPr/>
              </a:pPr>
              <a:t>‹#›</a:t>
            </a:fld>
            <a:endParaRPr lang="en-US"/>
          </a:p>
        </p:txBody>
      </p:sp>
    </p:spTree>
    <p:extLst>
      <p:ext uri="{BB962C8B-B14F-4D97-AF65-F5344CB8AC3E}">
        <p14:creationId xmlns:p14="http://schemas.microsoft.com/office/powerpoint/2010/main" val="22019998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SYMANTEC PROPRIETARY/CONFIDENTIAL – INTERNAL USE ONLY</a:t>
            </a:r>
            <a:br>
              <a:rPr lang="en-US" sz="800" b="1">
                <a:solidFill>
                  <a:srgbClr val="000000"/>
                </a:solidFill>
                <a:latin typeface="Calibri" charset="0"/>
                <a:cs typeface="Arial" charset="0"/>
              </a:rPr>
            </a:br>
            <a:r>
              <a:rPr lang="en-US" sz="800">
                <a:solidFill>
                  <a:srgbClr val="000000"/>
                </a:solidFill>
                <a:latin typeface="Calibri" charset="0"/>
                <a:cs typeface="Arial" charset="0"/>
              </a:rPr>
              <a:t>Copyright © 2010 Symantec Corporation. All rights reserved.</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B0596669-8004-5345-96AC-B44428E786FE}" type="slidenum">
              <a:rPr lang="en-US"/>
              <a:pPr>
                <a:defRPr/>
              </a:pPr>
              <a:t>‹#›</a:t>
            </a:fld>
            <a:endParaRPr lang="en-US"/>
          </a:p>
        </p:txBody>
      </p:sp>
    </p:spTree>
    <p:extLst>
      <p:ext uri="{BB962C8B-B14F-4D97-AF65-F5344CB8AC3E}">
        <p14:creationId xmlns:p14="http://schemas.microsoft.com/office/powerpoint/2010/main" val="36122321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16"/>
          <p:cNvGrpSpPr>
            <a:grpSpLocks/>
          </p:cNvGrpSpPr>
          <p:nvPr userDrawn="1"/>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grpSp>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6" name="Rectangle 5"/>
          <p:cNvSpPr>
            <a:spLocks noGrp="1" noChangeArrowheads="1"/>
          </p:cNvSpPr>
          <p:nvPr>
            <p:ph type="ftr" sz="quarter" idx="11"/>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p:ph type="sldNum" sz="quarter" idx="12"/>
          </p:nvPr>
        </p:nvSpPr>
        <p:spPr/>
        <p:txBody>
          <a:bodyPr/>
          <a:lstStyle>
            <a:lvl1pPr>
              <a:defRPr>
                <a:cs typeface="ＭＳ Ｐゴシック" charset="0"/>
              </a:defRPr>
            </a:lvl1pPr>
          </a:lstStyle>
          <a:p>
            <a:pPr>
              <a:defRPr/>
            </a:pPr>
            <a:fld id="{A5A879B4-19E1-A243-BC5D-77C6FCF13005}" type="slidenum">
              <a:rPr lang="en-US"/>
              <a:pPr>
                <a:defRPr/>
              </a:pPr>
              <a:t>‹#›</a:t>
            </a:fld>
            <a:endParaRPr lang="en-US"/>
          </a:p>
        </p:txBody>
      </p:sp>
      <p:sp>
        <p:nvSpPr>
          <p:cNvPr id="38"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rgbClr val="4E4845"/>
              </a:buClr>
              <a:defRPr sz="1600">
                <a:solidFill>
                  <a:srgbClr val="4E4845"/>
                </a:solidFill>
                <a:latin typeface="Calibri" pitchFamily="34" charset="0"/>
                <a:cs typeface="Arial" charset="0"/>
              </a:defRPr>
            </a:lvl1pPr>
          </a:lstStyle>
          <a:p>
            <a:pPr>
              <a:defRPr/>
            </a:pPr>
            <a:endParaRPr lang="en-US"/>
          </a:p>
        </p:txBody>
      </p:sp>
    </p:spTree>
    <p:extLst>
      <p:ext uri="{BB962C8B-B14F-4D97-AF65-F5344CB8AC3E}">
        <p14:creationId xmlns:p14="http://schemas.microsoft.com/office/powerpoint/2010/main" val="249490018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1"/>
          </p:nvPr>
        </p:nvSpPr>
        <p:spPr/>
        <p:txBody>
          <a:bodyPr/>
          <a:lstStyle>
            <a:lvl1pPr>
              <a:defRPr>
                <a:cs typeface="ＭＳ Ｐゴシック" charset="0"/>
              </a:defRPr>
            </a:lvl1pPr>
          </a:lstStyle>
          <a:p>
            <a:pPr>
              <a:defRPr/>
            </a:pPr>
            <a:fld id="{17EA64BB-3C3A-7B4C-944D-CE275529B4CD}" type="slidenum">
              <a:rPr lang="en-US"/>
              <a:pPr>
                <a:defRPr/>
              </a:pPr>
              <a:t>‹#›</a:t>
            </a:fld>
            <a:endParaRPr lang="en-US"/>
          </a:p>
        </p:txBody>
      </p:sp>
    </p:spTree>
    <p:extLst>
      <p:ext uri="{BB962C8B-B14F-4D97-AF65-F5344CB8AC3E}">
        <p14:creationId xmlns:p14="http://schemas.microsoft.com/office/powerpoint/2010/main" val="125309486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p:txBody>
          <a:bodyPr/>
          <a:lstStyle>
            <a:lvl1pPr>
              <a:defRPr/>
            </a:lvl1pPr>
          </a:lstStyle>
          <a:p>
            <a:pPr>
              <a:defRPr/>
            </a:pPr>
            <a:r>
              <a:rPr lang="en-US"/>
              <a:t>Presentation Identifier Goes Here</a:t>
            </a:r>
          </a:p>
        </p:txBody>
      </p:sp>
      <p:sp>
        <p:nvSpPr>
          <p:cNvPr id="6" name="Rectangle 6"/>
          <p:cNvSpPr>
            <a:spLocks noGrp="1" noChangeArrowheads="1"/>
          </p:cNvSpPr>
          <p:nvPr>
            <p:ph type="sldNum" sz="quarter" idx="14"/>
          </p:nvPr>
        </p:nvSpPr>
        <p:spPr/>
        <p:txBody>
          <a:bodyPr/>
          <a:lstStyle>
            <a:lvl1pPr>
              <a:defRPr>
                <a:cs typeface="ＭＳ Ｐゴシック" charset="0"/>
              </a:defRPr>
            </a:lvl1pPr>
          </a:lstStyle>
          <a:p>
            <a:pPr>
              <a:defRPr/>
            </a:pPr>
            <a:fld id="{BCE3CB5C-20C6-914B-98D8-97A9B6EB44EF}" type="slidenum">
              <a:rPr lang="en-US"/>
              <a:pPr>
                <a:defRPr/>
              </a:pPr>
              <a:t>‹#›</a:t>
            </a:fld>
            <a:endParaRPr lang="en-US"/>
          </a:p>
        </p:txBody>
      </p:sp>
    </p:spTree>
    <p:extLst>
      <p:ext uri="{BB962C8B-B14F-4D97-AF65-F5344CB8AC3E}">
        <p14:creationId xmlns:p14="http://schemas.microsoft.com/office/powerpoint/2010/main" val="209100297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r>
              <a:rPr lang="en-US"/>
              <a:t>Presentation Identifier Goes Here</a:t>
            </a:r>
          </a:p>
        </p:txBody>
      </p:sp>
      <p:sp>
        <p:nvSpPr>
          <p:cNvPr id="10" name="Rectangle 6"/>
          <p:cNvSpPr>
            <a:spLocks noGrp="1" noChangeArrowheads="1"/>
          </p:cNvSpPr>
          <p:nvPr>
            <p:ph type="sldNum" sz="quarter" idx="16"/>
          </p:nvPr>
        </p:nvSpPr>
        <p:spPr/>
        <p:txBody>
          <a:bodyPr/>
          <a:lstStyle>
            <a:lvl1pPr>
              <a:defRPr>
                <a:cs typeface="ＭＳ Ｐゴシック" charset="0"/>
              </a:defRPr>
            </a:lvl1pPr>
          </a:lstStyle>
          <a:p>
            <a:pPr>
              <a:defRPr/>
            </a:pPr>
            <a:fld id="{029FDB63-F543-384B-8248-091A67F827F2}" type="slidenum">
              <a:rPr lang="en-US"/>
              <a:pPr>
                <a:defRPr/>
              </a:pPr>
              <a:t>‹#›</a:t>
            </a:fld>
            <a:endParaRPr lang="en-US"/>
          </a:p>
        </p:txBody>
      </p:sp>
    </p:spTree>
    <p:extLst>
      <p:ext uri="{BB962C8B-B14F-4D97-AF65-F5344CB8AC3E}">
        <p14:creationId xmlns:p14="http://schemas.microsoft.com/office/powerpoint/2010/main" val="396558909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5" name="Group 11"/>
          <p:cNvGrpSpPr>
            <a:grpSpLocks/>
          </p:cNvGrpSpPr>
          <p:nvPr/>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grpSp>
      <p:pic>
        <p:nvPicPr>
          <p:cNvPr id="8" name="Picture 14"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dist="35921" dir="2700000" algn="ctr" rotWithShape="0">
                    <a:srgbClr val="9A918C"/>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chemeClr val="bg2">
                    <a:lumMod val="50000"/>
                  </a:schemeClr>
                </a:solidFill>
                <a:latin typeface="Calibri" pitchFamily="34" charset="0"/>
                <a:cs typeface="Calibri" pitchFamily="34" charset="0"/>
              </a:defRPr>
            </a:lvl1pPr>
          </a:lstStyle>
          <a:p>
            <a:pPr>
              <a:defRPr/>
            </a:pPr>
            <a:endParaRPr lang="en-US"/>
          </a:p>
        </p:txBody>
      </p:sp>
      <p:sp>
        <p:nvSpPr>
          <p:cNvPr id="38" name="Rectangle 6"/>
          <p:cNvSpPr>
            <a:spLocks noGrp="1" noChangeArrowheads="1"/>
          </p:cNvSpPr>
          <p:nvPr>
            <p:ph type="sldNum" sz="quarter" idx="12"/>
          </p:nvPr>
        </p:nvSpPr>
        <p:spPr/>
        <p:txBody>
          <a:bodyPr/>
          <a:lstStyle>
            <a:lvl1pPr eaLnBrk="0" hangingPunct="0">
              <a:defRPr sz="1000" b="1">
                <a:solidFill>
                  <a:schemeClr val="bg1"/>
                </a:solidFill>
                <a:latin typeface="Calibri" pitchFamily="34" charset="0"/>
                <a:cs typeface="Calibri" pitchFamily="34" charset="0"/>
              </a:defRPr>
            </a:lvl1pPr>
          </a:lstStyle>
          <a:p>
            <a:pPr>
              <a:defRPr/>
            </a:pPr>
            <a:fld id="{CA144F0A-30FD-E748-AE4E-6EE4A0B2BCA9}" type="slidenum">
              <a:rPr lang="en-US"/>
              <a:pPr>
                <a:defRPr/>
              </a:pPr>
              <a:t>‹#›</a:t>
            </a:fld>
            <a:endParaRPr lang="en-US"/>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defRPr lang="en-US" sz="1600" b="0" baseline="0">
                <a:solidFill>
                  <a:schemeClr val="bg2">
                    <a:lumMod val="50000"/>
                  </a:schemeClr>
                </a:solidFill>
                <a:latin typeface="+mn-lt"/>
                <a:ea typeface="+mn-ea"/>
                <a:cs typeface="+mn-cs"/>
              </a:defRPr>
            </a:lvl1pPr>
          </a:lstStyle>
          <a:p>
            <a:pPr>
              <a:defRPr/>
            </a:pPr>
            <a:fld id="{2757D27C-D6E2-BD46-A9C8-226CB6A99C7D}" type="datetimeFigureOut">
              <a:rPr lang="en-US"/>
              <a:pPr>
                <a:defRPr/>
              </a:pPr>
              <a:t>4/18/2016</a:t>
            </a:fld>
            <a:endParaRPr/>
          </a:p>
        </p:txBody>
      </p:sp>
    </p:spTree>
    <p:extLst>
      <p:ext uri="{BB962C8B-B14F-4D97-AF65-F5344CB8AC3E}">
        <p14:creationId xmlns:p14="http://schemas.microsoft.com/office/powerpoint/2010/main" val="386744920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pic>
        <p:nvPicPr>
          <p:cNvPr id="6" name="Picture 13"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5"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6"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574D8046-C793-AE40-909C-A196B3B5A4FC}" type="slidenum">
              <a:rPr lang="en-US"/>
              <a:pPr>
                <a:defRPr/>
              </a:pPr>
              <a:t>‹#›</a:t>
            </a:fld>
            <a:endParaRPr lang="en-US"/>
          </a:p>
        </p:txBody>
      </p:sp>
    </p:spTree>
    <p:extLst>
      <p:ext uri="{BB962C8B-B14F-4D97-AF65-F5344CB8AC3E}">
        <p14:creationId xmlns:p14="http://schemas.microsoft.com/office/powerpoint/2010/main" val="21966882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Transition with Background Picture">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pic>
        <p:nvPicPr>
          <p:cNvPr id="6" name="Picture 14" descr="SYM_Horiz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11"/>
          </p:nvPr>
        </p:nvSpPr>
        <p:spPr/>
        <p:txBody>
          <a:bodyPr/>
          <a:lstStyle>
            <a:lvl1pPr>
              <a:defRPr>
                <a:cs typeface="ＭＳ Ｐゴシック" charset="0"/>
              </a:defRPr>
            </a:lvl1pPr>
          </a:lstStyle>
          <a:p>
            <a:pPr>
              <a:defRPr/>
            </a:pPr>
            <a:fld id="{B4CC26D1-3E30-7143-A0DD-DA1DCFC13857}" type="slidenum">
              <a:rPr lang="en-US"/>
              <a:pPr>
                <a:defRPr/>
              </a:pPr>
              <a:t>‹#›</a:t>
            </a:fld>
            <a:endParaRPr lang="en-US"/>
          </a:p>
        </p:txBody>
      </p:sp>
    </p:spTree>
    <p:extLst>
      <p:ext uri="{BB962C8B-B14F-4D97-AF65-F5344CB8AC3E}">
        <p14:creationId xmlns:p14="http://schemas.microsoft.com/office/powerpoint/2010/main" val="110535742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4"/>
          </p:nvPr>
        </p:nvSpPr>
        <p:spPr/>
        <p:txBody>
          <a:bodyPr/>
          <a:lstStyle>
            <a:lvl1pPr>
              <a:defRPr>
                <a:cs typeface="ＭＳ Ｐゴシック" charset="0"/>
              </a:defRPr>
            </a:lvl1pPr>
          </a:lstStyle>
          <a:p>
            <a:pPr>
              <a:defRPr/>
            </a:pPr>
            <a:fld id="{F47D8DC6-72CE-7F40-8975-E7F5FDBD365B}" type="slidenum">
              <a:rPr lang="en-US"/>
              <a:pPr>
                <a:defRPr/>
              </a:pPr>
              <a:t>‹#›</a:t>
            </a:fld>
            <a:endParaRPr lang="en-US"/>
          </a:p>
        </p:txBody>
      </p:sp>
    </p:spTree>
    <p:extLst>
      <p:ext uri="{BB962C8B-B14F-4D97-AF65-F5344CB8AC3E}">
        <p14:creationId xmlns:p14="http://schemas.microsoft.com/office/powerpoint/2010/main" val="242129015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15"/>
          </p:nvPr>
        </p:nvSpPr>
        <p:spPr/>
        <p:txBody>
          <a:bodyPr/>
          <a:lstStyle>
            <a:lvl1pPr>
              <a:defRPr>
                <a:cs typeface="ＭＳ Ｐゴシック" charset="0"/>
              </a:defRPr>
            </a:lvl1pPr>
          </a:lstStyle>
          <a:p>
            <a:pPr>
              <a:defRPr/>
            </a:pPr>
            <a:fld id="{FBB0BB20-32FF-7C48-8472-2C75DC115DDA}" type="slidenum">
              <a:rPr lang="en-US"/>
              <a:pPr>
                <a:defRPr/>
              </a:pPr>
              <a:t>‹#›</a:t>
            </a:fld>
            <a:endParaRPr lang="en-US"/>
          </a:p>
        </p:txBody>
      </p:sp>
    </p:spTree>
    <p:extLst>
      <p:ext uri="{BB962C8B-B14F-4D97-AF65-F5344CB8AC3E}">
        <p14:creationId xmlns:p14="http://schemas.microsoft.com/office/powerpoint/2010/main" val="373199827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C43899BC-6C18-3645-A5E4-A868D42896BC}" type="slidenum">
              <a:rPr lang="en-US"/>
              <a:pPr>
                <a:defRPr/>
              </a:pPr>
              <a:t>‹#›</a:t>
            </a:fld>
            <a:endParaRPr lang="en-US"/>
          </a:p>
        </p:txBody>
      </p:sp>
    </p:spTree>
    <p:extLst>
      <p:ext uri="{BB962C8B-B14F-4D97-AF65-F5344CB8AC3E}">
        <p14:creationId xmlns:p14="http://schemas.microsoft.com/office/powerpoint/2010/main" val="125602276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4" name="Rectangle 6"/>
          <p:cNvSpPr>
            <a:spLocks noGrp="1" noChangeArrowheads="1"/>
          </p:cNvSpPr>
          <p:nvPr>
            <p:ph type="sldNum" sz="quarter" idx="11"/>
          </p:nvPr>
        </p:nvSpPr>
        <p:spPr/>
        <p:txBody>
          <a:bodyPr/>
          <a:lstStyle>
            <a:lvl1pPr>
              <a:defRPr>
                <a:cs typeface="ＭＳ Ｐゴシック" charset="0"/>
              </a:defRPr>
            </a:lvl1pPr>
          </a:lstStyle>
          <a:p>
            <a:pPr>
              <a:defRPr/>
            </a:pPr>
            <a:fld id="{433926ED-FEB8-5340-8A73-DEA2D8B74498}" type="slidenum">
              <a:rPr lang="en-US"/>
              <a:pPr>
                <a:defRPr/>
              </a:pPr>
              <a:t>‹#›</a:t>
            </a:fld>
            <a:endParaRPr lang="en-US"/>
          </a:p>
        </p:txBody>
      </p:sp>
    </p:spTree>
    <p:extLst>
      <p:ext uri="{BB962C8B-B14F-4D97-AF65-F5344CB8AC3E}">
        <p14:creationId xmlns:p14="http://schemas.microsoft.com/office/powerpoint/2010/main" val="18160325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177B0C87-69B5-AC4C-8E4D-8FC060E04950}" type="slidenum">
              <a:rPr lang="en-US"/>
              <a:pPr>
                <a:defRPr/>
              </a:pPr>
              <a:t>‹#›</a:t>
            </a:fld>
            <a:endParaRPr lang="en-US"/>
          </a:p>
        </p:txBody>
      </p:sp>
    </p:spTree>
    <p:extLst>
      <p:ext uri="{BB962C8B-B14F-4D97-AF65-F5344CB8AC3E}">
        <p14:creationId xmlns:p14="http://schemas.microsoft.com/office/powerpoint/2010/main" val="172806092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ftr" sz="quarter" idx="19"/>
          </p:nvPr>
        </p:nvSpPr>
        <p:spPr/>
        <p:txBody>
          <a:bodyPr/>
          <a:lstStyle>
            <a:lvl1pPr>
              <a:defRPr/>
            </a:lvl1pPr>
          </a:lstStyle>
          <a:p>
            <a:pPr>
              <a:defRPr/>
            </a:pPr>
            <a:r>
              <a:rPr lang="en-US"/>
              <a:t>Presentation Identifier Goes Here</a:t>
            </a:r>
          </a:p>
        </p:txBody>
      </p:sp>
      <p:sp>
        <p:nvSpPr>
          <p:cNvPr id="7" name="Rectangle 6"/>
          <p:cNvSpPr>
            <a:spLocks noGrp="1" noChangeArrowheads="1"/>
          </p:cNvSpPr>
          <p:nvPr>
            <p:ph type="sldNum" sz="quarter" idx="20"/>
          </p:nvPr>
        </p:nvSpPr>
        <p:spPr/>
        <p:txBody>
          <a:bodyPr/>
          <a:lstStyle>
            <a:lvl1pPr>
              <a:defRPr>
                <a:cs typeface="ＭＳ Ｐゴシック" charset="0"/>
              </a:defRPr>
            </a:lvl1pPr>
          </a:lstStyle>
          <a:p>
            <a:pPr>
              <a:defRPr/>
            </a:pPr>
            <a:fld id="{DA264F91-2CD1-904B-986D-9F9EE8BB2E3C}" type="slidenum">
              <a:rPr lang="en-US"/>
              <a:pPr>
                <a:defRPr/>
              </a:pPr>
              <a:t>‹#›</a:t>
            </a:fld>
            <a:endParaRPr lang="en-US"/>
          </a:p>
        </p:txBody>
      </p:sp>
    </p:spTree>
    <p:extLst>
      <p:ext uri="{BB962C8B-B14F-4D97-AF65-F5344CB8AC3E}">
        <p14:creationId xmlns:p14="http://schemas.microsoft.com/office/powerpoint/2010/main" val="405391116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Drag picture to placeholder or click icon to add</a:t>
            </a:r>
            <a:endParaRPr lang="en-US" noProof="0" dirty="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5"/>
          <p:cNvSpPr>
            <a:spLocks noGrp="1" noChangeArrowheads="1"/>
          </p:cNvSpPr>
          <p:nvPr>
            <p:ph type="ftr" sz="quarter" idx="19"/>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20"/>
          </p:nvPr>
        </p:nvSpPr>
        <p:spPr/>
        <p:txBody>
          <a:bodyPr/>
          <a:lstStyle>
            <a:lvl1pPr>
              <a:defRPr>
                <a:cs typeface="ＭＳ Ｐゴシック" charset="0"/>
              </a:defRPr>
            </a:lvl1pPr>
          </a:lstStyle>
          <a:p>
            <a:pPr>
              <a:defRPr/>
            </a:pPr>
            <a:fld id="{B347F69E-B8A2-D94A-81FC-628E6840A55B}" type="slidenum">
              <a:rPr lang="en-US"/>
              <a:pPr>
                <a:defRPr/>
              </a:pPr>
              <a:t>‹#›</a:t>
            </a:fld>
            <a:endParaRPr lang="en-US"/>
          </a:p>
        </p:txBody>
      </p:sp>
    </p:spTree>
    <p:extLst>
      <p:ext uri="{BB962C8B-B14F-4D97-AF65-F5344CB8AC3E}">
        <p14:creationId xmlns:p14="http://schemas.microsoft.com/office/powerpoint/2010/main" val="206166113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Copyright © 2010 Symantec Corporation. All rights reserved. </a:t>
            </a:r>
            <a:r>
              <a:rPr lang="en-US" sz="800">
                <a:solidFill>
                  <a:srgbClr val="000000"/>
                </a:solidFill>
                <a:latin typeface="Calibri" charset="0"/>
                <a:cs typeface="Arial"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solidFill>
                <a:srgbClr val="000000"/>
              </a:solidFill>
              <a:latin typeface="Calibri" charset="0"/>
              <a:cs typeface="Arial" charset="0"/>
            </a:endParaRPr>
          </a:p>
          <a:p>
            <a:pPr>
              <a:lnSpc>
                <a:spcPct val="90000"/>
              </a:lnSpc>
            </a:pPr>
            <a:r>
              <a:rPr lang="en-US" sz="800">
                <a:solidFill>
                  <a:srgbClr val="000000"/>
                </a:solidFill>
                <a:latin typeface="Calibri" charset="0"/>
                <a:cs typeface="Arial"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91DB5FFF-FEBC-AD4B-AA52-8FDDEFDDCFE9}" type="slidenum">
              <a:rPr lang="en-US"/>
              <a:pPr>
                <a:defRPr/>
              </a:pPr>
              <a:t>‹#›</a:t>
            </a:fld>
            <a:endParaRPr lang="en-US"/>
          </a:p>
        </p:txBody>
      </p:sp>
    </p:spTree>
    <p:extLst>
      <p:ext uri="{BB962C8B-B14F-4D97-AF65-F5344CB8AC3E}">
        <p14:creationId xmlns:p14="http://schemas.microsoft.com/office/powerpoint/2010/main" val="199796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endParaRPr lang="en-US"/>
          </a:p>
        </p:txBody>
      </p:sp>
      <p:sp>
        <p:nvSpPr>
          <p:cNvPr id="6" name="Rectangle 6"/>
          <p:cNvSpPr>
            <a:spLocks noGrp="1" noChangeArrowheads="1"/>
          </p:cNvSpPr>
          <p:nvPr>
            <p:ph type="sldNum" sz="quarter" idx="14"/>
          </p:nvPr>
        </p:nvSpPr>
        <p:spPr>
          <a:ln/>
        </p:spPr>
        <p:txBody>
          <a:bodyPr/>
          <a:lstStyle>
            <a:lvl1pPr>
              <a:defRPr/>
            </a:lvl1pPr>
          </a:lstStyle>
          <a:p>
            <a:pPr>
              <a:defRPr/>
            </a:pPr>
            <a:fld id="{0F886B18-5661-7C4D-B6B3-FBCA6DA2C381}" type="slidenum">
              <a:rPr lang="en-US"/>
              <a:pPr>
                <a:defRPr/>
              </a:pPr>
              <a:t>‹#›</a:t>
            </a:fld>
            <a:endParaRPr lang="en-US"/>
          </a:p>
        </p:txBody>
      </p:sp>
    </p:spTree>
    <p:extLst>
      <p:ext uri="{BB962C8B-B14F-4D97-AF65-F5344CB8AC3E}">
        <p14:creationId xmlns:p14="http://schemas.microsoft.com/office/powerpoint/2010/main" val="3352076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11113"/>
            <a:ext cx="9147175"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ftr" sz="quarter" idx="10"/>
          </p:nvPr>
        </p:nvSpPr>
        <p:spPr/>
        <p:txBody>
          <a:bodyPr/>
          <a:lstStyle>
            <a:lvl1pPr>
              <a:defRPr/>
            </a:lvl1pPr>
          </a:lstStyle>
          <a:p>
            <a:pPr>
              <a:defRPr/>
            </a:pPr>
            <a:r>
              <a:rPr lang="en-US"/>
              <a:t>Symantec Mobile Management 7.1</a:t>
            </a:r>
          </a:p>
        </p:txBody>
      </p:sp>
      <p:sp>
        <p:nvSpPr>
          <p:cNvPr id="6" name="Rectangle 6"/>
          <p:cNvSpPr>
            <a:spLocks noGrp="1" noChangeArrowheads="1"/>
          </p:cNvSpPr>
          <p:nvPr>
            <p:ph type="sldNum" sz="quarter" idx="11"/>
          </p:nvPr>
        </p:nvSpPr>
        <p:spPr/>
        <p:txBody>
          <a:bodyPr/>
          <a:lstStyle>
            <a:lvl1pPr>
              <a:defRPr/>
            </a:lvl1pPr>
          </a:lstStyle>
          <a:p>
            <a:pPr>
              <a:defRPr/>
            </a:pPr>
            <a:fld id="{A082E55A-0868-1745-94A3-3697D0A23C1E}" type="slidenum">
              <a:rPr lang="en-US"/>
              <a:pPr>
                <a:defRPr/>
              </a:pPr>
              <a:t>‹#›</a:t>
            </a:fld>
            <a:endParaRPr lang="en-US"/>
          </a:p>
        </p:txBody>
      </p:sp>
    </p:spTree>
    <p:extLst>
      <p:ext uri="{BB962C8B-B14F-4D97-AF65-F5344CB8AC3E}">
        <p14:creationId xmlns:p14="http://schemas.microsoft.com/office/powerpoint/2010/main" val="407648993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SYMANTEC PROPRIETARY/CONFIDENTIAL – INTERNAL USE ONLY</a:t>
            </a:r>
            <a:br>
              <a:rPr lang="en-US" sz="800" b="1">
                <a:solidFill>
                  <a:srgbClr val="000000"/>
                </a:solidFill>
                <a:latin typeface="Calibri" charset="0"/>
                <a:cs typeface="Arial" charset="0"/>
              </a:rPr>
            </a:br>
            <a:r>
              <a:rPr lang="en-US" sz="800">
                <a:solidFill>
                  <a:srgbClr val="000000"/>
                </a:solidFill>
                <a:latin typeface="Calibri" charset="0"/>
                <a:cs typeface="Arial" charset="0"/>
              </a:rPr>
              <a:t>Copyright © 2010 Symantec Corporation. All rights reserved.</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0931B7E3-DEF0-E94F-83D6-DABEDC630209}" type="slidenum">
              <a:rPr lang="en-US"/>
              <a:pPr>
                <a:defRPr/>
              </a:pPr>
              <a:t>‹#›</a:t>
            </a:fld>
            <a:endParaRPr lang="en-US"/>
          </a:p>
        </p:txBody>
      </p:sp>
    </p:spTree>
    <p:extLst>
      <p:ext uri="{BB962C8B-B14F-4D97-AF65-F5344CB8AC3E}">
        <p14:creationId xmlns:p14="http://schemas.microsoft.com/office/powerpoint/2010/main" val="376116758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16"/>
          <p:cNvGrpSpPr>
            <a:grpSpLocks/>
          </p:cNvGrpSpPr>
          <p:nvPr userDrawn="1"/>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grpSp>
      <p:pic>
        <p:nvPicPr>
          <p:cNvPr id="8" name="Picture 14"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6"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38" name="Rectangle 6"/>
          <p:cNvSpPr>
            <a:spLocks noGrp="1" noChangeArrowheads="1"/>
          </p:cNvSpPr>
          <p:nvPr>
            <p:ph type="sldNum" sz="quarter" idx="12"/>
          </p:nvPr>
        </p:nvSpPr>
        <p:spPr/>
        <p:txBody>
          <a:bodyPr/>
          <a:lstStyle>
            <a:lvl1pPr>
              <a:defRPr>
                <a:cs typeface="ＭＳ Ｐゴシック" charset="0"/>
              </a:defRPr>
            </a:lvl1pPr>
          </a:lstStyle>
          <a:p>
            <a:pPr>
              <a:defRPr/>
            </a:pPr>
            <a:fld id="{DEBCE2FF-C3CD-4C4C-B72B-B240CE33094F}" type="slidenum">
              <a:rPr lang="en-US"/>
              <a:pPr>
                <a:defRPr/>
              </a:pPr>
              <a:t>‹#›</a:t>
            </a:fld>
            <a:endParaRPr lang="en-US"/>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rgbClr val="4E4845"/>
              </a:buClr>
              <a:defRPr sz="1600">
                <a:solidFill>
                  <a:srgbClr val="4E4845"/>
                </a:solidFill>
                <a:latin typeface="Calibri" pitchFamily="34" charset="0"/>
                <a:cs typeface="Arial" charset="0"/>
              </a:defRPr>
            </a:lvl1pPr>
          </a:lstStyle>
          <a:p>
            <a:pPr>
              <a:defRPr/>
            </a:pPr>
            <a:endParaRPr lang="en-US"/>
          </a:p>
        </p:txBody>
      </p:sp>
    </p:spTree>
    <p:extLst>
      <p:ext uri="{BB962C8B-B14F-4D97-AF65-F5344CB8AC3E}">
        <p14:creationId xmlns:p14="http://schemas.microsoft.com/office/powerpoint/2010/main" val="422846931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lnSpc>
                <a:spcPct val="100000"/>
              </a:lnSpc>
              <a:spcAft>
                <a:spcPts val="0"/>
              </a:spcAft>
              <a:defRPr b="1"/>
            </a:lvl1pPr>
            <a:lvl2pPr>
              <a:lnSpc>
                <a:spcPct val="100000"/>
              </a:lnSpc>
              <a:spcAft>
                <a:spcPts val="0"/>
              </a:spcAft>
              <a:defRPr/>
            </a:lvl2pPr>
            <a:lvl3pPr>
              <a:lnSpc>
                <a:spcPct val="100000"/>
              </a:lnSpc>
              <a:spcAft>
                <a:spcPts val="0"/>
              </a:spcAft>
              <a:defRPr/>
            </a:lvl3pPr>
            <a:lvl4pPr>
              <a:lnSpc>
                <a:spcPct val="100000"/>
              </a:lnSpc>
              <a:spcAft>
                <a:spcPts val="0"/>
              </a:spcAft>
              <a:defRPr/>
            </a:lvl4pPr>
            <a:lvl5pPr>
              <a:lnSpc>
                <a:spcPct val="100000"/>
              </a:lnSpc>
              <a:spcAft>
                <a:spcPts val="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r>
              <a:rPr lang="en-US"/>
              <a:t>Symantec CONFIDENTIAL - Internal Use Only</a:t>
            </a:r>
          </a:p>
        </p:txBody>
      </p:sp>
      <p:sp>
        <p:nvSpPr>
          <p:cNvPr id="5" name="Rectangle 6"/>
          <p:cNvSpPr>
            <a:spLocks noGrp="1" noChangeArrowheads="1"/>
          </p:cNvSpPr>
          <p:nvPr>
            <p:ph type="sldNum" sz="quarter" idx="11"/>
          </p:nvPr>
        </p:nvSpPr>
        <p:spPr/>
        <p:txBody>
          <a:bodyPr/>
          <a:lstStyle>
            <a:lvl1pPr>
              <a:defRPr>
                <a:cs typeface="ＭＳ Ｐゴシック" charset="0"/>
              </a:defRPr>
            </a:lvl1pPr>
          </a:lstStyle>
          <a:p>
            <a:pPr>
              <a:defRPr/>
            </a:pPr>
            <a:fld id="{11DEAE26-F645-6441-ABC1-1CF261351B9D}" type="slidenum">
              <a:rPr lang="en-US"/>
              <a:pPr>
                <a:defRPr/>
              </a:pPr>
              <a:t>‹#›</a:t>
            </a:fld>
            <a:endParaRPr lang="en-US"/>
          </a:p>
        </p:txBody>
      </p:sp>
    </p:spTree>
    <p:extLst>
      <p:ext uri="{BB962C8B-B14F-4D97-AF65-F5344CB8AC3E}">
        <p14:creationId xmlns:p14="http://schemas.microsoft.com/office/powerpoint/2010/main" val="316150922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p:txBody>
          <a:bodyPr/>
          <a:lstStyle>
            <a:lvl1pPr>
              <a:defRPr/>
            </a:lvl1pPr>
          </a:lstStyle>
          <a:p>
            <a:pPr>
              <a:defRPr/>
            </a:pPr>
            <a:r>
              <a:rPr lang="en-US"/>
              <a:t>Symantec CONFIDENTIAL - Internal Use Only</a:t>
            </a:r>
          </a:p>
        </p:txBody>
      </p:sp>
      <p:sp>
        <p:nvSpPr>
          <p:cNvPr id="6" name="Rectangle 6"/>
          <p:cNvSpPr>
            <a:spLocks noGrp="1" noChangeArrowheads="1"/>
          </p:cNvSpPr>
          <p:nvPr>
            <p:ph type="sldNum" sz="quarter" idx="14"/>
          </p:nvPr>
        </p:nvSpPr>
        <p:spPr/>
        <p:txBody>
          <a:bodyPr/>
          <a:lstStyle>
            <a:lvl1pPr>
              <a:defRPr>
                <a:cs typeface="ＭＳ Ｐゴシック" charset="0"/>
              </a:defRPr>
            </a:lvl1pPr>
          </a:lstStyle>
          <a:p>
            <a:pPr>
              <a:defRPr/>
            </a:pPr>
            <a:fld id="{F3FEF24E-62FB-2D45-A83B-E1FFCEC9E92F}" type="slidenum">
              <a:rPr lang="en-US"/>
              <a:pPr>
                <a:defRPr/>
              </a:pPr>
              <a:t>‹#›</a:t>
            </a:fld>
            <a:endParaRPr lang="en-US"/>
          </a:p>
        </p:txBody>
      </p:sp>
    </p:spTree>
    <p:extLst>
      <p:ext uri="{BB962C8B-B14F-4D97-AF65-F5344CB8AC3E}">
        <p14:creationId xmlns:p14="http://schemas.microsoft.com/office/powerpoint/2010/main" val="162306203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r>
              <a:rPr lang="en-US"/>
              <a:t>Symantec CONFIDENTIAL - Internal Use Only</a:t>
            </a:r>
          </a:p>
        </p:txBody>
      </p:sp>
      <p:sp>
        <p:nvSpPr>
          <p:cNvPr id="10" name="Rectangle 6"/>
          <p:cNvSpPr>
            <a:spLocks noGrp="1" noChangeArrowheads="1"/>
          </p:cNvSpPr>
          <p:nvPr>
            <p:ph type="sldNum" sz="quarter" idx="16"/>
          </p:nvPr>
        </p:nvSpPr>
        <p:spPr/>
        <p:txBody>
          <a:bodyPr/>
          <a:lstStyle>
            <a:lvl1pPr>
              <a:defRPr>
                <a:cs typeface="ＭＳ Ｐゴシック" charset="0"/>
              </a:defRPr>
            </a:lvl1pPr>
          </a:lstStyle>
          <a:p>
            <a:pPr>
              <a:defRPr/>
            </a:pPr>
            <a:fld id="{8FABCE3F-FEAA-D444-9667-73F6B4962E13}" type="slidenum">
              <a:rPr lang="en-US"/>
              <a:pPr>
                <a:defRPr/>
              </a:pPr>
              <a:t>‹#›</a:t>
            </a:fld>
            <a:endParaRPr lang="en-US"/>
          </a:p>
        </p:txBody>
      </p:sp>
    </p:spTree>
    <p:extLst>
      <p:ext uri="{BB962C8B-B14F-4D97-AF65-F5344CB8AC3E}">
        <p14:creationId xmlns:p14="http://schemas.microsoft.com/office/powerpoint/2010/main" val="2654115633"/>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pic>
        <p:nvPicPr>
          <p:cNvPr id="6" name="Picture 13"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5"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36"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006009B2-75B2-EB44-8FFF-18ED5A23E470}" type="slidenum">
              <a:rPr lang="en-US"/>
              <a:pPr>
                <a:defRPr/>
              </a:pPr>
              <a:t>‹#›</a:t>
            </a:fld>
            <a:endParaRPr lang="en-US"/>
          </a:p>
        </p:txBody>
      </p:sp>
    </p:spTree>
    <p:extLst>
      <p:ext uri="{BB962C8B-B14F-4D97-AF65-F5344CB8AC3E}">
        <p14:creationId xmlns:p14="http://schemas.microsoft.com/office/powerpoint/2010/main" val="21293265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Transition with Background Picture">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pic>
        <p:nvPicPr>
          <p:cNvPr id="6" name="Picture 14" descr="SYM_Horiz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a:lvl1pPr>
          </a:lstStyle>
          <a:p>
            <a:pPr>
              <a:defRPr/>
            </a:pPr>
            <a:r>
              <a:rPr lang="en-US"/>
              <a:t>Symantec CONFIDENTIAL - Internal Use Only</a:t>
            </a:r>
          </a:p>
        </p:txBody>
      </p:sp>
      <p:sp>
        <p:nvSpPr>
          <p:cNvPr id="8" name="Rectangle 6"/>
          <p:cNvSpPr>
            <a:spLocks noGrp="1" noChangeArrowheads="1"/>
          </p:cNvSpPr>
          <p:nvPr>
            <p:ph type="sldNum" sz="quarter" idx="11"/>
          </p:nvPr>
        </p:nvSpPr>
        <p:spPr/>
        <p:txBody>
          <a:bodyPr/>
          <a:lstStyle>
            <a:lvl1pPr>
              <a:defRPr>
                <a:cs typeface="ＭＳ Ｐゴシック" charset="0"/>
              </a:defRPr>
            </a:lvl1pPr>
          </a:lstStyle>
          <a:p>
            <a:pPr>
              <a:defRPr/>
            </a:pPr>
            <a:fld id="{772BA373-28C8-8945-8B55-6EBD84F3B444}" type="slidenum">
              <a:rPr lang="en-US"/>
              <a:pPr>
                <a:defRPr/>
              </a:pPr>
              <a:t>‹#›</a:t>
            </a:fld>
            <a:endParaRPr lang="en-US"/>
          </a:p>
        </p:txBody>
      </p:sp>
    </p:spTree>
    <p:extLst>
      <p:ext uri="{BB962C8B-B14F-4D97-AF65-F5344CB8AC3E}">
        <p14:creationId xmlns:p14="http://schemas.microsoft.com/office/powerpoint/2010/main" val="12638480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p:txBody>
          <a:bodyPr/>
          <a:lstStyle>
            <a:lvl1pPr>
              <a:defRPr/>
            </a:lvl1pPr>
          </a:lstStyle>
          <a:p>
            <a:pPr>
              <a:defRPr/>
            </a:pPr>
            <a:r>
              <a:rPr lang="en-US"/>
              <a:t>Symantec CONFIDENTIAL - Internal Use Only</a:t>
            </a:r>
          </a:p>
        </p:txBody>
      </p:sp>
      <p:sp>
        <p:nvSpPr>
          <p:cNvPr id="5" name="Rectangle 6"/>
          <p:cNvSpPr>
            <a:spLocks noGrp="1" noChangeArrowheads="1"/>
          </p:cNvSpPr>
          <p:nvPr>
            <p:ph type="sldNum" sz="quarter" idx="14"/>
          </p:nvPr>
        </p:nvSpPr>
        <p:spPr/>
        <p:txBody>
          <a:bodyPr/>
          <a:lstStyle>
            <a:lvl1pPr>
              <a:defRPr>
                <a:cs typeface="ＭＳ Ｐゴシック" charset="0"/>
              </a:defRPr>
            </a:lvl1pPr>
          </a:lstStyle>
          <a:p>
            <a:pPr>
              <a:defRPr/>
            </a:pPr>
            <a:fld id="{3D43AF08-DDB1-B94E-A942-CA26470C01B3}" type="slidenum">
              <a:rPr lang="en-US"/>
              <a:pPr>
                <a:defRPr/>
              </a:pPr>
              <a:t>‹#›</a:t>
            </a:fld>
            <a:endParaRPr lang="en-US"/>
          </a:p>
        </p:txBody>
      </p:sp>
    </p:spTree>
    <p:extLst>
      <p:ext uri="{BB962C8B-B14F-4D97-AF65-F5344CB8AC3E}">
        <p14:creationId xmlns:p14="http://schemas.microsoft.com/office/powerpoint/2010/main" val="45081567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p:txBody>
          <a:bodyPr/>
          <a:lstStyle>
            <a:lvl1pPr>
              <a:defRPr/>
            </a:lvl1pPr>
          </a:lstStyle>
          <a:p>
            <a:pPr>
              <a:defRPr/>
            </a:pPr>
            <a:r>
              <a:rPr lang="en-US"/>
              <a:t>Symantec CONFIDENTIAL - Internal Use Only</a:t>
            </a:r>
          </a:p>
        </p:txBody>
      </p:sp>
      <p:sp>
        <p:nvSpPr>
          <p:cNvPr id="8" name="Rectangle 6"/>
          <p:cNvSpPr>
            <a:spLocks noGrp="1" noChangeArrowheads="1"/>
          </p:cNvSpPr>
          <p:nvPr>
            <p:ph type="sldNum" sz="quarter" idx="15"/>
          </p:nvPr>
        </p:nvSpPr>
        <p:spPr/>
        <p:txBody>
          <a:bodyPr/>
          <a:lstStyle>
            <a:lvl1pPr>
              <a:defRPr>
                <a:cs typeface="ＭＳ Ｐゴシック" charset="0"/>
              </a:defRPr>
            </a:lvl1pPr>
          </a:lstStyle>
          <a:p>
            <a:pPr>
              <a:defRPr/>
            </a:pPr>
            <a:fld id="{10D08FEF-730F-B642-895F-7F6E58D0B633}" type="slidenum">
              <a:rPr lang="en-US"/>
              <a:pPr>
                <a:defRPr/>
              </a:pPr>
              <a:t>‹#›</a:t>
            </a:fld>
            <a:endParaRPr lang="en-US"/>
          </a:p>
        </p:txBody>
      </p:sp>
    </p:spTree>
    <p:extLst>
      <p:ext uri="{BB962C8B-B14F-4D97-AF65-F5344CB8AC3E}">
        <p14:creationId xmlns:p14="http://schemas.microsoft.com/office/powerpoint/2010/main" val="298826806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p:txBody>
          <a:bodyPr/>
          <a:lstStyle>
            <a:lvl1pPr>
              <a:defRPr/>
            </a:lvl1pPr>
          </a:lstStyle>
          <a:p>
            <a:pPr>
              <a:defRPr/>
            </a:pPr>
            <a:r>
              <a:rPr lang="en-US"/>
              <a:t>Symantec CONFIDENTIAL - Internal Use Only</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6BB07CBF-E2A5-7F4F-A87D-FAE5DAE9FABE}" type="slidenum">
              <a:rPr lang="en-US"/>
              <a:pPr>
                <a:defRPr/>
              </a:pPr>
              <a:t>‹#›</a:t>
            </a:fld>
            <a:endParaRPr lang="en-US"/>
          </a:p>
        </p:txBody>
      </p:sp>
    </p:spTree>
    <p:extLst>
      <p:ext uri="{BB962C8B-B14F-4D97-AF65-F5344CB8AC3E}">
        <p14:creationId xmlns:p14="http://schemas.microsoft.com/office/powerpoint/2010/main" val="1761976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endParaRPr lang="en-US"/>
          </a:p>
        </p:txBody>
      </p:sp>
      <p:sp>
        <p:nvSpPr>
          <p:cNvPr id="6" name="Rectangle 6"/>
          <p:cNvSpPr>
            <a:spLocks noGrp="1" noChangeArrowheads="1"/>
          </p:cNvSpPr>
          <p:nvPr>
            <p:ph type="sldNum" sz="quarter" idx="14"/>
          </p:nvPr>
        </p:nvSpPr>
        <p:spPr>
          <a:ln/>
        </p:spPr>
        <p:txBody>
          <a:bodyPr/>
          <a:lstStyle>
            <a:lvl1pPr>
              <a:defRPr/>
            </a:lvl1pPr>
          </a:lstStyle>
          <a:p>
            <a:pPr>
              <a:defRPr/>
            </a:pPr>
            <a:fld id="{B700CC6B-0D6A-6348-8E13-486C629B406A}" type="slidenum">
              <a:rPr lang="en-US"/>
              <a:pPr>
                <a:defRPr/>
              </a:pPr>
              <a:t>‹#›</a:t>
            </a:fld>
            <a:endParaRPr lang="en-US"/>
          </a:p>
        </p:txBody>
      </p:sp>
    </p:spTree>
    <p:extLst>
      <p:ext uri="{BB962C8B-B14F-4D97-AF65-F5344CB8AC3E}">
        <p14:creationId xmlns:p14="http://schemas.microsoft.com/office/powerpoint/2010/main" val="289173655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p:txBody>
          <a:bodyPr/>
          <a:lstStyle>
            <a:lvl1pPr>
              <a:defRPr/>
            </a:lvl1pPr>
          </a:lstStyle>
          <a:p>
            <a:pPr>
              <a:defRPr/>
            </a:pPr>
            <a:r>
              <a:rPr lang="en-US"/>
              <a:t>Symantec CONFIDENTIAL - Internal Use Only</a:t>
            </a:r>
          </a:p>
        </p:txBody>
      </p:sp>
      <p:sp>
        <p:nvSpPr>
          <p:cNvPr id="4" name="Rectangle 6"/>
          <p:cNvSpPr>
            <a:spLocks noGrp="1" noChangeArrowheads="1"/>
          </p:cNvSpPr>
          <p:nvPr>
            <p:ph type="sldNum" sz="quarter" idx="11"/>
          </p:nvPr>
        </p:nvSpPr>
        <p:spPr/>
        <p:txBody>
          <a:bodyPr/>
          <a:lstStyle>
            <a:lvl1pPr>
              <a:defRPr>
                <a:cs typeface="ＭＳ Ｐゴシック" charset="0"/>
              </a:defRPr>
            </a:lvl1pPr>
          </a:lstStyle>
          <a:p>
            <a:pPr>
              <a:defRPr/>
            </a:pPr>
            <a:fld id="{55F98084-B647-B944-A784-7AF74166FA59}" type="slidenum">
              <a:rPr lang="en-US"/>
              <a:pPr>
                <a:defRPr/>
              </a:pPr>
              <a:t>‹#›</a:t>
            </a:fld>
            <a:endParaRPr lang="en-US"/>
          </a:p>
        </p:txBody>
      </p:sp>
    </p:spTree>
    <p:extLst>
      <p:ext uri="{BB962C8B-B14F-4D97-AF65-F5344CB8AC3E}">
        <p14:creationId xmlns:p14="http://schemas.microsoft.com/office/powerpoint/2010/main" val="183355964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p:txBody>
          <a:bodyPr/>
          <a:lstStyle>
            <a:lvl1pPr>
              <a:defRPr/>
            </a:lvl1pPr>
          </a:lstStyle>
          <a:p>
            <a:pPr>
              <a:defRPr/>
            </a:pPr>
            <a:r>
              <a:rPr lang="en-US"/>
              <a:t>Symantec CONFIDENTIAL - Internal Use Only</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59F8ABE0-22EB-B341-B310-C653E3167E6A}" type="slidenum">
              <a:rPr lang="en-US"/>
              <a:pPr>
                <a:defRPr/>
              </a:pPr>
              <a:t>‹#›</a:t>
            </a:fld>
            <a:endParaRPr lang="en-US"/>
          </a:p>
        </p:txBody>
      </p:sp>
    </p:spTree>
    <p:extLst>
      <p:ext uri="{BB962C8B-B14F-4D97-AF65-F5344CB8AC3E}">
        <p14:creationId xmlns:p14="http://schemas.microsoft.com/office/powerpoint/2010/main" val="290336871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ftr" sz="quarter" idx="19"/>
          </p:nvPr>
        </p:nvSpPr>
        <p:spPr/>
        <p:txBody>
          <a:bodyPr/>
          <a:lstStyle>
            <a:lvl1pPr>
              <a:defRPr/>
            </a:lvl1pPr>
          </a:lstStyle>
          <a:p>
            <a:pPr>
              <a:defRPr/>
            </a:pPr>
            <a:r>
              <a:rPr lang="en-US"/>
              <a:t>Symantec CONFIDENTIAL - Internal Use Only</a:t>
            </a:r>
          </a:p>
        </p:txBody>
      </p:sp>
      <p:sp>
        <p:nvSpPr>
          <p:cNvPr id="7" name="Rectangle 6"/>
          <p:cNvSpPr>
            <a:spLocks noGrp="1" noChangeArrowheads="1"/>
          </p:cNvSpPr>
          <p:nvPr>
            <p:ph type="sldNum" sz="quarter" idx="20"/>
          </p:nvPr>
        </p:nvSpPr>
        <p:spPr/>
        <p:txBody>
          <a:bodyPr/>
          <a:lstStyle>
            <a:lvl1pPr>
              <a:defRPr>
                <a:cs typeface="ＭＳ Ｐゴシック" charset="0"/>
              </a:defRPr>
            </a:lvl1pPr>
          </a:lstStyle>
          <a:p>
            <a:pPr>
              <a:defRPr/>
            </a:pPr>
            <a:fld id="{B0E8828F-2F36-7F43-ADE9-43E6E3A303F9}" type="slidenum">
              <a:rPr lang="en-US"/>
              <a:pPr>
                <a:defRPr/>
              </a:pPr>
              <a:t>‹#›</a:t>
            </a:fld>
            <a:endParaRPr lang="en-US"/>
          </a:p>
        </p:txBody>
      </p:sp>
    </p:spTree>
    <p:extLst>
      <p:ext uri="{BB962C8B-B14F-4D97-AF65-F5344CB8AC3E}">
        <p14:creationId xmlns:p14="http://schemas.microsoft.com/office/powerpoint/2010/main" val="100547460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Drag picture to placeholder or click icon to add</a:t>
            </a:r>
            <a:endParaRPr lang="en-US" noProof="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5"/>
          <p:cNvSpPr>
            <a:spLocks noGrp="1" noChangeArrowheads="1"/>
          </p:cNvSpPr>
          <p:nvPr>
            <p:ph type="ftr" sz="quarter" idx="19"/>
          </p:nvPr>
        </p:nvSpPr>
        <p:spPr/>
        <p:txBody>
          <a:bodyPr/>
          <a:lstStyle>
            <a:lvl1pPr>
              <a:defRPr/>
            </a:lvl1pPr>
          </a:lstStyle>
          <a:p>
            <a:pPr>
              <a:defRPr/>
            </a:pPr>
            <a:r>
              <a:rPr lang="en-US"/>
              <a:t>Symantec CONFIDENTIAL - Internal Use Only</a:t>
            </a:r>
          </a:p>
        </p:txBody>
      </p:sp>
      <p:sp>
        <p:nvSpPr>
          <p:cNvPr id="8" name="Rectangle 6"/>
          <p:cNvSpPr>
            <a:spLocks noGrp="1" noChangeArrowheads="1"/>
          </p:cNvSpPr>
          <p:nvPr>
            <p:ph type="sldNum" sz="quarter" idx="20"/>
          </p:nvPr>
        </p:nvSpPr>
        <p:spPr/>
        <p:txBody>
          <a:bodyPr/>
          <a:lstStyle>
            <a:lvl1pPr>
              <a:defRPr>
                <a:cs typeface="ＭＳ Ｐゴシック" charset="0"/>
              </a:defRPr>
            </a:lvl1pPr>
          </a:lstStyle>
          <a:p>
            <a:pPr>
              <a:defRPr/>
            </a:pPr>
            <a:fld id="{D9D155DD-C10C-EF41-87F8-14112CB4BE86}" type="slidenum">
              <a:rPr lang="en-US"/>
              <a:pPr>
                <a:defRPr/>
              </a:pPr>
              <a:t>‹#›</a:t>
            </a:fld>
            <a:endParaRPr lang="en-US"/>
          </a:p>
        </p:txBody>
      </p:sp>
    </p:spTree>
    <p:extLst>
      <p:ext uri="{BB962C8B-B14F-4D97-AF65-F5344CB8AC3E}">
        <p14:creationId xmlns:p14="http://schemas.microsoft.com/office/powerpoint/2010/main" val="125004649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Copyright © 2010 Symantec Corporation. All rights reserved. </a:t>
            </a:r>
            <a:r>
              <a:rPr lang="en-US" sz="800">
                <a:solidFill>
                  <a:srgbClr val="000000"/>
                </a:solidFill>
                <a:latin typeface="Calibri" charset="0"/>
                <a:cs typeface="Arial"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solidFill>
                <a:srgbClr val="000000"/>
              </a:solidFill>
              <a:latin typeface="Calibri" charset="0"/>
              <a:cs typeface="Arial" charset="0"/>
            </a:endParaRPr>
          </a:p>
          <a:p>
            <a:pPr>
              <a:lnSpc>
                <a:spcPct val="90000"/>
              </a:lnSpc>
            </a:pPr>
            <a:r>
              <a:rPr lang="en-US" sz="800">
                <a:solidFill>
                  <a:srgbClr val="000000"/>
                </a:solidFill>
                <a:latin typeface="Calibri" charset="0"/>
                <a:cs typeface="Arial"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9EF10AF9-7E93-8A48-8603-35FBF55CE5E3}" type="slidenum">
              <a:rPr lang="en-US"/>
              <a:pPr>
                <a:defRPr/>
              </a:pPr>
              <a:t>‹#›</a:t>
            </a:fld>
            <a:endParaRPr lang="en-US"/>
          </a:p>
        </p:txBody>
      </p:sp>
    </p:spTree>
    <p:extLst>
      <p:ext uri="{BB962C8B-B14F-4D97-AF65-F5344CB8AC3E}">
        <p14:creationId xmlns:p14="http://schemas.microsoft.com/office/powerpoint/2010/main" val="383450711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SYMANTEC PROPRIETARY/CONFIDENTIAL – INTERNAL USE ONLY</a:t>
            </a:r>
            <a:br>
              <a:rPr lang="en-US" sz="800" b="1">
                <a:solidFill>
                  <a:srgbClr val="000000"/>
                </a:solidFill>
                <a:latin typeface="Calibri" charset="0"/>
                <a:cs typeface="Arial" charset="0"/>
              </a:rPr>
            </a:br>
            <a:r>
              <a:rPr lang="en-US" sz="800">
                <a:solidFill>
                  <a:srgbClr val="000000"/>
                </a:solidFill>
                <a:latin typeface="Calibri" charset="0"/>
                <a:cs typeface="Arial" charset="0"/>
              </a:rPr>
              <a:t>Copyright © 2010 Symantec Corporation. All rights reserved.</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357E6A3D-0CFC-C346-8B27-0D49730E5D4C}" type="slidenum">
              <a:rPr lang="en-US"/>
              <a:pPr>
                <a:defRPr/>
              </a:pPr>
              <a:t>‹#›</a:t>
            </a:fld>
            <a:endParaRPr lang="en-US"/>
          </a:p>
        </p:txBody>
      </p:sp>
    </p:spTree>
    <p:extLst>
      <p:ext uri="{BB962C8B-B14F-4D97-AF65-F5344CB8AC3E}">
        <p14:creationId xmlns:p14="http://schemas.microsoft.com/office/powerpoint/2010/main" val="25043918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a:t>Symantec CONFIDENTIAL - Internal Use Only</a:t>
            </a:r>
          </a:p>
        </p:txBody>
      </p:sp>
      <p:sp>
        <p:nvSpPr>
          <p:cNvPr id="3" name="Slide Number Placeholder 2"/>
          <p:cNvSpPr>
            <a:spLocks noGrp="1"/>
          </p:cNvSpPr>
          <p:nvPr>
            <p:ph type="sldNum" sz="quarter" idx="11"/>
          </p:nvPr>
        </p:nvSpPr>
        <p:spPr/>
        <p:txBody>
          <a:bodyPr/>
          <a:lstStyle>
            <a:lvl1pPr>
              <a:defRPr>
                <a:cs typeface="ＭＳ Ｐゴシック" charset="0"/>
              </a:defRPr>
            </a:lvl1pPr>
          </a:lstStyle>
          <a:p>
            <a:pPr>
              <a:defRPr/>
            </a:pPr>
            <a:fld id="{0E2394B1-BAB5-E84C-B179-5967A070F248}" type="slidenum">
              <a:rPr lang="en-US"/>
              <a:pPr>
                <a:defRPr/>
              </a:pPr>
              <a:t>‹#›</a:t>
            </a:fld>
            <a:endParaRPr lang="en-US"/>
          </a:p>
        </p:txBody>
      </p:sp>
    </p:spTree>
    <p:extLst>
      <p:ext uri="{BB962C8B-B14F-4D97-AF65-F5344CB8AC3E}">
        <p14:creationId xmlns:p14="http://schemas.microsoft.com/office/powerpoint/2010/main" val="199078444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16"/>
          <p:cNvGrpSpPr>
            <a:grpSpLocks/>
          </p:cNvGrpSpPr>
          <p:nvPr userDrawn="1"/>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grpSp>
      <p:pic>
        <p:nvPicPr>
          <p:cNvPr id="8" name="Picture 14"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6"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38" name="Rectangle 6"/>
          <p:cNvSpPr>
            <a:spLocks noGrp="1" noChangeArrowheads="1"/>
          </p:cNvSpPr>
          <p:nvPr>
            <p:ph type="sldNum" sz="quarter" idx="12"/>
          </p:nvPr>
        </p:nvSpPr>
        <p:spPr/>
        <p:txBody>
          <a:bodyPr/>
          <a:lstStyle>
            <a:lvl1pPr>
              <a:defRPr>
                <a:cs typeface="ＭＳ Ｐゴシック" charset="0"/>
              </a:defRPr>
            </a:lvl1pPr>
          </a:lstStyle>
          <a:p>
            <a:pPr>
              <a:defRPr/>
            </a:pPr>
            <a:fld id="{D0173112-22DC-864D-A5FE-3386E670383E}" type="slidenum">
              <a:rPr lang="en-US"/>
              <a:pPr>
                <a:defRPr/>
              </a:pPr>
              <a:t>‹#›</a:t>
            </a:fld>
            <a:endParaRPr lang="en-US"/>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rgbClr val="4E4845"/>
              </a:buClr>
              <a:defRPr sz="1600">
                <a:solidFill>
                  <a:srgbClr val="4E4845"/>
                </a:solidFill>
                <a:latin typeface="Calibri" pitchFamily="34" charset="0"/>
                <a:cs typeface="Arial" charset="0"/>
              </a:defRPr>
            </a:lvl1pPr>
          </a:lstStyle>
          <a:p>
            <a:pPr>
              <a:defRPr/>
            </a:pPr>
            <a:endParaRPr lang="en-US"/>
          </a:p>
        </p:txBody>
      </p:sp>
    </p:spTree>
    <p:extLst>
      <p:ext uri="{BB962C8B-B14F-4D97-AF65-F5344CB8AC3E}">
        <p14:creationId xmlns:p14="http://schemas.microsoft.com/office/powerpoint/2010/main" val="330665275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lnSpc>
                <a:spcPct val="100000"/>
              </a:lnSpc>
              <a:spcAft>
                <a:spcPts val="0"/>
              </a:spcAft>
              <a:defRPr b="1"/>
            </a:lvl1pPr>
            <a:lvl2pPr>
              <a:lnSpc>
                <a:spcPct val="100000"/>
              </a:lnSpc>
              <a:spcAft>
                <a:spcPts val="0"/>
              </a:spcAft>
              <a:defRPr/>
            </a:lvl2pPr>
            <a:lvl3pPr>
              <a:lnSpc>
                <a:spcPct val="100000"/>
              </a:lnSpc>
              <a:spcAft>
                <a:spcPts val="0"/>
              </a:spcAft>
              <a:defRPr/>
            </a:lvl3pPr>
            <a:lvl4pPr>
              <a:lnSpc>
                <a:spcPct val="100000"/>
              </a:lnSpc>
              <a:spcAft>
                <a:spcPts val="0"/>
              </a:spcAft>
              <a:defRPr/>
            </a:lvl4pPr>
            <a:lvl5pPr>
              <a:lnSpc>
                <a:spcPct val="100000"/>
              </a:lnSpc>
              <a:spcAft>
                <a:spcPts val="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r>
              <a:rPr lang="en-US"/>
              <a:t>Symantec CONFIDENTIAL - Internal Use Only</a:t>
            </a:r>
          </a:p>
        </p:txBody>
      </p:sp>
      <p:sp>
        <p:nvSpPr>
          <p:cNvPr id="5" name="Rectangle 6"/>
          <p:cNvSpPr>
            <a:spLocks noGrp="1" noChangeArrowheads="1"/>
          </p:cNvSpPr>
          <p:nvPr>
            <p:ph type="sldNum" sz="quarter" idx="11"/>
          </p:nvPr>
        </p:nvSpPr>
        <p:spPr/>
        <p:txBody>
          <a:bodyPr/>
          <a:lstStyle>
            <a:lvl1pPr>
              <a:defRPr>
                <a:cs typeface="ＭＳ Ｐゴシック" charset="0"/>
              </a:defRPr>
            </a:lvl1pPr>
          </a:lstStyle>
          <a:p>
            <a:pPr>
              <a:defRPr/>
            </a:pPr>
            <a:fld id="{D7423E6B-A7C2-444C-AEB3-87E489C71832}" type="slidenum">
              <a:rPr lang="en-US"/>
              <a:pPr>
                <a:defRPr/>
              </a:pPr>
              <a:t>‹#›</a:t>
            </a:fld>
            <a:endParaRPr lang="en-US"/>
          </a:p>
        </p:txBody>
      </p:sp>
    </p:spTree>
    <p:extLst>
      <p:ext uri="{BB962C8B-B14F-4D97-AF65-F5344CB8AC3E}">
        <p14:creationId xmlns:p14="http://schemas.microsoft.com/office/powerpoint/2010/main" val="316764547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p:txBody>
          <a:bodyPr/>
          <a:lstStyle>
            <a:lvl1pPr>
              <a:defRPr/>
            </a:lvl1pPr>
          </a:lstStyle>
          <a:p>
            <a:pPr>
              <a:defRPr/>
            </a:pPr>
            <a:r>
              <a:rPr lang="en-US"/>
              <a:t>Symantec CONFIDENTIAL - Internal Use Only</a:t>
            </a:r>
          </a:p>
        </p:txBody>
      </p:sp>
      <p:sp>
        <p:nvSpPr>
          <p:cNvPr id="6" name="Rectangle 6"/>
          <p:cNvSpPr>
            <a:spLocks noGrp="1" noChangeArrowheads="1"/>
          </p:cNvSpPr>
          <p:nvPr>
            <p:ph type="sldNum" sz="quarter" idx="14"/>
          </p:nvPr>
        </p:nvSpPr>
        <p:spPr/>
        <p:txBody>
          <a:bodyPr/>
          <a:lstStyle>
            <a:lvl1pPr>
              <a:defRPr>
                <a:cs typeface="ＭＳ Ｐゴシック" charset="0"/>
              </a:defRPr>
            </a:lvl1pPr>
          </a:lstStyle>
          <a:p>
            <a:pPr>
              <a:defRPr/>
            </a:pPr>
            <a:fld id="{FA2C9160-48A8-8642-B62F-AF6B231B3A47}" type="slidenum">
              <a:rPr lang="en-US"/>
              <a:pPr>
                <a:defRPr/>
              </a:pPr>
              <a:t>‹#›</a:t>
            </a:fld>
            <a:endParaRPr lang="en-US"/>
          </a:p>
        </p:txBody>
      </p:sp>
    </p:spTree>
    <p:extLst>
      <p:ext uri="{BB962C8B-B14F-4D97-AF65-F5344CB8AC3E}">
        <p14:creationId xmlns:p14="http://schemas.microsoft.com/office/powerpoint/2010/main" val="1766120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endParaRPr lang="en-US"/>
          </a:p>
        </p:txBody>
      </p:sp>
      <p:sp>
        <p:nvSpPr>
          <p:cNvPr id="10" name="Rectangle 6"/>
          <p:cNvSpPr>
            <a:spLocks noGrp="1" noChangeArrowheads="1"/>
          </p:cNvSpPr>
          <p:nvPr>
            <p:ph type="sldNum" sz="quarter" idx="16"/>
          </p:nvPr>
        </p:nvSpPr>
        <p:spPr/>
        <p:txBody>
          <a:bodyPr/>
          <a:lstStyle>
            <a:lvl1pPr>
              <a:defRPr/>
            </a:lvl1pPr>
          </a:lstStyle>
          <a:p>
            <a:pPr>
              <a:defRPr/>
            </a:pPr>
            <a:fld id="{56921DB6-B5AA-9E4E-AE11-5F81EE0EA001}" type="slidenum">
              <a:rPr lang="en-US"/>
              <a:pPr>
                <a:defRPr/>
              </a:pPr>
              <a:t>‹#›</a:t>
            </a:fld>
            <a:endParaRPr lang="en-US"/>
          </a:p>
        </p:txBody>
      </p:sp>
    </p:spTree>
    <p:extLst>
      <p:ext uri="{BB962C8B-B14F-4D97-AF65-F5344CB8AC3E}">
        <p14:creationId xmlns:p14="http://schemas.microsoft.com/office/powerpoint/2010/main" val="3071063384"/>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r>
              <a:rPr lang="en-US"/>
              <a:t>Symantec CONFIDENTIAL - Internal Use Only</a:t>
            </a:r>
          </a:p>
        </p:txBody>
      </p:sp>
      <p:sp>
        <p:nvSpPr>
          <p:cNvPr id="10" name="Rectangle 6"/>
          <p:cNvSpPr>
            <a:spLocks noGrp="1" noChangeArrowheads="1"/>
          </p:cNvSpPr>
          <p:nvPr>
            <p:ph type="sldNum" sz="quarter" idx="16"/>
          </p:nvPr>
        </p:nvSpPr>
        <p:spPr/>
        <p:txBody>
          <a:bodyPr/>
          <a:lstStyle>
            <a:lvl1pPr>
              <a:defRPr>
                <a:cs typeface="ＭＳ Ｐゴシック" charset="0"/>
              </a:defRPr>
            </a:lvl1pPr>
          </a:lstStyle>
          <a:p>
            <a:pPr>
              <a:defRPr/>
            </a:pPr>
            <a:fld id="{8BA84CC7-B803-4A4D-8E5D-4354CC8ED98D}" type="slidenum">
              <a:rPr lang="en-US"/>
              <a:pPr>
                <a:defRPr/>
              </a:pPr>
              <a:t>‹#›</a:t>
            </a:fld>
            <a:endParaRPr lang="en-US"/>
          </a:p>
        </p:txBody>
      </p:sp>
    </p:spTree>
    <p:extLst>
      <p:ext uri="{BB962C8B-B14F-4D97-AF65-F5344CB8AC3E}">
        <p14:creationId xmlns:p14="http://schemas.microsoft.com/office/powerpoint/2010/main" val="2313074466"/>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pic>
        <p:nvPicPr>
          <p:cNvPr id="6" name="Picture 13"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5"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36"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78557D21-E0E3-EA44-A1E3-6C74D5DF14E6}" type="slidenum">
              <a:rPr lang="en-US"/>
              <a:pPr>
                <a:defRPr/>
              </a:pPr>
              <a:t>‹#›</a:t>
            </a:fld>
            <a:endParaRPr lang="en-US"/>
          </a:p>
        </p:txBody>
      </p:sp>
    </p:spTree>
    <p:extLst>
      <p:ext uri="{BB962C8B-B14F-4D97-AF65-F5344CB8AC3E}">
        <p14:creationId xmlns:p14="http://schemas.microsoft.com/office/powerpoint/2010/main" val="79213477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Transition with Background Picture">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pic>
        <p:nvPicPr>
          <p:cNvPr id="6" name="Picture 14" descr="SYM_Horiz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a:lvl1pPr>
          </a:lstStyle>
          <a:p>
            <a:pPr>
              <a:defRPr/>
            </a:pPr>
            <a:r>
              <a:rPr lang="en-US"/>
              <a:t>Symantec CONFIDENTIAL - Internal Use Only</a:t>
            </a:r>
          </a:p>
        </p:txBody>
      </p:sp>
      <p:sp>
        <p:nvSpPr>
          <p:cNvPr id="8" name="Rectangle 6"/>
          <p:cNvSpPr>
            <a:spLocks noGrp="1" noChangeArrowheads="1"/>
          </p:cNvSpPr>
          <p:nvPr>
            <p:ph type="sldNum" sz="quarter" idx="11"/>
          </p:nvPr>
        </p:nvSpPr>
        <p:spPr/>
        <p:txBody>
          <a:bodyPr/>
          <a:lstStyle>
            <a:lvl1pPr>
              <a:defRPr>
                <a:cs typeface="ＭＳ Ｐゴシック" charset="0"/>
              </a:defRPr>
            </a:lvl1pPr>
          </a:lstStyle>
          <a:p>
            <a:pPr>
              <a:defRPr/>
            </a:pPr>
            <a:fld id="{16F6E3E5-C74B-9E49-8031-C5C225353F14}" type="slidenum">
              <a:rPr lang="en-US"/>
              <a:pPr>
                <a:defRPr/>
              </a:pPr>
              <a:t>‹#›</a:t>
            </a:fld>
            <a:endParaRPr lang="en-US"/>
          </a:p>
        </p:txBody>
      </p:sp>
    </p:spTree>
    <p:extLst>
      <p:ext uri="{BB962C8B-B14F-4D97-AF65-F5344CB8AC3E}">
        <p14:creationId xmlns:p14="http://schemas.microsoft.com/office/powerpoint/2010/main" val="71735168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p:txBody>
          <a:bodyPr/>
          <a:lstStyle>
            <a:lvl1pPr>
              <a:defRPr/>
            </a:lvl1pPr>
          </a:lstStyle>
          <a:p>
            <a:pPr>
              <a:defRPr/>
            </a:pPr>
            <a:r>
              <a:rPr lang="en-US"/>
              <a:t>Symantec CONFIDENTIAL - Internal Use Only</a:t>
            </a:r>
          </a:p>
        </p:txBody>
      </p:sp>
      <p:sp>
        <p:nvSpPr>
          <p:cNvPr id="5" name="Rectangle 6"/>
          <p:cNvSpPr>
            <a:spLocks noGrp="1" noChangeArrowheads="1"/>
          </p:cNvSpPr>
          <p:nvPr>
            <p:ph type="sldNum" sz="quarter" idx="14"/>
          </p:nvPr>
        </p:nvSpPr>
        <p:spPr/>
        <p:txBody>
          <a:bodyPr/>
          <a:lstStyle>
            <a:lvl1pPr>
              <a:defRPr>
                <a:cs typeface="ＭＳ Ｐゴシック" charset="0"/>
              </a:defRPr>
            </a:lvl1pPr>
          </a:lstStyle>
          <a:p>
            <a:pPr>
              <a:defRPr/>
            </a:pPr>
            <a:fld id="{2F405879-210D-AA48-950E-F441BE30D867}" type="slidenum">
              <a:rPr lang="en-US"/>
              <a:pPr>
                <a:defRPr/>
              </a:pPr>
              <a:t>‹#›</a:t>
            </a:fld>
            <a:endParaRPr lang="en-US"/>
          </a:p>
        </p:txBody>
      </p:sp>
    </p:spTree>
    <p:extLst>
      <p:ext uri="{BB962C8B-B14F-4D97-AF65-F5344CB8AC3E}">
        <p14:creationId xmlns:p14="http://schemas.microsoft.com/office/powerpoint/2010/main" val="242044042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p:txBody>
          <a:bodyPr/>
          <a:lstStyle>
            <a:lvl1pPr>
              <a:defRPr/>
            </a:lvl1pPr>
          </a:lstStyle>
          <a:p>
            <a:pPr>
              <a:defRPr/>
            </a:pPr>
            <a:r>
              <a:rPr lang="en-US"/>
              <a:t>Symantec CONFIDENTIAL - Internal Use Only</a:t>
            </a:r>
          </a:p>
        </p:txBody>
      </p:sp>
      <p:sp>
        <p:nvSpPr>
          <p:cNvPr id="8" name="Rectangle 6"/>
          <p:cNvSpPr>
            <a:spLocks noGrp="1" noChangeArrowheads="1"/>
          </p:cNvSpPr>
          <p:nvPr>
            <p:ph type="sldNum" sz="quarter" idx="15"/>
          </p:nvPr>
        </p:nvSpPr>
        <p:spPr/>
        <p:txBody>
          <a:bodyPr/>
          <a:lstStyle>
            <a:lvl1pPr>
              <a:defRPr>
                <a:cs typeface="ＭＳ Ｐゴシック" charset="0"/>
              </a:defRPr>
            </a:lvl1pPr>
          </a:lstStyle>
          <a:p>
            <a:pPr>
              <a:defRPr/>
            </a:pPr>
            <a:fld id="{8255B56B-D4B7-094F-AD61-AC9C0D51BD37}" type="slidenum">
              <a:rPr lang="en-US"/>
              <a:pPr>
                <a:defRPr/>
              </a:pPr>
              <a:t>‹#›</a:t>
            </a:fld>
            <a:endParaRPr lang="en-US"/>
          </a:p>
        </p:txBody>
      </p:sp>
    </p:spTree>
    <p:extLst>
      <p:ext uri="{BB962C8B-B14F-4D97-AF65-F5344CB8AC3E}">
        <p14:creationId xmlns:p14="http://schemas.microsoft.com/office/powerpoint/2010/main" val="70388158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p:txBody>
          <a:bodyPr/>
          <a:lstStyle>
            <a:lvl1pPr>
              <a:defRPr/>
            </a:lvl1pPr>
          </a:lstStyle>
          <a:p>
            <a:pPr>
              <a:defRPr/>
            </a:pPr>
            <a:r>
              <a:rPr lang="en-US"/>
              <a:t>Symantec CONFIDENTIAL - Internal Use Only</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2E426325-FD5C-044E-9D9E-668A34FB532D}" type="slidenum">
              <a:rPr lang="en-US"/>
              <a:pPr>
                <a:defRPr/>
              </a:pPr>
              <a:t>‹#›</a:t>
            </a:fld>
            <a:endParaRPr lang="en-US"/>
          </a:p>
        </p:txBody>
      </p:sp>
    </p:spTree>
    <p:extLst>
      <p:ext uri="{BB962C8B-B14F-4D97-AF65-F5344CB8AC3E}">
        <p14:creationId xmlns:p14="http://schemas.microsoft.com/office/powerpoint/2010/main" val="83163888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p:txBody>
          <a:bodyPr/>
          <a:lstStyle>
            <a:lvl1pPr>
              <a:defRPr/>
            </a:lvl1pPr>
          </a:lstStyle>
          <a:p>
            <a:pPr>
              <a:defRPr/>
            </a:pPr>
            <a:r>
              <a:rPr lang="en-US"/>
              <a:t>Symantec CONFIDENTIAL - Internal Use Only</a:t>
            </a:r>
          </a:p>
        </p:txBody>
      </p:sp>
      <p:sp>
        <p:nvSpPr>
          <p:cNvPr id="4" name="Rectangle 6"/>
          <p:cNvSpPr>
            <a:spLocks noGrp="1" noChangeArrowheads="1"/>
          </p:cNvSpPr>
          <p:nvPr>
            <p:ph type="sldNum" sz="quarter" idx="11"/>
          </p:nvPr>
        </p:nvSpPr>
        <p:spPr/>
        <p:txBody>
          <a:bodyPr/>
          <a:lstStyle>
            <a:lvl1pPr>
              <a:defRPr>
                <a:cs typeface="ＭＳ Ｐゴシック" charset="0"/>
              </a:defRPr>
            </a:lvl1pPr>
          </a:lstStyle>
          <a:p>
            <a:pPr>
              <a:defRPr/>
            </a:pPr>
            <a:fld id="{EE937798-A1F1-D843-8164-9DB4C1D0DF16}" type="slidenum">
              <a:rPr lang="en-US"/>
              <a:pPr>
                <a:defRPr/>
              </a:pPr>
              <a:t>‹#›</a:t>
            </a:fld>
            <a:endParaRPr lang="en-US"/>
          </a:p>
        </p:txBody>
      </p:sp>
    </p:spTree>
    <p:extLst>
      <p:ext uri="{BB962C8B-B14F-4D97-AF65-F5344CB8AC3E}">
        <p14:creationId xmlns:p14="http://schemas.microsoft.com/office/powerpoint/2010/main" val="130702038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p:txBody>
          <a:bodyPr/>
          <a:lstStyle>
            <a:lvl1pPr>
              <a:defRPr/>
            </a:lvl1pPr>
          </a:lstStyle>
          <a:p>
            <a:pPr>
              <a:defRPr/>
            </a:pPr>
            <a:r>
              <a:rPr lang="en-US"/>
              <a:t>Symantec CONFIDENTIAL - Internal Use Only</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19C00CA3-E5AC-334B-AC4E-1BA71A39231F}" type="slidenum">
              <a:rPr lang="en-US"/>
              <a:pPr>
                <a:defRPr/>
              </a:pPr>
              <a:t>‹#›</a:t>
            </a:fld>
            <a:endParaRPr lang="en-US"/>
          </a:p>
        </p:txBody>
      </p:sp>
    </p:spTree>
    <p:extLst>
      <p:ext uri="{BB962C8B-B14F-4D97-AF65-F5344CB8AC3E}">
        <p14:creationId xmlns:p14="http://schemas.microsoft.com/office/powerpoint/2010/main" val="134815381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ftr" sz="quarter" idx="19"/>
          </p:nvPr>
        </p:nvSpPr>
        <p:spPr/>
        <p:txBody>
          <a:bodyPr/>
          <a:lstStyle>
            <a:lvl1pPr>
              <a:defRPr/>
            </a:lvl1pPr>
          </a:lstStyle>
          <a:p>
            <a:pPr>
              <a:defRPr/>
            </a:pPr>
            <a:r>
              <a:rPr lang="en-US"/>
              <a:t>Symantec CONFIDENTIAL - Internal Use Only</a:t>
            </a:r>
          </a:p>
        </p:txBody>
      </p:sp>
      <p:sp>
        <p:nvSpPr>
          <p:cNvPr id="7" name="Rectangle 6"/>
          <p:cNvSpPr>
            <a:spLocks noGrp="1" noChangeArrowheads="1"/>
          </p:cNvSpPr>
          <p:nvPr>
            <p:ph type="sldNum" sz="quarter" idx="20"/>
          </p:nvPr>
        </p:nvSpPr>
        <p:spPr/>
        <p:txBody>
          <a:bodyPr/>
          <a:lstStyle>
            <a:lvl1pPr>
              <a:defRPr>
                <a:cs typeface="ＭＳ Ｐゴシック" charset="0"/>
              </a:defRPr>
            </a:lvl1pPr>
          </a:lstStyle>
          <a:p>
            <a:pPr>
              <a:defRPr/>
            </a:pPr>
            <a:fld id="{A431B964-F348-4246-BCEC-6D8229D275FC}" type="slidenum">
              <a:rPr lang="en-US"/>
              <a:pPr>
                <a:defRPr/>
              </a:pPr>
              <a:t>‹#›</a:t>
            </a:fld>
            <a:endParaRPr lang="en-US"/>
          </a:p>
        </p:txBody>
      </p:sp>
    </p:spTree>
    <p:extLst>
      <p:ext uri="{BB962C8B-B14F-4D97-AF65-F5344CB8AC3E}">
        <p14:creationId xmlns:p14="http://schemas.microsoft.com/office/powerpoint/2010/main" val="17259563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Drag picture to placeholder or click icon to add</a:t>
            </a:r>
            <a:endParaRPr lang="en-US" noProof="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5"/>
          <p:cNvSpPr>
            <a:spLocks noGrp="1" noChangeArrowheads="1"/>
          </p:cNvSpPr>
          <p:nvPr>
            <p:ph type="ftr" sz="quarter" idx="19"/>
          </p:nvPr>
        </p:nvSpPr>
        <p:spPr/>
        <p:txBody>
          <a:bodyPr/>
          <a:lstStyle>
            <a:lvl1pPr>
              <a:defRPr/>
            </a:lvl1pPr>
          </a:lstStyle>
          <a:p>
            <a:pPr>
              <a:defRPr/>
            </a:pPr>
            <a:r>
              <a:rPr lang="en-US"/>
              <a:t>Symantec CONFIDENTIAL - Internal Use Only</a:t>
            </a:r>
          </a:p>
        </p:txBody>
      </p:sp>
      <p:sp>
        <p:nvSpPr>
          <p:cNvPr id="8" name="Rectangle 6"/>
          <p:cNvSpPr>
            <a:spLocks noGrp="1" noChangeArrowheads="1"/>
          </p:cNvSpPr>
          <p:nvPr>
            <p:ph type="sldNum" sz="quarter" idx="20"/>
          </p:nvPr>
        </p:nvSpPr>
        <p:spPr/>
        <p:txBody>
          <a:bodyPr/>
          <a:lstStyle>
            <a:lvl1pPr>
              <a:defRPr>
                <a:cs typeface="ＭＳ Ｐゴシック" charset="0"/>
              </a:defRPr>
            </a:lvl1pPr>
          </a:lstStyle>
          <a:p>
            <a:pPr>
              <a:defRPr/>
            </a:pPr>
            <a:fld id="{37BEC3FC-59F1-5B44-ACC8-684C07AF4DE5}" type="slidenum">
              <a:rPr lang="en-US"/>
              <a:pPr>
                <a:defRPr/>
              </a:pPr>
              <a:t>‹#›</a:t>
            </a:fld>
            <a:endParaRPr lang="en-US"/>
          </a:p>
        </p:txBody>
      </p:sp>
    </p:spTree>
    <p:extLst>
      <p:ext uri="{BB962C8B-B14F-4D97-AF65-F5344CB8AC3E}">
        <p14:creationId xmlns:p14="http://schemas.microsoft.com/office/powerpoint/2010/main" val="694882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sp>
        <p:nvSpPr>
          <p:cNvPr id="4" name="Round Same Side Corner Rectangle 3"/>
          <p:cNvSpPr/>
          <p:nvPr/>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5" name="Round Same Side Corner Rectangle 4"/>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pic>
        <p:nvPicPr>
          <p:cNvPr id="6" name="Picture 13"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dist="35921" dir="2700000" algn="ctr" rotWithShape="0">
                    <a:srgbClr val="9A918C"/>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5" name="Rectangle 5"/>
          <p:cNvSpPr>
            <a:spLocks noGrp="1" noChangeArrowheads="1"/>
          </p:cNvSpPr>
          <p:nvPr>
            <p:ph type="ftr" sz="quarter" idx="10"/>
          </p:nvPr>
        </p:nvSpPr>
        <p:spPr/>
        <p:txBody>
          <a:bodyPr/>
          <a:lstStyle>
            <a:lvl1pPr algn="l" eaLnBrk="0" hangingPunct="0">
              <a:defRPr sz="1200">
                <a:solidFill>
                  <a:schemeClr val="bg2">
                    <a:lumMod val="50000"/>
                  </a:schemeClr>
                </a:solidFill>
                <a:latin typeface="Calibri" pitchFamily="34" charset="0"/>
                <a:cs typeface="Calibri" pitchFamily="34" charset="0"/>
              </a:defRPr>
            </a:lvl1pPr>
          </a:lstStyle>
          <a:p>
            <a:pPr>
              <a:defRPr/>
            </a:pPr>
            <a:endParaRPr lang="en-US"/>
          </a:p>
        </p:txBody>
      </p:sp>
      <p:sp>
        <p:nvSpPr>
          <p:cNvPr id="36" name="Rectangle 6"/>
          <p:cNvSpPr>
            <a:spLocks noGrp="1" noChangeArrowheads="1"/>
          </p:cNvSpPr>
          <p:nvPr>
            <p:ph type="sldNum" sz="quarter" idx="11"/>
          </p:nvPr>
        </p:nvSpPr>
        <p:spPr/>
        <p:txBody>
          <a:bodyPr/>
          <a:lstStyle>
            <a:lvl1pPr eaLnBrk="0" hangingPunct="0">
              <a:defRPr sz="1000" b="1">
                <a:solidFill>
                  <a:schemeClr val="bg1"/>
                </a:solidFill>
                <a:latin typeface="Calibri" pitchFamily="34" charset="0"/>
                <a:cs typeface="Calibri" pitchFamily="34" charset="0"/>
              </a:defRPr>
            </a:lvl1pPr>
          </a:lstStyle>
          <a:p>
            <a:pPr>
              <a:defRPr/>
            </a:pPr>
            <a:fld id="{82C3A864-AC69-9A40-A04B-7048FD924037}" type="slidenum">
              <a:rPr lang="en-US"/>
              <a:pPr>
                <a:defRPr/>
              </a:pPr>
              <a:t>‹#›</a:t>
            </a:fld>
            <a:endParaRPr lang="en-US"/>
          </a:p>
        </p:txBody>
      </p:sp>
    </p:spTree>
    <p:extLst>
      <p:ext uri="{BB962C8B-B14F-4D97-AF65-F5344CB8AC3E}">
        <p14:creationId xmlns:p14="http://schemas.microsoft.com/office/powerpoint/2010/main" val="407781145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Copyright © 2010 Symantec Corporation. All rights reserved. </a:t>
            </a:r>
            <a:r>
              <a:rPr lang="en-US" sz="800">
                <a:solidFill>
                  <a:srgbClr val="000000"/>
                </a:solidFill>
                <a:latin typeface="Calibri" charset="0"/>
                <a:cs typeface="Arial"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solidFill>
                <a:srgbClr val="000000"/>
              </a:solidFill>
              <a:latin typeface="Calibri" charset="0"/>
              <a:cs typeface="Arial" charset="0"/>
            </a:endParaRPr>
          </a:p>
          <a:p>
            <a:pPr>
              <a:lnSpc>
                <a:spcPct val="90000"/>
              </a:lnSpc>
            </a:pPr>
            <a:r>
              <a:rPr lang="en-US" sz="800">
                <a:solidFill>
                  <a:srgbClr val="000000"/>
                </a:solidFill>
                <a:latin typeface="Calibri" charset="0"/>
                <a:cs typeface="Arial"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91947467-0CC8-0740-92B8-B25374FF870F}" type="slidenum">
              <a:rPr lang="en-US"/>
              <a:pPr>
                <a:defRPr/>
              </a:pPr>
              <a:t>‹#›</a:t>
            </a:fld>
            <a:endParaRPr lang="en-US"/>
          </a:p>
        </p:txBody>
      </p:sp>
    </p:spTree>
    <p:extLst>
      <p:ext uri="{BB962C8B-B14F-4D97-AF65-F5344CB8AC3E}">
        <p14:creationId xmlns:p14="http://schemas.microsoft.com/office/powerpoint/2010/main" val="230892332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SYMANTEC PROPRIETARY/CONFIDENTIAL – INTERNAL USE ONLY</a:t>
            </a:r>
            <a:br>
              <a:rPr lang="en-US" sz="800" b="1">
                <a:solidFill>
                  <a:srgbClr val="000000"/>
                </a:solidFill>
                <a:latin typeface="Calibri" charset="0"/>
                <a:cs typeface="Arial" charset="0"/>
              </a:rPr>
            </a:br>
            <a:r>
              <a:rPr lang="en-US" sz="800">
                <a:solidFill>
                  <a:srgbClr val="000000"/>
                </a:solidFill>
                <a:latin typeface="Calibri" charset="0"/>
                <a:cs typeface="Arial" charset="0"/>
              </a:rPr>
              <a:t>Copyright © 2010 Symantec Corporation. All rights reserved.</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5233D63E-C249-1245-B1E4-F0B21E2AB156}" type="slidenum">
              <a:rPr lang="en-US"/>
              <a:pPr>
                <a:defRPr/>
              </a:pPr>
              <a:t>‹#›</a:t>
            </a:fld>
            <a:endParaRPr lang="en-US"/>
          </a:p>
        </p:txBody>
      </p:sp>
    </p:spTree>
    <p:extLst>
      <p:ext uri="{BB962C8B-B14F-4D97-AF65-F5344CB8AC3E}">
        <p14:creationId xmlns:p14="http://schemas.microsoft.com/office/powerpoint/2010/main" val="144349957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a:t>Symantec CONFIDENTIAL - Internal Use Only</a:t>
            </a:r>
          </a:p>
        </p:txBody>
      </p:sp>
      <p:sp>
        <p:nvSpPr>
          <p:cNvPr id="3" name="Slide Number Placeholder 2"/>
          <p:cNvSpPr>
            <a:spLocks noGrp="1"/>
          </p:cNvSpPr>
          <p:nvPr>
            <p:ph type="sldNum" sz="quarter" idx="11"/>
          </p:nvPr>
        </p:nvSpPr>
        <p:spPr/>
        <p:txBody>
          <a:bodyPr/>
          <a:lstStyle>
            <a:lvl1pPr>
              <a:defRPr>
                <a:cs typeface="ＭＳ Ｐゴシック" charset="0"/>
              </a:defRPr>
            </a:lvl1pPr>
          </a:lstStyle>
          <a:p>
            <a:pPr>
              <a:defRPr/>
            </a:pPr>
            <a:fld id="{3B268BCB-A4C6-CA46-B65A-BECC76EB2D0B}" type="slidenum">
              <a:rPr lang="en-US"/>
              <a:pPr>
                <a:defRPr/>
              </a:pPr>
              <a:t>‹#›</a:t>
            </a:fld>
            <a:endParaRPr lang="en-US"/>
          </a:p>
        </p:txBody>
      </p:sp>
    </p:spTree>
    <p:extLst>
      <p:ext uri="{BB962C8B-B14F-4D97-AF65-F5344CB8AC3E}">
        <p14:creationId xmlns:p14="http://schemas.microsoft.com/office/powerpoint/2010/main" val="45377470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gray">
          <a:xfrm>
            <a:off x="6729413" y="6696075"/>
            <a:ext cx="23431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ct val="40000"/>
              </a:spcAft>
              <a:defRPr/>
            </a:pPr>
            <a:r>
              <a:rPr lang="en-US" sz="600" smtClean="0">
                <a:solidFill>
                  <a:srgbClr val="909090"/>
                </a:solidFill>
              </a:rPr>
              <a:t>© 2009 VMware Inc. All rights reserved</a:t>
            </a:r>
          </a:p>
        </p:txBody>
      </p:sp>
      <p:sp>
        <p:nvSpPr>
          <p:cNvPr id="5" name="Rectangle 4"/>
          <p:cNvSpPr txBox="1">
            <a:spLocks noChangeArrowheads="1"/>
          </p:cNvSpPr>
          <p:nvPr userDrawn="1"/>
        </p:nvSpPr>
        <p:spPr bwMode="white">
          <a:xfrm>
            <a:off x="223838" y="6394450"/>
            <a:ext cx="2133600" cy="476250"/>
          </a:xfrm>
          <a:prstGeom prst="rect">
            <a:avLst/>
          </a:prstGeom>
          <a:ln>
            <a:miter lim="800000"/>
            <a:headEnd/>
            <a:tailEnd/>
          </a:ln>
        </p:spPr>
        <p:txBody>
          <a:bodyPr/>
          <a:lstStyle>
            <a:lvl1pPr algn="l" eaLnBrk="0" hangingPunct="0">
              <a:spcAft>
                <a:spcPct val="0"/>
              </a:spcAft>
              <a:defRPr sz="1200" b="1">
                <a:solidFill>
                  <a:srgbClr val="FFFFFF"/>
                </a:solidFill>
              </a:defRPr>
            </a:lvl1pPr>
          </a:lstStyle>
          <a:p>
            <a:pPr>
              <a:defRPr/>
            </a:pPr>
            <a:r>
              <a:rPr lang="en-US" dirty="0" smtClean="0"/>
              <a:t>Confidential</a:t>
            </a:r>
            <a:endParaRPr lang="en-US" dirty="0"/>
          </a:p>
        </p:txBody>
      </p:sp>
      <p:sp>
        <p:nvSpPr>
          <p:cNvPr id="71682" name="Rectangle 2"/>
          <p:cNvSpPr>
            <a:spLocks noGrp="1" noChangeArrowheads="1"/>
          </p:cNvSpPr>
          <p:nvPr>
            <p:ph type="ctrTitle"/>
          </p:nvPr>
        </p:nvSpPr>
        <p:spPr>
          <a:xfrm>
            <a:off x="402336" y="330200"/>
            <a:ext cx="8436864" cy="533400"/>
          </a:xfrm>
        </p:spPr>
        <p:txBody>
          <a:bodyPr anchor="t"/>
          <a:lstStyle>
            <a:lvl1pPr>
              <a:defRPr sz="3000">
                <a:solidFill>
                  <a:srgbClr val="003D79"/>
                </a:solidFill>
              </a:defRPr>
            </a:lvl1pPr>
          </a:lstStyle>
          <a:p>
            <a:r>
              <a:rPr lang="en-US" smtClean="0"/>
              <a:t>Click to edit Master title style</a:t>
            </a:r>
            <a:endParaRPr lang="en-US" dirty="0"/>
          </a:p>
        </p:txBody>
      </p:sp>
      <p:sp>
        <p:nvSpPr>
          <p:cNvPr id="71683" name="Rectangle 3"/>
          <p:cNvSpPr>
            <a:spLocks noGrp="1" noChangeArrowheads="1"/>
          </p:cNvSpPr>
          <p:nvPr>
            <p:ph type="subTitle" idx="1"/>
          </p:nvPr>
        </p:nvSpPr>
        <p:spPr>
          <a:xfrm>
            <a:off x="400050" y="1095375"/>
            <a:ext cx="8382000" cy="1295400"/>
          </a:xfrm>
        </p:spPr>
        <p:txBody>
          <a:bodyPr/>
          <a:lstStyle>
            <a:lvl1pPr>
              <a:buFont typeface="Arial" pitchFamily="34" charset="0"/>
              <a:buNone/>
              <a:defRPr sz="1800" b="0" i="1"/>
            </a:lvl1pPr>
          </a:lstStyle>
          <a:p>
            <a:r>
              <a:rPr lang="en-US" smtClean="0"/>
              <a:t>Click to edit Master subtitle style</a:t>
            </a:r>
            <a:endParaRPr lang="en-US" dirty="0"/>
          </a:p>
        </p:txBody>
      </p:sp>
    </p:spTree>
    <p:extLst>
      <p:ext uri="{BB962C8B-B14F-4D97-AF65-F5344CB8AC3E}">
        <p14:creationId xmlns:p14="http://schemas.microsoft.com/office/powerpoint/2010/main" val="31593982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352425" y="786384"/>
            <a:ext cx="8385048" cy="5010912"/>
          </a:xfrm>
        </p:spPr>
        <p:txBody>
          <a:bodyPr/>
          <a:lstStyle>
            <a:lvl1pPr marL="233363" indent="-233363">
              <a:buSzPct val="115000"/>
              <a:buFont typeface="Wingdings" pitchFamily="2" charset="2"/>
              <a:buChar char="§"/>
              <a:defRPr/>
            </a:lvl1pPr>
            <a:lvl2pPr>
              <a:buSzPct val="110000"/>
              <a:buFont typeface="Arial" pitchFamily="34" charset="0"/>
              <a:buChar char="•"/>
              <a:defRPr/>
            </a:lvl2pPr>
            <a:lvl3pPr>
              <a:buSzPct val="110000"/>
              <a:buFont typeface="Arial" pitchFamily="34" charset="0"/>
              <a:buChar char="•"/>
              <a:defRPr/>
            </a:lvl3pPr>
            <a:lvl4pPr>
              <a:buSzPct val="110000"/>
              <a:buFont typeface="Arial" pitchFamily="34" charset="0"/>
              <a:buChar char="•"/>
              <a:defRPr/>
            </a:lvl4pPr>
            <a:lvl5pPr>
              <a:buSzPct val="11000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9"/>
          <p:cNvSpPr>
            <a:spLocks noGrp="1" noChangeArrowheads="1"/>
          </p:cNvSpPr>
          <p:nvPr>
            <p:ph type="ftr" sz="quarter" idx="14"/>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94203440"/>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41918222"/>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312738"/>
            <a:ext cx="8858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49808" y="784226"/>
            <a:ext cx="7722870" cy="1079626"/>
          </a:xfrm>
        </p:spPr>
        <p:txBody>
          <a:bodyPr anchor="b"/>
          <a:lstStyle>
            <a:lvl1pPr algn="l">
              <a:defRPr sz="3000">
                <a:solidFill>
                  <a:srgbClr val="003D79"/>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727710" y="2210435"/>
            <a:ext cx="7592568" cy="3748405"/>
          </a:xfrm>
        </p:spPr>
        <p:txBody>
          <a:bodyPr/>
          <a:lstStyle>
            <a:lvl1pPr marL="182880">
              <a:buFont typeface="Wingdings" pitchFamily="2" charset="2"/>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3570775580"/>
      </p:ext>
    </p:extLst>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312738"/>
            <a:ext cx="8858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37260" y="2162174"/>
            <a:ext cx="7254240" cy="1241425"/>
          </a:xfrm>
        </p:spPr>
        <p:txBody>
          <a:bodyPr anchor="b"/>
          <a:lstStyle>
            <a:lvl1pPr algn="ctr">
              <a:defRPr sz="3000">
                <a:solidFill>
                  <a:srgbClr val="003D79"/>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923925" y="3486150"/>
            <a:ext cx="7267575" cy="628650"/>
          </a:xfrm>
        </p:spPr>
        <p:txBody>
          <a:bodyPr/>
          <a:lstStyle>
            <a:lvl1pPr algn="ctr">
              <a:lnSpc>
                <a:spcPct val="100000"/>
              </a:lnSpc>
              <a:spcBef>
                <a:spcPts val="0"/>
              </a:spcBef>
              <a:buFont typeface="Arial" pitchFamily="34" charset="0"/>
              <a:buNone/>
              <a:defRPr b="0"/>
            </a:lvl1pPr>
          </a:lstStyle>
          <a:p>
            <a:pPr lvl="0"/>
            <a:r>
              <a:rPr lang="en-US" smtClean="0"/>
              <a:t>Click to edit Master text styles</a:t>
            </a:r>
          </a:p>
        </p:txBody>
      </p:sp>
      <p:sp>
        <p:nvSpPr>
          <p:cNvPr id="5" name="Rectangle 4"/>
          <p:cNvSpPr>
            <a:spLocks noGrp="1" noChangeArrowheads="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2324027170"/>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61950" y="784225"/>
            <a:ext cx="4038600" cy="5006975"/>
          </a:xfrm>
        </p:spPr>
        <p:txBody>
          <a:bodyPr/>
          <a:lstStyle>
            <a:lvl1pPr marL="233363" indent="-233363">
              <a:buFont typeface="Wingdings" pitchFamily="2" charset="2"/>
              <a:buChar cha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784225"/>
            <a:ext cx="4038600" cy="5006975"/>
          </a:xfrm>
        </p:spPr>
        <p:txBody>
          <a:bodyPr/>
          <a:lstStyle>
            <a:lvl1pPr marL="233363" indent="-233363">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29724702"/>
      </p:ext>
    </p:extLst>
  </p:cSld>
  <p:clrMapOvr>
    <a:masterClrMapping/>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gray">
          <a:xfrm>
            <a:off x="6729413" y="6696075"/>
            <a:ext cx="23431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ct val="40000"/>
              </a:spcAft>
              <a:defRPr/>
            </a:pPr>
            <a:r>
              <a:rPr lang="en-US" sz="600" smtClean="0">
                <a:solidFill>
                  <a:srgbClr val="909090"/>
                </a:solidFill>
              </a:rPr>
              <a:t>© 2009 VMware Inc. All rights reserved</a:t>
            </a:r>
          </a:p>
        </p:txBody>
      </p:sp>
      <p:sp>
        <p:nvSpPr>
          <p:cNvPr id="5" name="Rectangle 4"/>
          <p:cNvSpPr txBox="1">
            <a:spLocks noChangeArrowheads="1"/>
          </p:cNvSpPr>
          <p:nvPr userDrawn="1"/>
        </p:nvSpPr>
        <p:spPr bwMode="white">
          <a:xfrm>
            <a:off x="223838" y="6394450"/>
            <a:ext cx="2133600" cy="476250"/>
          </a:xfrm>
          <a:prstGeom prst="rect">
            <a:avLst/>
          </a:prstGeom>
          <a:ln>
            <a:miter lim="800000"/>
            <a:headEnd/>
            <a:tailEnd/>
          </a:ln>
        </p:spPr>
        <p:txBody>
          <a:bodyPr/>
          <a:lstStyle>
            <a:lvl1pPr algn="l" eaLnBrk="0" hangingPunct="0">
              <a:spcAft>
                <a:spcPct val="0"/>
              </a:spcAft>
              <a:defRPr sz="1200" b="1">
                <a:solidFill>
                  <a:srgbClr val="FFFFFF"/>
                </a:solidFill>
              </a:defRPr>
            </a:lvl1pPr>
          </a:lstStyle>
          <a:p>
            <a:pPr>
              <a:defRPr/>
            </a:pPr>
            <a:r>
              <a:rPr lang="en-US" dirty="0" smtClean="0"/>
              <a:t>Confidential</a:t>
            </a:r>
            <a:endParaRPr lang="en-US" dirty="0"/>
          </a:p>
        </p:txBody>
      </p:sp>
      <p:sp>
        <p:nvSpPr>
          <p:cNvPr id="71682" name="Rectangle 2"/>
          <p:cNvSpPr>
            <a:spLocks noGrp="1" noChangeArrowheads="1"/>
          </p:cNvSpPr>
          <p:nvPr>
            <p:ph type="ctrTitle"/>
          </p:nvPr>
        </p:nvSpPr>
        <p:spPr>
          <a:xfrm>
            <a:off x="402336" y="330200"/>
            <a:ext cx="8436864" cy="533400"/>
          </a:xfrm>
        </p:spPr>
        <p:txBody>
          <a:bodyPr anchor="t"/>
          <a:lstStyle>
            <a:lvl1pPr>
              <a:defRPr sz="3000">
                <a:solidFill>
                  <a:srgbClr val="003D79"/>
                </a:solidFill>
              </a:defRPr>
            </a:lvl1pPr>
          </a:lstStyle>
          <a:p>
            <a:r>
              <a:rPr lang="en-US" smtClean="0"/>
              <a:t>Click to edit Master title style</a:t>
            </a:r>
            <a:endParaRPr lang="en-US" dirty="0"/>
          </a:p>
        </p:txBody>
      </p:sp>
      <p:sp>
        <p:nvSpPr>
          <p:cNvPr id="71683" name="Rectangle 3"/>
          <p:cNvSpPr>
            <a:spLocks noGrp="1" noChangeArrowheads="1"/>
          </p:cNvSpPr>
          <p:nvPr>
            <p:ph type="subTitle" idx="1"/>
          </p:nvPr>
        </p:nvSpPr>
        <p:spPr>
          <a:xfrm>
            <a:off x="400050" y="1095375"/>
            <a:ext cx="8382000" cy="1295400"/>
          </a:xfrm>
        </p:spPr>
        <p:txBody>
          <a:bodyPr/>
          <a:lstStyle>
            <a:lvl1pPr>
              <a:buFont typeface="Arial" pitchFamily="34" charset="0"/>
              <a:buNone/>
              <a:defRPr sz="1800" b="0" i="1"/>
            </a:lvl1pPr>
          </a:lstStyle>
          <a:p>
            <a:r>
              <a:rPr lang="en-US" smtClean="0"/>
              <a:t>Click to edit Master subtitle style</a:t>
            </a:r>
            <a:endParaRPr lang="en-US" dirty="0"/>
          </a:p>
        </p:txBody>
      </p:sp>
    </p:spTree>
    <p:extLst>
      <p:ext uri="{BB962C8B-B14F-4D97-AF65-F5344CB8AC3E}">
        <p14:creationId xmlns:p14="http://schemas.microsoft.com/office/powerpoint/2010/main" val="5983676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ransition with Background Pictur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5" name="Round Same Side Corner Rectangle 4"/>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pic>
        <p:nvPicPr>
          <p:cNvPr id="6" name="Picture 14" descr="SYM_Horiz_RG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a:lvl1pPr>
          </a:lstStyle>
          <a:p>
            <a:pPr>
              <a:defRPr/>
            </a:pPr>
            <a:endParaRPr lang="en-US"/>
          </a:p>
        </p:txBody>
      </p:sp>
      <p:sp>
        <p:nvSpPr>
          <p:cNvPr id="8" name="Rectangle 6"/>
          <p:cNvSpPr>
            <a:spLocks noGrp="1" noChangeArrowheads="1"/>
          </p:cNvSpPr>
          <p:nvPr>
            <p:ph type="sldNum" sz="quarter" idx="11"/>
          </p:nvPr>
        </p:nvSpPr>
        <p:spPr/>
        <p:txBody>
          <a:bodyPr/>
          <a:lstStyle>
            <a:lvl1pPr>
              <a:defRPr/>
            </a:lvl1pPr>
          </a:lstStyle>
          <a:p>
            <a:pPr>
              <a:defRPr/>
            </a:pPr>
            <a:fld id="{A6922DA5-A735-864C-AEB3-95AC1E7F8E08}" type="slidenum">
              <a:rPr lang="en-US"/>
              <a:pPr>
                <a:defRPr/>
              </a:pPr>
              <a:t>‹#›</a:t>
            </a:fld>
            <a:endParaRPr lang="en-US"/>
          </a:p>
        </p:txBody>
      </p:sp>
    </p:spTree>
    <p:extLst>
      <p:ext uri="{BB962C8B-B14F-4D97-AF65-F5344CB8AC3E}">
        <p14:creationId xmlns:p14="http://schemas.microsoft.com/office/powerpoint/2010/main" val="117790982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352425" y="786384"/>
            <a:ext cx="8385048" cy="5010912"/>
          </a:xfrm>
        </p:spPr>
        <p:txBody>
          <a:bodyPr/>
          <a:lstStyle>
            <a:lvl1pPr marL="233363" indent="-233363">
              <a:buSzPct val="115000"/>
              <a:buFont typeface="Wingdings" pitchFamily="2" charset="2"/>
              <a:buChar char="§"/>
              <a:defRPr/>
            </a:lvl1pPr>
            <a:lvl2pPr>
              <a:buSzPct val="110000"/>
              <a:buFont typeface="Arial" pitchFamily="34" charset="0"/>
              <a:buChar char="•"/>
              <a:defRPr/>
            </a:lvl2pPr>
            <a:lvl3pPr>
              <a:buSzPct val="110000"/>
              <a:buFont typeface="Arial" pitchFamily="34" charset="0"/>
              <a:buChar char="•"/>
              <a:defRPr/>
            </a:lvl3pPr>
            <a:lvl4pPr>
              <a:buSzPct val="110000"/>
              <a:buFont typeface="Arial" pitchFamily="34" charset="0"/>
              <a:buChar char="•"/>
              <a:defRPr/>
            </a:lvl4pPr>
            <a:lvl5pPr>
              <a:buSzPct val="11000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9"/>
          <p:cNvSpPr>
            <a:spLocks noGrp="1" noChangeArrowheads="1"/>
          </p:cNvSpPr>
          <p:nvPr>
            <p:ph type="ftr" sz="quarter" idx="14"/>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45453806"/>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28839003"/>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312738"/>
            <a:ext cx="8858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49808" y="784226"/>
            <a:ext cx="7722870" cy="1079626"/>
          </a:xfrm>
        </p:spPr>
        <p:txBody>
          <a:bodyPr anchor="b"/>
          <a:lstStyle>
            <a:lvl1pPr algn="l">
              <a:defRPr sz="3000">
                <a:solidFill>
                  <a:srgbClr val="003D79"/>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727710" y="2210435"/>
            <a:ext cx="7592568" cy="3748405"/>
          </a:xfrm>
        </p:spPr>
        <p:txBody>
          <a:bodyPr/>
          <a:lstStyle>
            <a:lvl1pPr marL="182880">
              <a:buFont typeface="Wingdings" pitchFamily="2" charset="2"/>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1604357342"/>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312738"/>
            <a:ext cx="8858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37260" y="2162174"/>
            <a:ext cx="7254240" cy="1241425"/>
          </a:xfrm>
        </p:spPr>
        <p:txBody>
          <a:bodyPr anchor="b"/>
          <a:lstStyle>
            <a:lvl1pPr algn="ctr">
              <a:defRPr sz="3000">
                <a:solidFill>
                  <a:srgbClr val="003D79"/>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923925" y="3486150"/>
            <a:ext cx="7267575" cy="628650"/>
          </a:xfrm>
        </p:spPr>
        <p:txBody>
          <a:bodyPr/>
          <a:lstStyle>
            <a:lvl1pPr algn="ctr">
              <a:lnSpc>
                <a:spcPct val="100000"/>
              </a:lnSpc>
              <a:spcBef>
                <a:spcPts val="0"/>
              </a:spcBef>
              <a:buFont typeface="Arial" pitchFamily="34" charset="0"/>
              <a:buNone/>
              <a:defRPr b="0"/>
            </a:lvl1pPr>
          </a:lstStyle>
          <a:p>
            <a:pPr lvl="0"/>
            <a:r>
              <a:rPr lang="en-US" smtClean="0"/>
              <a:t>Click to edit Master text styles</a:t>
            </a:r>
          </a:p>
        </p:txBody>
      </p:sp>
      <p:sp>
        <p:nvSpPr>
          <p:cNvPr id="5" name="Rectangle 4"/>
          <p:cNvSpPr>
            <a:spLocks noGrp="1" noChangeArrowheads="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398569209"/>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61950" y="784225"/>
            <a:ext cx="4038600" cy="5006975"/>
          </a:xfrm>
        </p:spPr>
        <p:txBody>
          <a:bodyPr/>
          <a:lstStyle>
            <a:lvl1pPr marL="233363" indent="-233363">
              <a:buFont typeface="Wingdings" pitchFamily="2" charset="2"/>
              <a:buChar cha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784225"/>
            <a:ext cx="4038600" cy="5006975"/>
          </a:xfrm>
        </p:spPr>
        <p:txBody>
          <a:bodyPr/>
          <a:lstStyle>
            <a:lvl1pPr marL="233363" indent="-233363">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6113976"/>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gray">
          <a:xfrm>
            <a:off x="6729413" y="6696075"/>
            <a:ext cx="23431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ct val="40000"/>
              </a:spcAft>
              <a:defRPr/>
            </a:pPr>
            <a:r>
              <a:rPr lang="en-US" sz="600" smtClean="0">
                <a:solidFill>
                  <a:srgbClr val="909090"/>
                </a:solidFill>
              </a:rPr>
              <a:t>© 2009 VMware Inc. All rights reserved</a:t>
            </a:r>
          </a:p>
        </p:txBody>
      </p:sp>
      <p:sp>
        <p:nvSpPr>
          <p:cNvPr id="5" name="Rectangle 4"/>
          <p:cNvSpPr txBox="1">
            <a:spLocks noChangeArrowheads="1"/>
          </p:cNvSpPr>
          <p:nvPr userDrawn="1"/>
        </p:nvSpPr>
        <p:spPr bwMode="white">
          <a:xfrm>
            <a:off x="223838" y="6394450"/>
            <a:ext cx="2133600" cy="476250"/>
          </a:xfrm>
          <a:prstGeom prst="rect">
            <a:avLst/>
          </a:prstGeom>
          <a:ln>
            <a:miter lim="800000"/>
            <a:headEnd/>
            <a:tailEnd/>
          </a:ln>
        </p:spPr>
        <p:txBody>
          <a:bodyPr/>
          <a:lstStyle>
            <a:lvl1pPr algn="l" eaLnBrk="0" hangingPunct="0">
              <a:spcAft>
                <a:spcPct val="0"/>
              </a:spcAft>
              <a:defRPr sz="1200" b="1">
                <a:solidFill>
                  <a:srgbClr val="FFFFFF"/>
                </a:solidFill>
              </a:defRPr>
            </a:lvl1pPr>
          </a:lstStyle>
          <a:p>
            <a:pPr>
              <a:defRPr/>
            </a:pPr>
            <a:r>
              <a:rPr lang="en-US" dirty="0" smtClean="0"/>
              <a:t>Confidential</a:t>
            </a:r>
            <a:endParaRPr lang="en-US" dirty="0"/>
          </a:p>
        </p:txBody>
      </p:sp>
      <p:sp>
        <p:nvSpPr>
          <p:cNvPr id="71682" name="Rectangle 2"/>
          <p:cNvSpPr>
            <a:spLocks noGrp="1" noChangeArrowheads="1"/>
          </p:cNvSpPr>
          <p:nvPr>
            <p:ph type="ctrTitle"/>
          </p:nvPr>
        </p:nvSpPr>
        <p:spPr>
          <a:xfrm>
            <a:off x="402336" y="330200"/>
            <a:ext cx="8436864" cy="533400"/>
          </a:xfrm>
        </p:spPr>
        <p:txBody>
          <a:bodyPr anchor="t"/>
          <a:lstStyle>
            <a:lvl1pPr>
              <a:defRPr sz="3000">
                <a:solidFill>
                  <a:srgbClr val="003D79"/>
                </a:solidFill>
              </a:defRPr>
            </a:lvl1pPr>
          </a:lstStyle>
          <a:p>
            <a:r>
              <a:rPr lang="en-US" smtClean="0"/>
              <a:t>Click to edit Master title style</a:t>
            </a:r>
            <a:endParaRPr lang="en-US" dirty="0"/>
          </a:p>
        </p:txBody>
      </p:sp>
      <p:sp>
        <p:nvSpPr>
          <p:cNvPr id="71683" name="Rectangle 3"/>
          <p:cNvSpPr>
            <a:spLocks noGrp="1" noChangeArrowheads="1"/>
          </p:cNvSpPr>
          <p:nvPr>
            <p:ph type="subTitle" idx="1"/>
          </p:nvPr>
        </p:nvSpPr>
        <p:spPr>
          <a:xfrm>
            <a:off x="400050" y="1095375"/>
            <a:ext cx="8382000" cy="1295400"/>
          </a:xfrm>
        </p:spPr>
        <p:txBody>
          <a:bodyPr/>
          <a:lstStyle>
            <a:lvl1pPr>
              <a:buFont typeface="Arial" pitchFamily="34" charset="0"/>
              <a:buNone/>
              <a:defRPr sz="1800" b="0" i="1"/>
            </a:lvl1pPr>
          </a:lstStyle>
          <a:p>
            <a:r>
              <a:rPr lang="en-US" smtClean="0"/>
              <a:t>Click to edit Master subtitle style</a:t>
            </a:r>
            <a:endParaRPr lang="en-US" dirty="0"/>
          </a:p>
        </p:txBody>
      </p:sp>
    </p:spTree>
    <p:extLst>
      <p:ext uri="{BB962C8B-B14F-4D97-AF65-F5344CB8AC3E}">
        <p14:creationId xmlns:p14="http://schemas.microsoft.com/office/powerpoint/2010/main" val="806818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352425" y="786384"/>
            <a:ext cx="8385048" cy="5010912"/>
          </a:xfrm>
        </p:spPr>
        <p:txBody>
          <a:bodyPr/>
          <a:lstStyle>
            <a:lvl1pPr marL="233363" indent="-233363">
              <a:buSzPct val="115000"/>
              <a:buFont typeface="Wingdings" pitchFamily="2" charset="2"/>
              <a:buChar char="§"/>
              <a:defRPr/>
            </a:lvl1pPr>
            <a:lvl2pPr>
              <a:buSzPct val="110000"/>
              <a:buFont typeface="Arial" pitchFamily="34" charset="0"/>
              <a:buChar char="•"/>
              <a:defRPr/>
            </a:lvl2pPr>
            <a:lvl3pPr>
              <a:buSzPct val="110000"/>
              <a:buFont typeface="Arial" pitchFamily="34" charset="0"/>
              <a:buChar char="•"/>
              <a:defRPr/>
            </a:lvl3pPr>
            <a:lvl4pPr>
              <a:buSzPct val="110000"/>
              <a:buFont typeface="Arial" pitchFamily="34" charset="0"/>
              <a:buChar char="•"/>
              <a:defRPr/>
            </a:lvl4pPr>
            <a:lvl5pPr>
              <a:buSzPct val="11000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9"/>
          <p:cNvSpPr>
            <a:spLocks noGrp="1" noChangeArrowheads="1"/>
          </p:cNvSpPr>
          <p:nvPr>
            <p:ph type="ftr" sz="quarter" idx="14"/>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48016953"/>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33238161"/>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312738"/>
            <a:ext cx="8858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49808" y="784226"/>
            <a:ext cx="7722870" cy="1079626"/>
          </a:xfrm>
        </p:spPr>
        <p:txBody>
          <a:bodyPr anchor="b"/>
          <a:lstStyle>
            <a:lvl1pPr algn="l">
              <a:defRPr sz="3000">
                <a:solidFill>
                  <a:srgbClr val="003D79"/>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727710" y="2210435"/>
            <a:ext cx="7592568" cy="3748405"/>
          </a:xfrm>
        </p:spPr>
        <p:txBody>
          <a:bodyPr/>
          <a:lstStyle>
            <a:lvl1pPr marL="182880">
              <a:buFont typeface="Wingdings" pitchFamily="2" charset="2"/>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2021949891"/>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312738"/>
            <a:ext cx="8858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37260" y="2162174"/>
            <a:ext cx="7254240" cy="1241425"/>
          </a:xfrm>
        </p:spPr>
        <p:txBody>
          <a:bodyPr anchor="b"/>
          <a:lstStyle>
            <a:lvl1pPr algn="ctr">
              <a:defRPr sz="3000">
                <a:solidFill>
                  <a:srgbClr val="003D79"/>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923925" y="3486150"/>
            <a:ext cx="7267575" cy="628650"/>
          </a:xfrm>
        </p:spPr>
        <p:txBody>
          <a:bodyPr/>
          <a:lstStyle>
            <a:lvl1pPr algn="ctr">
              <a:lnSpc>
                <a:spcPct val="100000"/>
              </a:lnSpc>
              <a:spcBef>
                <a:spcPts val="0"/>
              </a:spcBef>
              <a:buFont typeface="Arial" pitchFamily="34" charset="0"/>
              <a:buNone/>
              <a:defRPr b="0"/>
            </a:lvl1pPr>
          </a:lstStyle>
          <a:p>
            <a:pPr lvl="0"/>
            <a:r>
              <a:rPr lang="en-US" smtClean="0"/>
              <a:t>Click to edit Master text styles</a:t>
            </a:r>
          </a:p>
        </p:txBody>
      </p:sp>
      <p:sp>
        <p:nvSpPr>
          <p:cNvPr id="5" name="Rectangle 4"/>
          <p:cNvSpPr>
            <a:spLocks noGrp="1" noChangeArrowheads="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328762265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a:ln/>
        </p:spPr>
        <p:txBody>
          <a:bodyPr/>
          <a:lstStyle>
            <a:lvl1pPr>
              <a:defRPr/>
            </a:lvl1pPr>
          </a:lstStyle>
          <a:p>
            <a:pPr>
              <a:defRPr/>
            </a:pPr>
            <a:endParaRPr lang="en-US"/>
          </a:p>
        </p:txBody>
      </p:sp>
      <p:sp>
        <p:nvSpPr>
          <p:cNvPr id="5" name="Rectangle 6"/>
          <p:cNvSpPr>
            <a:spLocks noGrp="1" noChangeArrowheads="1"/>
          </p:cNvSpPr>
          <p:nvPr>
            <p:ph type="sldNum" sz="quarter" idx="14"/>
          </p:nvPr>
        </p:nvSpPr>
        <p:spPr>
          <a:ln/>
        </p:spPr>
        <p:txBody>
          <a:bodyPr/>
          <a:lstStyle>
            <a:lvl1pPr>
              <a:defRPr/>
            </a:lvl1pPr>
          </a:lstStyle>
          <a:p>
            <a:pPr>
              <a:defRPr/>
            </a:pPr>
            <a:fld id="{ACE16995-8608-7F47-BF76-9AFDE4425826}" type="slidenum">
              <a:rPr lang="en-US"/>
              <a:pPr>
                <a:defRPr/>
              </a:pPr>
              <a:t>‹#›</a:t>
            </a:fld>
            <a:endParaRPr lang="en-US"/>
          </a:p>
        </p:txBody>
      </p:sp>
    </p:spTree>
    <p:extLst>
      <p:ext uri="{BB962C8B-B14F-4D97-AF65-F5344CB8AC3E}">
        <p14:creationId xmlns:p14="http://schemas.microsoft.com/office/powerpoint/2010/main" val="383764961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61950" y="784225"/>
            <a:ext cx="4038600" cy="5006975"/>
          </a:xfrm>
        </p:spPr>
        <p:txBody>
          <a:bodyPr/>
          <a:lstStyle>
            <a:lvl1pPr marL="233363" indent="-233363">
              <a:buFont typeface="Wingdings" pitchFamily="2" charset="2"/>
              <a:buChar cha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784225"/>
            <a:ext cx="4038600" cy="5006975"/>
          </a:xfrm>
        </p:spPr>
        <p:txBody>
          <a:bodyPr/>
          <a:lstStyle>
            <a:lvl1pPr marL="233363" indent="-233363">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82119208"/>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16"/>
          <p:cNvGrpSpPr>
            <a:grpSpLocks/>
          </p:cNvGrpSpPr>
          <p:nvPr userDrawn="1"/>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grpSp>
      <p:pic>
        <p:nvPicPr>
          <p:cNvPr id="8" name="Picture 14"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6"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8" name="Rectangle 6"/>
          <p:cNvSpPr>
            <a:spLocks noGrp="1" noChangeArrowheads="1"/>
          </p:cNvSpPr>
          <p:nvPr>
            <p:ph type="sldNum" sz="quarter" idx="12"/>
          </p:nvPr>
        </p:nvSpPr>
        <p:spPr/>
        <p:txBody>
          <a:bodyPr/>
          <a:lstStyle>
            <a:lvl1pPr>
              <a:defRPr>
                <a:cs typeface="ＭＳ Ｐゴシック" charset="0"/>
              </a:defRPr>
            </a:lvl1pPr>
          </a:lstStyle>
          <a:p>
            <a:pPr>
              <a:defRPr/>
            </a:pPr>
            <a:fld id="{1B6151BC-DBD7-F94A-90E9-E1494A1BBC0C}" type="slidenum">
              <a:rPr lang="en-US"/>
              <a:pPr>
                <a:defRPr/>
              </a:pPr>
              <a:t>‹#›</a:t>
            </a:fld>
            <a:endParaRPr lang="en-US"/>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rgbClr val="4E4845"/>
              </a:buClr>
              <a:defRPr sz="1600">
                <a:solidFill>
                  <a:srgbClr val="4E4845"/>
                </a:solidFill>
                <a:latin typeface="Calibri" pitchFamily="34" charset="0"/>
                <a:cs typeface="Arial" charset="0"/>
              </a:defRPr>
            </a:lvl1pPr>
          </a:lstStyle>
          <a:p>
            <a:pPr>
              <a:defRPr/>
            </a:pPr>
            <a:endParaRPr lang="en-US"/>
          </a:p>
        </p:txBody>
      </p:sp>
    </p:spTree>
    <p:extLst>
      <p:ext uri="{BB962C8B-B14F-4D97-AF65-F5344CB8AC3E}">
        <p14:creationId xmlns:p14="http://schemas.microsoft.com/office/powerpoint/2010/main" val="241421527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1"/>
          </p:nvPr>
        </p:nvSpPr>
        <p:spPr/>
        <p:txBody>
          <a:bodyPr/>
          <a:lstStyle>
            <a:lvl1pPr>
              <a:defRPr>
                <a:cs typeface="ＭＳ Ｐゴシック" charset="0"/>
              </a:defRPr>
            </a:lvl1pPr>
          </a:lstStyle>
          <a:p>
            <a:pPr>
              <a:defRPr/>
            </a:pPr>
            <a:fld id="{DB4733D9-B5F7-9E41-BA80-4BEEF6A0DFD1}" type="slidenum">
              <a:rPr lang="en-US"/>
              <a:pPr>
                <a:defRPr/>
              </a:pPr>
              <a:t>‹#›</a:t>
            </a:fld>
            <a:endParaRPr lang="en-US"/>
          </a:p>
        </p:txBody>
      </p:sp>
    </p:spTree>
    <p:extLst>
      <p:ext uri="{BB962C8B-B14F-4D97-AF65-F5344CB8AC3E}">
        <p14:creationId xmlns:p14="http://schemas.microsoft.com/office/powerpoint/2010/main" val="190787320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p:txBody>
          <a:bodyPr/>
          <a:lstStyle>
            <a:lvl1pPr>
              <a:defRPr/>
            </a:lvl1pPr>
          </a:lstStyle>
          <a:p>
            <a:pPr>
              <a:defRPr/>
            </a:pPr>
            <a:r>
              <a:rPr lang="en-US"/>
              <a:t>Presentation Identifier Goes Here</a:t>
            </a:r>
          </a:p>
        </p:txBody>
      </p:sp>
      <p:sp>
        <p:nvSpPr>
          <p:cNvPr id="6" name="Rectangle 6"/>
          <p:cNvSpPr>
            <a:spLocks noGrp="1" noChangeArrowheads="1"/>
          </p:cNvSpPr>
          <p:nvPr>
            <p:ph type="sldNum" sz="quarter" idx="14"/>
          </p:nvPr>
        </p:nvSpPr>
        <p:spPr/>
        <p:txBody>
          <a:bodyPr/>
          <a:lstStyle>
            <a:lvl1pPr>
              <a:defRPr>
                <a:cs typeface="ＭＳ Ｐゴシック" charset="0"/>
              </a:defRPr>
            </a:lvl1pPr>
          </a:lstStyle>
          <a:p>
            <a:pPr>
              <a:defRPr/>
            </a:pPr>
            <a:fld id="{2D66DAC8-8165-9E43-8B7D-7A1F22D1E17D}" type="slidenum">
              <a:rPr lang="en-US"/>
              <a:pPr>
                <a:defRPr/>
              </a:pPr>
              <a:t>‹#›</a:t>
            </a:fld>
            <a:endParaRPr lang="en-US"/>
          </a:p>
        </p:txBody>
      </p:sp>
    </p:spTree>
    <p:extLst>
      <p:ext uri="{BB962C8B-B14F-4D97-AF65-F5344CB8AC3E}">
        <p14:creationId xmlns:p14="http://schemas.microsoft.com/office/powerpoint/2010/main" val="155450156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r>
              <a:rPr lang="en-US"/>
              <a:t>Presentation Identifier Goes Here</a:t>
            </a:r>
          </a:p>
        </p:txBody>
      </p:sp>
      <p:sp>
        <p:nvSpPr>
          <p:cNvPr id="10" name="Rectangle 6"/>
          <p:cNvSpPr>
            <a:spLocks noGrp="1" noChangeArrowheads="1"/>
          </p:cNvSpPr>
          <p:nvPr>
            <p:ph type="sldNum" sz="quarter" idx="16"/>
          </p:nvPr>
        </p:nvSpPr>
        <p:spPr/>
        <p:txBody>
          <a:bodyPr/>
          <a:lstStyle>
            <a:lvl1pPr>
              <a:defRPr>
                <a:cs typeface="ＭＳ Ｐゴシック" charset="0"/>
              </a:defRPr>
            </a:lvl1pPr>
          </a:lstStyle>
          <a:p>
            <a:pPr>
              <a:defRPr/>
            </a:pPr>
            <a:fld id="{F32D1558-CC65-0D4C-A19F-F33A1CA6E079}" type="slidenum">
              <a:rPr lang="en-US"/>
              <a:pPr>
                <a:defRPr/>
              </a:pPr>
              <a:t>‹#›</a:t>
            </a:fld>
            <a:endParaRPr lang="en-US"/>
          </a:p>
        </p:txBody>
      </p:sp>
    </p:spTree>
    <p:extLst>
      <p:ext uri="{BB962C8B-B14F-4D97-AF65-F5344CB8AC3E}">
        <p14:creationId xmlns:p14="http://schemas.microsoft.com/office/powerpoint/2010/main" val="1634496136"/>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pic>
        <p:nvPicPr>
          <p:cNvPr id="6" name="Picture 13"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5"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6"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103315F0-5F19-8A4C-9023-A8041DA78B07}" type="slidenum">
              <a:rPr lang="en-US"/>
              <a:pPr>
                <a:defRPr/>
              </a:pPr>
              <a:t>‹#›</a:t>
            </a:fld>
            <a:endParaRPr lang="en-US"/>
          </a:p>
        </p:txBody>
      </p:sp>
    </p:spTree>
    <p:extLst>
      <p:ext uri="{BB962C8B-B14F-4D97-AF65-F5344CB8AC3E}">
        <p14:creationId xmlns:p14="http://schemas.microsoft.com/office/powerpoint/2010/main" val="246509379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Transition with Background Picture">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pic>
        <p:nvPicPr>
          <p:cNvPr id="6" name="Picture 14" descr="SYM_Horiz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11"/>
          </p:nvPr>
        </p:nvSpPr>
        <p:spPr/>
        <p:txBody>
          <a:bodyPr/>
          <a:lstStyle>
            <a:lvl1pPr>
              <a:defRPr>
                <a:cs typeface="ＭＳ Ｐゴシック" charset="0"/>
              </a:defRPr>
            </a:lvl1pPr>
          </a:lstStyle>
          <a:p>
            <a:pPr>
              <a:defRPr/>
            </a:pPr>
            <a:fld id="{CD1D8F33-A35E-914B-A36F-B68564EEECBF}" type="slidenum">
              <a:rPr lang="en-US"/>
              <a:pPr>
                <a:defRPr/>
              </a:pPr>
              <a:t>‹#›</a:t>
            </a:fld>
            <a:endParaRPr lang="en-US"/>
          </a:p>
        </p:txBody>
      </p:sp>
    </p:spTree>
    <p:extLst>
      <p:ext uri="{BB962C8B-B14F-4D97-AF65-F5344CB8AC3E}">
        <p14:creationId xmlns:p14="http://schemas.microsoft.com/office/powerpoint/2010/main" val="373249986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4"/>
          </p:nvPr>
        </p:nvSpPr>
        <p:spPr/>
        <p:txBody>
          <a:bodyPr/>
          <a:lstStyle>
            <a:lvl1pPr>
              <a:defRPr>
                <a:cs typeface="ＭＳ Ｐゴシック" charset="0"/>
              </a:defRPr>
            </a:lvl1pPr>
          </a:lstStyle>
          <a:p>
            <a:pPr>
              <a:defRPr/>
            </a:pPr>
            <a:fld id="{65DF810E-333A-1A4A-9F2A-FCE7282AF852}" type="slidenum">
              <a:rPr lang="en-US"/>
              <a:pPr>
                <a:defRPr/>
              </a:pPr>
              <a:t>‹#›</a:t>
            </a:fld>
            <a:endParaRPr lang="en-US"/>
          </a:p>
        </p:txBody>
      </p:sp>
    </p:spTree>
    <p:extLst>
      <p:ext uri="{BB962C8B-B14F-4D97-AF65-F5344CB8AC3E}">
        <p14:creationId xmlns:p14="http://schemas.microsoft.com/office/powerpoint/2010/main" val="417152632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15"/>
          </p:nvPr>
        </p:nvSpPr>
        <p:spPr/>
        <p:txBody>
          <a:bodyPr/>
          <a:lstStyle>
            <a:lvl1pPr>
              <a:defRPr>
                <a:cs typeface="ＭＳ Ｐゴシック" charset="0"/>
              </a:defRPr>
            </a:lvl1pPr>
          </a:lstStyle>
          <a:p>
            <a:pPr>
              <a:defRPr/>
            </a:pPr>
            <a:fld id="{742DF525-4E6C-4D4B-A844-3C2062B5506D}" type="slidenum">
              <a:rPr lang="en-US"/>
              <a:pPr>
                <a:defRPr/>
              </a:pPr>
              <a:t>‹#›</a:t>
            </a:fld>
            <a:endParaRPr lang="en-US"/>
          </a:p>
        </p:txBody>
      </p:sp>
    </p:spTree>
    <p:extLst>
      <p:ext uri="{BB962C8B-B14F-4D97-AF65-F5344CB8AC3E}">
        <p14:creationId xmlns:p14="http://schemas.microsoft.com/office/powerpoint/2010/main" val="178434978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BD87D17E-D3CA-764D-9CBA-EAFE57B646EE}" type="slidenum">
              <a:rPr lang="en-US"/>
              <a:pPr>
                <a:defRPr/>
              </a:pPr>
              <a:t>‹#›</a:t>
            </a:fld>
            <a:endParaRPr lang="en-US"/>
          </a:p>
        </p:txBody>
      </p:sp>
    </p:spTree>
    <p:extLst>
      <p:ext uri="{BB962C8B-B14F-4D97-AF65-F5344CB8AC3E}">
        <p14:creationId xmlns:p14="http://schemas.microsoft.com/office/powerpoint/2010/main" val="918201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endParaRPr lang="en-US"/>
          </a:p>
        </p:txBody>
      </p:sp>
      <p:sp>
        <p:nvSpPr>
          <p:cNvPr id="8" name="Rectangle 6"/>
          <p:cNvSpPr>
            <a:spLocks noGrp="1" noChangeArrowheads="1"/>
          </p:cNvSpPr>
          <p:nvPr>
            <p:ph type="sldNum" sz="quarter" idx="15"/>
          </p:nvPr>
        </p:nvSpPr>
        <p:spPr>
          <a:ln/>
        </p:spPr>
        <p:txBody>
          <a:bodyPr/>
          <a:lstStyle>
            <a:lvl1pPr>
              <a:defRPr/>
            </a:lvl1pPr>
          </a:lstStyle>
          <a:p>
            <a:pPr>
              <a:defRPr/>
            </a:pPr>
            <a:fld id="{BC7074D3-955D-8C4B-ACF6-3C551746648F}" type="slidenum">
              <a:rPr lang="en-US"/>
              <a:pPr>
                <a:defRPr/>
              </a:pPr>
              <a:t>‹#›</a:t>
            </a:fld>
            <a:endParaRPr lang="en-US"/>
          </a:p>
        </p:txBody>
      </p:sp>
    </p:spTree>
    <p:extLst>
      <p:ext uri="{BB962C8B-B14F-4D97-AF65-F5344CB8AC3E}">
        <p14:creationId xmlns:p14="http://schemas.microsoft.com/office/powerpoint/2010/main" val="138372132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4" name="Rectangle 6"/>
          <p:cNvSpPr>
            <a:spLocks noGrp="1" noChangeArrowheads="1"/>
          </p:cNvSpPr>
          <p:nvPr>
            <p:ph type="sldNum" sz="quarter" idx="11"/>
          </p:nvPr>
        </p:nvSpPr>
        <p:spPr/>
        <p:txBody>
          <a:bodyPr/>
          <a:lstStyle>
            <a:lvl1pPr>
              <a:defRPr>
                <a:cs typeface="ＭＳ Ｐゴシック" charset="0"/>
              </a:defRPr>
            </a:lvl1pPr>
          </a:lstStyle>
          <a:p>
            <a:pPr>
              <a:defRPr/>
            </a:pPr>
            <a:fld id="{BDF3A068-D0BB-D24B-94E4-E460FCB7B7AC}" type="slidenum">
              <a:rPr lang="en-US"/>
              <a:pPr>
                <a:defRPr/>
              </a:pPr>
              <a:t>‹#›</a:t>
            </a:fld>
            <a:endParaRPr lang="en-US"/>
          </a:p>
        </p:txBody>
      </p:sp>
    </p:spTree>
    <p:extLst>
      <p:ext uri="{BB962C8B-B14F-4D97-AF65-F5344CB8AC3E}">
        <p14:creationId xmlns:p14="http://schemas.microsoft.com/office/powerpoint/2010/main" val="275202670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8CBD0A3D-3E85-2744-98A5-409346DF95B0}" type="slidenum">
              <a:rPr lang="en-US"/>
              <a:pPr>
                <a:defRPr/>
              </a:pPr>
              <a:t>‹#›</a:t>
            </a:fld>
            <a:endParaRPr lang="en-US"/>
          </a:p>
        </p:txBody>
      </p:sp>
    </p:spTree>
    <p:extLst>
      <p:ext uri="{BB962C8B-B14F-4D97-AF65-F5344CB8AC3E}">
        <p14:creationId xmlns:p14="http://schemas.microsoft.com/office/powerpoint/2010/main" val="213986289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ftr" sz="quarter" idx="19"/>
          </p:nvPr>
        </p:nvSpPr>
        <p:spPr/>
        <p:txBody>
          <a:bodyPr/>
          <a:lstStyle>
            <a:lvl1pPr>
              <a:defRPr/>
            </a:lvl1pPr>
          </a:lstStyle>
          <a:p>
            <a:pPr>
              <a:defRPr/>
            </a:pPr>
            <a:r>
              <a:rPr lang="en-US"/>
              <a:t>Presentation Identifier Goes Here</a:t>
            </a:r>
          </a:p>
        </p:txBody>
      </p:sp>
      <p:sp>
        <p:nvSpPr>
          <p:cNvPr id="7" name="Rectangle 6"/>
          <p:cNvSpPr>
            <a:spLocks noGrp="1" noChangeArrowheads="1"/>
          </p:cNvSpPr>
          <p:nvPr>
            <p:ph type="sldNum" sz="quarter" idx="20"/>
          </p:nvPr>
        </p:nvSpPr>
        <p:spPr/>
        <p:txBody>
          <a:bodyPr/>
          <a:lstStyle>
            <a:lvl1pPr>
              <a:defRPr>
                <a:cs typeface="ＭＳ Ｐゴシック" charset="0"/>
              </a:defRPr>
            </a:lvl1pPr>
          </a:lstStyle>
          <a:p>
            <a:pPr>
              <a:defRPr/>
            </a:pPr>
            <a:fld id="{2945F7E2-73CA-5940-B0FF-D10A62E595C9}" type="slidenum">
              <a:rPr lang="en-US"/>
              <a:pPr>
                <a:defRPr/>
              </a:pPr>
              <a:t>‹#›</a:t>
            </a:fld>
            <a:endParaRPr lang="en-US"/>
          </a:p>
        </p:txBody>
      </p:sp>
    </p:spTree>
    <p:extLst>
      <p:ext uri="{BB962C8B-B14F-4D97-AF65-F5344CB8AC3E}">
        <p14:creationId xmlns:p14="http://schemas.microsoft.com/office/powerpoint/2010/main" val="347894177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Drag picture to placeholder or click icon to add</a:t>
            </a:r>
            <a:endParaRPr lang="en-US" noProof="0" dirty="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5"/>
          <p:cNvSpPr>
            <a:spLocks noGrp="1" noChangeArrowheads="1"/>
          </p:cNvSpPr>
          <p:nvPr>
            <p:ph type="ftr" sz="quarter" idx="19"/>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20"/>
          </p:nvPr>
        </p:nvSpPr>
        <p:spPr/>
        <p:txBody>
          <a:bodyPr/>
          <a:lstStyle>
            <a:lvl1pPr>
              <a:defRPr>
                <a:cs typeface="ＭＳ Ｐゴシック" charset="0"/>
              </a:defRPr>
            </a:lvl1pPr>
          </a:lstStyle>
          <a:p>
            <a:pPr>
              <a:defRPr/>
            </a:pPr>
            <a:fld id="{D79EEFD0-52E4-6A4D-9A3B-85106AFA78F3}" type="slidenum">
              <a:rPr lang="en-US"/>
              <a:pPr>
                <a:defRPr/>
              </a:pPr>
              <a:t>‹#›</a:t>
            </a:fld>
            <a:endParaRPr lang="en-US"/>
          </a:p>
        </p:txBody>
      </p:sp>
    </p:spTree>
    <p:extLst>
      <p:ext uri="{BB962C8B-B14F-4D97-AF65-F5344CB8AC3E}">
        <p14:creationId xmlns:p14="http://schemas.microsoft.com/office/powerpoint/2010/main" val="18953030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Copyright © 2010 Symantec Corporation. All rights reserved. </a:t>
            </a:r>
            <a:r>
              <a:rPr lang="en-US" sz="800">
                <a:solidFill>
                  <a:srgbClr val="000000"/>
                </a:solidFill>
                <a:latin typeface="Calibri" charset="0"/>
                <a:cs typeface="Arial"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solidFill>
                <a:srgbClr val="000000"/>
              </a:solidFill>
              <a:latin typeface="Calibri" charset="0"/>
              <a:cs typeface="Arial" charset="0"/>
            </a:endParaRPr>
          </a:p>
          <a:p>
            <a:pPr>
              <a:lnSpc>
                <a:spcPct val="90000"/>
              </a:lnSpc>
            </a:pPr>
            <a:r>
              <a:rPr lang="en-US" sz="800">
                <a:solidFill>
                  <a:srgbClr val="000000"/>
                </a:solidFill>
                <a:latin typeface="Calibri" charset="0"/>
                <a:cs typeface="Arial"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FA3C41B5-040B-254E-B3A3-B88A14E34A67}" type="slidenum">
              <a:rPr lang="en-US"/>
              <a:pPr>
                <a:defRPr/>
              </a:pPr>
              <a:t>‹#›</a:t>
            </a:fld>
            <a:endParaRPr lang="en-US"/>
          </a:p>
        </p:txBody>
      </p:sp>
    </p:spTree>
    <p:extLst>
      <p:ext uri="{BB962C8B-B14F-4D97-AF65-F5344CB8AC3E}">
        <p14:creationId xmlns:p14="http://schemas.microsoft.com/office/powerpoint/2010/main" val="30546187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SYMANTEC PROPRIETARY/CONFIDENTIAL – INTERNAL USE ONLY</a:t>
            </a:r>
            <a:br>
              <a:rPr lang="en-US" sz="800" b="1">
                <a:solidFill>
                  <a:srgbClr val="000000"/>
                </a:solidFill>
                <a:latin typeface="Calibri" charset="0"/>
                <a:cs typeface="Arial" charset="0"/>
              </a:rPr>
            </a:br>
            <a:r>
              <a:rPr lang="en-US" sz="800">
                <a:solidFill>
                  <a:srgbClr val="000000"/>
                </a:solidFill>
                <a:latin typeface="Calibri" charset="0"/>
                <a:cs typeface="Arial" charset="0"/>
              </a:rPr>
              <a:t>Copyright © 2010 Symantec Corporation. All rights reserved.</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FF70BFBB-8422-0541-95F2-FCE214F28B47}" type="slidenum">
              <a:rPr lang="en-US"/>
              <a:pPr>
                <a:defRPr/>
              </a:pPr>
              <a:t>‹#›</a:t>
            </a:fld>
            <a:endParaRPr lang="en-US"/>
          </a:p>
        </p:txBody>
      </p:sp>
    </p:spTree>
    <p:extLst>
      <p:ext uri="{BB962C8B-B14F-4D97-AF65-F5344CB8AC3E}">
        <p14:creationId xmlns:p14="http://schemas.microsoft.com/office/powerpoint/2010/main" val="165410405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gray">
          <a:xfrm>
            <a:off x="6729413" y="6696075"/>
            <a:ext cx="23431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ct val="40000"/>
              </a:spcAft>
              <a:defRPr/>
            </a:pPr>
            <a:r>
              <a:rPr lang="en-US" sz="600" smtClean="0">
                <a:solidFill>
                  <a:srgbClr val="909090"/>
                </a:solidFill>
              </a:rPr>
              <a:t>© 2009 VMware Inc. All rights reserved</a:t>
            </a:r>
          </a:p>
        </p:txBody>
      </p:sp>
      <p:sp>
        <p:nvSpPr>
          <p:cNvPr id="5" name="Rectangle 4"/>
          <p:cNvSpPr txBox="1">
            <a:spLocks noChangeArrowheads="1"/>
          </p:cNvSpPr>
          <p:nvPr userDrawn="1"/>
        </p:nvSpPr>
        <p:spPr bwMode="white">
          <a:xfrm>
            <a:off x="223838" y="6394450"/>
            <a:ext cx="2133600" cy="476250"/>
          </a:xfrm>
          <a:prstGeom prst="rect">
            <a:avLst/>
          </a:prstGeom>
          <a:ln>
            <a:miter lim="800000"/>
            <a:headEnd/>
            <a:tailEnd/>
          </a:ln>
        </p:spPr>
        <p:txBody>
          <a:bodyPr/>
          <a:lstStyle>
            <a:lvl1pPr algn="l" eaLnBrk="0" hangingPunct="0">
              <a:spcAft>
                <a:spcPct val="0"/>
              </a:spcAft>
              <a:defRPr sz="1200" b="1">
                <a:solidFill>
                  <a:srgbClr val="FFFFFF"/>
                </a:solidFill>
              </a:defRPr>
            </a:lvl1pPr>
          </a:lstStyle>
          <a:p>
            <a:pPr>
              <a:defRPr/>
            </a:pPr>
            <a:r>
              <a:rPr lang="en-US" dirty="0" smtClean="0"/>
              <a:t>Confidential</a:t>
            </a:r>
            <a:endParaRPr lang="en-US" dirty="0"/>
          </a:p>
        </p:txBody>
      </p:sp>
      <p:sp>
        <p:nvSpPr>
          <p:cNvPr id="71682" name="Rectangle 2"/>
          <p:cNvSpPr>
            <a:spLocks noGrp="1" noChangeArrowheads="1"/>
          </p:cNvSpPr>
          <p:nvPr>
            <p:ph type="ctrTitle"/>
          </p:nvPr>
        </p:nvSpPr>
        <p:spPr>
          <a:xfrm>
            <a:off x="402336" y="330200"/>
            <a:ext cx="8436864" cy="533400"/>
          </a:xfrm>
        </p:spPr>
        <p:txBody>
          <a:bodyPr anchor="t"/>
          <a:lstStyle>
            <a:lvl1pPr>
              <a:defRPr sz="3000">
                <a:solidFill>
                  <a:srgbClr val="003D79"/>
                </a:solidFill>
              </a:defRPr>
            </a:lvl1pPr>
          </a:lstStyle>
          <a:p>
            <a:r>
              <a:rPr lang="en-US" smtClean="0"/>
              <a:t>Click to edit Master title style</a:t>
            </a:r>
            <a:endParaRPr lang="en-US" dirty="0"/>
          </a:p>
        </p:txBody>
      </p:sp>
      <p:sp>
        <p:nvSpPr>
          <p:cNvPr id="71683" name="Rectangle 3"/>
          <p:cNvSpPr>
            <a:spLocks noGrp="1" noChangeArrowheads="1"/>
          </p:cNvSpPr>
          <p:nvPr>
            <p:ph type="subTitle" idx="1"/>
          </p:nvPr>
        </p:nvSpPr>
        <p:spPr>
          <a:xfrm>
            <a:off x="400050" y="1095375"/>
            <a:ext cx="8382000" cy="1295400"/>
          </a:xfrm>
        </p:spPr>
        <p:txBody>
          <a:bodyPr/>
          <a:lstStyle>
            <a:lvl1pPr>
              <a:buFont typeface="Arial" pitchFamily="34" charset="0"/>
              <a:buNone/>
              <a:defRPr sz="1800" b="0" i="1"/>
            </a:lvl1pPr>
          </a:lstStyle>
          <a:p>
            <a:r>
              <a:rPr lang="en-US" smtClean="0"/>
              <a:t>Click to edit Master subtitle style</a:t>
            </a:r>
            <a:endParaRPr lang="en-US" dirty="0"/>
          </a:p>
        </p:txBody>
      </p:sp>
    </p:spTree>
    <p:extLst>
      <p:ext uri="{BB962C8B-B14F-4D97-AF65-F5344CB8AC3E}">
        <p14:creationId xmlns:p14="http://schemas.microsoft.com/office/powerpoint/2010/main" val="38122287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352425" y="786384"/>
            <a:ext cx="8385048" cy="5010912"/>
          </a:xfrm>
        </p:spPr>
        <p:txBody>
          <a:bodyPr/>
          <a:lstStyle>
            <a:lvl1pPr marL="233363" indent="-233363">
              <a:buSzPct val="115000"/>
              <a:buFont typeface="Wingdings" pitchFamily="2" charset="2"/>
              <a:buChar char="§"/>
              <a:defRPr/>
            </a:lvl1pPr>
            <a:lvl2pPr>
              <a:buSzPct val="110000"/>
              <a:buFont typeface="Arial" pitchFamily="34" charset="0"/>
              <a:buChar char="•"/>
              <a:defRPr/>
            </a:lvl2pPr>
            <a:lvl3pPr>
              <a:buSzPct val="110000"/>
              <a:buFont typeface="Arial" pitchFamily="34" charset="0"/>
              <a:buChar char="•"/>
              <a:defRPr/>
            </a:lvl3pPr>
            <a:lvl4pPr>
              <a:buSzPct val="110000"/>
              <a:buFont typeface="Arial" pitchFamily="34" charset="0"/>
              <a:buChar char="•"/>
              <a:defRPr/>
            </a:lvl4pPr>
            <a:lvl5pPr>
              <a:buSzPct val="11000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9"/>
          <p:cNvSpPr>
            <a:spLocks noGrp="1" noChangeArrowheads="1"/>
          </p:cNvSpPr>
          <p:nvPr>
            <p:ph type="ftr" sz="quarter" idx="14"/>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76100333"/>
      </p:ext>
    </p:extLst>
  </p:cSld>
  <p:clrMapOvr>
    <a:masterClrMapping/>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61942129"/>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312738"/>
            <a:ext cx="8858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49808" y="784226"/>
            <a:ext cx="7722870" cy="1079626"/>
          </a:xfrm>
        </p:spPr>
        <p:txBody>
          <a:bodyPr anchor="b"/>
          <a:lstStyle>
            <a:lvl1pPr algn="l">
              <a:defRPr sz="3000">
                <a:solidFill>
                  <a:srgbClr val="003D79"/>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727710" y="2210435"/>
            <a:ext cx="7592568" cy="3748405"/>
          </a:xfrm>
        </p:spPr>
        <p:txBody>
          <a:bodyPr/>
          <a:lstStyle>
            <a:lvl1pPr marL="182880">
              <a:buFont typeface="Wingdings" pitchFamily="2" charset="2"/>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316941271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a:ln/>
        </p:spPr>
        <p:txBody>
          <a:bodyPr/>
          <a:lstStyle>
            <a:lvl1pPr>
              <a:defRPr/>
            </a:lvl1pPr>
          </a:lstStyle>
          <a:p>
            <a:pPr>
              <a:defRPr/>
            </a:pPr>
            <a:endParaRPr lang="en-US"/>
          </a:p>
        </p:txBody>
      </p:sp>
      <p:sp>
        <p:nvSpPr>
          <p:cNvPr id="5" name="Rectangle 6"/>
          <p:cNvSpPr>
            <a:spLocks noGrp="1" noChangeArrowheads="1"/>
          </p:cNvSpPr>
          <p:nvPr>
            <p:ph type="sldNum" sz="quarter" idx="15"/>
          </p:nvPr>
        </p:nvSpPr>
        <p:spPr>
          <a:ln/>
        </p:spPr>
        <p:txBody>
          <a:bodyPr/>
          <a:lstStyle>
            <a:lvl1pPr>
              <a:defRPr/>
            </a:lvl1pPr>
          </a:lstStyle>
          <a:p>
            <a:pPr>
              <a:defRPr/>
            </a:pPr>
            <a:fld id="{75A7B0E9-D33B-B64F-A52B-C84548F02D81}" type="slidenum">
              <a:rPr lang="en-US"/>
              <a:pPr>
                <a:defRPr/>
              </a:pPr>
              <a:t>‹#›</a:t>
            </a:fld>
            <a:endParaRPr lang="en-US"/>
          </a:p>
        </p:txBody>
      </p:sp>
    </p:spTree>
    <p:extLst>
      <p:ext uri="{BB962C8B-B14F-4D97-AF65-F5344CB8AC3E}">
        <p14:creationId xmlns:p14="http://schemas.microsoft.com/office/powerpoint/2010/main" val="139323025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700" y="312738"/>
            <a:ext cx="8858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37260" y="2162174"/>
            <a:ext cx="7254240" cy="1241425"/>
          </a:xfrm>
        </p:spPr>
        <p:txBody>
          <a:bodyPr anchor="b"/>
          <a:lstStyle>
            <a:lvl1pPr algn="ctr">
              <a:defRPr sz="3000">
                <a:solidFill>
                  <a:srgbClr val="003D79"/>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923925" y="3486150"/>
            <a:ext cx="7267575" cy="628650"/>
          </a:xfrm>
        </p:spPr>
        <p:txBody>
          <a:bodyPr/>
          <a:lstStyle>
            <a:lvl1pPr algn="ctr">
              <a:lnSpc>
                <a:spcPct val="100000"/>
              </a:lnSpc>
              <a:spcBef>
                <a:spcPts val="0"/>
              </a:spcBef>
              <a:buFont typeface="Arial" pitchFamily="34" charset="0"/>
              <a:buNone/>
              <a:defRPr b="0"/>
            </a:lvl1pPr>
          </a:lstStyle>
          <a:p>
            <a:pPr lvl="0"/>
            <a:r>
              <a:rPr lang="en-US" smtClean="0"/>
              <a:t>Click to edit Master text styles</a:t>
            </a:r>
          </a:p>
        </p:txBody>
      </p:sp>
      <p:sp>
        <p:nvSpPr>
          <p:cNvPr id="5" name="Rectangle 4"/>
          <p:cNvSpPr>
            <a:spLocks noGrp="1" noChangeArrowheads="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2800692207"/>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61950" y="784225"/>
            <a:ext cx="4038600" cy="5006975"/>
          </a:xfrm>
        </p:spPr>
        <p:txBody>
          <a:bodyPr/>
          <a:lstStyle>
            <a:lvl1pPr marL="233363" indent="-233363">
              <a:buFont typeface="Wingdings" pitchFamily="2" charset="2"/>
              <a:buChar cha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784225"/>
            <a:ext cx="4038600" cy="5006975"/>
          </a:xfrm>
        </p:spPr>
        <p:txBody>
          <a:bodyPr/>
          <a:lstStyle>
            <a:lvl1pPr marL="233363" indent="-233363">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90495330"/>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16"/>
          <p:cNvGrpSpPr>
            <a:grpSpLocks/>
          </p:cNvGrpSpPr>
          <p:nvPr userDrawn="1"/>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grpSp>
      <p:pic>
        <p:nvPicPr>
          <p:cNvPr id="8" name="Picture 14"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6"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6"/>
          <p:cNvSpPr>
            <a:spLocks noGrp="1" noChangeArrowheads="1"/>
          </p:cNvSpPr>
          <p:nvPr>
            <p:ph type="sldNum" sz="quarter" idx="11"/>
          </p:nvPr>
        </p:nvSpPr>
        <p:spPr/>
        <p:txBody>
          <a:bodyPr/>
          <a:lstStyle>
            <a:lvl1pPr eaLnBrk="0" fontAlgn="base" hangingPunct="0">
              <a:spcBef>
                <a:spcPct val="0"/>
              </a:spcBef>
              <a:spcAft>
                <a:spcPct val="0"/>
              </a:spcAft>
              <a:defRPr sz="1000" b="1">
                <a:solidFill>
                  <a:prstClr val="white"/>
                </a:solidFill>
                <a:latin typeface="Calibri" pitchFamily="34" charset="0"/>
                <a:cs typeface="Calibri" pitchFamily="34" charset="0"/>
              </a:defRPr>
            </a:lvl1pPr>
          </a:lstStyle>
          <a:p>
            <a:pPr>
              <a:defRPr/>
            </a:pPr>
            <a:fld id="{3007902B-806A-1A4F-A8DC-4F5C654175B0}" type="slidenum">
              <a:rPr lang="en-US"/>
              <a:pPr>
                <a:defRPr/>
              </a:pPr>
              <a:t>‹#›</a:t>
            </a:fld>
            <a:endParaRPr lang="en-US" dirty="0"/>
          </a:p>
        </p:txBody>
      </p:sp>
      <p:sp>
        <p:nvSpPr>
          <p:cNvPr id="38" name="Date Placeholder 3"/>
          <p:cNvSpPr>
            <a:spLocks noGrp="1"/>
          </p:cNvSpPr>
          <p:nvPr>
            <p:ph type="dt" sz="half" idx="12"/>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fontAlgn="auto">
              <a:lnSpc>
                <a:spcPct val="90000"/>
              </a:lnSpc>
              <a:spcBef>
                <a:spcPts val="0"/>
              </a:spcBef>
              <a:spcAft>
                <a:spcPts val="1200"/>
              </a:spcAft>
              <a:buClr>
                <a:srgbClr val="9A918C">
                  <a:lumMod val="50000"/>
                </a:srgbClr>
              </a:buClr>
              <a:defRPr lang="en-US" sz="1600" b="0" baseline="0">
                <a:solidFill>
                  <a:srgbClr val="9A918C">
                    <a:lumMod val="50000"/>
                  </a:srgbClr>
                </a:solidFill>
                <a:latin typeface="+mn-lt"/>
                <a:ea typeface="+mn-ea"/>
                <a:cs typeface="+mn-cs"/>
              </a:defRPr>
            </a:lvl1pPr>
          </a:lstStyle>
          <a:p>
            <a:pPr>
              <a:defRPr/>
            </a:pPr>
            <a:endParaRPr/>
          </a:p>
        </p:txBody>
      </p:sp>
      <p:sp>
        <p:nvSpPr>
          <p:cNvPr id="39" name="Rectangle 5"/>
          <p:cNvSpPr>
            <a:spLocks noGrp="1" noChangeArrowheads="1"/>
          </p:cNvSpPr>
          <p:nvPr>
            <p:ph type="ftr" sz="quarter" idx="13"/>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46847027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p:txBody>
          <a:bodyPr/>
          <a:lstStyle>
            <a:lvl1pPr fontAlgn="base">
              <a:spcBef>
                <a:spcPct val="0"/>
              </a:spcBef>
              <a:spcAft>
                <a:spcPct val="0"/>
              </a:spcAft>
              <a:defRPr/>
            </a:lvl1pPr>
          </a:lstStyle>
          <a:p>
            <a:pPr>
              <a:defRPr/>
            </a:pPr>
            <a:fld id="{0DCEAC5B-6B83-4B41-AE8E-8C28CAB2CB67}" type="slidenum">
              <a:rPr lang="en-US"/>
              <a:pPr>
                <a:defRPr/>
              </a:pPr>
              <a:t>‹#›</a:t>
            </a:fld>
            <a:endParaRPr lang="en-US" dirty="0"/>
          </a:p>
        </p:txBody>
      </p:sp>
      <p:sp>
        <p:nvSpPr>
          <p:cNvPr id="5" name="Footer Placeholder 5"/>
          <p:cNvSpPr>
            <a:spLocks noGrp="1" noChangeArrowheads="1"/>
          </p:cNvSpPr>
          <p:nvPr>
            <p:ph type="ftr" sz="quarter" idx="11"/>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392876736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6"/>
          <p:cNvSpPr>
            <a:spLocks noGrp="1" noChangeArrowheads="1"/>
          </p:cNvSpPr>
          <p:nvPr>
            <p:ph type="sldNum" sz="quarter" idx="13"/>
          </p:nvPr>
        </p:nvSpPr>
        <p:spPr/>
        <p:txBody>
          <a:bodyPr/>
          <a:lstStyle>
            <a:lvl1pPr fontAlgn="base">
              <a:spcBef>
                <a:spcPct val="0"/>
              </a:spcBef>
              <a:spcAft>
                <a:spcPct val="0"/>
              </a:spcAft>
              <a:defRPr/>
            </a:lvl1pPr>
          </a:lstStyle>
          <a:p>
            <a:pPr>
              <a:defRPr/>
            </a:pPr>
            <a:fld id="{9A8A7850-7D44-E14F-9C51-E84CB5997EA2}" type="slidenum">
              <a:rPr lang="en-US"/>
              <a:pPr>
                <a:defRPr/>
              </a:pPr>
              <a:t>‹#›</a:t>
            </a:fld>
            <a:endParaRPr lang="en-US" dirty="0"/>
          </a:p>
        </p:txBody>
      </p:sp>
      <p:sp>
        <p:nvSpPr>
          <p:cNvPr id="6" name="Footer Placeholder 5"/>
          <p:cNvSpPr>
            <a:spLocks noGrp="1" noChangeArrowheads="1"/>
          </p:cNvSpPr>
          <p:nvPr>
            <p:ph type="ftr" sz="quarter" idx="14"/>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155893963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6"/>
          <p:cNvSpPr>
            <a:spLocks noGrp="1" noChangeArrowheads="1"/>
          </p:cNvSpPr>
          <p:nvPr>
            <p:ph type="sldNum" sz="quarter" idx="15"/>
          </p:nvPr>
        </p:nvSpPr>
        <p:spPr/>
        <p:txBody>
          <a:bodyPr/>
          <a:lstStyle>
            <a:lvl1pPr fontAlgn="base">
              <a:spcBef>
                <a:spcPct val="0"/>
              </a:spcBef>
              <a:spcAft>
                <a:spcPct val="0"/>
              </a:spcAft>
              <a:defRPr/>
            </a:lvl1pPr>
          </a:lstStyle>
          <a:p>
            <a:pPr>
              <a:defRPr/>
            </a:pPr>
            <a:fld id="{29B905BE-74C8-8148-A88C-FE89AB53C94F}" type="slidenum">
              <a:rPr lang="en-US"/>
              <a:pPr>
                <a:defRPr/>
              </a:pPr>
              <a:t>‹#›</a:t>
            </a:fld>
            <a:endParaRPr lang="en-US" dirty="0"/>
          </a:p>
        </p:txBody>
      </p:sp>
      <p:sp>
        <p:nvSpPr>
          <p:cNvPr id="10" name="Rectangle 5"/>
          <p:cNvSpPr>
            <a:spLocks noGrp="1" noChangeArrowheads="1"/>
          </p:cNvSpPr>
          <p:nvPr>
            <p:ph type="ftr" sz="quarter" idx="16"/>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748030105"/>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pic>
        <p:nvPicPr>
          <p:cNvPr id="6" name="Picture 13"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5" name="Rectangle 5"/>
          <p:cNvSpPr txBox="1">
            <a:spLocks noChangeArrowheads="1"/>
          </p:cNvSpPr>
          <p:nvPr userDrawn="1"/>
        </p:nvSpPr>
        <p:spPr bwMode="auto">
          <a:xfrm>
            <a:off x="533400" y="6510338"/>
            <a:ext cx="4183063" cy="233362"/>
          </a:xfrm>
          <a:prstGeom prst="rect">
            <a:avLst/>
          </a:prstGeom>
          <a:noFill/>
          <a:ln w="9525" algn="ctr">
            <a:noFill/>
            <a:miter lim="800000"/>
            <a:headEnd/>
            <a:tailEnd/>
          </a:ln>
          <a:effectLst/>
        </p:spPr>
        <p:txBody>
          <a:bodyPr wrap="none" tIns="91440" bIns="91440" anchor="ctr"/>
          <a:lstStyle>
            <a:lvl1pPr algn="l" eaLnBrk="0" hangingPunct="0">
              <a:defRPr sz="1200" smtClean="0">
                <a:solidFill>
                  <a:srgbClr val="FF0000"/>
                </a:solidFill>
                <a:latin typeface="Calibri" pitchFamily="34" charset="0"/>
                <a:cs typeface="Calibri" pitchFamily="34" charset="0"/>
              </a:defRPr>
            </a:lvl1pPr>
          </a:lstStyle>
          <a:p>
            <a:pPr>
              <a:defRPr/>
            </a:pPr>
            <a:r>
              <a:rPr lang="en-US" b="1"/>
              <a:t>SYMANTEC CONFIDENTIAL -- CONTROLLED DISTRIBUTION SUBJECT TO PROJECT NDAs</a:t>
            </a:r>
            <a:endParaRPr lang="en-US" b="1" dirty="0"/>
          </a:p>
        </p:txBody>
      </p:sp>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a:xfrm>
            <a:off x="381000" y="6357938"/>
            <a:ext cx="4183063" cy="233362"/>
          </a:xfrm>
          <a:prstGeom prst="rect">
            <a:avLst/>
          </a:prstGeom>
        </p:spPr>
        <p:txBody>
          <a:bodyPr/>
          <a:lstStyle>
            <a:lvl1pPr algn="l" eaLnBrk="0" fontAlgn="auto" hangingPunct="0">
              <a:spcBef>
                <a:spcPts val="0"/>
              </a:spcBef>
              <a:spcAft>
                <a:spcPts val="0"/>
              </a:spcAft>
              <a:defRPr sz="1200">
                <a:solidFill>
                  <a:srgbClr val="9A918C">
                    <a:lumMod val="50000"/>
                  </a:srgbClr>
                </a:solidFill>
                <a:latin typeface="Calibri" pitchFamily="34" charset="0"/>
                <a:cs typeface="Calibri" pitchFamily="34" charset="0"/>
              </a:defRPr>
            </a:lvl1pPr>
          </a:lstStyle>
          <a:p>
            <a:pPr>
              <a:defRPr/>
            </a:pPr>
            <a:r>
              <a:rPr lang="en-US"/>
              <a:t>Presentation Identifier Goes Here</a:t>
            </a:r>
            <a:endParaRPr lang="en-US" dirty="0"/>
          </a:p>
        </p:txBody>
      </p:sp>
      <p:sp>
        <p:nvSpPr>
          <p:cNvPr id="37" name="Rectangle 6"/>
          <p:cNvSpPr>
            <a:spLocks noGrp="1" noChangeArrowheads="1"/>
          </p:cNvSpPr>
          <p:nvPr userDrawn="1">
            <p:ph type="sldNum" sz="quarter" idx="11"/>
          </p:nvPr>
        </p:nvSpPr>
        <p:spPr/>
        <p:txBody>
          <a:bodyPr/>
          <a:lstStyle>
            <a:lvl1pPr eaLnBrk="0" fontAlgn="base" hangingPunct="0">
              <a:spcBef>
                <a:spcPct val="0"/>
              </a:spcBef>
              <a:spcAft>
                <a:spcPct val="0"/>
              </a:spcAft>
              <a:defRPr sz="1000" b="1">
                <a:solidFill>
                  <a:prstClr val="white"/>
                </a:solidFill>
                <a:latin typeface="Calibri" pitchFamily="34" charset="0"/>
                <a:cs typeface="Calibri" pitchFamily="34" charset="0"/>
              </a:defRPr>
            </a:lvl1pPr>
          </a:lstStyle>
          <a:p>
            <a:pPr>
              <a:defRPr/>
            </a:pPr>
            <a:fld id="{CA33EC67-6F48-4B4E-BAE4-01E33F6DA3F4}" type="slidenum">
              <a:rPr lang="en-US"/>
              <a:pPr>
                <a:defRPr/>
              </a:pPr>
              <a:t>‹#›</a:t>
            </a:fld>
            <a:endParaRPr lang="en-US" dirty="0"/>
          </a:p>
        </p:txBody>
      </p:sp>
    </p:spTree>
    <p:extLst>
      <p:ext uri="{BB962C8B-B14F-4D97-AF65-F5344CB8AC3E}">
        <p14:creationId xmlns:p14="http://schemas.microsoft.com/office/powerpoint/2010/main" val="272699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Transition with Background Picture">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pic>
        <p:nvPicPr>
          <p:cNvPr id="6" name="Picture 14" descr="SYM_Horiz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6"/>
          <p:cNvSpPr>
            <a:spLocks noGrp="1" noChangeArrowheads="1"/>
          </p:cNvSpPr>
          <p:nvPr>
            <p:ph type="sldNum" sz="quarter" idx="10"/>
          </p:nvPr>
        </p:nvSpPr>
        <p:spPr/>
        <p:txBody>
          <a:bodyPr/>
          <a:lstStyle>
            <a:lvl1pPr fontAlgn="base">
              <a:spcBef>
                <a:spcPct val="0"/>
              </a:spcBef>
              <a:spcAft>
                <a:spcPct val="0"/>
              </a:spcAft>
              <a:defRPr/>
            </a:lvl1pPr>
          </a:lstStyle>
          <a:p>
            <a:pPr>
              <a:defRPr/>
            </a:pPr>
            <a:fld id="{AEFDFB58-3485-244F-A4B3-97DBD81D8D74}" type="slidenum">
              <a:rPr lang="en-US"/>
              <a:pPr>
                <a:defRPr/>
              </a:pPr>
              <a:t>‹#›</a:t>
            </a:fld>
            <a:endParaRPr lang="en-US" dirty="0"/>
          </a:p>
        </p:txBody>
      </p:sp>
      <p:sp>
        <p:nvSpPr>
          <p:cNvPr id="8" name="Rectangle 5"/>
          <p:cNvSpPr>
            <a:spLocks noGrp="1" noChangeArrowheads="1"/>
          </p:cNvSpPr>
          <p:nvPr>
            <p:ph type="ftr" sz="quarter" idx="11"/>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133301817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6"/>
          <p:cNvSpPr>
            <a:spLocks noGrp="1" noChangeArrowheads="1"/>
          </p:cNvSpPr>
          <p:nvPr>
            <p:ph type="sldNum" sz="quarter" idx="13"/>
          </p:nvPr>
        </p:nvSpPr>
        <p:spPr/>
        <p:txBody>
          <a:bodyPr/>
          <a:lstStyle>
            <a:lvl1pPr fontAlgn="base">
              <a:spcBef>
                <a:spcPct val="0"/>
              </a:spcBef>
              <a:spcAft>
                <a:spcPct val="0"/>
              </a:spcAft>
              <a:defRPr/>
            </a:lvl1pPr>
          </a:lstStyle>
          <a:p>
            <a:pPr>
              <a:defRPr/>
            </a:pPr>
            <a:fld id="{6E2319AC-2B63-D64C-9F90-28A377CA9D42}" type="slidenum">
              <a:rPr lang="en-US"/>
              <a:pPr>
                <a:defRPr/>
              </a:pPr>
              <a:t>‹#›</a:t>
            </a:fld>
            <a:endParaRPr lang="en-US" dirty="0"/>
          </a:p>
        </p:txBody>
      </p:sp>
      <p:sp>
        <p:nvSpPr>
          <p:cNvPr id="5" name="Rectangle 5"/>
          <p:cNvSpPr>
            <a:spLocks noGrp="1" noChangeArrowheads="1"/>
          </p:cNvSpPr>
          <p:nvPr>
            <p:ph type="ftr" sz="quarter" idx="14"/>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159091529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6"/>
          <p:cNvSpPr>
            <a:spLocks noGrp="1" noChangeArrowheads="1"/>
          </p:cNvSpPr>
          <p:nvPr>
            <p:ph type="sldNum" sz="quarter" idx="14"/>
          </p:nvPr>
        </p:nvSpPr>
        <p:spPr/>
        <p:txBody>
          <a:bodyPr/>
          <a:lstStyle>
            <a:lvl1pPr fontAlgn="base">
              <a:spcBef>
                <a:spcPct val="0"/>
              </a:spcBef>
              <a:spcAft>
                <a:spcPct val="0"/>
              </a:spcAft>
              <a:defRPr/>
            </a:lvl1pPr>
          </a:lstStyle>
          <a:p>
            <a:pPr>
              <a:defRPr/>
            </a:pPr>
            <a:fld id="{730A6101-5492-1443-B0E7-935B3E4C6F3B}" type="slidenum">
              <a:rPr lang="en-US"/>
              <a:pPr>
                <a:defRPr/>
              </a:pPr>
              <a:t>‹#›</a:t>
            </a:fld>
            <a:endParaRPr lang="en-US" dirty="0"/>
          </a:p>
        </p:txBody>
      </p:sp>
      <p:sp>
        <p:nvSpPr>
          <p:cNvPr id="8" name="Rectangle 5"/>
          <p:cNvSpPr>
            <a:spLocks noGrp="1" noChangeArrowheads="1"/>
          </p:cNvSpPr>
          <p:nvPr>
            <p:ph type="ftr" sz="quarter" idx="15"/>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2922142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C6D20E0C-C66C-8240-A00D-51D4E832C60D}" type="slidenum">
              <a:rPr lang="en-US"/>
              <a:pPr>
                <a:defRPr/>
              </a:pPr>
              <a:t>‹#›</a:t>
            </a:fld>
            <a:endParaRPr lang="en-US"/>
          </a:p>
        </p:txBody>
      </p:sp>
    </p:spTree>
    <p:extLst>
      <p:ext uri="{BB962C8B-B14F-4D97-AF65-F5344CB8AC3E}">
        <p14:creationId xmlns:p14="http://schemas.microsoft.com/office/powerpoint/2010/main" val="369535706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6"/>
          <p:cNvSpPr>
            <a:spLocks noGrp="1" noChangeArrowheads="1"/>
          </p:cNvSpPr>
          <p:nvPr>
            <p:ph type="sldNum" sz="quarter" idx="14"/>
          </p:nvPr>
        </p:nvSpPr>
        <p:spPr/>
        <p:txBody>
          <a:bodyPr/>
          <a:lstStyle>
            <a:lvl1pPr fontAlgn="base">
              <a:spcBef>
                <a:spcPct val="0"/>
              </a:spcBef>
              <a:spcAft>
                <a:spcPct val="0"/>
              </a:spcAft>
              <a:defRPr/>
            </a:lvl1pPr>
          </a:lstStyle>
          <a:p>
            <a:pPr>
              <a:defRPr/>
            </a:pPr>
            <a:fld id="{3F0C4E2E-5DF2-A445-A7D6-76938C6660C9}" type="slidenum">
              <a:rPr lang="en-US"/>
              <a:pPr>
                <a:defRPr/>
              </a:pPr>
              <a:t>‹#›</a:t>
            </a:fld>
            <a:endParaRPr lang="en-US" dirty="0"/>
          </a:p>
        </p:txBody>
      </p:sp>
      <p:sp>
        <p:nvSpPr>
          <p:cNvPr id="5" name="Footer Placeholder 5"/>
          <p:cNvSpPr>
            <a:spLocks noGrp="1" noChangeArrowheads="1"/>
          </p:cNvSpPr>
          <p:nvPr>
            <p:ph type="ftr" sz="quarter" idx="15"/>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412170335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6"/>
          <p:cNvSpPr>
            <a:spLocks noGrp="1" noChangeArrowheads="1"/>
          </p:cNvSpPr>
          <p:nvPr>
            <p:ph type="sldNum" sz="quarter" idx="10"/>
          </p:nvPr>
        </p:nvSpPr>
        <p:spPr/>
        <p:txBody>
          <a:bodyPr/>
          <a:lstStyle>
            <a:lvl1pPr fontAlgn="base">
              <a:spcBef>
                <a:spcPct val="0"/>
              </a:spcBef>
              <a:spcAft>
                <a:spcPct val="0"/>
              </a:spcAft>
              <a:defRPr/>
            </a:lvl1pPr>
          </a:lstStyle>
          <a:p>
            <a:pPr>
              <a:defRPr/>
            </a:pPr>
            <a:fld id="{32EBA6B5-B6F5-0C41-B620-71FA2200FF37}" type="slidenum">
              <a:rPr lang="en-US"/>
              <a:pPr>
                <a:defRPr/>
              </a:pPr>
              <a:t>‹#›</a:t>
            </a:fld>
            <a:endParaRPr lang="en-US" dirty="0"/>
          </a:p>
        </p:txBody>
      </p:sp>
      <p:sp>
        <p:nvSpPr>
          <p:cNvPr id="4" name="Rectangle 5"/>
          <p:cNvSpPr>
            <a:spLocks noGrp="1" noChangeArrowheads="1"/>
          </p:cNvSpPr>
          <p:nvPr>
            <p:ph type="ftr" sz="quarter" idx="11"/>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348969165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6"/>
          <p:cNvSpPr>
            <a:spLocks noGrp="1" noChangeArrowheads="1"/>
          </p:cNvSpPr>
          <p:nvPr>
            <p:ph type="sldNum" sz="quarter" idx="14"/>
          </p:nvPr>
        </p:nvSpPr>
        <p:spPr/>
        <p:txBody>
          <a:bodyPr/>
          <a:lstStyle>
            <a:lvl1pPr fontAlgn="base">
              <a:spcBef>
                <a:spcPct val="0"/>
              </a:spcBef>
              <a:spcAft>
                <a:spcPct val="0"/>
              </a:spcAft>
              <a:defRPr/>
            </a:lvl1pPr>
          </a:lstStyle>
          <a:p>
            <a:pPr>
              <a:defRPr/>
            </a:pPr>
            <a:fld id="{57939800-06FD-AE4D-93A2-861B7F4E8C7A}" type="slidenum">
              <a:rPr lang="en-US"/>
              <a:pPr>
                <a:defRPr/>
              </a:pPr>
              <a:t>‹#›</a:t>
            </a:fld>
            <a:endParaRPr lang="en-US" dirty="0"/>
          </a:p>
        </p:txBody>
      </p:sp>
      <p:sp>
        <p:nvSpPr>
          <p:cNvPr id="5" name="Rectangle 5"/>
          <p:cNvSpPr>
            <a:spLocks noGrp="1" noChangeArrowheads="1"/>
          </p:cNvSpPr>
          <p:nvPr>
            <p:ph type="ftr" sz="quarter" idx="15"/>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25822518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sldNum" sz="quarter" idx="19"/>
          </p:nvPr>
        </p:nvSpPr>
        <p:spPr/>
        <p:txBody>
          <a:bodyPr/>
          <a:lstStyle>
            <a:lvl1pPr fontAlgn="base">
              <a:spcBef>
                <a:spcPct val="0"/>
              </a:spcBef>
              <a:spcAft>
                <a:spcPct val="0"/>
              </a:spcAft>
              <a:defRPr/>
            </a:lvl1pPr>
          </a:lstStyle>
          <a:p>
            <a:pPr>
              <a:defRPr/>
            </a:pPr>
            <a:fld id="{B9233896-E9FD-244D-B04C-5A5363E09637}" type="slidenum">
              <a:rPr lang="en-US"/>
              <a:pPr>
                <a:defRPr/>
              </a:pPr>
              <a:t>‹#›</a:t>
            </a:fld>
            <a:endParaRPr lang="en-US" dirty="0"/>
          </a:p>
        </p:txBody>
      </p:sp>
      <p:sp>
        <p:nvSpPr>
          <p:cNvPr id="7" name="Rectangle 5"/>
          <p:cNvSpPr>
            <a:spLocks noGrp="1" noChangeArrowheads="1"/>
          </p:cNvSpPr>
          <p:nvPr>
            <p:ph type="ftr" sz="quarter" idx="20"/>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36536651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Drag picture to placeholder or click icon to add</a:t>
            </a:r>
            <a:endParaRPr lang="en-US" noProof="0" dirty="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6"/>
          <p:cNvSpPr>
            <a:spLocks noGrp="1" noChangeArrowheads="1"/>
          </p:cNvSpPr>
          <p:nvPr>
            <p:ph type="sldNum" sz="quarter" idx="19"/>
          </p:nvPr>
        </p:nvSpPr>
        <p:spPr/>
        <p:txBody>
          <a:bodyPr/>
          <a:lstStyle>
            <a:lvl1pPr fontAlgn="base">
              <a:spcBef>
                <a:spcPct val="0"/>
              </a:spcBef>
              <a:spcAft>
                <a:spcPct val="0"/>
              </a:spcAft>
              <a:defRPr/>
            </a:lvl1pPr>
          </a:lstStyle>
          <a:p>
            <a:pPr>
              <a:defRPr/>
            </a:pPr>
            <a:fld id="{5E4E43D6-E190-F240-A2D8-5DC2A2A47074}" type="slidenum">
              <a:rPr lang="en-US"/>
              <a:pPr>
                <a:defRPr/>
              </a:pPr>
              <a:t>‹#›</a:t>
            </a:fld>
            <a:endParaRPr lang="en-US" dirty="0"/>
          </a:p>
        </p:txBody>
      </p:sp>
      <p:sp>
        <p:nvSpPr>
          <p:cNvPr id="8" name="Rectangle 5"/>
          <p:cNvSpPr>
            <a:spLocks noGrp="1" noChangeArrowheads="1"/>
          </p:cNvSpPr>
          <p:nvPr>
            <p:ph type="ftr" sz="quarter" idx="20"/>
          </p:nvPr>
        </p:nvSpPr>
        <p:spPr bwMode="auto">
          <a:xfrm>
            <a:off x="381000" y="6357938"/>
            <a:ext cx="4183063" cy="233362"/>
          </a:xfrm>
          <a:prstGeom prst="rect">
            <a:avLst/>
          </a:prstGeom>
          <a:ln algn="ctr">
            <a:miter lim="800000"/>
            <a:headEnd/>
            <a:tailEnd/>
          </a:ln>
        </p:spPr>
        <p:txBody>
          <a:bodyPr vert="horz" wrap="none" lIns="91440" tIns="91440" rIns="91440" bIns="91440" numCol="1" anchor="ctr" anchorCtr="0" compatLnSpc="1">
            <a:prstTxWarp prst="textNoShape">
              <a:avLst/>
            </a:prstTxWarp>
            <a:noAutofit/>
          </a:bodyPr>
          <a:lstStyle>
            <a:lvl1pPr algn="l" eaLnBrk="0" fontAlgn="auto" hangingPunct="0">
              <a:spcBef>
                <a:spcPts val="0"/>
              </a:spcBef>
              <a:spcAft>
                <a:spcPts val="0"/>
              </a:spcAft>
              <a:defRPr sz="1200">
                <a:solidFill>
                  <a:srgbClr val="FF0000"/>
                </a:solidFill>
                <a:latin typeface="Calibri" pitchFamily="34" charset="0"/>
                <a:cs typeface="Calibri" pitchFamily="34" charset="0"/>
              </a:defRPr>
            </a:lvl1pPr>
          </a:lstStyle>
          <a:p>
            <a:pPr>
              <a:defRPr/>
            </a:pPr>
            <a:r>
              <a:rPr lang="en-US"/>
              <a:t>SYMANTEC CONFIDENTIAL -- CONTROLLED DISTRIBUTION SUBJECT TO PROJECT NDAs</a:t>
            </a:r>
          </a:p>
        </p:txBody>
      </p:sp>
    </p:spTree>
    <p:extLst>
      <p:ext uri="{BB962C8B-B14F-4D97-AF65-F5344CB8AC3E}">
        <p14:creationId xmlns:p14="http://schemas.microsoft.com/office/powerpoint/2010/main" val="203604929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rPr>
              <a:t>Thank you!</a:t>
            </a:r>
          </a:p>
        </p:txBody>
      </p:sp>
      <p:sp>
        <p:nvSpPr>
          <p:cNvPr id="6" name="Rectangle 6"/>
          <p:cNvSpPr>
            <a:spLocks noChangeArrowheads="1"/>
          </p:cNvSpPr>
          <p:nvPr userDrawn="1"/>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rPr>
              <a:t>Copyright © 2010 Symantec Corporation. All rights reserved. </a:t>
            </a:r>
            <a:r>
              <a:rPr lang="en-US" sz="800">
                <a:solidFill>
                  <a:srgbClr val="000000"/>
                </a:solidFill>
                <a:latin typeface="Calibri"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solidFill>
                <a:srgbClr val="000000"/>
              </a:solidFill>
              <a:latin typeface="Calibri" charset="0"/>
            </a:endParaRPr>
          </a:p>
          <a:p>
            <a:pPr>
              <a:lnSpc>
                <a:spcPct val="90000"/>
              </a:lnSpc>
            </a:pPr>
            <a:r>
              <a:rPr lang="en-US" sz="800">
                <a:solidFill>
                  <a:srgbClr val="000000"/>
                </a:solidFill>
                <a:latin typeface="Calibri"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6" name="Rectangle 5"/>
          <p:cNvSpPr txBox="1">
            <a:spLocks noChangeArrowheads="1"/>
          </p:cNvSpPr>
          <p:nvPr userDrawn="1"/>
        </p:nvSpPr>
        <p:spPr bwMode="auto">
          <a:xfrm>
            <a:off x="465138" y="6346825"/>
            <a:ext cx="4183062" cy="233363"/>
          </a:xfrm>
          <a:prstGeom prst="rect">
            <a:avLst/>
          </a:prstGeom>
          <a:noFill/>
          <a:ln w="9525" algn="ctr">
            <a:noFill/>
            <a:miter lim="800000"/>
            <a:headEnd/>
            <a:tailEnd/>
          </a:ln>
          <a:effectLst/>
        </p:spPr>
        <p:txBody>
          <a:bodyPr wrap="none" tIns="91440" bIns="91440" anchor="ctr"/>
          <a:lstStyle>
            <a:lvl1pPr algn="l" eaLnBrk="0" hangingPunct="0">
              <a:defRPr sz="1200" smtClean="0">
                <a:solidFill>
                  <a:srgbClr val="FF0000"/>
                </a:solidFill>
                <a:latin typeface="Calibri" pitchFamily="34" charset="0"/>
                <a:cs typeface="Calibri" pitchFamily="34" charset="0"/>
              </a:defRPr>
            </a:lvl1pPr>
          </a:lstStyle>
          <a:p>
            <a:pPr>
              <a:defRPr/>
            </a:pPr>
            <a:r>
              <a:rPr lang="en-US" b="1" dirty="0"/>
              <a:t>SYMANTEC CONFIDENTIAL -- CONTROLLED DISTRIBUTION SUBJECT TO PROJECT NDAs</a:t>
            </a:r>
          </a:p>
        </p:txBody>
      </p:sp>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7" name="Rectangle 6"/>
          <p:cNvSpPr>
            <a:spLocks noGrp="1" noChangeArrowheads="1"/>
          </p:cNvSpPr>
          <p:nvPr userDrawn="1">
            <p:ph type="sldNum" sz="quarter" idx="10"/>
          </p:nvPr>
        </p:nvSpPr>
        <p:spPr/>
        <p:txBody>
          <a:bodyPr/>
          <a:lstStyle>
            <a:lvl1pPr eaLnBrk="0" fontAlgn="base" hangingPunct="0">
              <a:spcBef>
                <a:spcPct val="0"/>
              </a:spcBef>
              <a:spcAft>
                <a:spcPct val="0"/>
              </a:spcAft>
              <a:defRPr sz="1000" b="1">
                <a:solidFill>
                  <a:prstClr val="white"/>
                </a:solidFill>
                <a:latin typeface="Calibri" pitchFamily="34" charset="0"/>
                <a:cs typeface="Calibri" pitchFamily="34" charset="0"/>
              </a:defRPr>
            </a:lvl1pPr>
          </a:lstStyle>
          <a:p>
            <a:pPr>
              <a:defRPr/>
            </a:pPr>
            <a:fld id="{C088A1A3-404D-5B4A-AF9A-D12D80E9DFCA}" type="slidenum">
              <a:rPr lang="en-US"/>
              <a:pPr>
                <a:defRPr/>
              </a:pPr>
              <a:t>‹#›</a:t>
            </a:fld>
            <a:endParaRPr lang="en-US" dirty="0"/>
          </a:p>
        </p:txBody>
      </p:sp>
    </p:spTree>
    <p:extLst>
      <p:ext uri="{BB962C8B-B14F-4D97-AF65-F5344CB8AC3E}">
        <p14:creationId xmlns:p14="http://schemas.microsoft.com/office/powerpoint/2010/main" val="361750328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rPr>
              <a:t>Thank you!</a:t>
            </a:r>
          </a:p>
        </p:txBody>
      </p:sp>
      <p:sp>
        <p:nvSpPr>
          <p:cNvPr id="6" name="Rectangle 6"/>
          <p:cNvSpPr>
            <a:spLocks noChangeArrowheads="1"/>
          </p:cNvSpPr>
          <p:nvPr userDrawn="1"/>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rPr>
              <a:t>SYMANTEC PROPRIETARY/CONFIDENTIAL – INTERNAL USE ONLY</a:t>
            </a:r>
            <a:br>
              <a:rPr lang="en-US" sz="800" b="1">
                <a:solidFill>
                  <a:srgbClr val="000000"/>
                </a:solidFill>
                <a:latin typeface="Calibri" charset="0"/>
              </a:rPr>
            </a:br>
            <a:r>
              <a:rPr lang="en-US" sz="800">
                <a:solidFill>
                  <a:srgbClr val="000000"/>
                </a:solidFill>
                <a:latin typeface="Calibri" charset="0"/>
              </a:rPr>
              <a:t>Copyright © 2010 Symantec Corporation. All rights reserved.</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6" name="Rectangle 5"/>
          <p:cNvSpPr txBox="1">
            <a:spLocks noChangeArrowheads="1"/>
          </p:cNvSpPr>
          <p:nvPr userDrawn="1"/>
        </p:nvSpPr>
        <p:spPr bwMode="auto">
          <a:xfrm>
            <a:off x="465138" y="6346825"/>
            <a:ext cx="4183062" cy="233363"/>
          </a:xfrm>
          <a:prstGeom prst="rect">
            <a:avLst/>
          </a:prstGeom>
          <a:noFill/>
          <a:ln w="9525" algn="ctr">
            <a:noFill/>
            <a:miter lim="800000"/>
            <a:headEnd/>
            <a:tailEnd/>
          </a:ln>
          <a:effectLst/>
        </p:spPr>
        <p:txBody>
          <a:bodyPr wrap="none" tIns="91440" bIns="91440" anchor="ctr"/>
          <a:lstStyle>
            <a:lvl1pPr algn="l" eaLnBrk="0" hangingPunct="0">
              <a:defRPr sz="1200" smtClean="0">
                <a:solidFill>
                  <a:srgbClr val="FF0000"/>
                </a:solidFill>
                <a:latin typeface="Calibri" pitchFamily="34" charset="0"/>
                <a:cs typeface="Calibri" pitchFamily="34" charset="0"/>
              </a:defRPr>
            </a:lvl1pPr>
          </a:lstStyle>
          <a:p>
            <a:pPr>
              <a:defRPr/>
            </a:pPr>
            <a:r>
              <a:rPr lang="en-US" b="1" dirty="0"/>
              <a:t>SYMANTEC CONFIDENTIAL -- CONTROLLED DISTRIBUTION SUBJECT TO PROJECT NDAs</a:t>
            </a:r>
          </a:p>
        </p:txBody>
      </p:sp>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7" name="Rectangle 6"/>
          <p:cNvSpPr>
            <a:spLocks noGrp="1" noChangeArrowheads="1"/>
          </p:cNvSpPr>
          <p:nvPr userDrawn="1">
            <p:ph type="sldNum" sz="quarter" idx="10"/>
          </p:nvPr>
        </p:nvSpPr>
        <p:spPr/>
        <p:txBody>
          <a:bodyPr/>
          <a:lstStyle>
            <a:lvl1pPr eaLnBrk="0" fontAlgn="base" hangingPunct="0">
              <a:spcBef>
                <a:spcPct val="0"/>
              </a:spcBef>
              <a:spcAft>
                <a:spcPct val="0"/>
              </a:spcAft>
              <a:defRPr sz="1000" b="1">
                <a:solidFill>
                  <a:prstClr val="white"/>
                </a:solidFill>
                <a:latin typeface="Calibri" pitchFamily="34" charset="0"/>
                <a:cs typeface="Calibri" pitchFamily="34" charset="0"/>
              </a:defRPr>
            </a:lvl1pPr>
          </a:lstStyle>
          <a:p>
            <a:pPr>
              <a:defRPr/>
            </a:pPr>
            <a:fld id="{241922A2-D548-8A49-B3BF-9C7CEDBCF524}" type="slidenum">
              <a:rPr lang="en-US"/>
              <a:pPr>
                <a:defRPr/>
              </a:pPr>
              <a:t>‹#›</a:t>
            </a:fld>
            <a:endParaRPr lang="en-US" dirty="0"/>
          </a:p>
        </p:txBody>
      </p:sp>
    </p:spTree>
    <p:extLst>
      <p:ext uri="{BB962C8B-B14F-4D97-AF65-F5344CB8AC3E}">
        <p14:creationId xmlns:p14="http://schemas.microsoft.com/office/powerpoint/2010/main" val="181927889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Calibri"/>
              </a:defRPr>
            </a:lvl1pPr>
          </a:lstStyle>
          <a:p>
            <a:pPr>
              <a:defRPr/>
            </a:pPr>
            <a:fld id="{6DE68171-47D1-A847-8035-666CA5F289D6}" type="datetimeFigureOut">
              <a:rPr lang="en-US"/>
              <a:pPr>
                <a:defRPr/>
              </a:pPr>
              <a:t>4/18/2016</a:t>
            </a:fld>
            <a:endParaRPr lang="en-US" dirty="0"/>
          </a:p>
        </p:txBody>
      </p:sp>
      <p:sp>
        <p:nvSpPr>
          <p:cNvPr id="5" name="Footer Placeholder 4"/>
          <p:cNvSpPr>
            <a:spLocks noGrp="1"/>
          </p:cNvSpPr>
          <p:nvPr>
            <p:ph type="ftr" sz="quarter" idx="11"/>
          </p:nvPr>
        </p:nvSpPr>
        <p:spPr>
          <a:xfrm>
            <a:off x="381000" y="6357938"/>
            <a:ext cx="4183063" cy="233362"/>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vl1pPr>
          </a:lstStyle>
          <a:p>
            <a:pPr>
              <a:defRPr/>
            </a:pPr>
            <a:fld id="{7AE2ED25-2514-8F41-B8C4-D482851D5593}" type="slidenum">
              <a:rPr lang="en-US"/>
              <a:pPr>
                <a:defRPr/>
              </a:pPr>
              <a:t>‹#›</a:t>
            </a:fld>
            <a:endParaRPr lang="en-US" dirty="0"/>
          </a:p>
        </p:txBody>
      </p:sp>
    </p:spTree>
    <p:extLst>
      <p:ext uri="{BB962C8B-B14F-4D97-AF65-F5344CB8AC3E}">
        <p14:creationId xmlns:p14="http://schemas.microsoft.com/office/powerpoint/2010/main" val="12249145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Calibri"/>
              </a:defRPr>
            </a:lvl1pPr>
          </a:lstStyle>
          <a:p>
            <a:pPr>
              <a:defRPr/>
            </a:pPr>
            <a:fld id="{E02FCDDA-0C71-3049-95E6-BA3222F42D5D}" type="datetimeFigureOut">
              <a:rPr lang="en-US"/>
              <a:pPr>
                <a:defRPr/>
              </a:pPr>
              <a:t>4/18/2016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vl1pPr>
          </a:lstStyle>
          <a:p>
            <a:pPr>
              <a:defRPr/>
            </a:pPr>
            <a:fld id="{6E7C1F2E-7110-E84E-A969-8B9F0876F670}" type="slidenum">
              <a:rPr lang="en-US"/>
              <a:pPr>
                <a:defRPr/>
              </a:pPr>
              <a:t>‹#›</a:t>
            </a:fld>
            <a:endParaRPr lang="en-US"/>
          </a:p>
        </p:txBody>
      </p:sp>
    </p:spTree>
    <p:extLst>
      <p:ext uri="{BB962C8B-B14F-4D97-AF65-F5344CB8AC3E}">
        <p14:creationId xmlns:p14="http://schemas.microsoft.com/office/powerpoint/2010/main" val="211290723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55" name="Group 54"/>
          <p:cNvGrpSpPr/>
          <p:nvPr/>
        </p:nvGrpSpPr>
        <p:grpSpPr bwMode="ltGray">
          <a:xfrm>
            <a:off x="615172" y="178278"/>
            <a:ext cx="8331967" cy="2845278"/>
            <a:chOff x="610410" y="178278"/>
            <a:chExt cx="8331967" cy="2845278"/>
          </a:xfrm>
        </p:grpSpPr>
        <p:sp>
          <p:nvSpPr>
            <p:cNvPr id="56" name="Rectangle 55"/>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7" name="Rectangle 56"/>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8" name="Rectangle 57"/>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9" name="Rectangle 58"/>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0"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1" name="Rectangle 60"/>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2" name="Rectangle 61"/>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3" name="Rectangle 62"/>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4" name="Rectangle 63"/>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5" name="Rectangle 64"/>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6" name="Rectangle 65"/>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7" name="Rectangle 66"/>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8" name="Rectangle 67"/>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9" name="Rectangle 68"/>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0" name="Rectangle 69"/>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1" name="Rectangle 70"/>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2"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3" name="Rectangle 72"/>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20"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21" name="Rectangle 120"/>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22"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28"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29" name="Rectangle 128"/>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30" name="Rectangle 129"/>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31" name="Rectangle 130"/>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32" name="Rectangle 131"/>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33" name="Rectangle 132"/>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34"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35" name="Rectangle 134"/>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36" name="Rectangle 135"/>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37" name="Rectangle 136"/>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38" name="Rectangle 137"/>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39" name="Rectangle 138"/>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40" name="Rectangle 139"/>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41" name="Rectangle 140"/>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42" name="Rectangle 141"/>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43"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44" name="Rectangle 143"/>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45"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46" name="Rectangle 145"/>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47"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48"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49" name="Rectangle 148"/>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50" name="Rectangle 149"/>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pic>
        <p:nvPicPr>
          <p:cNvPr id="74"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
        <p:nvSpPr>
          <p:cNvPr id="7" name="Title 6"/>
          <p:cNvSpPr>
            <a:spLocks noGrp="1"/>
          </p:cNvSpPr>
          <p:nvPr>
            <p:ph type="title"/>
          </p:nvPr>
        </p:nvSpPr>
        <p:spPr>
          <a:xfrm>
            <a:off x="914400" y="3048000"/>
            <a:ext cx="7315202" cy="1393825"/>
          </a:xfrm>
        </p:spPr>
        <p:txBody>
          <a:bodyPr/>
          <a:lstStyle>
            <a:lvl1pPr>
              <a:defRPr sz="3200"/>
            </a:lvl1pPr>
          </a:lstStyle>
          <a:p>
            <a:r>
              <a:rPr lang="en-US" smtClean="0"/>
              <a:t>Click to edit Master title style</a:t>
            </a:r>
            <a:endParaRPr/>
          </a:p>
        </p:txBody>
      </p:sp>
      <p:sp>
        <p:nvSpPr>
          <p:cNvPr id="3" name="Subtitle 2"/>
          <p:cNvSpPr>
            <a:spLocks noGrp="1"/>
          </p:cNvSpPr>
          <p:nvPr>
            <p:ph type="subTitle" idx="1" hasCustomPrompt="1"/>
          </p:nvPr>
        </p:nvSpPr>
        <p:spPr>
          <a:xfrm>
            <a:off x="914399" y="5050673"/>
            <a:ext cx="7315202" cy="3810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add presenter’s name</a:t>
            </a:r>
          </a:p>
        </p:txBody>
      </p:sp>
      <p:grpSp>
        <p:nvGrpSpPr>
          <p:cNvPr id="123" name="Frame"/>
          <p:cNvGrpSpPr/>
          <p:nvPr/>
        </p:nvGrpSpPr>
        <p:grpSpPr bwMode="invGray">
          <a:xfrm>
            <a:off x="0" y="0"/>
            <a:ext cx="9144000" cy="6858000"/>
            <a:chOff x="0" y="0"/>
            <a:chExt cx="9144000" cy="6858000"/>
          </a:xfrm>
        </p:grpSpPr>
        <p:sp>
          <p:nvSpPr>
            <p:cNvPr id="124" name="Rectangle 123"/>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25" name="Rectangle 124"/>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26" name="Rectangle 125"/>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27" name="Rectangle 126"/>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Tree>
    <p:extLst>
      <p:ext uri="{BB962C8B-B14F-4D97-AF65-F5344CB8AC3E}">
        <p14:creationId xmlns:p14="http://schemas.microsoft.com/office/powerpoint/2010/main" val="393325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endParaRPr lang="en-US"/>
          </a:p>
        </p:txBody>
      </p:sp>
      <p:sp>
        <p:nvSpPr>
          <p:cNvPr id="5" name="Rectangle 6"/>
          <p:cNvSpPr>
            <a:spLocks noGrp="1" noChangeArrowheads="1"/>
          </p:cNvSpPr>
          <p:nvPr>
            <p:ph type="sldNum" sz="quarter" idx="15"/>
          </p:nvPr>
        </p:nvSpPr>
        <p:spPr>
          <a:ln/>
        </p:spPr>
        <p:txBody>
          <a:bodyPr/>
          <a:lstStyle>
            <a:lvl1pPr>
              <a:defRPr/>
            </a:lvl1pPr>
          </a:lstStyle>
          <a:p>
            <a:pPr>
              <a:defRPr/>
            </a:pPr>
            <a:fld id="{1172223D-6C64-4745-966F-6F81F5DD2BE6}" type="slidenum">
              <a:rPr lang="en-US"/>
              <a:pPr>
                <a:defRPr/>
              </a:pPr>
              <a:t>‹#›</a:t>
            </a:fld>
            <a:endParaRPr lang="en-US"/>
          </a:p>
        </p:txBody>
      </p:sp>
    </p:spTree>
    <p:extLst>
      <p:ext uri="{BB962C8B-B14F-4D97-AF65-F5344CB8AC3E}">
        <p14:creationId xmlns:p14="http://schemas.microsoft.com/office/powerpoint/2010/main" val="11315048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grpSp>
        <p:nvGrpSpPr>
          <p:cNvPr id="31" name="Group 30"/>
          <p:cNvGrpSpPr/>
          <p:nvPr/>
        </p:nvGrpSpPr>
        <p:grpSpPr bwMode="ltGray">
          <a:xfrm>
            <a:off x="615172" y="178278"/>
            <a:ext cx="8331967" cy="2845278"/>
            <a:chOff x="610410" y="178278"/>
            <a:chExt cx="8331967" cy="2845278"/>
          </a:xfrm>
        </p:grpSpPr>
        <p:sp>
          <p:nvSpPr>
            <p:cNvPr id="32" name="Rectangle 31"/>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3" name="Rectangle 32"/>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4" name="Rectangle 33"/>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5" name="Rectangle 34"/>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6"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7" name="Rectangle 36"/>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8" name="Rectangle 37"/>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9" name="Rectangle 38"/>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0" name="Rectangle 39"/>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1" name="Rectangle 40"/>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2" name="Rectangle 41"/>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3" name="Rectangle 42"/>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4" name="Rectangle 43"/>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5" name="Rectangle 44"/>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6" name="Rectangle 45"/>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7" name="Rectangle 46"/>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8"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9" name="Rectangle 48"/>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0"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1" name="Rectangle 50"/>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2"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3"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4" name="Rectangle 53"/>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5" name="Rectangle 54"/>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6" name="Rectangle 55"/>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7" name="Rectangle 56"/>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8" name="Rectangle 57"/>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9"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0" name="Rectangle 59"/>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1" name="Rectangle 60"/>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2" name="Rectangle 61"/>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3" name="Rectangle 62"/>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4" name="Rectangle 63"/>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5" name="Rectangle 64"/>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6" name="Rectangle 65"/>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7" name="Rectangle 66"/>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8"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9" name="Rectangle 68"/>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0"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1" name="Rectangle 70"/>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2"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3"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4" name="Rectangle 73"/>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5" name="Rectangle 74"/>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pic>
        <p:nvPicPr>
          <p:cNvPr id="7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
        <p:nvSpPr>
          <p:cNvPr id="2" name="Title 1"/>
          <p:cNvSpPr>
            <a:spLocks noGrp="1"/>
          </p:cNvSpPr>
          <p:nvPr>
            <p:ph type="title"/>
          </p:nvPr>
        </p:nvSpPr>
        <p:spPr>
          <a:xfrm>
            <a:off x="914400" y="3048000"/>
            <a:ext cx="7315202" cy="1393825"/>
          </a:xfrm>
        </p:spPr>
        <p:txBody>
          <a:bodyPr/>
          <a:lstStyle>
            <a:lvl1pPr>
              <a:defRPr sz="3200"/>
            </a:lvl1pPr>
          </a:lstStyle>
          <a:p>
            <a:r>
              <a:rPr lang="en-US" smtClean="0"/>
              <a:t>Click to edit Master title style</a:t>
            </a:r>
            <a:endParaRPr/>
          </a:p>
        </p:txBody>
      </p:sp>
      <p:sp>
        <p:nvSpPr>
          <p:cNvPr id="3076" name="Rectangle 4"/>
          <p:cNvSpPr>
            <a:spLocks noGrp="1" noChangeArrowheads="1"/>
          </p:cNvSpPr>
          <p:nvPr>
            <p:ph type="subTitle" idx="1" hasCustomPrompt="1"/>
          </p:nvPr>
        </p:nvSpPr>
        <p:spPr bwMode="auto">
          <a:xfrm>
            <a:off x="914399" y="5050673"/>
            <a:ext cx="7315202"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401" y="5486400"/>
            <a:ext cx="731520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81" name="Frame"/>
          <p:cNvGrpSpPr/>
          <p:nvPr/>
        </p:nvGrpSpPr>
        <p:grpSpPr bwMode="invGray">
          <a:xfrm>
            <a:off x="0" y="0"/>
            <a:ext cx="9144000" cy="6858000"/>
            <a:chOff x="0" y="0"/>
            <a:chExt cx="9144000" cy="6858000"/>
          </a:xfrm>
        </p:grpSpPr>
        <p:sp>
          <p:nvSpPr>
            <p:cNvPr id="82" name="Rectangle 81"/>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3" name="Rectangle 8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4" name="Rectangle 8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5" name="Rectangle 8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Tree>
    <p:extLst>
      <p:ext uri="{BB962C8B-B14F-4D97-AF65-F5344CB8AC3E}">
        <p14:creationId xmlns:p14="http://schemas.microsoft.com/office/powerpoint/2010/main" val="241210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p:cSld name="Title Slide Portrait">
    <p:spTree>
      <p:nvGrpSpPr>
        <p:cNvPr id="1" name=""/>
        <p:cNvGrpSpPr/>
        <p:nvPr/>
      </p:nvGrpSpPr>
      <p:grpSpPr>
        <a:xfrm>
          <a:off x="0" y="0"/>
          <a:ext cx="0" cy="0"/>
          <a:chOff x="0" y="0"/>
          <a:chExt cx="0" cy="0"/>
        </a:xfrm>
      </p:grpSpPr>
      <p:grpSp>
        <p:nvGrpSpPr>
          <p:cNvPr id="31" name="Group 30"/>
          <p:cNvGrpSpPr/>
          <p:nvPr/>
        </p:nvGrpSpPr>
        <p:grpSpPr bwMode="ltGray">
          <a:xfrm>
            <a:off x="615172" y="178278"/>
            <a:ext cx="8331967" cy="2845277"/>
            <a:chOff x="610410" y="178278"/>
            <a:chExt cx="8331967" cy="2845278"/>
          </a:xfrm>
        </p:grpSpPr>
        <p:sp>
          <p:nvSpPr>
            <p:cNvPr id="32" name="Rectangle 31"/>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3" name="Rectangle 32"/>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4" name="Rectangle 33"/>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5" name="Rectangle 34"/>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6"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7" name="Rectangle 36"/>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8" name="Rectangle 37"/>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9" name="Rectangle 38"/>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0" name="Rectangle 39"/>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1" name="Rectangle 40"/>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2" name="Rectangle 41"/>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3" name="Rectangle 42"/>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4" name="Rectangle 43"/>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5" name="Rectangle 44"/>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6" name="Rectangle 45"/>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7" name="Rectangle 46"/>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8"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9" name="Rectangle 48"/>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0"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1" name="Rectangle 50"/>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2"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3"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4" name="Rectangle 53"/>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5" name="Rectangle 54"/>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6" name="Rectangle 55"/>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7" name="Rectangle 56"/>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8" name="Rectangle 57"/>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9"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0" name="Rectangle 59"/>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1" name="Rectangle 60"/>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2" name="Rectangle 61"/>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3" name="Rectangle 62"/>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4" name="Rectangle 63"/>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5" name="Rectangle 64"/>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6" name="Rectangle 65"/>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7" name="Rectangle 66"/>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8"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9" name="Rectangle 68"/>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0"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1" name="Rectangle 70"/>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2"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3"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4" name="Rectangle 73"/>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5" name="Rectangle 74"/>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pic>
        <p:nvPicPr>
          <p:cNvPr id="7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
        <p:nvSpPr>
          <p:cNvPr id="2" name="Title 1"/>
          <p:cNvSpPr>
            <a:spLocks noGrp="1"/>
          </p:cNvSpPr>
          <p:nvPr>
            <p:ph type="title"/>
          </p:nvPr>
        </p:nvSpPr>
        <p:spPr>
          <a:xfrm>
            <a:off x="914399" y="3048000"/>
            <a:ext cx="4114800" cy="1393825"/>
          </a:xfrm>
        </p:spPr>
        <p:txBody>
          <a:bodyPr/>
          <a:lstStyle>
            <a:lvl1pPr>
              <a:defRPr sz="3200"/>
            </a:lvl1pPr>
          </a:lstStyle>
          <a:p>
            <a:r>
              <a:rPr lang="en-US" smtClean="0"/>
              <a:t>Click to edit Master title style</a:t>
            </a:r>
            <a:endParaRPr/>
          </a:p>
        </p:txBody>
      </p:sp>
      <p:sp>
        <p:nvSpPr>
          <p:cNvPr id="3076" name="Rectangle 4"/>
          <p:cNvSpPr>
            <a:spLocks noGrp="1" noChangeArrowheads="1"/>
          </p:cNvSpPr>
          <p:nvPr>
            <p:ph type="subTitle" idx="1" hasCustomPrompt="1"/>
          </p:nvPr>
        </p:nvSpPr>
        <p:spPr bwMode="auto">
          <a:xfrm>
            <a:off x="914399" y="5050673"/>
            <a:ext cx="4114800"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399" y="5486400"/>
            <a:ext cx="4114799"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sp>
        <p:nvSpPr>
          <p:cNvPr id="79" name="Picture Placeholder 2"/>
          <p:cNvSpPr>
            <a:spLocks noGrp="1"/>
          </p:cNvSpPr>
          <p:nvPr>
            <p:ph type="pic" sz="quarter" idx="11"/>
          </p:nvPr>
        </p:nvSpPr>
        <p:spPr>
          <a:xfrm>
            <a:off x="5265692" y="1147763"/>
            <a:ext cx="3574702" cy="5508625"/>
          </a:xfrm>
        </p:spPr>
        <p:txBody>
          <a:bodyPr tIns="1371600">
            <a:noAutofit/>
          </a:bodyPr>
          <a:lstStyle>
            <a:lvl1pPr marL="0" indent="0" algn="ctr">
              <a:buNone/>
              <a:defRPr/>
            </a:lvl1pPr>
          </a:lstStyle>
          <a:p>
            <a:r>
              <a:rPr lang="en-US" smtClean="0"/>
              <a:t>Drag picture to placeholder or click icon to add</a:t>
            </a:r>
            <a:endParaRPr/>
          </a:p>
        </p:txBody>
      </p:sp>
      <p:grpSp>
        <p:nvGrpSpPr>
          <p:cNvPr id="80" name="Frame"/>
          <p:cNvGrpSpPr/>
          <p:nvPr/>
        </p:nvGrpSpPr>
        <p:grpSpPr bwMode="invGray">
          <a:xfrm>
            <a:off x="0" y="0"/>
            <a:ext cx="9144000" cy="6858000"/>
            <a:chOff x="0" y="0"/>
            <a:chExt cx="9144000" cy="6858000"/>
          </a:xfrm>
        </p:grpSpPr>
        <p:sp>
          <p:nvSpPr>
            <p:cNvPr id="81" name="Rectangle 80"/>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2" name="Rectangle 81"/>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3" name="Rectangle 82"/>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4" name="Rectangle 83"/>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Tree>
    <p:extLst>
      <p:ext uri="{BB962C8B-B14F-4D97-AF65-F5344CB8AC3E}">
        <p14:creationId xmlns:p14="http://schemas.microsoft.com/office/powerpoint/2010/main" val="387276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p:cSld name="Title Slide CoBranded">
    <p:spTree>
      <p:nvGrpSpPr>
        <p:cNvPr id="1" name=""/>
        <p:cNvGrpSpPr/>
        <p:nvPr/>
      </p:nvGrpSpPr>
      <p:grpSpPr>
        <a:xfrm>
          <a:off x="0" y="0"/>
          <a:ext cx="0" cy="0"/>
          <a:chOff x="0" y="0"/>
          <a:chExt cx="0" cy="0"/>
        </a:xfrm>
      </p:grpSpPr>
      <p:grpSp>
        <p:nvGrpSpPr>
          <p:cNvPr id="31" name="Group 30"/>
          <p:cNvGrpSpPr/>
          <p:nvPr/>
        </p:nvGrpSpPr>
        <p:grpSpPr bwMode="ltGray">
          <a:xfrm>
            <a:off x="615172" y="178278"/>
            <a:ext cx="8331967" cy="2845277"/>
            <a:chOff x="610410" y="178278"/>
            <a:chExt cx="8331967" cy="2845278"/>
          </a:xfrm>
        </p:grpSpPr>
        <p:sp>
          <p:nvSpPr>
            <p:cNvPr id="32" name="Rectangle 31"/>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3" name="Rectangle 32"/>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4" name="Rectangle 33"/>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5" name="Rectangle 34"/>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6"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7" name="Rectangle 36"/>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8" name="Rectangle 37"/>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9" name="Rectangle 38"/>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0" name="Rectangle 39"/>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1" name="Rectangle 40"/>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2" name="Rectangle 41"/>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3" name="Rectangle 42"/>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4" name="Rectangle 43"/>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5" name="Rectangle 44"/>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6" name="Rectangle 45"/>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7" name="Rectangle 46"/>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8"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9" name="Rectangle 48"/>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0"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1" name="Rectangle 50"/>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2"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3"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4" name="Rectangle 53"/>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5" name="Rectangle 54"/>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6" name="Rectangle 55"/>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7" name="Rectangle 56"/>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8" name="Rectangle 57"/>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9"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0" name="Rectangle 59"/>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1" name="Rectangle 60"/>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2" name="Rectangle 61"/>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3" name="Rectangle 62"/>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4" name="Rectangle 63"/>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5" name="Rectangle 64"/>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6" name="Rectangle 65"/>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7" name="Rectangle 66"/>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8"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9" name="Rectangle 68"/>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0"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1" name="Rectangle 70"/>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2"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3"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4" name="Rectangle 73"/>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5" name="Rectangle 74"/>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
        <p:nvSpPr>
          <p:cNvPr id="3075" name="Rectangle 3"/>
          <p:cNvSpPr>
            <a:spLocks noGrp="1" noChangeArrowheads="1"/>
          </p:cNvSpPr>
          <p:nvPr>
            <p:ph type="ctrTitle" hasCustomPrompt="1"/>
          </p:nvPr>
        </p:nvSpPr>
        <p:spPr bwMode="auto">
          <a:xfrm>
            <a:off x="914400" y="3048000"/>
            <a:ext cx="7315202" cy="13938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914399" y="5050673"/>
            <a:ext cx="7315202"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401" y="5486400"/>
            <a:ext cx="731520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81" name="Frame"/>
          <p:cNvGrpSpPr/>
          <p:nvPr/>
        </p:nvGrpSpPr>
        <p:grpSpPr bwMode="invGray">
          <a:xfrm>
            <a:off x="0" y="0"/>
            <a:ext cx="9144000" cy="6858000"/>
            <a:chOff x="0" y="0"/>
            <a:chExt cx="9144000" cy="6858000"/>
          </a:xfrm>
        </p:grpSpPr>
        <p:sp>
          <p:nvSpPr>
            <p:cNvPr id="82" name="Rectangle 81"/>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3" name="Rectangle 8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4" name="Rectangle 8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5" name="Rectangle 8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pic>
        <p:nvPicPr>
          <p:cNvPr id="7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624198"/>
            <a:ext cx="2194560" cy="579039"/>
          </a:xfrm>
          <a:prstGeom prst="rect">
            <a:avLst/>
          </a:prstGeom>
        </p:spPr>
      </p:pic>
      <p:cxnSp>
        <p:nvCxnSpPr>
          <p:cNvPr id="79" name="Straight Connector 78"/>
          <p:cNvCxnSpPr/>
          <p:nvPr/>
        </p:nvCxnSpPr>
        <p:spPr bwMode="auto">
          <a:xfrm>
            <a:off x="3124200" y="624198"/>
            <a:ext cx="0" cy="609600"/>
          </a:xfrm>
          <a:prstGeom prst="line">
            <a:avLst/>
          </a:prstGeom>
          <a:solidFill>
            <a:schemeClr val="accent1"/>
          </a:solidFill>
          <a:ln w="19050" cap="flat" cmpd="sng" algn="ctr">
            <a:solidFill>
              <a:schemeClr val="accent6">
                <a:lumMod val="40000"/>
                <a:lumOff val="60000"/>
              </a:schemeClr>
            </a:solidFill>
            <a:prstDash val="solid"/>
            <a:miter lim="800000"/>
            <a:headEnd type="none" w="med" len="med"/>
            <a:tailEnd type="none" w="med" len="med"/>
          </a:ln>
          <a:effectLst/>
        </p:spPr>
      </p:cxnSp>
    </p:spTree>
    <p:extLst>
      <p:ext uri="{BB962C8B-B14F-4D97-AF65-F5344CB8AC3E}">
        <p14:creationId xmlns:p14="http://schemas.microsoft.com/office/powerpoint/2010/main" val="359405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p:cSld name="Title Slide CoBranded Portrait">
    <p:spTree>
      <p:nvGrpSpPr>
        <p:cNvPr id="1" name=""/>
        <p:cNvGrpSpPr/>
        <p:nvPr/>
      </p:nvGrpSpPr>
      <p:grpSpPr>
        <a:xfrm>
          <a:off x="0" y="0"/>
          <a:ext cx="0" cy="0"/>
          <a:chOff x="0" y="0"/>
          <a:chExt cx="0" cy="0"/>
        </a:xfrm>
      </p:grpSpPr>
      <p:grpSp>
        <p:nvGrpSpPr>
          <p:cNvPr id="31" name="Group 30"/>
          <p:cNvGrpSpPr/>
          <p:nvPr/>
        </p:nvGrpSpPr>
        <p:grpSpPr bwMode="ltGray">
          <a:xfrm>
            <a:off x="615172" y="178278"/>
            <a:ext cx="8331967" cy="2845277"/>
            <a:chOff x="610410" y="178278"/>
            <a:chExt cx="8331967" cy="2845278"/>
          </a:xfrm>
        </p:grpSpPr>
        <p:sp>
          <p:nvSpPr>
            <p:cNvPr id="32" name="Rectangle 31"/>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3" name="Rectangle 32"/>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4" name="Rectangle 33"/>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5" name="Rectangle 34"/>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6"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7" name="Rectangle 36"/>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8" name="Rectangle 37"/>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9" name="Rectangle 38"/>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0" name="Rectangle 39"/>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1" name="Rectangle 40"/>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2" name="Rectangle 41"/>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3" name="Rectangle 42"/>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4" name="Rectangle 43"/>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5" name="Rectangle 44"/>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6" name="Rectangle 45"/>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7" name="Rectangle 46"/>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8"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9" name="Rectangle 48"/>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0"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1" name="Rectangle 50"/>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2"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3"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4" name="Rectangle 53"/>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5" name="Rectangle 54"/>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6" name="Rectangle 55"/>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7" name="Rectangle 56"/>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8" name="Rectangle 57"/>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9"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0" name="Rectangle 59"/>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1" name="Rectangle 60"/>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2" name="Rectangle 61"/>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3" name="Rectangle 62"/>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4" name="Rectangle 63"/>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5" name="Rectangle 64"/>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6" name="Rectangle 65"/>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7" name="Rectangle 66"/>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8"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9" name="Rectangle 68"/>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0"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1" name="Rectangle 70"/>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2"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3"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4" name="Rectangle 73"/>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5" name="Rectangle 74"/>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
        <p:nvSpPr>
          <p:cNvPr id="2" name="Title 1"/>
          <p:cNvSpPr>
            <a:spLocks noGrp="1"/>
          </p:cNvSpPr>
          <p:nvPr>
            <p:ph type="title"/>
          </p:nvPr>
        </p:nvSpPr>
        <p:spPr>
          <a:xfrm>
            <a:off x="914400" y="3048000"/>
            <a:ext cx="4114800" cy="1393825"/>
          </a:xfrm>
        </p:spPr>
        <p:txBody>
          <a:bodyPr/>
          <a:lstStyle>
            <a:lvl1pPr>
              <a:defRPr sz="3200"/>
            </a:lvl1pPr>
          </a:lstStyle>
          <a:p>
            <a:r>
              <a:rPr lang="en-US" smtClean="0"/>
              <a:t>Click to edit Master title style</a:t>
            </a:r>
            <a:endParaRPr/>
          </a:p>
        </p:txBody>
      </p:sp>
      <p:sp>
        <p:nvSpPr>
          <p:cNvPr id="3076" name="Rectangle 4"/>
          <p:cNvSpPr>
            <a:spLocks noGrp="1" noChangeArrowheads="1"/>
          </p:cNvSpPr>
          <p:nvPr>
            <p:ph type="subTitle" idx="1" hasCustomPrompt="1"/>
          </p:nvPr>
        </p:nvSpPr>
        <p:spPr bwMode="auto">
          <a:xfrm>
            <a:off x="914399" y="5050673"/>
            <a:ext cx="4114800"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399" y="5486400"/>
            <a:ext cx="4114799"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sp>
        <p:nvSpPr>
          <p:cNvPr id="79" name="Picture Placeholder 2"/>
          <p:cNvSpPr>
            <a:spLocks noGrp="1"/>
          </p:cNvSpPr>
          <p:nvPr>
            <p:ph type="pic" sz="quarter" idx="11"/>
          </p:nvPr>
        </p:nvSpPr>
        <p:spPr>
          <a:xfrm>
            <a:off x="5265692" y="1147763"/>
            <a:ext cx="3574702" cy="5508625"/>
          </a:xfrm>
        </p:spPr>
        <p:txBody>
          <a:bodyPr tIns="1371600">
            <a:noAutofit/>
          </a:bodyPr>
          <a:lstStyle>
            <a:lvl1pPr marL="0" indent="0" algn="ctr">
              <a:buNone/>
              <a:defRPr/>
            </a:lvl1pPr>
          </a:lstStyle>
          <a:p>
            <a:r>
              <a:rPr lang="en-US" smtClean="0"/>
              <a:t>Drag picture to placeholder or click icon to add</a:t>
            </a:r>
            <a:endParaRPr/>
          </a:p>
        </p:txBody>
      </p:sp>
      <p:grpSp>
        <p:nvGrpSpPr>
          <p:cNvPr id="80" name="Frame"/>
          <p:cNvGrpSpPr/>
          <p:nvPr/>
        </p:nvGrpSpPr>
        <p:grpSpPr bwMode="invGray">
          <a:xfrm>
            <a:off x="0" y="0"/>
            <a:ext cx="9144000" cy="6858000"/>
            <a:chOff x="0" y="0"/>
            <a:chExt cx="9144000" cy="6858000"/>
          </a:xfrm>
        </p:grpSpPr>
        <p:sp>
          <p:nvSpPr>
            <p:cNvPr id="81" name="Rectangle 80"/>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2" name="Rectangle 81"/>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3" name="Rectangle 82"/>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4" name="Rectangle 83"/>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pic>
        <p:nvPicPr>
          <p:cNvPr id="7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624198"/>
            <a:ext cx="2194560" cy="579039"/>
          </a:xfrm>
          <a:prstGeom prst="rect">
            <a:avLst/>
          </a:prstGeom>
        </p:spPr>
      </p:pic>
      <p:cxnSp>
        <p:nvCxnSpPr>
          <p:cNvPr id="85" name="Straight Connector 84"/>
          <p:cNvCxnSpPr/>
          <p:nvPr/>
        </p:nvCxnSpPr>
        <p:spPr bwMode="auto">
          <a:xfrm>
            <a:off x="3124200" y="624198"/>
            <a:ext cx="0" cy="609600"/>
          </a:xfrm>
          <a:prstGeom prst="line">
            <a:avLst/>
          </a:prstGeom>
          <a:solidFill>
            <a:schemeClr val="accent1"/>
          </a:solidFill>
          <a:ln w="19050" cap="flat" cmpd="sng" algn="ctr">
            <a:solidFill>
              <a:schemeClr val="accent6">
                <a:lumMod val="40000"/>
                <a:lumOff val="60000"/>
              </a:schemeClr>
            </a:solidFill>
            <a:prstDash val="solid"/>
            <a:miter lim="800000"/>
            <a:headEnd type="none" w="med" len="med"/>
            <a:tailEnd type="none" w="med" len="med"/>
          </a:ln>
          <a:effectLst/>
        </p:spPr>
      </p:cxnSp>
    </p:spTree>
    <p:extLst>
      <p:ext uri="{BB962C8B-B14F-4D97-AF65-F5344CB8AC3E}">
        <p14:creationId xmlns:p14="http://schemas.microsoft.com/office/powerpoint/2010/main" val="219613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p:cSld name="Title Slide Horizontal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6" name="Rectangle 75"/>
          <p:cNvSpPr/>
          <p:nvPr/>
        </p:nvSpPr>
        <p:spPr bwMode="white">
          <a:xfrm>
            <a:off x="1" y="3041202"/>
            <a:ext cx="9144000" cy="3816798"/>
          </a:xfrm>
          <a:prstGeom prst="rect">
            <a:avLst/>
          </a:pr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075" name="Rectangle 3"/>
          <p:cNvSpPr>
            <a:spLocks noGrp="1" noChangeArrowheads="1"/>
          </p:cNvSpPr>
          <p:nvPr>
            <p:ph type="ctrTitle" hasCustomPrompt="1"/>
          </p:nvPr>
        </p:nvSpPr>
        <p:spPr bwMode="auto">
          <a:xfrm>
            <a:off x="914400" y="3200400"/>
            <a:ext cx="7315202" cy="12414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914399" y="5050673"/>
            <a:ext cx="7315202"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401" y="5486400"/>
            <a:ext cx="731520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83" name="Frame"/>
          <p:cNvGrpSpPr/>
          <p:nvPr/>
        </p:nvGrpSpPr>
        <p:grpSpPr bwMode="invGray">
          <a:xfrm>
            <a:off x="0" y="0"/>
            <a:ext cx="9144000" cy="6858000"/>
            <a:chOff x="0" y="0"/>
            <a:chExt cx="9144000" cy="6858000"/>
          </a:xfrm>
        </p:grpSpPr>
        <p:sp>
          <p:nvSpPr>
            <p:cNvPr id="84" name="Rectangle 83"/>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5" name="Rectangle 84"/>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6" name="Rectangle 85"/>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7" name="Rectangle 86"/>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Tree>
    <p:extLst>
      <p:ext uri="{BB962C8B-B14F-4D97-AF65-F5344CB8AC3E}">
        <p14:creationId xmlns:p14="http://schemas.microsoft.com/office/powerpoint/2010/main" val="341019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p:cSld name="Title Slide Vertical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3" name="Rectangle 82"/>
          <p:cNvSpPr/>
          <p:nvPr/>
        </p:nvSpPr>
        <p:spPr bwMode="white">
          <a:xfrm>
            <a:off x="196850" y="100583"/>
            <a:ext cx="6729730" cy="6656832"/>
          </a:xfrm>
          <a:custGeom>
            <a:avLst/>
            <a:gdLst/>
            <a:ahLst/>
            <a:cxnLst/>
            <a:rect l="l" t="t" r="r" b="b"/>
            <a:pathLst>
              <a:path w="6729730" h="6656832">
                <a:moveTo>
                  <a:pt x="0" y="0"/>
                </a:moveTo>
                <a:lnTo>
                  <a:pt x="5886450" y="0"/>
                </a:lnTo>
                <a:lnTo>
                  <a:pt x="5886450" y="3124200"/>
                </a:lnTo>
                <a:lnTo>
                  <a:pt x="6470650" y="3124200"/>
                </a:lnTo>
                <a:lnTo>
                  <a:pt x="6470650" y="5210708"/>
                </a:lnTo>
                <a:lnTo>
                  <a:pt x="6729730" y="5210708"/>
                </a:lnTo>
                <a:lnTo>
                  <a:pt x="6729730" y="6641591"/>
                </a:lnTo>
                <a:lnTo>
                  <a:pt x="6470650" y="6641591"/>
                </a:lnTo>
                <a:lnTo>
                  <a:pt x="6470650" y="6656832"/>
                </a:lnTo>
                <a:lnTo>
                  <a:pt x="584200" y="6656832"/>
                </a:lnTo>
                <a:lnTo>
                  <a:pt x="584200" y="6655816"/>
                </a:lnTo>
                <a:lnTo>
                  <a:pt x="0" y="6655816"/>
                </a:lnTo>
                <a:close/>
              </a:path>
            </a:pathLst>
          </a:cu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 name="Title 2"/>
          <p:cNvSpPr>
            <a:spLocks noGrp="1"/>
          </p:cNvSpPr>
          <p:nvPr>
            <p:ph type="title"/>
          </p:nvPr>
        </p:nvSpPr>
        <p:spPr>
          <a:xfrm>
            <a:off x="914400" y="3048000"/>
            <a:ext cx="4114800" cy="1393825"/>
          </a:xfrm>
        </p:spPr>
        <p:txBody>
          <a:bodyPr/>
          <a:lstStyle>
            <a:lvl1pPr>
              <a:defRPr sz="3200"/>
            </a:lvl1pPr>
          </a:lstStyle>
          <a:p>
            <a:r>
              <a:rPr lang="en-US" smtClean="0"/>
              <a:t>Click to edit Master title style</a:t>
            </a:r>
            <a:endParaRPr/>
          </a:p>
        </p:txBody>
      </p:sp>
      <p:sp>
        <p:nvSpPr>
          <p:cNvPr id="3076" name="Rectangle 4"/>
          <p:cNvSpPr>
            <a:spLocks noGrp="1" noChangeArrowheads="1"/>
          </p:cNvSpPr>
          <p:nvPr>
            <p:ph type="subTitle" idx="1" hasCustomPrompt="1"/>
          </p:nvPr>
        </p:nvSpPr>
        <p:spPr bwMode="auto">
          <a:xfrm>
            <a:off x="914399" y="5050673"/>
            <a:ext cx="4114800"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401" y="5486400"/>
            <a:ext cx="411480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2" name="Group 1"/>
          <p:cNvGrpSpPr/>
          <p:nvPr/>
        </p:nvGrpSpPr>
        <p:grpSpPr bwMode="ltGray">
          <a:xfrm>
            <a:off x="5486400" y="187419"/>
            <a:ext cx="2145014" cy="6469412"/>
            <a:chOff x="5486400" y="187419"/>
            <a:chExt cx="2145014" cy="6469412"/>
          </a:xfrm>
        </p:grpSpPr>
        <p:grpSp>
          <p:nvGrpSpPr>
            <p:cNvPr id="39" name="Group 38"/>
            <p:cNvGrpSpPr/>
            <p:nvPr/>
          </p:nvGrpSpPr>
          <p:grpSpPr bwMode="ltGray">
            <a:xfrm>
              <a:off x="5486401" y="187419"/>
              <a:ext cx="1440575" cy="1811704"/>
              <a:chOff x="10441503" y="494758"/>
              <a:chExt cx="1329339" cy="1671811"/>
            </a:xfrm>
          </p:grpSpPr>
          <p:sp>
            <p:nvSpPr>
              <p:cNvPr id="40" name="Rectangle 39"/>
              <p:cNvSpPr/>
              <p:nvPr/>
            </p:nvSpPr>
            <p:spPr bwMode="ltGray">
              <a:xfrm rot="16200000">
                <a:off x="10563967" y="494758"/>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1" name="Rectangle 40"/>
              <p:cNvSpPr/>
              <p:nvPr/>
            </p:nvSpPr>
            <p:spPr bwMode="ltGray">
              <a:xfrm rot="16200000">
                <a:off x="10447203" y="844523"/>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2" name="Rectangle 41"/>
              <p:cNvSpPr/>
              <p:nvPr/>
            </p:nvSpPr>
            <p:spPr bwMode="ltGray">
              <a:xfrm rot="16200000">
                <a:off x="10741700" y="672490"/>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3" name="Rectangle 42"/>
              <p:cNvSpPr/>
              <p:nvPr/>
            </p:nvSpPr>
            <p:spPr bwMode="ltGray">
              <a:xfrm rot="16200000">
                <a:off x="10796877" y="130852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4" name="Rectangle 43"/>
              <p:cNvSpPr/>
              <p:nvPr/>
            </p:nvSpPr>
            <p:spPr bwMode="ltGray">
              <a:xfrm rot="16200000">
                <a:off x="10936132" y="1169266"/>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5" name="Rectangle 44"/>
              <p:cNvSpPr/>
              <p:nvPr/>
            </p:nvSpPr>
            <p:spPr bwMode="ltGray">
              <a:xfrm rot="16200000">
                <a:off x="11413247" y="1808974"/>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6" name="Rectangle 45"/>
              <p:cNvSpPr/>
              <p:nvPr/>
            </p:nvSpPr>
            <p:spPr bwMode="ltGray">
              <a:xfrm rot="16200000">
                <a:off x="11412451" y="1809771"/>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grpSp>
          <p:nvGrpSpPr>
            <p:cNvPr id="47" name="Group 46"/>
            <p:cNvGrpSpPr/>
            <p:nvPr/>
          </p:nvGrpSpPr>
          <p:grpSpPr bwMode="ltGray">
            <a:xfrm>
              <a:off x="5486400" y="1838488"/>
              <a:ext cx="1798680" cy="2054453"/>
              <a:chOff x="10331508" y="2525213"/>
              <a:chExt cx="1835504" cy="2096514"/>
            </a:xfrm>
          </p:grpSpPr>
          <p:sp>
            <p:nvSpPr>
              <p:cNvPr id="48" name="Rectangle 47"/>
              <p:cNvSpPr/>
              <p:nvPr/>
            </p:nvSpPr>
            <p:spPr bwMode="ltGray">
              <a:xfrm rot="16200000">
                <a:off x="10808869" y="3263446"/>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9" name="Rectangle 48"/>
              <p:cNvSpPr/>
              <p:nvPr/>
            </p:nvSpPr>
            <p:spPr bwMode="ltGray">
              <a:xfrm rot="16200000">
                <a:off x="11399351" y="3854066"/>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0" name="Rectangle 49"/>
              <p:cNvSpPr/>
              <p:nvPr/>
            </p:nvSpPr>
            <p:spPr bwMode="ltGray">
              <a:xfrm rot="16200000">
                <a:off x="10484696" y="2643576"/>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1" name="Rectangle 43"/>
              <p:cNvSpPr/>
              <p:nvPr/>
            </p:nvSpPr>
            <p:spPr bwMode="ltGray">
              <a:xfrm rot="16200000">
                <a:off x="10956718" y="3115598"/>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2" name="Rectangle 51"/>
              <p:cNvSpPr/>
              <p:nvPr/>
            </p:nvSpPr>
            <p:spPr bwMode="ltGray">
              <a:xfrm rot="16200000">
                <a:off x="10333175" y="282618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3" name="Rectangle 46"/>
              <p:cNvSpPr/>
              <p:nvPr/>
            </p:nvSpPr>
            <p:spPr bwMode="ltGray">
              <a:xfrm rot="16200000">
                <a:off x="10407772" y="2900783"/>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4" name="Rectangle 53"/>
              <p:cNvSpPr/>
              <p:nvPr/>
            </p:nvSpPr>
            <p:spPr bwMode="ltGray">
              <a:xfrm rot="16200000">
                <a:off x="10572083" y="2523032"/>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5" name="Rectangle 46"/>
              <p:cNvSpPr/>
              <p:nvPr/>
            </p:nvSpPr>
            <p:spPr bwMode="ltGray">
              <a:xfrm rot="16200000">
                <a:off x="10555889" y="2841867"/>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6" name="Rectangle 53"/>
              <p:cNvSpPr/>
              <p:nvPr/>
            </p:nvSpPr>
            <p:spPr bwMode="ltGray">
              <a:xfrm rot="16200000">
                <a:off x="11399420" y="3853996"/>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7" name="Rectangle 56"/>
              <p:cNvSpPr/>
              <p:nvPr/>
            </p:nvSpPr>
            <p:spPr bwMode="ltGray">
              <a:xfrm rot="16200000">
                <a:off x="11700399" y="4152981"/>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grpSp>
          <p:nvGrpSpPr>
            <p:cNvPr id="58" name="Group 57"/>
            <p:cNvGrpSpPr/>
            <p:nvPr/>
          </p:nvGrpSpPr>
          <p:grpSpPr bwMode="ltGray">
            <a:xfrm>
              <a:off x="6173331" y="3848503"/>
              <a:ext cx="1458083" cy="1566458"/>
              <a:chOff x="11033674" y="4731829"/>
              <a:chExt cx="1487934" cy="1598528"/>
            </a:xfrm>
          </p:grpSpPr>
          <p:sp>
            <p:nvSpPr>
              <p:cNvPr id="59" name="Rectangle 58"/>
              <p:cNvSpPr/>
              <p:nvPr/>
            </p:nvSpPr>
            <p:spPr bwMode="ltGray">
              <a:xfrm rot="16200000">
                <a:off x="11037401" y="4771641"/>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0" name="Rectangle 59"/>
              <p:cNvSpPr/>
              <p:nvPr/>
            </p:nvSpPr>
            <p:spPr bwMode="ltGray">
              <a:xfrm rot="16200000">
                <a:off x="12282724" y="4730553"/>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1" name="Rectangle 60"/>
              <p:cNvSpPr/>
              <p:nvPr/>
            </p:nvSpPr>
            <p:spPr bwMode="ltGray">
              <a:xfrm rot="16200000">
                <a:off x="11599589" y="5210328"/>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2" name="Rectangle 61"/>
              <p:cNvSpPr/>
              <p:nvPr/>
            </p:nvSpPr>
            <p:spPr bwMode="ltGray">
              <a:xfrm rot="16200000">
                <a:off x="11521362" y="544465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3" name="Rectangle 62"/>
              <p:cNvSpPr/>
              <p:nvPr/>
            </p:nvSpPr>
            <p:spPr bwMode="ltGray">
              <a:xfrm rot="16200000">
                <a:off x="11718661" y="5329399"/>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4" name="Rectangle 23"/>
              <p:cNvSpPr/>
              <p:nvPr/>
            </p:nvSpPr>
            <p:spPr bwMode="ltGray">
              <a:xfrm rot="16200000">
                <a:off x="11615661" y="5350353"/>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5" name="Rectangle 64"/>
              <p:cNvSpPr/>
              <p:nvPr/>
            </p:nvSpPr>
            <p:spPr bwMode="ltGray">
              <a:xfrm rot="16200000">
                <a:off x="11537612" y="5272304"/>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6" name="Rectangle 65"/>
              <p:cNvSpPr/>
              <p:nvPr/>
            </p:nvSpPr>
            <p:spPr bwMode="ltGray">
              <a:xfrm rot="16200000">
                <a:off x="11755626" y="5755507"/>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7" name="Rectangle 66"/>
              <p:cNvSpPr/>
              <p:nvPr/>
            </p:nvSpPr>
            <p:spPr bwMode="ltGray">
              <a:xfrm rot="16200000">
                <a:off x="11848920" y="5662214"/>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8" name="Rectangle 67"/>
              <p:cNvSpPr/>
              <p:nvPr/>
            </p:nvSpPr>
            <p:spPr bwMode="ltGray">
              <a:xfrm rot="16200000">
                <a:off x="12168563" y="6090786"/>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9" name="Rectangle 68"/>
              <p:cNvSpPr/>
              <p:nvPr/>
            </p:nvSpPr>
            <p:spPr bwMode="ltGray">
              <a:xfrm rot="16200000">
                <a:off x="12168029" y="6091319"/>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0" name="Rectangle 69"/>
              <p:cNvSpPr/>
              <p:nvPr/>
            </p:nvSpPr>
            <p:spPr bwMode="ltGray">
              <a:xfrm rot="16200000">
                <a:off x="11656684" y="5391375"/>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
          <p:nvSpPr>
            <p:cNvPr id="71" name="Rectangle 70"/>
            <p:cNvSpPr/>
            <p:nvPr/>
          </p:nvSpPr>
          <p:spPr bwMode="ltGray">
            <a:xfrm rot="16200000">
              <a:off x="6702498" y="6153175"/>
              <a:ext cx="503748" cy="50356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2" name="Rectangle 71"/>
            <p:cNvSpPr/>
            <p:nvPr/>
          </p:nvSpPr>
          <p:spPr bwMode="ltGray">
            <a:xfrm rot="16200000">
              <a:off x="6922517" y="5801534"/>
              <a:ext cx="516794" cy="52183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3" name="Rectangle 72"/>
            <p:cNvSpPr/>
            <p:nvPr/>
          </p:nvSpPr>
          <p:spPr bwMode="ltGray">
            <a:xfrm rot="16200000">
              <a:off x="6707242" y="5389896"/>
              <a:ext cx="543723" cy="54903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4" name="Rectangle 43"/>
            <p:cNvSpPr/>
            <p:nvPr/>
          </p:nvSpPr>
          <p:spPr bwMode="ltGray">
            <a:xfrm rot="16200000">
              <a:off x="7020699" y="5703352"/>
              <a:ext cx="132216" cy="33362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5" name="Rectangle 74"/>
            <p:cNvSpPr/>
            <p:nvPr/>
          </p:nvSpPr>
          <p:spPr bwMode="ltGray">
            <a:xfrm rot="16200000">
              <a:off x="6606621" y="5511162"/>
              <a:ext cx="206040" cy="208253"/>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6" name="Rectangle 46"/>
            <p:cNvSpPr/>
            <p:nvPr/>
          </p:nvSpPr>
          <p:spPr bwMode="ltGray">
            <a:xfrm rot="16200000">
              <a:off x="6656159" y="5560700"/>
              <a:ext cx="206040" cy="109179"/>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7" name="Rectangle 76"/>
            <p:cNvSpPr/>
            <p:nvPr/>
          </p:nvSpPr>
          <p:spPr bwMode="ltGray">
            <a:xfrm rot="16200000">
              <a:off x="6765273" y="5309846"/>
              <a:ext cx="269530" cy="272426"/>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8" name="Rectangle 46"/>
            <p:cNvSpPr/>
            <p:nvPr/>
          </p:nvSpPr>
          <p:spPr bwMode="ltGray">
            <a:xfrm rot="16200000">
              <a:off x="6754519" y="5521575"/>
              <a:ext cx="68554" cy="49943"/>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9" name="Rectangle 74"/>
            <p:cNvSpPr/>
            <p:nvPr/>
          </p:nvSpPr>
          <p:spPr bwMode="ltGray">
            <a:xfrm rot="16200000">
              <a:off x="6979193" y="6093888"/>
              <a:ext cx="167766" cy="286157"/>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0" name="Rectangle 79"/>
            <p:cNvSpPr/>
            <p:nvPr/>
          </p:nvSpPr>
          <p:spPr bwMode="ltGray">
            <a:xfrm rot="16200000">
              <a:off x="6884218" y="6371650"/>
              <a:ext cx="229542" cy="23200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46" name="Rectangle 46"/>
            <p:cNvSpPr/>
            <p:nvPr/>
          </p:nvSpPr>
          <p:spPr bwMode="ltGray">
            <a:xfrm rot="16200000">
              <a:off x="6656159" y="5560700"/>
              <a:ext cx="206040" cy="109179"/>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48" name="Rectangle 46"/>
            <p:cNvSpPr/>
            <p:nvPr/>
          </p:nvSpPr>
          <p:spPr bwMode="ltGray">
            <a:xfrm rot="16200000">
              <a:off x="6754519" y="5521575"/>
              <a:ext cx="68554" cy="49943"/>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grpSp>
        <p:nvGrpSpPr>
          <p:cNvPr id="34" name="Frame"/>
          <p:cNvGrpSpPr/>
          <p:nvPr/>
        </p:nvGrpSpPr>
        <p:grpSpPr bwMode="invGray">
          <a:xfrm>
            <a:off x="0" y="0"/>
            <a:ext cx="9144000" cy="6858000"/>
            <a:chOff x="0" y="0"/>
            <a:chExt cx="9144000" cy="6858000"/>
          </a:xfrm>
        </p:grpSpPr>
        <p:sp>
          <p:nvSpPr>
            <p:cNvPr id="35" name="Rectangle 34"/>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6" name="Rectangle 35"/>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7" name="Rectangle 36"/>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8" name="Rectangle 37"/>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
        <p:nvSpPr>
          <p:cNvPr id="81" name="Rectangle 80"/>
          <p:cNvSpPr/>
          <p:nvPr/>
        </p:nvSpPr>
        <p:spPr bwMode="ltGray">
          <a:xfrm rot="16200000">
            <a:off x="7373436" y="6654829"/>
            <a:ext cx="202084" cy="20425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pic>
        <p:nvPicPr>
          <p:cNvPr id="82" name="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Tree>
    <p:extLst>
      <p:ext uri="{BB962C8B-B14F-4D97-AF65-F5344CB8AC3E}">
        <p14:creationId xmlns:p14="http://schemas.microsoft.com/office/powerpoint/2010/main" val="115998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secHead" preserve="1">
  <p:cSld name="Transition">
    <p:spTree>
      <p:nvGrpSpPr>
        <p:cNvPr id="1" name=""/>
        <p:cNvGrpSpPr/>
        <p:nvPr/>
      </p:nvGrpSpPr>
      <p:grpSpPr>
        <a:xfrm>
          <a:off x="0" y="0"/>
          <a:ext cx="0" cy="0"/>
          <a:chOff x="0" y="0"/>
          <a:chExt cx="0" cy="0"/>
        </a:xfrm>
      </p:grpSpPr>
      <p:grpSp>
        <p:nvGrpSpPr>
          <p:cNvPr id="16" name="Group 15"/>
          <p:cNvGrpSpPr/>
          <p:nvPr/>
        </p:nvGrpSpPr>
        <p:grpSpPr bwMode="ltGray">
          <a:xfrm>
            <a:off x="615172" y="178278"/>
            <a:ext cx="8331967" cy="2845277"/>
            <a:chOff x="610410" y="178278"/>
            <a:chExt cx="8331967" cy="2845278"/>
          </a:xfrm>
        </p:grpSpPr>
        <p:sp>
          <p:nvSpPr>
            <p:cNvPr id="17" name="Rectangle 16"/>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8" name="Rectangle 17"/>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9" name="Rectangle 18"/>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0" name="Rectangle 19"/>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1"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2" name="Rectangle 21"/>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3" name="Rectangle 22"/>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4" name="Rectangle 23"/>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5" name="Rectangle 24"/>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6" name="Rectangle 25"/>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7" name="Rectangle 26"/>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8" name="Rectangle 27"/>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9" name="Rectangle 28"/>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0" name="Rectangle 29"/>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1" name="Rectangle 30"/>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2" name="Rectangle 31"/>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3"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4" name="Rectangle 33"/>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5"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6" name="Rectangle 35"/>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7"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8"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9" name="Rectangle 38"/>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0" name="Rectangle 39"/>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1" name="Rectangle 40"/>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2" name="Rectangle 41"/>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3" name="Rectangle 42"/>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4"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5" name="Rectangle 44"/>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6" name="Rectangle 45"/>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7" name="Rectangle 46"/>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8" name="Rectangle 47"/>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9" name="Rectangle 48"/>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0" name="Rectangle 49"/>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1" name="Rectangle 50"/>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2" name="Rectangle 51"/>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3"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4" name="Rectangle 53"/>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5"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6" name="Rectangle 55"/>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7"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8"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9" name="Rectangle 58"/>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0" name="Rectangle 59"/>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pic>
        <p:nvPicPr>
          <p:cNvPr id="6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4137" y="6182859"/>
            <a:ext cx="1371600" cy="361900"/>
          </a:xfrm>
          <a:prstGeom prst="rect">
            <a:avLst/>
          </a:prstGeom>
        </p:spPr>
      </p:pic>
      <p:sp>
        <p:nvSpPr>
          <p:cNvPr id="2" name="Title 1"/>
          <p:cNvSpPr>
            <a:spLocks noGrp="1"/>
          </p:cNvSpPr>
          <p:nvPr>
            <p:ph type="title"/>
          </p:nvPr>
        </p:nvSpPr>
        <p:spPr>
          <a:xfrm>
            <a:off x="914400" y="3200400"/>
            <a:ext cx="7315202" cy="1241425"/>
          </a:xfrm>
        </p:spPr>
        <p:txBody>
          <a:bodyPr anchor="b"/>
          <a:lstStyle>
            <a:lvl1pPr algn="l">
              <a:lnSpc>
                <a:spcPct val="90000"/>
              </a:lnSpc>
              <a:defRPr sz="3200" b="1" cap="none" baseline="0"/>
            </a:lvl1pPr>
          </a:lstStyle>
          <a:p>
            <a:r>
              <a:rPr lang="en-US" smtClean="0"/>
              <a:t>Click to edit Master title style</a:t>
            </a:r>
            <a:endParaRPr/>
          </a:p>
        </p:txBody>
      </p:sp>
      <p:sp>
        <p:nvSpPr>
          <p:cNvPr id="3" name="Text Placeholder 2"/>
          <p:cNvSpPr>
            <a:spLocks noGrp="1"/>
          </p:cNvSpPr>
          <p:nvPr>
            <p:ph type="body" idx="1"/>
          </p:nvPr>
        </p:nvSpPr>
        <p:spPr>
          <a:xfrm>
            <a:off x="914399" y="4593473"/>
            <a:ext cx="7315202" cy="664327"/>
          </a:xfrm>
        </p:spPr>
        <p:txBody>
          <a:bodyPr anchor="t">
            <a:noAutofit/>
          </a:bodyPr>
          <a:lstStyle>
            <a:lvl1pPr marL="0" indent="0">
              <a:spcBef>
                <a:spcPts val="0"/>
              </a:spcBef>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a:xfrm>
            <a:off x="5029200" y="6329172"/>
            <a:ext cx="1066800" cy="182880"/>
          </a:xfrm>
        </p:spPr>
        <p:txBody>
          <a:bodyPr/>
          <a:lstStyle/>
          <a:p>
            <a:pPr>
              <a:defRPr/>
            </a:pPr>
            <a:fld id="{368CE8EF-18F6-3948-8967-65EDFC7FDDE6}"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8" name="Footer Placeholder 7"/>
          <p:cNvSpPr>
            <a:spLocks noGrp="1"/>
          </p:cNvSpPr>
          <p:nvPr>
            <p:ph type="ftr" sz="quarter" idx="11"/>
          </p:nvPr>
        </p:nvSpPr>
        <p:spPr/>
        <p:txBody>
          <a:bodyPr/>
          <a:lstStyle/>
          <a:p>
            <a:pPr>
              <a:defRPr/>
            </a:pPr>
            <a:endParaRPr lang="en-US">
              <a:solidFill>
                <a:srgbClr val="404040">
                  <a:lumMod val="60000"/>
                  <a:lumOff val="40000"/>
                </a:srgbClr>
              </a:solidFill>
            </a:endParaRPr>
          </a:p>
        </p:txBody>
      </p:sp>
      <p:sp>
        <p:nvSpPr>
          <p:cNvPr id="9" name="Slide Number Placeholder 8"/>
          <p:cNvSpPr>
            <a:spLocks noGrp="1"/>
          </p:cNvSpPr>
          <p:nvPr>
            <p:ph type="sldNum" sz="quarter" idx="12"/>
          </p:nvPr>
        </p:nvSpPr>
        <p:spPr>
          <a:xfrm>
            <a:off x="8292954" y="6329172"/>
            <a:ext cx="393846" cy="182880"/>
          </a:xfrm>
        </p:spPr>
        <p:txBody>
          <a:bodyPr/>
          <a:lstStyle>
            <a:lvl1pPr algn="r">
              <a:defRPr>
                <a:solidFill>
                  <a:schemeClr val="tx1">
                    <a:lumMod val="60000"/>
                    <a:lumOff val="40000"/>
                  </a:schemeClr>
                </a:solidFill>
              </a:defRPr>
            </a:lvl1pPr>
          </a:lstStyle>
          <a:p>
            <a:pPr>
              <a:defRPr/>
            </a:pPr>
            <a:fld id="{181EB853-A774-3D42-89BA-72EC58C9A52F}" type="slidenum">
              <a:rPr lang="en-US" smtClean="0">
                <a:solidFill>
                  <a:srgbClr val="404040">
                    <a:lumMod val="60000"/>
                    <a:lumOff val="40000"/>
                  </a:srgbClr>
                </a:solidFill>
              </a:rPr>
              <a:pPr>
                <a:defRPr/>
              </a:pPr>
              <a:t>‹#›</a:t>
            </a:fld>
            <a:endParaRPr lang="en-US">
              <a:solidFill>
                <a:srgbClr val="404040">
                  <a:lumMod val="60000"/>
                  <a:lumOff val="40000"/>
                </a:srgbClr>
              </a:solidFill>
            </a:endParaRPr>
          </a:p>
        </p:txBody>
      </p:sp>
      <p:grpSp>
        <p:nvGrpSpPr>
          <p:cNvPr id="61" name="Frame"/>
          <p:cNvGrpSpPr/>
          <p:nvPr/>
        </p:nvGrpSpPr>
        <p:grpSpPr bwMode="invGray">
          <a:xfrm>
            <a:off x="0" y="0"/>
            <a:ext cx="9144000" cy="6858000"/>
            <a:chOff x="0" y="0"/>
            <a:chExt cx="9144000" cy="6858000"/>
          </a:xfrm>
        </p:grpSpPr>
        <p:sp>
          <p:nvSpPr>
            <p:cNvPr id="62" name="Rectangle 61"/>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3" name="Rectangle 6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4" name="Rectangle 6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5" name="Rectangle 6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Tree>
    <p:extLst>
      <p:ext uri="{BB962C8B-B14F-4D97-AF65-F5344CB8AC3E}">
        <p14:creationId xmlns:p14="http://schemas.microsoft.com/office/powerpoint/2010/main" val="338925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secHead" preserve="1">
  <p:cSld name="Transition Horizontal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8" name="Rectangle 57"/>
          <p:cNvSpPr/>
          <p:nvPr/>
        </p:nvSpPr>
        <p:spPr bwMode="white">
          <a:xfrm>
            <a:off x="1" y="3041202"/>
            <a:ext cx="9144000" cy="3816798"/>
          </a:xfrm>
          <a:prstGeom prst="rect">
            <a:avLst/>
          </a:pr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 name="Title 1"/>
          <p:cNvSpPr>
            <a:spLocks noGrp="1"/>
          </p:cNvSpPr>
          <p:nvPr>
            <p:ph type="title"/>
          </p:nvPr>
        </p:nvSpPr>
        <p:spPr>
          <a:xfrm>
            <a:off x="914400" y="3200400"/>
            <a:ext cx="7315202" cy="1241425"/>
          </a:xfrm>
        </p:spPr>
        <p:txBody>
          <a:bodyPr anchor="b"/>
          <a:lstStyle>
            <a:lvl1pPr algn="l">
              <a:lnSpc>
                <a:spcPct val="90000"/>
              </a:lnSpc>
              <a:defRPr sz="3200" b="1" cap="none" baseline="0"/>
            </a:lvl1pPr>
          </a:lstStyle>
          <a:p>
            <a:r>
              <a:rPr lang="en-US" smtClean="0"/>
              <a:t>Click to edit Master title style</a:t>
            </a:r>
            <a:endParaRPr/>
          </a:p>
        </p:txBody>
      </p:sp>
      <p:sp>
        <p:nvSpPr>
          <p:cNvPr id="3" name="Text Placeholder 2"/>
          <p:cNvSpPr>
            <a:spLocks noGrp="1"/>
          </p:cNvSpPr>
          <p:nvPr>
            <p:ph type="body" idx="1"/>
          </p:nvPr>
        </p:nvSpPr>
        <p:spPr>
          <a:xfrm>
            <a:off x="914399" y="4593473"/>
            <a:ext cx="7315202" cy="664327"/>
          </a:xfrm>
        </p:spPr>
        <p:txBody>
          <a:bodyPr anchor="t">
            <a:noAutofit/>
          </a:bodyPr>
          <a:lstStyle>
            <a:lvl1pPr marL="0" indent="0">
              <a:spcBef>
                <a:spcPts val="0"/>
              </a:spcBef>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a:xfrm>
            <a:off x="5029200" y="6329172"/>
            <a:ext cx="1066800" cy="182880"/>
          </a:xfrm>
        </p:spPr>
        <p:txBody>
          <a:bodyPr/>
          <a:lstStyle/>
          <a:p>
            <a:pPr>
              <a:defRPr/>
            </a:pPr>
            <a:fld id="{368CE8EF-18F6-3948-8967-65EDFC7FDDE6}"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8" name="Footer Placeholder 7"/>
          <p:cNvSpPr>
            <a:spLocks noGrp="1"/>
          </p:cNvSpPr>
          <p:nvPr>
            <p:ph type="ftr" sz="quarter" idx="11"/>
          </p:nvPr>
        </p:nvSpPr>
        <p:spPr/>
        <p:txBody>
          <a:bodyPr/>
          <a:lstStyle/>
          <a:p>
            <a:pPr>
              <a:defRPr/>
            </a:pPr>
            <a:endParaRPr lang="en-US">
              <a:solidFill>
                <a:srgbClr val="404040">
                  <a:lumMod val="60000"/>
                  <a:lumOff val="40000"/>
                </a:srgbClr>
              </a:solidFill>
            </a:endParaRPr>
          </a:p>
        </p:txBody>
      </p:sp>
      <p:sp>
        <p:nvSpPr>
          <p:cNvPr id="9" name="Slide Number Placeholder 8"/>
          <p:cNvSpPr>
            <a:spLocks noGrp="1"/>
          </p:cNvSpPr>
          <p:nvPr>
            <p:ph type="sldNum" sz="quarter" idx="12"/>
          </p:nvPr>
        </p:nvSpPr>
        <p:spPr>
          <a:xfrm>
            <a:off x="8292954" y="6329172"/>
            <a:ext cx="393846" cy="182880"/>
          </a:xfrm>
        </p:spPr>
        <p:txBody>
          <a:bodyPr/>
          <a:lstStyle>
            <a:lvl1pPr algn="r">
              <a:defRPr>
                <a:solidFill>
                  <a:schemeClr val="tx1">
                    <a:lumMod val="60000"/>
                    <a:lumOff val="40000"/>
                  </a:schemeClr>
                </a:solidFill>
              </a:defRPr>
            </a:lvl1pPr>
          </a:lstStyle>
          <a:p>
            <a:pPr>
              <a:defRPr/>
            </a:pPr>
            <a:fld id="{181EB853-A774-3D42-89BA-72EC58C9A52F}" type="slidenum">
              <a:rPr lang="en-US" smtClean="0">
                <a:solidFill>
                  <a:srgbClr val="404040">
                    <a:lumMod val="60000"/>
                    <a:lumOff val="40000"/>
                  </a:srgbClr>
                </a:solidFill>
              </a:rPr>
              <a:pPr>
                <a:defRPr/>
              </a:pPr>
              <a:t>‹#›</a:t>
            </a:fld>
            <a:endParaRPr lang="en-US">
              <a:solidFill>
                <a:srgbClr val="404040">
                  <a:lumMod val="60000"/>
                  <a:lumOff val="40000"/>
                </a:srgbClr>
              </a:solidFill>
            </a:endParaRPr>
          </a:p>
        </p:txBody>
      </p:sp>
      <p:grpSp>
        <p:nvGrpSpPr>
          <p:cNvPr id="63" name="Frame"/>
          <p:cNvGrpSpPr/>
          <p:nvPr/>
        </p:nvGrpSpPr>
        <p:grpSpPr bwMode="invGray">
          <a:xfrm>
            <a:off x="0" y="0"/>
            <a:ext cx="9144000" cy="6858000"/>
            <a:chOff x="0" y="0"/>
            <a:chExt cx="9144000" cy="6858000"/>
          </a:xfrm>
        </p:grpSpPr>
        <p:sp>
          <p:nvSpPr>
            <p:cNvPr id="64" name="Rectangle 63"/>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5" name="Rectangle 64"/>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6" name="Rectangle 65"/>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7" name="Rectangle 66"/>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pic>
        <p:nvPicPr>
          <p:cNvPr id="57" name="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137" y="6182859"/>
            <a:ext cx="1371600" cy="361900"/>
          </a:xfrm>
          <a:prstGeom prst="rect">
            <a:avLst/>
          </a:prstGeom>
        </p:spPr>
      </p:pic>
    </p:spTree>
    <p:extLst>
      <p:ext uri="{BB962C8B-B14F-4D97-AF65-F5344CB8AC3E}">
        <p14:creationId xmlns:p14="http://schemas.microsoft.com/office/powerpoint/2010/main" val="172824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secHead" preserve="1">
  <p:cSld name="Transition Vertical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82"/>
          <p:cNvSpPr/>
          <p:nvPr/>
        </p:nvSpPr>
        <p:spPr bwMode="white">
          <a:xfrm>
            <a:off x="196850" y="100583"/>
            <a:ext cx="6729730" cy="6656832"/>
          </a:xfrm>
          <a:custGeom>
            <a:avLst/>
            <a:gdLst/>
            <a:ahLst/>
            <a:cxnLst/>
            <a:rect l="l" t="t" r="r" b="b"/>
            <a:pathLst>
              <a:path w="6729730" h="6656832">
                <a:moveTo>
                  <a:pt x="0" y="0"/>
                </a:moveTo>
                <a:lnTo>
                  <a:pt x="5886450" y="0"/>
                </a:lnTo>
                <a:lnTo>
                  <a:pt x="5886450" y="3124200"/>
                </a:lnTo>
                <a:lnTo>
                  <a:pt x="6470650" y="3124200"/>
                </a:lnTo>
                <a:lnTo>
                  <a:pt x="6470650" y="5210708"/>
                </a:lnTo>
                <a:lnTo>
                  <a:pt x="6729730" y="5210708"/>
                </a:lnTo>
                <a:lnTo>
                  <a:pt x="6729730" y="6641591"/>
                </a:lnTo>
                <a:lnTo>
                  <a:pt x="6470650" y="6641591"/>
                </a:lnTo>
                <a:lnTo>
                  <a:pt x="6470650" y="6656832"/>
                </a:lnTo>
                <a:lnTo>
                  <a:pt x="584200" y="6656832"/>
                </a:lnTo>
                <a:lnTo>
                  <a:pt x="584200" y="6655816"/>
                </a:lnTo>
                <a:lnTo>
                  <a:pt x="0" y="6655816"/>
                </a:lnTo>
                <a:close/>
              </a:path>
            </a:pathLst>
          </a:cu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nvGrpSpPr>
          <p:cNvPr id="16" name="Group 15"/>
          <p:cNvGrpSpPr/>
          <p:nvPr/>
        </p:nvGrpSpPr>
        <p:grpSpPr bwMode="ltGray">
          <a:xfrm>
            <a:off x="5486401" y="187419"/>
            <a:ext cx="1440575" cy="1811704"/>
            <a:chOff x="10441503" y="494758"/>
            <a:chExt cx="1329339" cy="1671811"/>
          </a:xfrm>
        </p:grpSpPr>
        <p:sp>
          <p:nvSpPr>
            <p:cNvPr id="17" name="Rectangle 16"/>
            <p:cNvSpPr/>
            <p:nvPr/>
          </p:nvSpPr>
          <p:spPr bwMode="ltGray">
            <a:xfrm rot="16200000">
              <a:off x="10563967" y="494758"/>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8" name="Rectangle 17"/>
            <p:cNvSpPr/>
            <p:nvPr/>
          </p:nvSpPr>
          <p:spPr bwMode="ltGray">
            <a:xfrm rot="16200000">
              <a:off x="10447203" y="844523"/>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9" name="Rectangle 18"/>
            <p:cNvSpPr/>
            <p:nvPr/>
          </p:nvSpPr>
          <p:spPr bwMode="ltGray">
            <a:xfrm rot="16200000">
              <a:off x="10741700" y="672490"/>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0" name="Rectangle 19"/>
            <p:cNvSpPr/>
            <p:nvPr/>
          </p:nvSpPr>
          <p:spPr bwMode="ltGray">
            <a:xfrm rot="16200000">
              <a:off x="10796877" y="130852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1" name="Rectangle 20"/>
            <p:cNvSpPr/>
            <p:nvPr/>
          </p:nvSpPr>
          <p:spPr bwMode="ltGray">
            <a:xfrm rot="16200000">
              <a:off x="10936132" y="1169266"/>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2" name="Rectangle 21"/>
            <p:cNvSpPr/>
            <p:nvPr/>
          </p:nvSpPr>
          <p:spPr bwMode="ltGray">
            <a:xfrm rot="16200000">
              <a:off x="11413247" y="1808974"/>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3" name="Rectangle 22"/>
            <p:cNvSpPr/>
            <p:nvPr/>
          </p:nvSpPr>
          <p:spPr bwMode="ltGray">
            <a:xfrm rot="16200000">
              <a:off x="11412451" y="1809771"/>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grpSp>
        <p:nvGrpSpPr>
          <p:cNvPr id="24" name="Group 23"/>
          <p:cNvGrpSpPr/>
          <p:nvPr/>
        </p:nvGrpSpPr>
        <p:grpSpPr bwMode="ltGray">
          <a:xfrm>
            <a:off x="5486400" y="1838488"/>
            <a:ext cx="1798680" cy="2054453"/>
            <a:chOff x="10331508" y="2525213"/>
            <a:chExt cx="1835504" cy="2096514"/>
          </a:xfrm>
        </p:grpSpPr>
        <p:sp>
          <p:nvSpPr>
            <p:cNvPr id="25" name="Rectangle 24"/>
            <p:cNvSpPr/>
            <p:nvPr/>
          </p:nvSpPr>
          <p:spPr bwMode="ltGray">
            <a:xfrm rot="16200000">
              <a:off x="10808869" y="3263446"/>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6" name="Rectangle 25"/>
            <p:cNvSpPr/>
            <p:nvPr/>
          </p:nvSpPr>
          <p:spPr bwMode="ltGray">
            <a:xfrm rot="16200000">
              <a:off x="11399351" y="3854066"/>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7" name="Rectangle 26"/>
            <p:cNvSpPr/>
            <p:nvPr/>
          </p:nvSpPr>
          <p:spPr bwMode="ltGray">
            <a:xfrm rot="16200000">
              <a:off x="10484696" y="2643576"/>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8" name="Rectangle 43"/>
            <p:cNvSpPr/>
            <p:nvPr/>
          </p:nvSpPr>
          <p:spPr bwMode="ltGray">
            <a:xfrm rot="16200000">
              <a:off x="10956718" y="3115598"/>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9" name="Rectangle 28"/>
            <p:cNvSpPr/>
            <p:nvPr/>
          </p:nvSpPr>
          <p:spPr bwMode="ltGray">
            <a:xfrm rot="16200000">
              <a:off x="10333175" y="282618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0" name="Rectangle 46"/>
            <p:cNvSpPr/>
            <p:nvPr/>
          </p:nvSpPr>
          <p:spPr bwMode="ltGray">
            <a:xfrm rot="16200000">
              <a:off x="10407772" y="2900783"/>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1" name="Rectangle 30"/>
            <p:cNvSpPr/>
            <p:nvPr/>
          </p:nvSpPr>
          <p:spPr bwMode="ltGray">
            <a:xfrm rot="16200000">
              <a:off x="10572083" y="2523032"/>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2" name="Rectangle 46"/>
            <p:cNvSpPr/>
            <p:nvPr/>
          </p:nvSpPr>
          <p:spPr bwMode="ltGray">
            <a:xfrm rot="16200000">
              <a:off x="10555889" y="2841867"/>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3" name="Rectangle 53"/>
            <p:cNvSpPr/>
            <p:nvPr/>
          </p:nvSpPr>
          <p:spPr bwMode="ltGray">
            <a:xfrm rot="16200000">
              <a:off x="11399420" y="3853996"/>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4" name="Rectangle 33"/>
            <p:cNvSpPr/>
            <p:nvPr/>
          </p:nvSpPr>
          <p:spPr bwMode="ltGray">
            <a:xfrm rot="16200000">
              <a:off x="11700399" y="4152981"/>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grpSp>
        <p:nvGrpSpPr>
          <p:cNvPr id="35" name="Group 34"/>
          <p:cNvGrpSpPr/>
          <p:nvPr/>
        </p:nvGrpSpPr>
        <p:grpSpPr bwMode="ltGray">
          <a:xfrm>
            <a:off x="6173331" y="3846915"/>
            <a:ext cx="1458083" cy="1566458"/>
            <a:chOff x="11033674" y="4731829"/>
            <a:chExt cx="1487934" cy="1598528"/>
          </a:xfrm>
        </p:grpSpPr>
        <p:sp>
          <p:nvSpPr>
            <p:cNvPr id="36" name="Rectangle 35"/>
            <p:cNvSpPr/>
            <p:nvPr/>
          </p:nvSpPr>
          <p:spPr bwMode="ltGray">
            <a:xfrm rot="16200000">
              <a:off x="11037401" y="4771641"/>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7" name="Rectangle 36"/>
            <p:cNvSpPr/>
            <p:nvPr/>
          </p:nvSpPr>
          <p:spPr bwMode="ltGray">
            <a:xfrm rot="16200000">
              <a:off x="12282724" y="4730553"/>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8" name="Rectangle 37"/>
            <p:cNvSpPr/>
            <p:nvPr/>
          </p:nvSpPr>
          <p:spPr bwMode="ltGray">
            <a:xfrm rot="16200000">
              <a:off x="11599589" y="5210328"/>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9" name="Rectangle 38"/>
            <p:cNvSpPr/>
            <p:nvPr/>
          </p:nvSpPr>
          <p:spPr bwMode="ltGray">
            <a:xfrm rot="16200000">
              <a:off x="11521362" y="544465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0" name="Rectangle 39"/>
            <p:cNvSpPr/>
            <p:nvPr/>
          </p:nvSpPr>
          <p:spPr bwMode="ltGray">
            <a:xfrm rot="16200000">
              <a:off x="11718661" y="5329399"/>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1" name="Rectangle 23"/>
            <p:cNvSpPr/>
            <p:nvPr/>
          </p:nvSpPr>
          <p:spPr bwMode="ltGray">
            <a:xfrm rot="16200000">
              <a:off x="11615661" y="5350353"/>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2" name="Rectangle 41"/>
            <p:cNvSpPr/>
            <p:nvPr/>
          </p:nvSpPr>
          <p:spPr bwMode="ltGray">
            <a:xfrm rot="16200000">
              <a:off x="11537612" y="5272304"/>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3" name="Rectangle 42"/>
            <p:cNvSpPr/>
            <p:nvPr/>
          </p:nvSpPr>
          <p:spPr bwMode="ltGray">
            <a:xfrm rot="16200000">
              <a:off x="11755626" y="5755507"/>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4" name="Rectangle 43"/>
            <p:cNvSpPr/>
            <p:nvPr/>
          </p:nvSpPr>
          <p:spPr bwMode="ltGray">
            <a:xfrm rot="16200000">
              <a:off x="11848920" y="5662214"/>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5" name="Rectangle 44"/>
            <p:cNvSpPr/>
            <p:nvPr/>
          </p:nvSpPr>
          <p:spPr bwMode="ltGray">
            <a:xfrm rot="16200000">
              <a:off x="12168563" y="6090786"/>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6" name="Rectangle 45"/>
            <p:cNvSpPr/>
            <p:nvPr/>
          </p:nvSpPr>
          <p:spPr bwMode="ltGray">
            <a:xfrm rot="16200000">
              <a:off x="12168029" y="6091319"/>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7" name="Rectangle 46"/>
            <p:cNvSpPr/>
            <p:nvPr/>
          </p:nvSpPr>
          <p:spPr bwMode="ltGray">
            <a:xfrm rot="16200000">
              <a:off x="11656684" y="5391375"/>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
        <p:nvSpPr>
          <p:cNvPr id="48" name="Rectangle 47"/>
          <p:cNvSpPr/>
          <p:nvPr/>
        </p:nvSpPr>
        <p:spPr bwMode="ltGray">
          <a:xfrm rot="16200000">
            <a:off x="6702498" y="6153175"/>
            <a:ext cx="503748" cy="50356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9" name="Rectangle 48"/>
          <p:cNvSpPr/>
          <p:nvPr/>
        </p:nvSpPr>
        <p:spPr bwMode="ltGray">
          <a:xfrm rot="16200000">
            <a:off x="6922517" y="5801534"/>
            <a:ext cx="516794" cy="52183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0" name="Rectangle 49"/>
          <p:cNvSpPr/>
          <p:nvPr/>
        </p:nvSpPr>
        <p:spPr bwMode="ltGray">
          <a:xfrm rot="16200000">
            <a:off x="6707242" y="5389896"/>
            <a:ext cx="543723" cy="54903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1" name="Rectangle 43"/>
          <p:cNvSpPr/>
          <p:nvPr/>
        </p:nvSpPr>
        <p:spPr bwMode="ltGray">
          <a:xfrm rot="16200000">
            <a:off x="7020699" y="5703352"/>
            <a:ext cx="132216" cy="33362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2" name="Rectangle 51"/>
          <p:cNvSpPr/>
          <p:nvPr/>
        </p:nvSpPr>
        <p:spPr bwMode="ltGray">
          <a:xfrm rot="16200000">
            <a:off x="6606621" y="5511162"/>
            <a:ext cx="206040" cy="208253"/>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3" name="Rectangle 46"/>
          <p:cNvSpPr/>
          <p:nvPr/>
        </p:nvSpPr>
        <p:spPr bwMode="ltGray">
          <a:xfrm rot="16200000">
            <a:off x="6656159" y="5560700"/>
            <a:ext cx="206040" cy="109179"/>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4" name="Rectangle 53"/>
          <p:cNvSpPr/>
          <p:nvPr/>
        </p:nvSpPr>
        <p:spPr bwMode="ltGray">
          <a:xfrm rot="16200000">
            <a:off x="6765273" y="5309846"/>
            <a:ext cx="269530" cy="272426"/>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5" name="Rectangle 46"/>
          <p:cNvSpPr/>
          <p:nvPr/>
        </p:nvSpPr>
        <p:spPr bwMode="ltGray">
          <a:xfrm rot="16200000">
            <a:off x="6754519" y="5521575"/>
            <a:ext cx="68554" cy="49943"/>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6" name="Rectangle 74"/>
          <p:cNvSpPr/>
          <p:nvPr/>
        </p:nvSpPr>
        <p:spPr bwMode="ltGray">
          <a:xfrm rot="16200000">
            <a:off x="6979193" y="6093888"/>
            <a:ext cx="167766" cy="286157"/>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7" name="Rectangle 56"/>
          <p:cNvSpPr/>
          <p:nvPr/>
        </p:nvSpPr>
        <p:spPr bwMode="ltGray">
          <a:xfrm rot="16200000">
            <a:off x="6884218" y="6371650"/>
            <a:ext cx="229542" cy="23200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 name="Title 1"/>
          <p:cNvSpPr>
            <a:spLocks noGrp="1"/>
          </p:cNvSpPr>
          <p:nvPr>
            <p:ph type="title"/>
          </p:nvPr>
        </p:nvSpPr>
        <p:spPr>
          <a:xfrm>
            <a:off x="914400" y="3048000"/>
            <a:ext cx="4114800" cy="1393825"/>
          </a:xfrm>
        </p:spPr>
        <p:txBody>
          <a:bodyPr anchor="b"/>
          <a:lstStyle>
            <a:lvl1pPr algn="l">
              <a:lnSpc>
                <a:spcPct val="90000"/>
              </a:lnSpc>
              <a:defRPr sz="3200" b="1" cap="none" baseline="0"/>
            </a:lvl1pPr>
          </a:lstStyle>
          <a:p>
            <a:r>
              <a:rPr lang="en-US" smtClean="0"/>
              <a:t>Click to edit Master title style</a:t>
            </a:r>
            <a:endParaRPr/>
          </a:p>
        </p:txBody>
      </p:sp>
      <p:sp>
        <p:nvSpPr>
          <p:cNvPr id="3" name="Text Placeholder 2"/>
          <p:cNvSpPr>
            <a:spLocks noGrp="1"/>
          </p:cNvSpPr>
          <p:nvPr>
            <p:ph type="body" idx="1"/>
          </p:nvPr>
        </p:nvSpPr>
        <p:spPr>
          <a:xfrm>
            <a:off x="914399" y="4593473"/>
            <a:ext cx="4114800" cy="664327"/>
          </a:xfrm>
        </p:spPr>
        <p:txBody>
          <a:bodyPr anchor="t">
            <a:noAutofit/>
          </a:bodyPr>
          <a:lstStyle>
            <a:lvl1pPr marL="0" indent="0">
              <a:spcBef>
                <a:spcPts val="0"/>
              </a:spcBef>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a:xfrm>
            <a:off x="5029200" y="6329172"/>
            <a:ext cx="1066800" cy="182880"/>
          </a:xfrm>
        </p:spPr>
        <p:txBody>
          <a:bodyPr/>
          <a:lstStyle/>
          <a:p>
            <a:pPr>
              <a:defRPr/>
            </a:pPr>
            <a:fld id="{368CE8EF-18F6-3948-8967-65EDFC7FDDE6}"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8" name="Footer Placeholder 7"/>
          <p:cNvSpPr>
            <a:spLocks noGrp="1"/>
          </p:cNvSpPr>
          <p:nvPr>
            <p:ph type="ftr" sz="quarter" idx="11"/>
          </p:nvPr>
        </p:nvSpPr>
        <p:spPr/>
        <p:txBody>
          <a:bodyPr/>
          <a:lstStyle/>
          <a:p>
            <a:pPr>
              <a:defRPr/>
            </a:pPr>
            <a:endParaRPr lang="en-US">
              <a:solidFill>
                <a:srgbClr val="404040">
                  <a:lumMod val="60000"/>
                  <a:lumOff val="40000"/>
                </a:srgbClr>
              </a:solidFill>
            </a:endParaRPr>
          </a:p>
        </p:txBody>
      </p:sp>
      <p:sp>
        <p:nvSpPr>
          <p:cNvPr id="9" name="Slide Number Placeholder 8"/>
          <p:cNvSpPr>
            <a:spLocks noGrp="1"/>
          </p:cNvSpPr>
          <p:nvPr>
            <p:ph type="sldNum" sz="quarter" idx="12"/>
          </p:nvPr>
        </p:nvSpPr>
        <p:spPr>
          <a:xfrm>
            <a:off x="8292954" y="6329172"/>
            <a:ext cx="393846" cy="182880"/>
          </a:xfrm>
        </p:spPr>
        <p:txBody>
          <a:bodyPr/>
          <a:lstStyle>
            <a:lvl1pPr algn="r">
              <a:defRPr>
                <a:solidFill>
                  <a:schemeClr val="tx1">
                    <a:lumMod val="60000"/>
                    <a:lumOff val="40000"/>
                  </a:schemeClr>
                </a:solidFill>
              </a:defRPr>
            </a:lvl1pPr>
          </a:lstStyle>
          <a:p>
            <a:pPr>
              <a:defRPr/>
            </a:pPr>
            <a:fld id="{181EB853-A774-3D42-89BA-72EC58C9A52F}" type="slidenum">
              <a:rPr lang="en-US" smtClean="0">
                <a:solidFill>
                  <a:srgbClr val="404040">
                    <a:lumMod val="60000"/>
                    <a:lumOff val="40000"/>
                  </a:srgbClr>
                </a:solidFill>
              </a:rPr>
              <a:pPr>
                <a:defRPr/>
              </a:pPr>
              <a:t>‹#›</a:t>
            </a:fld>
            <a:endParaRPr lang="en-US">
              <a:solidFill>
                <a:srgbClr val="404040">
                  <a:lumMod val="60000"/>
                  <a:lumOff val="40000"/>
                </a:srgbClr>
              </a:solidFill>
            </a:endParaRPr>
          </a:p>
        </p:txBody>
      </p:sp>
      <p:grpSp>
        <p:nvGrpSpPr>
          <p:cNvPr id="63" name="Frame"/>
          <p:cNvGrpSpPr/>
          <p:nvPr/>
        </p:nvGrpSpPr>
        <p:grpSpPr bwMode="invGray">
          <a:xfrm>
            <a:off x="0" y="0"/>
            <a:ext cx="9144000" cy="6858000"/>
            <a:chOff x="0" y="0"/>
            <a:chExt cx="9144000" cy="6858000"/>
          </a:xfrm>
        </p:grpSpPr>
        <p:sp>
          <p:nvSpPr>
            <p:cNvPr id="64" name="Rectangle 63"/>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5" name="Rectangle 64"/>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6" name="Rectangle 65"/>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7" name="Rectangle 66"/>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
        <p:nvSpPr>
          <p:cNvPr id="58" name="Rectangle 57"/>
          <p:cNvSpPr/>
          <p:nvPr/>
        </p:nvSpPr>
        <p:spPr bwMode="ltGray">
          <a:xfrm rot="16200000">
            <a:off x="7373436" y="6654829"/>
            <a:ext cx="202084" cy="20425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2" name="Rectangle 46"/>
          <p:cNvSpPr/>
          <p:nvPr/>
        </p:nvSpPr>
        <p:spPr bwMode="ltGray">
          <a:xfrm rot="16200000">
            <a:off x="6656159" y="5560700"/>
            <a:ext cx="206040" cy="109179"/>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3" name="Rectangle 102"/>
          <p:cNvSpPr/>
          <p:nvPr/>
        </p:nvSpPr>
        <p:spPr bwMode="ltGray">
          <a:xfrm rot="16200000">
            <a:off x="6765273" y="5309846"/>
            <a:ext cx="269530" cy="272426"/>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4" name="Rectangle 46"/>
          <p:cNvSpPr/>
          <p:nvPr/>
        </p:nvSpPr>
        <p:spPr bwMode="ltGray">
          <a:xfrm rot="16200000">
            <a:off x="6754519" y="5521575"/>
            <a:ext cx="68554" cy="49943"/>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pic>
        <p:nvPicPr>
          <p:cNvPr id="61" name="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Tree>
    <p:extLst>
      <p:ext uri="{BB962C8B-B14F-4D97-AF65-F5344CB8AC3E}">
        <p14:creationId xmlns:p14="http://schemas.microsoft.com/office/powerpoint/2010/main" val="266076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solidFill>
                <a:srgbClr val="404040">
                  <a:lumMod val="60000"/>
                  <a:lumOff val="40000"/>
                </a:srgbClr>
              </a:solidFill>
            </a:endParaRPr>
          </a:p>
        </p:txBody>
      </p:sp>
      <p:sp>
        <p:nvSpPr>
          <p:cNvPr id="5" name="Footer Placeholder 4"/>
          <p:cNvSpPr>
            <a:spLocks noGrp="1"/>
          </p:cNvSpPr>
          <p:nvPr>
            <p:ph type="ftr" sz="quarter" idx="11"/>
          </p:nvPr>
        </p:nvSpPr>
        <p:spPr/>
        <p:txBody>
          <a:bodyPr/>
          <a:lstStyle/>
          <a:p>
            <a:r>
              <a:rPr>
                <a:solidFill>
                  <a:srgbClr val="404040">
                    <a:lumMod val="60000"/>
                    <a:lumOff val="40000"/>
                  </a:srgbClr>
                </a:solidFill>
              </a:rPr>
              <a:t>Copyright © 2014 Symantec Corporation</a:t>
            </a:r>
          </a:p>
        </p:txBody>
      </p:sp>
      <p:sp>
        <p:nvSpPr>
          <p:cNvPr id="6" name="Slide Number Placeholder 5"/>
          <p:cNvSpPr>
            <a:spLocks noGrp="1"/>
          </p:cNvSpPr>
          <p:nvPr>
            <p:ph type="sldNum" sz="quarter" idx="12"/>
          </p:nvPr>
        </p:nvSpPr>
        <p:spPr/>
        <p:txBody>
          <a:bodyPr/>
          <a:lstStyle/>
          <a:p>
            <a:pPr>
              <a:defRPr/>
            </a:pPr>
            <a:fld id="{510BF5DC-EE8B-4D42-B9EE-AB31F72CCB66}" type="slidenum">
              <a:rPr lang="en-US" smtClean="0">
                <a:solidFill>
                  <a:srgbClr val="404040"/>
                </a:solidFill>
              </a:rPr>
              <a:pPr>
                <a:defRPr/>
              </a:pPr>
              <a:t>‹#›</a:t>
            </a:fld>
            <a:endParaRPr lang="en-US">
              <a:solidFill>
                <a:srgbClr val="404040"/>
              </a:solidFill>
            </a:endParaRP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11113"/>
            <a:ext cx="9147175"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97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endParaRPr lang="en-US"/>
          </a:p>
        </p:txBody>
      </p:sp>
      <p:sp>
        <p:nvSpPr>
          <p:cNvPr id="10" name="Rectangle 6"/>
          <p:cNvSpPr>
            <a:spLocks noGrp="1" noChangeArrowheads="1"/>
          </p:cNvSpPr>
          <p:nvPr>
            <p:ph type="sldNum" sz="quarter" idx="16"/>
          </p:nvPr>
        </p:nvSpPr>
        <p:spPr/>
        <p:txBody>
          <a:bodyPr/>
          <a:lstStyle>
            <a:lvl1pPr>
              <a:defRPr/>
            </a:lvl1pPr>
          </a:lstStyle>
          <a:p>
            <a:pPr>
              <a:defRPr/>
            </a:pPr>
            <a:fld id="{EF7A0A63-AB47-2045-ABB4-7A77D001557B}" type="slidenum">
              <a:rPr lang="en-US"/>
              <a:pPr>
                <a:defRPr/>
              </a:pPr>
              <a:t>‹#›</a:t>
            </a:fld>
            <a:endParaRPr lang="en-US"/>
          </a:p>
        </p:txBody>
      </p:sp>
    </p:spTree>
    <p:extLst>
      <p:ext uri="{BB962C8B-B14F-4D97-AF65-F5344CB8AC3E}">
        <p14:creationId xmlns:p14="http://schemas.microsoft.com/office/powerpoint/2010/main" val="217597298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ftr" sz="quarter" idx="19"/>
          </p:nvPr>
        </p:nvSpPr>
        <p:spPr/>
        <p:txBody>
          <a:bodyPr/>
          <a:lstStyle>
            <a:lvl1pPr algn="l" rtl="0" eaLnBrk="0" fontAlgn="base" hangingPunct="0">
              <a:spcBef>
                <a:spcPct val="0"/>
              </a:spcBef>
              <a:spcAft>
                <a:spcPct val="0"/>
              </a:spcAft>
              <a:defRPr lang="en-US" sz="1200" kern="1200">
                <a:solidFill>
                  <a:schemeClr val="bg2">
                    <a:lumMod val="50000"/>
                  </a:schemeClr>
                </a:solidFill>
                <a:latin typeface="Calibri" pitchFamily="34" charset="0"/>
                <a:ea typeface="+mn-ea"/>
                <a:cs typeface="Calibri" pitchFamily="34" charset="0"/>
              </a:defRPr>
            </a:lvl1pPr>
          </a:lstStyle>
          <a:p>
            <a:pPr>
              <a:defRPr/>
            </a:pPr>
            <a:endParaRPr/>
          </a:p>
        </p:txBody>
      </p:sp>
      <p:sp>
        <p:nvSpPr>
          <p:cNvPr id="7" name="Rectangle 6"/>
          <p:cNvSpPr>
            <a:spLocks noGrp="1" noChangeArrowheads="1"/>
          </p:cNvSpPr>
          <p:nvPr>
            <p:ph type="sldNum" sz="quarter" idx="20"/>
          </p:nvPr>
        </p:nvSpPr>
        <p:spPr/>
        <p:txBody>
          <a:bodyPr/>
          <a:lstStyle>
            <a:lvl1pPr>
              <a:defRPr>
                <a:latin typeface="Calibri" pitchFamily="34" charset="0"/>
                <a:cs typeface="Calibri" pitchFamily="34" charset="0"/>
              </a:defRPr>
            </a:lvl1pPr>
          </a:lstStyle>
          <a:p>
            <a:pPr>
              <a:defRPr/>
            </a:pPr>
            <a:fld id="{D0AD6410-A11E-034C-B1B4-3B0D89D6F37C}" type="slidenum">
              <a:rPr lang="en-US"/>
              <a:pPr>
                <a:defRPr/>
              </a:pPr>
              <a:t>‹#›</a:t>
            </a:fld>
            <a:endParaRPr lang="en-US"/>
          </a:p>
        </p:txBody>
      </p:sp>
    </p:spTree>
    <p:extLst>
      <p:ext uri="{BB962C8B-B14F-4D97-AF65-F5344CB8AC3E}">
        <p14:creationId xmlns:p14="http://schemas.microsoft.com/office/powerpoint/2010/main" val="256721584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7" name="Text Placeholder 18"/>
          <p:cNvSpPr>
            <a:spLocks noGrp="1"/>
          </p:cNvSpPr>
          <p:nvPr>
            <p:ph type="body" sz="quarter" idx="13" hasCustomPrompt="1"/>
          </p:nvPr>
        </p:nvSpPr>
        <p:spPr>
          <a:xfrm>
            <a:off x="457200" y="1168878"/>
            <a:ext cx="8229600" cy="33211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400" b="1" baseline="0">
                <a:solidFill>
                  <a:schemeClr val="tx1">
                    <a:lumMod val="60000"/>
                    <a:lumOff val="40000"/>
                  </a:schemeClr>
                </a:solidFill>
                <a:latin typeface="+mn-lt"/>
                <a:ea typeface="+mn-ea"/>
                <a:cs typeface="+mn-cs"/>
              </a:defRPr>
            </a:lvl1pPr>
          </a:lstStyle>
          <a:p>
            <a:pPr lvl="0"/>
            <a:r>
              <a:rPr/>
              <a:t>Click to add subtitle</a:t>
            </a:r>
          </a:p>
        </p:txBody>
      </p:sp>
      <p:sp>
        <p:nvSpPr>
          <p:cNvPr id="3" name="Content Placeholder 2"/>
          <p:cNvSpPr>
            <a:spLocks noGrp="1"/>
          </p:cNvSpPr>
          <p:nvPr>
            <p:ph idx="1"/>
          </p:nvPr>
        </p:nvSpPr>
        <p:spPr>
          <a:xfrm>
            <a:off x="457200" y="1752600"/>
            <a:ext cx="8229600" cy="4191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368CE8EF-18F6-3948-8967-65EDFC7FDDE6}"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pPr>
              <a:defRPr/>
            </a:pPr>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pPr>
              <a:defRPr/>
            </a:pPr>
            <a:fld id="{181EB853-A774-3D42-89BA-72EC58C9A52F}"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332523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a:p>
        </p:txBody>
      </p:sp>
      <p:sp>
        <p:nvSpPr>
          <p:cNvPr id="2" name="Date Placeholder 1"/>
          <p:cNvSpPr>
            <a:spLocks noGrp="1"/>
          </p:cNvSpPr>
          <p:nvPr>
            <p:ph type="dt" sz="half" idx="10"/>
          </p:nvPr>
        </p:nvSpPr>
        <p:spPr/>
        <p:txBody>
          <a:bodyPr/>
          <a:lstStyle/>
          <a:p>
            <a:pPr>
              <a:defRPr/>
            </a:pPr>
            <a:fld id="{94162866-80BC-D74B-A952-ABAECA0177CC}"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7" name="Footer Placeholder 6"/>
          <p:cNvSpPr>
            <a:spLocks noGrp="1"/>
          </p:cNvSpPr>
          <p:nvPr>
            <p:ph type="ftr" sz="quarter" idx="11"/>
          </p:nvPr>
        </p:nvSpPr>
        <p:spPr/>
        <p:txBody>
          <a:bodyPr/>
          <a:lstStyle/>
          <a:p>
            <a:pPr>
              <a:defRPr/>
            </a:pPr>
            <a:endParaRPr lang="en-US">
              <a:solidFill>
                <a:srgbClr val="404040">
                  <a:lumMod val="60000"/>
                  <a:lumOff val="40000"/>
                </a:srgbClr>
              </a:solidFill>
            </a:endParaRPr>
          </a:p>
        </p:txBody>
      </p:sp>
      <p:sp>
        <p:nvSpPr>
          <p:cNvPr id="8" name="Slide Number Placeholder 7"/>
          <p:cNvSpPr>
            <a:spLocks noGrp="1"/>
          </p:cNvSpPr>
          <p:nvPr>
            <p:ph type="sldNum" sz="quarter" idx="12"/>
          </p:nvPr>
        </p:nvSpPr>
        <p:spPr/>
        <p:txBody>
          <a:bodyPr/>
          <a:lstStyle/>
          <a:p>
            <a:pPr>
              <a:defRPr/>
            </a:pPr>
            <a:fld id="{DED38D83-86FB-5C47-8347-39D076BFF358}"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129873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a:p>
        </p:txBody>
      </p:sp>
      <p:sp>
        <p:nvSpPr>
          <p:cNvPr id="10" name="Text Placeholder 18"/>
          <p:cNvSpPr>
            <a:spLocks noGrp="1"/>
          </p:cNvSpPr>
          <p:nvPr>
            <p:ph type="body" sz="quarter" idx="13" hasCustomPrompt="1"/>
          </p:nvPr>
        </p:nvSpPr>
        <p:spPr>
          <a:xfrm>
            <a:off x="457200" y="1168878"/>
            <a:ext cx="8229600" cy="33211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400" b="1" baseline="0">
                <a:solidFill>
                  <a:schemeClr val="tx1">
                    <a:lumMod val="60000"/>
                    <a:lumOff val="40000"/>
                  </a:schemeClr>
                </a:solidFill>
                <a:latin typeface="+mn-lt"/>
                <a:ea typeface="+mn-ea"/>
                <a:cs typeface="+mn-cs"/>
              </a:defRPr>
            </a:lvl1pPr>
          </a:lstStyle>
          <a:p>
            <a:pPr lvl="0"/>
            <a:r>
              <a:rPr/>
              <a:t>Click to add subtitle</a:t>
            </a:r>
          </a:p>
        </p:txBody>
      </p:sp>
      <p:sp>
        <p:nvSpPr>
          <p:cNvPr id="2" name="Date Placeholder 1"/>
          <p:cNvSpPr>
            <a:spLocks noGrp="1"/>
          </p:cNvSpPr>
          <p:nvPr>
            <p:ph type="dt" sz="half" idx="14"/>
          </p:nvPr>
        </p:nvSpPr>
        <p:spPr/>
        <p:txBody>
          <a:bodyPr/>
          <a:lstStyle/>
          <a:p>
            <a:pPr>
              <a:defRPr/>
            </a:pPr>
            <a:fld id="{368CE8EF-18F6-3948-8967-65EDFC7FDDE6}"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8" name="Footer Placeholder 7"/>
          <p:cNvSpPr>
            <a:spLocks noGrp="1"/>
          </p:cNvSpPr>
          <p:nvPr>
            <p:ph type="ftr" sz="quarter" idx="15"/>
          </p:nvPr>
        </p:nvSpPr>
        <p:spPr/>
        <p:txBody>
          <a:bodyPr/>
          <a:lstStyle/>
          <a:p>
            <a:pPr>
              <a:defRPr/>
            </a:pPr>
            <a:endParaRPr lang="en-US">
              <a:solidFill>
                <a:srgbClr val="404040">
                  <a:lumMod val="60000"/>
                  <a:lumOff val="40000"/>
                </a:srgbClr>
              </a:solidFill>
            </a:endParaRPr>
          </a:p>
        </p:txBody>
      </p:sp>
      <p:sp>
        <p:nvSpPr>
          <p:cNvPr id="9" name="Slide Number Placeholder 8"/>
          <p:cNvSpPr>
            <a:spLocks noGrp="1"/>
          </p:cNvSpPr>
          <p:nvPr>
            <p:ph type="sldNum" sz="quarter" idx="16"/>
          </p:nvPr>
        </p:nvSpPr>
        <p:spPr/>
        <p:txBody>
          <a:bodyPr/>
          <a:lstStyle/>
          <a:p>
            <a:pPr>
              <a:defRPr/>
            </a:pPr>
            <a:fld id="{181EB853-A774-3D42-89BA-72EC58C9A52F}"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301578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2B8BC489-7D60-584D-83E0-A13ADD69186F}"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pPr>
              <a:defRPr/>
            </a:pPr>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pPr>
              <a:defRPr/>
            </a:pPr>
            <a:fld id="{5C975BAE-F9BF-4248-B26A-A66D6B5FCE63}"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100870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1447799"/>
            <a:ext cx="3931920" cy="4495801"/>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4880" y="1447799"/>
            <a:ext cx="3931920" cy="4495801"/>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pPr>
              <a:defRPr/>
            </a:pPr>
            <a:fld id="{D406DB99-24D3-9C4C-B80F-41FC2A4E68F5}"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pPr>
              <a:defRPr/>
            </a:pPr>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pPr>
              <a:defRPr/>
            </a:pPr>
            <a:fld id="{23EFE07A-2CDA-2A47-B0F7-DDBEA430A310}"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51731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371600"/>
            <a:ext cx="4040188" cy="609599"/>
          </a:xfrm>
        </p:spPr>
        <p:txBody>
          <a:bodyPr anchor="ctr">
            <a:noAutofit/>
          </a:bodyPr>
          <a:lstStyle>
            <a:lvl1pPr marL="0" indent="0">
              <a:spcBef>
                <a:spcPts val="0"/>
              </a:spcBef>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57401"/>
            <a:ext cx="4040188" cy="3886200"/>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45025" y="1371600"/>
            <a:ext cx="4041775" cy="609599"/>
          </a:xfrm>
        </p:spPr>
        <p:txBody>
          <a:bodyPr anchor="ctr">
            <a:noAutofit/>
          </a:bodyPr>
          <a:lstStyle>
            <a:lvl1pPr marL="0" indent="0">
              <a:spcBef>
                <a:spcPts val="0"/>
              </a:spcBef>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57401"/>
            <a:ext cx="4041775" cy="3886200"/>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pPr>
              <a:defRPr/>
            </a:pPr>
            <a:fld id="{EC7D1106-4672-3840-81BD-8F9DB4D70EB4}"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8" name="Footer Placeholder 7"/>
          <p:cNvSpPr>
            <a:spLocks noGrp="1"/>
          </p:cNvSpPr>
          <p:nvPr>
            <p:ph type="ftr" sz="quarter" idx="11"/>
          </p:nvPr>
        </p:nvSpPr>
        <p:spPr/>
        <p:txBody>
          <a:bodyPr/>
          <a:lstStyle/>
          <a:p>
            <a:pPr>
              <a:defRPr/>
            </a:pPr>
            <a:endParaRPr lang="en-US">
              <a:solidFill>
                <a:srgbClr val="404040">
                  <a:lumMod val="60000"/>
                  <a:lumOff val="40000"/>
                </a:srgbClr>
              </a:solidFill>
            </a:endParaRPr>
          </a:p>
        </p:txBody>
      </p:sp>
      <p:sp>
        <p:nvSpPr>
          <p:cNvPr id="9" name="Slide Number Placeholder 8"/>
          <p:cNvSpPr>
            <a:spLocks noGrp="1"/>
          </p:cNvSpPr>
          <p:nvPr>
            <p:ph type="sldNum" sz="quarter" idx="12"/>
          </p:nvPr>
        </p:nvSpPr>
        <p:spPr/>
        <p:txBody>
          <a:bodyPr/>
          <a:lstStyle/>
          <a:p>
            <a:pPr>
              <a:defRPr/>
            </a:pPr>
            <a:fld id="{DFAB42B8-E8F7-C84E-90CA-4F406FCD0A3C}"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312920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3" name="Content Placeholder 2"/>
          <p:cNvSpPr>
            <a:spLocks noGrp="1"/>
          </p:cNvSpPr>
          <p:nvPr>
            <p:ph idx="1"/>
          </p:nvPr>
        </p:nvSpPr>
        <p:spPr>
          <a:xfrm>
            <a:off x="457199" y="1447800"/>
            <a:ext cx="5486757" cy="4495800"/>
          </a:xfrm>
        </p:spPr>
        <p:txBody>
          <a:bodyPr>
            <a:normAutofit/>
          </a:bodyPr>
          <a:lstStyle>
            <a:lvl1pPr>
              <a:defRPr sz="2400" b="0"/>
            </a:lvl1pPr>
            <a:lvl2pPr>
              <a:defRPr sz="2000" b="0"/>
            </a:lvl2pPr>
            <a:lvl3pPr>
              <a:defRPr sz="1800" b="0"/>
            </a:lvl3pPr>
            <a:lvl4pPr>
              <a:defRPr sz="16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217920" y="1447800"/>
            <a:ext cx="2468880" cy="4495801"/>
          </a:xfrm>
        </p:spPr>
        <p:txBody>
          <a:bodyPr>
            <a:noAutofit/>
          </a:bodyPr>
          <a:lstStyle>
            <a:lvl1pPr marL="0" indent="0">
              <a:spcBef>
                <a:spcPts val="1200"/>
              </a:spcBef>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0"/>
          </p:nvPr>
        </p:nvSpPr>
        <p:spPr/>
        <p:txBody>
          <a:bodyPr/>
          <a:lstStyle/>
          <a:p>
            <a:pPr>
              <a:defRPr/>
            </a:pPr>
            <a:fld id="{465CAC8F-98D4-E443-9CFF-3D0F527C2730}"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9" name="Footer Placeholder 8"/>
          <p:cNvSpPr>
            <a:spLocks noGrp="1"/>
          </p:cNvSpPr>
          <p:nvPr>
            <p:ph type="ftr" sz="quarter" idx="11"/>
          </p:nvPr>
        </p:nvSpPr>
        <p:spPr/>
        <p:txBody>
          <a:bodyPr/>
          <a:lstStyle/>
          <a:p>
            <a:pPr>
              <a:defRPr/>
            </a:pPr>
            <a:endParaRPr lang="en-US">
              <a:solidFill>
                <a:srgbClr val="404040">
                  <a:lumMod val="60000"/>
                  <a:lumOff val="40000"/>
                </a:srgbClr>
              </a:solidFill>
            </a:endParaRPr>
          </a:p>
        </p:txBody>
      </p:sp>
      <p:sp>
        <p:nvSpPr>
          <p:cNvPr id="10" name="Slide Number Placeholder 9"/>
          <p:cNvSpPr>
            <a:spLocks noGrp="1"/>
          </p:cNvSpPr>
          <p:nvPr>
            <p:ph type="sldNum" sz="quarter" idx="12"/>
          </p:nvPr>
        </p:nvSpPr>
        <p:spPr/>
        <p:txBody>
          <a:bodyPr/>
          <a:lstStyle/>
          <a:p>
            <a:pPr>
              <a:defRPr/>
            </a:pPr>
            <a:fld id="{DE06D74A-B0F1-544E-876D-0A5945C6212C}"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192349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12" name="Rectangle 11"/>
          <p:cNvSpPr/>
          <p:nvPr/>
        </p:nvSpPr>
        <p:spPr bwMode="auto">
          <a:xfrm>
            <a:off x="198408" y="1447800"/>
            <a:ext cx="5745192" cy="384452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3" name="Picture Placeholder 2"/>
          <p:cNvSpPr>
            <a:spLocks noGrp="1"/>
          </p:cNvSpPr>
          <p:nvPr>
            <p:ph type="pic" idx="1"/>
          </p:nvPr>
        </p:nvSpPr>
        <p:spPr bwMode="gray">
          <a:xfrm>
            <a:off x="260857" y="1511808"/>
            <a:ext cx="5619213" cy="3715950"/>
          </a:xfrm>
          <a:noFill/>
        </p:spPr>
        <p:txBody>
          <a:bodyPr tIns="182880">
            <a:normAutofit/>
          </a:bodyPr>
          <a:lstStyle>
            <a:lvl1pPr marL="0" indent="0" algn="ctr">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217920" y="1449387"/>
            <a:ext cx="2468880" cy="3842941"/>
          </a:xfrm>
        </p:spPr>
        <p:txBody>
          <a:bodyPr>
            <a:noAutofit/>
          </a:bodyPr>
          <a:lstStyle>
            <a:lvl1pPr marL="0" indent="0">
              <a:spcBef>
                <a:spcPts val="1200"/>
              </a:spcBef>
              <a:buNone/>
              <a:defRPr sz="20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0"/>
          </p:nvPr>
        </p:nvSpPr>
        <p:spPr/>
        <p:txBody>
          <a:bodyPr/>
          <a:lstStyle/>
          <a:p>
            <a:pPr>
              <a:defRPr/>
            </a:pPr>
            <a:fld id="{DEBB2E65-DE30-134D-9BD5-5CAD9F7D08A0}"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9" name="Footer Placeholder 8"/>
          <p:cNvSpPr>
            <a:spLocks noGrp="1"/>
          </p:cNvSpPr>
          <p:nvPr>
            <p:ph type="ftr" sz="quarter" idx="11"/>
          </p:nvPr>
        </p:nvSpPr>
        <p:spPr/>
        <p:txBody>
          <a:bodyPr/>
          <a:lstStyle/>
          <a:p>
            <a:pPr>
              <a:defRPr/>
            </a:pPr>
            <a:endParaRPr lang="en-US">
              <a:solidFill>
                <a:srgbClr val="404040">
                  <a:lumMod val="60000"/>
                  <a:lumOff val="40000"/>
                </a:srgbClr>
              </a:solidFill>
            </a:endParaRPr>
          </a:p>
        </p:txBody>
      </p:sp>
      <p:sp>
        <p:nvSpPr>
          <p:cNvPr id="10" name="Slide Number Placeholder 9"/>
          <p:cNvSpPr>
            <a:spLocks noGrp="1"/>
          </p:cNvSpPr>
          <p:nvPr>
            <p:ph type="sldNum" sz="quarter" idx="12"/>
          </p:nvPr>
        </p:nvSpPr>
        <p:spPr/>
        <p:txBody>
          <a:bodyPr/>
          <a:lstStyle/>
          <a:p>
            <a:pPr>
              <a:defRPr/>
            </a:pPr>
            <a:fld id="{7C936A00-866E-354B-B06B-5D5993250174}"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180493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1" name="Title 10"/>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15" name="Rectangle 14"/>
          <p:cNvSpPr/>
          <p:nvPr/>
        </p:nvSpPr>
        <p:spPr bwMode="auto">
          <a:xfrm>
            <a:off x="196850" y="1446212"/>
            <a:ext cx="8747125" cy="26685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3" name="Picture Placeholder 2"/>
          <p:cNvSpPr>
            <a:spLocks noGrp="1"/>
          </p:cNvSpPr>
          <p:nvPr>
            <p:ph type="pic" idx="1"/>
          </p:nvPr>
        </p:nvSpPr>
        <p:spPr bwMode="gray">
          <a:xfrm>
            <a:off x="260857" y="1510220"/>
            <a:ext cx="4279139" cy="2540572"/>
          </a:xfrm>
          <a:noFill/>
        </p:spPr>
        <p:txBody>
          <a:bodyPr tIns="182880">
            <a:normAutofit/>
          </a:bodyPr>
          <a:lstStyle>
            <a:lvl1pPr marL="0" indent="0" algn="ctr">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7200" y="4270110"/>
            <a:ext cx="3931920" cy="1673490"/>
          </a:xfrm>
        </p:spPr>
        <p:txBody>
          <a:bodyPr>
            <a:noAutofit/>
          </a:bodyPr>
          <a:lstStyle>
            <a:lvl1pPr marL="0" indent="0">
              <a:spcBef>
                <a:spcPts val="1200"/>
              </a:spcBef>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idx="13"/>
          </p:nvPr>
        </p:nvSpPr>
        <p:spPr bwMode="gray">
          <a:xfrm>
            <a:off x="4604004" y="1510220"/>
            <a:ext cx="4279392" cy="2540572"/>
          </a:xfrm>
          <a:noFill/>
        </p:spPr>
        <p:txBody>
          <a:bodyPr tIns="182880">
            <a:normAutofit/>
          </a:bodyPr>
          <a:lstStyle>
            <a:lvl1pPr marL="0" indent="0" algn="ctr">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Text Placeholder 3"/>
          <p:cNvSpPr>
            <a:spLocks noGrp="1"/>
          </p:cNvSpPr>
          <p:nvPr>
            <p:ph type="body" sz="half" idx="14"/>
          </p:nvPr>
        </p:nvSpPr>
        <p:spPr>
          <a:xfrm>
            <a:off x="4754880" y="4267200"/>
            <a:ext cx="3931920" cy="1676400"/>
          </a:xfrm>
        </p:spPr>
        <p:txBody>
          <a:bodyPr>
            <a:noAutofit/>
          </a:bodyPr>
          <a:lstStyle>
            <a:lvl1pPr marL="0" indent="0">
              <a:spcBef>
                <a:spcPts val="1200"/>
              </a:spcBef>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5"/>
          </p:nvPr>
        </p:nvSpPr>
        <p:spPr/>
        <p:txBody>
          <a:bodyPr/>
          <a:lstStyle/>
          <a:p>
            <a:pPr>
              <a:defRPr/>
            </a:pPr>
            <a:fld id="{368CE8EF-18F6-3948-8967-65EDFC7FDDE6}"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12" name="Footer Placeholder 11"/>
          <p:cNvSpPr>
            <a:spLocks noGrp="1"/>
          </p:cNvSpPr>
          <p:nvPr>
            <p:ph type="ftr" sz="quarter" idx="16"/>
          </p:nvPr>
        </p:nvSpPr>
        <p:spPr/>
        <p:txBody>
          <a:bodyPr/>
          <a:lstStyle/>
          <a:p>
            <a:pPr>
              <a:defRPr/>
            </a:pPr>
            <a:endParaRPr lang="en-US">
              <a:solidFill>
                <a:srgbClr val="404040">
                  <a:lumMod val="60000"/>
                  <a:lumOff val="40000"/>
                </a:srgbClr>
              </a:solidFill>
            </a:endParaRPr>
          </a:p>
        </p:txBody>
      </p:sp>
      <p:sp>
        <p:nvSpPr>
          <p:cNvPr id="13" name="Slide Number Placeholder 12"/>
          <p:cNvSpPr>
            <a:spLocks noGrp="1"/>
          </p:cNvSpPr>
          <p:nvPr>
            <p:ph type="sldNum" sz="quarter" idx="17"/>
          </p:nvPr>
        </p:nvSpPr>
        <p:spPr/>
        <p:txBody>
          <a:bodyPr/>
          <a:lstStyle/>
          <a:p>
            <a:pPr>
              <a:defRPr/>
            </a:pPr>
            <a:fld id="{181EB853-A774-3D42-89BA-72EC58C9A52F}"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413063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8" name="Title 7"/>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18" name="Rectangle 17"/>
          <p:cNvSpPr/>
          <p:nvPr/>
        </p:nvSpPr>
        <p:spPr bwMode="auto">
          <a:xfrm>
            <a:off x="196850" y="1446212"/>
            <a:ext cx="8751888" cy="26685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3" name="Picture Placeholder 2"/>
          <p:cNvSpPr>
            <a:spLocks noGrp="1"/>
          </p:cNvSpPr>
          <p:nvPr>
            <p:ph type="pic" idx="1"/>
          </p:nvPr>
        </p:nvSpPr>
        <p:spPr bwMode="gray">
          <a:xfrm>
            <a:off x="260858" y="1509714"/>
            <a:ext cx="2831952" cy="2542032"/>
          </a:xfrm>
          <a:noFill/>
        </p:spPr>
        <p:txBody>
          <a:bodyPr tIns="182880">
            <a:normAutofit/>
          </a:bodyPr>
          <a:lstStyle>
            <a:lvl1pPr marL="0" indent="0" algn="ctr">
              <a:buNone/>
              <a:defRPr sz="18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7200" y="4267200"/>
            <a:ext cx="2560320" cy="1676400"/>
          </a:xfrm>
        </p:spPr>
        <p:txBody>
          <a:bodyPr>
            <a:noAutofit/>
          </a:bodyPr>
          <a:lstStyle>
            <a:lvl1pPr marL="0" indent="0">
              <a:spcBef>
                <a:spcPts val="12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idx="13"/>
          </p:nvPr>
        </p:nvSpPr>
        <p:spPr bwMode="gray">
          <a:xfrm>
            <a:off x="3155627" y="1509714"/>
            <a:ext cx="2831953" cy="2542032"/>
          </a:xfrm>
          <a:noFill/>
        </p:spPr>
        <p:txBody>
          <a:bodyPr tIns="182880">
            <a:normAutofit/>
          </a:bodyPr>
          <a:lstStyle>
            <a:lvl1pPr marL="0" indent="0" algn="ctr">
              <a:buNone/>
              <a:defRPr sz="18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Text Placeholder 3"/>
          <p:cNvSpPr>
            <a:spLocks noGrp="1"/>
          </p:cNvSpPr>
          <p:nvPr>
            <p:ph type="body" sz="half" idx="14"/>
          </p:nvPr>
        </p:nvSpPr>
        <p:spPr>
          <a:xfrm>
            <a:off x="3291840" y="4267200"/>
            <a:ext cx="2560320" cy="1676400"/>
          </a:xfrm>
        </p:spPr>
        <p:txBody>
          <a:bodyPr>
            <a:noAutofit/>
          </a:bodyPr>
          <a:lstStyle>
            <a:lvl1pPr marL="0" indent="0">
              <a:spcBef>
                <a:spcPts val="12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6050397" y="1509714"/>
            <a:ext cx="2834640" cy="2542032"/>
          </a:xfrm>
          <a:noFill/>
        </p:spPr>
        <p:txBody>
          <a:bodyPr tIns="182880">
            <a:normAutofit/>
          </a:bodyPr>
          <a:lstStyle>
            <a:lvl1pPr marL="0" indent="0" algn="ctr">
              <a:buNone/>
              <a:defRPr sz="18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ext Placeholder 3"/>
          <p:cNvSpPr>
            <a:spLocks noGrp="1"/>
          </p:cNvSpPr>
          <p:nvPr>
            <p:ph type="body" sz="half" idx="16"/>
          </p:nvPr>
        </p:nvSpPr>
        <p:spPr>
          <a:xfrm>
            <a:off x="6129173" y="4267200"/>
            <a:ext cx="2560320" cy="1676400"/>
          </a:xfrm>
        </p:spPr>
        <p:txBody>
          <a:bodyPr>
            <a:noAutofit/>
          </a:bodyPr>
          <a:lstStyle>
            <a:lvl1pPr marL="0" indent="0">
              <a:spcBef>
                <a:spcPts val="12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7"/>
          </p:nvPr>
        </p:nvSpPr>
        <p:spPr/>
        <p:txBody>
          <a:bodyPr/>
          <a:lstStyle/>
          <a:p>
            <a:pPr>
              <a:defRPr/>
            </a:pPr>
            <a:fld id="{368CE8EF-18F6-3948-8967-65EDFC7FDDE6}"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15" name="Footer Placeholder 14"/>
          <p:cNvSpPr>
            <a:spLocks noGrp="1"/>
          </p:cNvSpPr>
          <p:nvPr>
            <p:ph type="ftr" sz="quarter" idx="18"/>
          </p:nvPr>
        </p:nvSpPr>
        <p:spPr/>
        <p:txBody>
          <a:bodyPr/>
          <a:lstStyle/>
          <a:p>
            <a:pPr>
              <a:defRPr/>
            </a:pPr>
            <a:endParaRPr lang="en-US">
              <a:solidFill>
                <a:srgbClr val="404040">
                  <a:lumMod val="60000"/>
                  <a:lumOff val="40000"/>
                </a:srgbClr>
              </a:solidFill>
            </a:endParaRPr>
          </a:p>
        </p:txBody>
      </p:sp>
      <p:sp>
        <p:nvSpPr>
          <p:cNvPr id="16" name="Slide Number Placeholder 15"/>
          <p:cNvSpPr>
            <a:spLocks noGrp="1"/>
          </p:cNvSpPr>
          <p:nvPr>
            <p:ph type="sldNum" sz="quarter" idx="19"/>
          </p:nvPr>
        </p:nvSpPr>
        <p:spPr/>
        <p:txBody>
          <a:bodyPr/>
          <a:lstStyle/>
          <a:p>
            <a:pPr>
              <a:defRPr/>
            </a:pPr>
            <a:fld id="{181EB853-A774-3D42-89BA-72EC58C9A52F}"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193662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Drag picture to placeholder or click icon to add</a:t>
            </a:r>
            <a:endParaRPr lang="en-US" noProof="0" dirty="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5"/>
          <p:cNvSpPr>
            <a:spLocks noGrp="1" noChangeArrowheads="1"/>
          </p:cNvSpPr>
          <p:nvPr>
            <p:ph type="ftr" sz="quarter" idx="19"/>
          </p:nvPr>
        </p:nvSpPr>
        <p:spPr/>
        <p:txBody>
          <a:bodyPr/>
          <a:lstStyle>
            <a:lvl1pPr algn="l" rtl="0" eaLnBrk="0" fontAlgn="base" hangingPunct="0">
              <a:spcBef>
                <a:spcPct val="0"/>
              </a:spcBef>
              <a:spcAft>
                <a:spcPct val="0"/>
              </a:spcAft>
              <a:defRPr lang="en-US" sz="1200" kern="1200">
                <a:solidFill>
                  <a:schemeClr val="bg2">
                    <a:lumMod val="50000"/>
                  </a:schemeClr>
                </a:solidFill>
                <a:latin typeface="Calibri" pitchFamily="34" charset="0"/>
                <a:ea typeface="+mn-ea"/>
                <a:cs typeface="Calibri" pitchFamily="34" charset="0"/>
              </a:defRPr>
            </a:lvl1pPr>
          </a:lstStyle>
          <a:p>
            <a:pPr>
              <a:defRPr/>
            </a:pPr>
            <a:endParaRPr/>
          </a:p>
        </p:txBody>
      </p:sp>
      <p:sp>
        <p:nvSpPr>
          <p:cNvPr id="8" name="Rectangle 6"/>
          <p:cNvSpPr>
            <a:spLocks noGrp="1" noChangeArrowheads="1"/>
          </p:cNvSpPr>
          <p:nvPr>
            <p:ph type="sldNum" sz="quarter" idx="20"/>
          </p:nvPr>
        </p:nvSpPr>
        <p:spPr/>
        <p:txBody>
          <a:bodyPr/>
          <a:lstStyle>
            <a:lvl1pPr>
              <a:defRPr>
                <a:latin typeface="Calibri" pitchFamily="34" charset="0"/>
                <a:cs typeface="Calibri" pitchFamily="34" charset="0"/>
              </a:defRPr>
            </a:lvl1pPr>
          </a:lstStyle>
          <a:p>
            <a:pPr>
              <a:defRPr/>
            </a:pPr>
            <a:fld id="{AE988EEA-73F5-5948-8B54-6AEB377FB0BE}" type="slidenum">
              <a:rPr lang="en-US"/>
              <a:pPr>
                <a:defRPr/>
              </a:pPr>
              <a:t>‹#›</a:t>
            </a:fld>
            <a:endParaRPr lang="en-US"/>
          </a:p>
        </p:txBody>
      </p:sp>
    </p:spTree>
    <p:extLst>
      <p:ext uri="{BB962C8B-B14F-4D97-AF65-F5344CB8AC3E}">
        <p14:creationId xmlns:p14="http://schemas.microsoft.com/office/powerpoint/2010/main" val="237232569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Four Pictures with Captions">
    <p:spTree>
      <p:nvGrpSpPr>
        <p:cNvPr id="1" name=""/>
        <p:cNvGrpSpPr/>
        <p:nvPr/>
      </p:nvGrpSpPr>
      <p:grpSpPr>
        <a:xfrm>
          <a:off x="0" y="0"/>
          <a:ext cx="0" cy="0"/>
          <a:chOff x="0" y="0"/>
          <a:chExt cx="0" cy="0"/>
        </a:xfrm>
      </p:grpSpPr>
      <p:sp>
        <p:nvSpPr>
          <p:cNvPr id="8" name="Title 7"/>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18" name="Rectangle 17"/>
          <p:cNvSpPr/>
          <p:nvPr/>
        </p:nvSpPr>
        <p:spPr bwMode="auto">
          <a:xfrm>
            <a:off x="196850" y="1446212"/>
            <a:ext cx="8751888" cy="210312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3" name="Picture Placeholder 2"/>
          <p:cNvSpPr>
            <a:spLocks noGrp="1"/>
          </p:cNvSpPr>
          <p:nvPr>
            <p:ph type="pic" idx="1"/>
          </p:nvPr>
        </p:nvSpPr>
        <p:spPr bwMode="gray">
          <a:xfrm>
            <a:off x="260858" y="1510220"/>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4507" y="3657600"/>
            <a:ext cx="1831493"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idx="13"/>
          </p:nvPr>
        </p:nvSpPr>
        <p:spPr bwMode="gray">
          <a:xfrm>
            <a:off x="2432566" y="1510220"/>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Text Placeholder 3"/>
          <p:cNvSpPr>
            <a:spLocks noGrp="1"/>
          </p:cNvSpPr>
          <p:nvPr>
            <p:ph type="body" sz="half" idx="14"/>
          </p:nvPr>
        </p:nvSpPr>
        <p:spPr>
          <a:xfrm>
            <a:off x="2588107" y="3657600"/>
            <a:ext cx="1831493"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4603901" y="1510220"/>
            <a:ext cx="2108073"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ext Placeholder 3"/>
          <p:cNvSpPr>
            <a:spLocks noGrp="1"/>
          </p:cNvSpPr>
          <p:nvPr>
            <p:ph type="body" sz="half" idx="16"/>
          </p:nvPr>
        </p:nvSpPr>
        <p:spPr>
          <a:xfrm>
            <a:off x="4721707" y="3657600"/>
            <a:ext cx="1831493"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Picture Placeholder 2"/>
          <p:cNvSpPr>
            <a:spLocks noGrp="1"/>
          </p:cNvSpPr>
          <p:nvPr>
            <p:ph type="pic" idx="20"/>
          </p:nvPr>
        </p:nvSpPr>
        <p:spPr bwMode="gray">
          <a:xfrm>
            <a:off x="6775982" y="1510220"/>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24" name="Text Placeholder 3"/>
          <p:cNvSpPr>
            <a:spLocks noGrp="1"/>
          </p:cNvSpPr>
          <p:nvPr>
            <p:ph type="body" sz="half" idx="21"/>
          </p:nvPr>
        </p:nvSpPr>
        <p:spPr>
          <a:xfrm>
            <a:off x="6855307" y="3657600"/>
            <a:ext cx="1831493"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7"/>
          </p:nvPr>
        </p:nvSpPr>
        <p:spPr/>
        <p:txBody>
          <a:bodyPr/>
          <a:lstStyle/>
          <a:p>
            <a:pPr>
              <a:defRPr/>
            </a:pPr>
            <a:fld id="{368CE8EF-18F6-3948-8967-65EDFC7FDDE6}"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15" name="Footer Placeholder 14"/>
          <p:cNvSpPr>
            <a:spLocks noGrp="1"/>
          </p:cNvSpPr>
          <p:nvPr>
            <p:ph type="ftr" sz="quarter" idx="18"/>
          </p:nvPr>
        </p:nvSpPr>
        <p:spPr/>
        <p:txBody>
          <a:bodyPr/>
          <a:lstStyle/>
          <a:p>
            <a:pPr>
              <a:defRPr/>
            </a:pPr>
            <a:endParaRPr lang="en-US">
              <a:solidFill>
                <a:srgbClr val="404040">
                  <a:lumMod val="60000"/>
                  <a:lumOff val="40000"/>
                </a:srgbClr>
              </a:solidFill>
            </a:endParaRPr>
          </a:p>
        </p:txBody>
      </p:sp>
      <p:sp>
        <p:nvSpPr>
          <p:cNvPr id="16" name="Slide Number Placeholder 15"/>
          <p:cNvSpPr>
            <a:spLocks noGrp="1"/>
          </p:cNvSpPr>
          <p:nvPr>
            <p:ph type="sldNum" sz="quarter" idx="19"/>
          </p:nvPr>
        </p:nvSpPr>
        <p:spPr/>
        <p:txBody>
          <a:bodyPr/>
          <a:lstStyle/>
          <a:p>
            <a:pPr>
              <a:defRPr/>
            </a:pPr>
            <a:fld id="{181EB853-A774-3D42-89BA-72EC58C9A52F}"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362409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Alt Four Pictures with Captions">
    <p:spTree>
      <p:nvGrpSpPr>
        <p:cNvPr id="1" name=""/>
        <p:cNvGrpSpPr/>
        <p:nvPr/>
      </p:nvGrpSpPr>
      <p:grpSpPr>
        <a:xfrm>
          <a:off x="0" y="0"/>
          <a:ext cx="0" cy="0"/>
          <a:chOff x="0" y="0"/>
          <a:chExt cx="0" cy="0"/>
        </a:xfrm>
      </p:grpSpPr>
      <p:sp>
        <p:nvSpPr>
          <p:cNvPr id="8" name="Title 7"/>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19" name="Rectangle 18"/>
          <p:cNvSpPr/>
          <p:nvPr/>
        </p:nvSpPr>
        <p:spPr bwMode="auto">
          <a:xfrm>
            <a:off x="2369344" y="1447800"/>
            <a:ext cx="4410076" cy="414467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9" name="Picture Placeholder 2"/>
          <p:cNvSpPr>
            <a:spLocks noGrp="1"/>
          </p:cNvSpPr>
          <p:nvPr>
            <p:ph type="pic" idx="13"/>
          </p:nvPr>
        </p:nvSpPr>
        <p:spPr bwMode="gray">
          <a:xfrm>
            <a:off x="2432566" y="1511808"/>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61513" y="1676924"/>
            <a:ext cx="1831493" cy="1645920"/>
          </a:xfrm>
        </p:spPr>
        <p:txBody>
          <a:bodyPr anchor="ctr">
            <a:noAutofit/>
          </a:bodyPr>
          <a:lstStyle>
            <a:lvl1pPr marL="0" indent="0" algn="r">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bwMode="gray">
          <a:xfrm>
            <a:off x="2432566" y="3551998"/>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Text Placeholder 3"/>
          <p:cNvSpPr>
            <a:spLocks noGrp="1"/>
          </p:cNvSpPr>
          <p:nvPr>
            <p:ph type="body" sz="half" idx="14"/>
          </p:nvPr>
        </p:nvSpPr>
        <p:spPr>
          <a:xfrm>
            <a:off x="461513" y="3717114"/>
            <a:ext cx="1831493" cy="1645920"/>
          </a:xfrm>
        </p:spPr>
        <p:txBody>
          <a:bodyPr anchor="ctr">
            <a:noAutofit/>
          </a:bodyPr>
          <a:lstStyle>
            <a:lvl1pPr marL="0" indent="0" algn="r">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4603901" y="1511808"/>
            <a:ext cx="2108073"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ext Placeholder 3"/>
          <p:cNvSpPr>
            <a:spLocks noGrp="1"/>
          </p:cNvSpPr>
          <p:nvPr>
            <p:ph type="body" sz="half" idx="16"/>
          </p:nvPr>
        </p:nvSpPr>
        <p:spPr>
          <a:xfrm>
            <a:off x="6855307" y="1677988"/>
            <a:ext cx="1831493" cy="1643792"/>
          </a:xfrm>
        </p:spPr>
        <p:txBody>
          <a:bodyPr anchor="ctr">
            <a:noAutofit/>
          </a:bodyPr>
          <a:lstStyle>
            <a:lvl1pPr marL="0" indent="0">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Picture Placeholder 2"/>
          <p:cNvSpPr>
            <a:spLocks noGrp="1"/>
          </p:cNvSpPr>
          <p:nvPr>
            <p:ph type="pic" idx="20"/>
          </p:nvPr>
        </p:nvSpPr>
        <p:spPr bwMode="gray">
          <a:xfrm>
            <a:off x="4603901" y="3551998"/>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24" name="Text Placeholder 3"/>
          <p:cNvSpPr>
            <a:spLocks noGrp="1"/>
          </p:cNvSpPr>
          <p:nvPr>
            <p:ph type="body" sz="half" idx="21"/>
          </p:nvPr>
        </p:nvSpPr>
        <p:spPr>
          <a:xfrm>
            <a:off x="6855307" y="3717114"/>
            <a:ext cx="1831493" cy="1645920"/>
          </a:xfrm>
        </p:spPr>
        <p:txBody>
          <a:bodyPr anchor="ctr">
            <a:noAutofit/>
          </a:bodyPr>
          <a:lstStyle>
            <a:lvl1pPr marL="0" indent="0">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7"/>
          </p:nvPr>
        </p:nvSpPr>
        <p:spPr/>
        <p:txBody>
          <a:bodyPr/>
          <a:lstStyle/>
          <a:p>
            <a:pPr>
              <a:defRPr/>
            </a:pPr>
            <a:fld id="{368CE8EF-18F6-3948-8967-65EDFC7FDDE6}"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15" name="Footer Placeholder 14"/>
          <p:cNvSpPr>
            <a:spLocks noGrp="1"/>
          </p:cNvSpPr>
          <p:nvPr>
            <p:ph type="ftr" sz="quarter" idx="18"/>
          </p:nvPr>
        </p:nvSpPr>
        <p:spPr/>
        <p:txBody>
          <a:bodyPr/>
          <a:lstStyle/>
          <a:p>
            <a:pPr>
              <a:defRPr/>
            </a:pPr>
            <a:endParaRPr lang="en-US">
              <a:solidFill>
                <a:srgbClr val="404040">
                  <a:lumMod val="60000"/>
                  <a:lumOff val="40000"/>
                </a:srgbClr>
              </a:solidFill>
            </a:endParaRPr>
          </a:p>
        </p:txBody>
      </p:sp>
      <p:sp>
        <p:nvSpPr>
          <p:cNvPr id="16" name="Slide Number Placeholder 15"/>
          <p:cNvSpPr>
            <a:spLocks noGrp="1"/>
          </p:cNvSpPr>
          <p:nvPr>
            <p:ph type="sldNum" sz="quarter" idx="19"/>
          </p:nvPr>
        </p:nvSpPr>
        <p:spPr/>
        <p:txBody>
          <a:bodyPr/>
          <a:lstStyle/>
          <a:p>
            <a:pPr>
              <a:defRPr/>
            </a:pPr>
            <a:fld id="{181EB853-A774-3D42-89BA-72EC58C9A52F}"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388026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Freeform 6"/>
          <p:cNvSpPr>
            <a:spLocks noEditPoints="1"/>
          </p:cNvSpPr>
          <p:nvPr/>
        </p:nvSpPr>
        <p:spPr bwMode="ltGray">
          <a:xfrm>
            <a:off x="1185695" y="1355379"/>
            <a:ext cx="458956" cy="406469"/>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D89102"/>
          </a:solidFill>
          <a:ln w="0">
            <a:noFill/>
            <a:prstDash val="solid"/>
            <a:round/>
            <a:headEnd/>
            <a:tailEnd/>
          </a:ln>
        </p:spPr>
        <p:txBody>
          <a:bodyPr vert="horz" wrap="square" lIns="91440" tIns="45720" rIns="91440" bIns="45720" numCol="1" anchor="t" anchorCtr="0" compatLnSpc="1">
            <a:prstTxWarp prst="textNoShape">
              <a:avLst/>
            </a:prstTxWarp>
          </a:bodyPr>
          <a:lstStyle/>
          <a:p>
            <a:endParaRPr>
              <a:solidFill>
                <a:srgbClr val="404040"/>
              </a:solidFill>
            </a:endParaRPr>
          </a:p>
        </p:txBody>
      </p:sp>
      <p:sp>
        <p:nvSpPr>
          <p:cNvPr id="2" name="Title 1"/>
          <p:cNvSpPr>
            <a:spLocks noGrp="1"/>
          </p:cNvSpPr>
          <p:nvPr>
            <p:ph type="title" hasCustomPrompt="1"/>
          </p:nvPr>
        </p:nvSpPr>
        <p:spPr>
          <a:xfrm>
            <a:off x="1819923" y="1371601"/>
            <a:ext cx="5504155" cy="1981200"/>
          </a:xfrm>
        </p:spPr>
        <p:txBody>
          <a:bodyPr anchor="t"/>
          <a:lstStyle>
            <a:lvl1pPr marL="0" indent="0" algn="l">
              <a:lnSpc>
                <a:spcPct val="110000"/>
              </a:lnSpc>
              <a:defRPr sz="2800" b="1" baseline="0"/>
            </a:lvl1pPr>
          </a:lstStyle>
          <a:p>
            <a:r>
              <a:rPr/>
              <a:t>This is a sample quote slide. Type a brief quotation inside this textbox. Add a close quote mark at the end of the quotation.”</a:t>
            </a:r>
          </a:p>
        </p:txBody>
      </p:sp>
      <p:sp>
        <p:nvSpPr>
          <p:cNvPr id="10" name="Text Placeholder 18"/>
          <p:cNvSpPr>
            <a:spLocks noGrp="1"/>
          </p:cNvSpPr>
          <p:nvPr>
            <p:ph type="body" sz="quarter" idx="13" hasCustomPrompt="1"/>
          </p:nvPr>
        </p:nvSpPr>
        <p:spPr>
          <a:xfrm>
            <a:off x="3657600" y="3657600"/>
            <a:ext cx="3657600" cy="304800"/>
          </a:xfrm>
          <a:noFill/>
          <a:ln w="9525">
            <a:noFill/>
            <a:miter lim="800000"/>
            <a:headEnd/>
            <a:tailEnd/>
          </a:ln>
        </p:spPr>
        <p:txBody>
          <a:bodyPr vert="horz" wrap="non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1" i="1" baseline="0">
                <a:solidFill>
                  <a:schemeClr val="tx1"/>
                </a:solidFill>
                <a:latin typeface="+mn-lt"/>
                <a:ea typeface="+mn-ea"/>
                <a:cs typeface="+mn-cs"/>
              </a:defRPr>
            </a:lvl1pPr>
          </a:lstStyle>
          <a:p>
            <a:pPr lvl="0"/>
            <a:r>
              <a:rPr/>
              <a:t>Name of Person Quoted</a:t>
            </a:r>
          </a:p>
        </p:txBody>
      </p:sp>
      <p:sp>
        <p:nvSpPr>
          <p:cNvPr id="11" name="Text Placeholder 18"/>
          <p:cNvSpPr>
            <a:spLocks noGrp="1"/>
          </p:cNvSpPr>
          <p:nvPr>
            <p:ph type="body" sz="quarter" idx="14" hasCustomPrompt="1"/>
          </p:nvPr>
        </p:nvSpPr>
        <p:spPr>
          <a:xfrm>
            <a:off x="3657600" y="3979652"/>
            <a:ext cx="3657600" cy="74474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i="1" baseline="0">
                <a:solidFill>
                  <a:schemeClr val="accent1"/>
                </a:solidFill>
                <a:latin typeface="+mn-lt"/>
                <a:ea typeface="+mn-ea"/>
                <a:cs typeface="+mn-cs"/>
              </a:defRPr>
            </a:lvl1pPr>
          </a:lstStyle>
          <a:p>
            <a:pPr lvl="0"/>
            <a:r>
              <a:rPr/>
              <a:t>Title, Company Name</a:t>
            </a:r>
          </a:p>
        </p:txBody>
      </p:sp>
      <p:sp>
        <p:nvSpPr>
          <p:cNvPr id="3" name="Date Placeholder 2"/>
          <p:cNvSpPr>
            <a:spLocks noGrp="1"/>
          </p:cNvSpPr>
          <p:nvPr>
            <p:ph type="dt" sz="half" idx="10"/>
          </p:nvPr>
        </p:nvSpPr>
        <p:spPr/>
        <p:txBody>
          <a:bodyPr/>
          <a:lstStyle/>
          <a:p>
            <a:pPr>
              <a:defRPr/>
            </a:pPr>
            <a:fld id="{368CE8EF-18F6-3948-8967-65EDFC7FDDE6}"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8" name="Footer Placeholder 7"/>
          <p:cNvSpPr>
            <a:spLocks noGrp="1"/>
          </p:cNvSpPr>
          <p:nvPr>
            <p:ph type="ftr" sz="quarter" idx="11"/>
          </p:nvPr>
        </p:nvSpPr>
        <p:spPr/>
        <p:txBody>
          <a:bodyPr/>
          <a:lstStyle/>
          <a:p>
            <a:pPr>
              <a:defRPr/>
            </a:pPr>
            <a:endParaRPr lang="en-US">
              <a:solidFill>
                <a:srgbClr val="404040">
                  <a:lumMod val="60000"/>
                  <a:lumOff val="40000"/>
                </a:srgbClr>
              </a:solidFill>
            </a:endParaRPr>
          </a:p>
        </p:txBody>
      </p:sp>
      <p:sp>
        <p:nvSpPr>
          <p:cNvPr id="9" name="Slide Number Placeholder 8"/>
          <p:cNvSpPr>
            <a:spLocks noGrp="1"/>
          </p:cNvSpPr>
          <p:nvPr>
            <p:ph type="sldNum" sz="quarter" idx="12"/>
          </p:nvPr>
        </p:nvSpPr>
        <p:spPr/>
        <p:txBody>
          <a:bodyPr/>
          <a:lstStyle/>
          <a:p>
            <a:pPr>
              <a:defRPr/>
            </a:pPr>
            <a:fld id="{181EB853-A774-3D42-89BA-72EC58C9A52F}"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55115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16" name="Freeform 6"/>
          <p:cNvSpPr>
            <a:spLocks noEditPoints="1"/>
          </p:cNvSpPr>
          <p:nvPr/>
        </p:nvSpPr>
        <p:spPr bwMode="ltGray">
          <a:xfrm>
            <a:off x="3549650" y="1355379"/>
            <a:ext cx="458956" cy="406469"/>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D89102"/>
          </a:solidFill>
          <a:ln w="0">
            <a:noFill/>
            <a:prstDash val="solid"/>
            <a:round/>
            <a:headEnd/>
            <a:tailEnd/>
          </a:ln>
        </p:spPr>
        <p:txBody>
          <a:bodyPr vert="horz" wrap="square" lIns="91440" tIns="45720" rIns="91440" bIns="45720" numCol="1" anchor="t" anchorCtr="0" compatLnSpc="1">
            <a:prstTxWarp prst="textNoShape">
              <a:avLst/>
            </a:prstTxWarp>
          </a:bodyPr>
          <a:lstStyle/>
          <a:p>
            <a:endParaRPr>
              <a:solidFill>
                <a:srgbClr val="404040"/>
              </a:solidFill>
            </a:endParaRPr>
          </a:p>
        </p:txBody>
      </p:sp>
      <p:sp>
        <p:nvSpPr>
          <p:cNvPr id="2" name="Title 1"/>
          <p:cNvSpPr>
            <a:spLocks noGrp="1"/>
          </p:cNvSpPr>
          <p:nvPr>
            <p:ph type="title" hasCustomPrompt="1"/>
          </p:nvPr>
        </p:nvSpPr>
        <p:spPr>
          <a:xfrm>
            <a:off x="4114800" y="1440612"/>
            <a:ext cx="4114800" cy="2672602"/>
          </a:xfrm>
        </p:spPr>
        <p:txBody>
          <a:bodyPr anchor="t"/>
          <a:lstStyle>
            <a:lvl1pPr marL="0" indent="0" algn="l">
              <a:lnSpc>
                <a:spcPct val="110000"/>
              </a:lnSpc>
              <a:defRPr sz="2400" b="1" baseline="0"/>
            </a:lvl1pPr>
          </a:lstStyle>
          <a:p>
            <a:r>
              <a:rPr/>
              <a:t>This is a sample quote slide. Type a brief quotation inside this textbox. Add a close quote mark at the end of the quotation.”</a:t>
            </a:r>
          </a:p>
        </p:txBody>
      </p:sp>
      <p:sp>
        <p:nvSpPr>
          <p:cNvPr id="14" name="Rectangle 13"/>
          <p:cNvSpPr/>
          <p:nvPr/>
        </p:nvSpPr>
        <p:spPr bwMode="auto">
          <a:xfrm>
            <a:off x="914400" y="1370013"/>
            <a:ext cx="2286000" cy="274320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12" name="Picture Placeholder 15"/>
          <p:cNvSpPr>
            <a:spLocks noGrp="1"/>
          </p:cNvSpPr>
          <p:nvPr>
            <p:ph type="pic" sz="quarter" idx="15" hasCustomPrompt="1"/>
          </p:nvPr>
        </p:nvSpPr>
        <p:spPr>
          <a:xfrm>
            <a:off x="978408" y="1435609"/>
            <a:ext cx="2157599" cy="2613596"/>
          </a:xfrm>
          <a:solidFill>
            <a:schemeClr val="bg2"/>
          </a:solidFill>
        </p:spPr>
        <p:txBody>
          <a:bodyPr tIns="91440">
            <a:noAutofit/>
          </a:bodyPr>
          <a:lstStyle>
            <a:lvl1pPr marL="0" indent="0" algn="ctr">
              <a:spcBef>
                <a:spcPts val="0"/>
              </a:spcBef>
              <a:buNone/>
              <a:defRPr sz="1800" b="0" baseline="0">
                <a:solidFill>
                  <a:schemeClr val="tx1"/>
                </a:solidFill>
              </a:defRPr>
            </a:lvl1pPr>
          </a:lstStyle>
          <a:p>
            <a:r>
              <a:rPr/>
              <a:t>Click icon to insert picture</a:t>
            </a:r>
          </a:p>
        </p:txBody>
      </p:sp>
      <p:sp>
        <p:nvSpPr>
          <p:cNvPr id="10" name="Text Placeholder 18"/>
          <p:cNvSpPr>
            <a:spLocks noGrp="1"/>
          </p:cNvSpPr>
          <p:nvPr>
            <p:ph type="body" sz="quarter" idx="13" hasCustomPrompt="1"/>
          </p:nvPr>
        </p:nvSpPr>
        <p:spPr>
          <a:xfrm>
            <a:off x="901460" y="4267200"/>
            <a:ext cx="2908792" cy="304800"/>
          </a:xfrm>
          <a:noFill/>
          <a:ln w="9525">
            <a:noFill/>
            <a:miter lim="800000"/>
            <a:headEnd/>
            <a:tailEnd/>
          </a:ln>
        </p:spPr>
        <p:txBody>
          <a:bodyPr vert="horz" wrap="non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1800" b="1" i="1" baseline="0">
                <a:solidFill>
                  <a:schemeClr val="tx1"/>
                </a:solidFill>
                <a:latin typeface="+mn-lt"/>
                <a:ea typeface="+mn-ea"/>
                <a:cs typeface="+mn-cs"/>
              </a:defRPr>
            </a:lvl1pPr>
          </a:lstStyle>
          <a:p>
            <a:pPr lvl="0"/>
            <a:r>
              <a:rPr/>
              <a:t>Name of Person Quoted</a:t>
            </a:r>
          </a:p>
        </p:txBody>
      </p:sp>
      <p:sp>
        <p:nvSpPr>
          <p:cNvPr id="11" name="Text Placeholder 18"/>
          <p:cNvSpPr>
            <a:spLocks noGrp="1"/>
          </p:cNvSpPr>
          <p:nvPr>
            <p:ph type="body" sz="quarter" idx="14" hasCustomPrompt="1"/>
          </p:nvPr>
        </p:nvSpPr>
        <p:spPr>
          <a:xfrm>
            <a:off x="901460" y="4572000"/>
            <a:ext cx="2908792" cy="74474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1800" b="0" i="1" baseline="0">
                <a:solidFill>
                  <a:schemeClr val="accent1"/>
                </a:solidFill>
                <a:latin typeface="+mn-lt"/>
                <a:ea typeface="+mn-ea"/>
                <a:cs typeface="+mn-cs"/>
              </a:defRPr>
            </a:lvl1pPr>
          </a:lstStyle>
          <a:p>
            <a:pPr lvl="0"/>
            <a:r>
              <a:rPr/>
              <a:t>Title, Company Name</a:t>
            </a:r>
          </a:p>
        </p:txBody>
      </p:sp>
      <p:sp>
        <p:nvSpPr>
          <p:cNvPr id="3" name="Date Placeholder 2"/>
          <p:cNvSpPr>
            <a:spLocks noGrp="1"/>
          </p:cNvSpPr>
          <p:nvPr>
            <p:ph type="dt" sz="half" idx="10"/>
          </p:nvPr>
        </p:nvSpPr>
        <p:spPr/>
        <p:txBody>
          <a:bodyPr/>
          <a:lstStyle/>
          <a:p>
            <a:pPr>
              <a:defRPr/>
            </a:pPr>
            <a:fld id="{368CE8EF-18F6-3948-8967-65EDFC7FDDE6}"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8" name="Footer Placeholder 7"/>
          <p:cNvSpPr>
            <a:spLocks noGrp="1"/>
          </p:cNvSpPr>
          <p:nvPr>
            <p:ph type="ftr" sz="quarter" idx="11"/>
          </p:nvPr>
        </p:nvSpPr>
        <p:spPr/>
        <p:txBody>
          <a:bodyPr/>
          <a:lstStyle/>
          <a:p>
            <a:pPr>
              <a:defRPr/>
            </a:pPr>
            <a:endParaRPr lang="en-US">
              <a:solidFill>
                <a:srgbClr val="404040">
                  <a:lumMod val="60000"/>
                  <a:lumOff val="40000"/>
                </a:srgbClr>
              </a:solidFill>
            </a:endParaRPr>
          </a:p>
        </p:txBody>
      </p:sp>
      <p:sp>
        <p:nvSpPr>
          <p:cNvPr id="9" name="Slide Number Placeholder 8"/>
          <p:cNvSpPr>
            <a:spLocks noGrp="1"/>
          </p:cNvSpPr>
          <p:nvPr>
            <p:ph type="sldNum" sz="quarter" idx="12"/>
          </p:nvPr>
        </p:nvSpPr>
        <p:spPr/>
        <p:txBody>
          <a:bodyPr/>
          <a:lstStyle/>
          <a:p>
            <a:pPr>
              <a:defRPr/>
            </a:pPr>
            <a:fld id="{181EB853-A774-3D42-89BA-72EC58C9A52F}"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237480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p:cSld name="Q&amp;A">
    <p:spTree>
      <p:nvGrpSpPr>
        <p:cNvPr id="1" name=""/>
        <p:cNvGrpSpPr/>
        <p:nvPr/>
      </p:nvGrpSpPr>
      <p:grpSpPr>
        <a:xfrm>
          <a:off x="0" y="0"/>
          <a:ext cx="0" cy="0"/>
          <a:chOff x="0" y="0"/>
          <a:chExt cx="0" cy="0"/>
        </a:xfrm>
      </p:grpSpPr>
      <p:grpSp>
        <p:nvGrpSpPr>
          <p:cNvPr id="16" name="Group 15"/>
          <p:cNvGrpSpPr/>
          <p:nvPr/>
        </p:nvGrpSpPr>
        <p:grpSpPr bwMode="ltGray">
          <a:xfrm>
            <a:off x="615172" y="178278"/>
            <a:ext cx="8331967" cy="2845277"/>
            <a:chOff x="610410" y="178278"/>
            <a:chExt cx="8331967" cy="2845278"/>
          </a:xfrm>
        </p:grpSpPr>
        <p:sp>
          <p:nvSpPr>
            <p:cNvPr id="17" name="Rectangle 16"/>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8" name="Rectangle 17"/>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9" name="Rectangle 18"/>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0" name="Rectangle 19"/>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1"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2" name="Rectangle 21"/>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3" name="Rectangle 22"/>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4" name="Rectangle 23"/>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5" name="Rectangle 24"/>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6" name="Rectangle 25"/>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7" name="Rectangle 26"/>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8" name="Rectangle 27"/>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9" name="Rectangle 28"/>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0" name="Rectangle 29"/>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1" name="Rectangle 30"/>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2" name="Rectangle 31"/>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3"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4" name="Rectangle 33"/>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5"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6" name="Rectangle 35"/>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7"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8"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39" name="Rectangle 38"/>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0" name="Rectangle 39"/>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1" name="Rectangle 40"/>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2" name="Rectangle 41"/>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3" name="Rectangle 42"/>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4"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5" name="Rectangle 44"/>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6" name="Rectangle 45"/>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7" name="Rectangle 46"/>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8" name="Rectangle 47"/>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9" name="Rectangle 48"/>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0" name="Rectangle 49"/>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1" name="Rectangle 50"/>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2" name="Rectangle 51"/>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3"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4" name="Rectangle 53"/>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5"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6" name="Rectangle 55"/>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7"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8"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9" name="Rectangle 58"/>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0" name="Rectangle 59"/>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
        <p:nvSpPr>
          <p:cNvPr id="7" name="Date Placeholder 6"/>
          <p:cNvSpPr>
            <a:spLocks noGrp="1"/>
          </p:cNvSpPr>
          <p:nvPr>
            <p:ph type="dt" sz="half" idx="10"/>
          </p:nvPr>
        </p:nvSpPr>
        <p:spPr>
          <a:xfrm>
            <a:off x="5029200" y="6329172"/>
            <a:ext cx="1066800" cy="182880"/>
          </a:xfrm>
        </p:spPr>
        <p:txBody>
          <a:bodyPr/>
          <a:lstStyle/>
          <a:p>
            <a:pPr>
              <a:defRPr/>
            </a:pPr>
            <a:fld id="{368CE8EF-18F6-3948-8967-65EDFC7FDDE6}"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8" name="Footer Placeholder 7"/>
          <p:cNvSpPr>
            <a:spLocks noGrp="1"/>
          </p:cNvSpPr>
          <p:nvPr>
            <p:ph type="ftr" sz="quarter" idx="11"/>
          </p:nvPr>
        </p:nvSpPr>
        <p:spPr/>
        <p:txBody>
          <a:bodyPr/>
          <a:lstStyle/>
          <a:p>
            <a:pPr>
              <a:defRPr/>
            </a:pPr>
            <a:endParaRPr lang="en-US">
              <a:solidFill>
                <a:srgbClr val="404040">
                  <a:lumMod val="60000"/>
                  <a:lumOff val="40000"/>
                </a:srgbClr>
              </a:solidFill>
            </a:endParaRPr>
          </a:p>
        </p:txBody>
      </p:sp>
      <p:sp>
        <p:nvSpPr>
          <p:cNvPr id="9" name="Slide Number Placeholder 8"/>
          <p:cNvSpPr>
            <a:spLocks noGrp="1"/>
          </p:cNvSpPr>
          <p:nvPr>
            <p:ph type="sldNum" sz="quarter" idx="12"/>
          </p:nvPr>
        </p:nvSpPr>
        <p:spPr>
          <a:xfrm>
            <a:off x="8292954" y="6329172"/>
            <a:ext cx="393846" cy="182880"/>
          </a:xfrm>
        </p:spPr>
        <p:txBody>
          <a:bodyPr/>
          <a:lstStyle>
            <a:lvl1pPr algn="r">
              <a:defRPr>
                <a:solidFill>
                  <a:schemeClr val="tx1">
                    <a:lumMod val="60000"/>
                    <a:lumOff val="40000"/>
                  </a:schemeClr>
                </a:solidFill>
              </a:defRPr>
            </a:lvl1pPr>
          </a:lstStyle>
          <a:p>
            <a:pPr>
              <a:defRPr/>
            </a:pPr>
            <a:fld id="{181EB853-A774-3D42-89BA-72EC58C9A52F}" type="slidenum">
              <a:rPr lang="en-US" smtClean="0">
                <a:solidFill>
                  <a:srgbClr val="404040">
                    <a:lumMod val="60000"/>
                    <a:lumOff val="40000"/>
                  </a:srgbClr>
                </a:solidFill>
              </a:rPr>
              <a:pPr>
                <a:defRPr/>
              </a:pPr>
              <a:t>‹#›</a:t>
            </a:fld>
            <a:endParaRPr lang="en-US">
              <a:solidFill>
                <a:srgbClr val="404040">
                  <a:lumMod val="60000"/>
                  <a:lumOff val="40000"/>
                </a:srgbClr>
              </a:solidFill>
            </a:endParaRPr>
          </a:p>
        </p:txBody>
      </p:sp>
      <p:grpSp>
        <p:nvGrpSpPr>
          <p:cNvPr id="61" name="Frame"/>
          <p:cNvGrpSpPr/>
          <p:nvPr/>
        </p:nvGrpSpPr>
        <p:grpSpPr bwMode="invGray">
          <a:xfrm>
            <a:off x="0" y="0"/>
            <a:ext cx="9144000" cy="6858000"/>
            <a:chOff x="0" y="0"/>
            <a:chExt cx="9144000" cy="6858000"/>
          </a:xfrm>
        </p:grpSpPr>
        <p:sp>
          <p:nvSpPr>
            <p:cNvPr id="62" name="Rectangle 61"/>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3" name="Rectangle 6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4" name="Rectangle 6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65" name="Rectangle 6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
        <p:nvSpPr>
          <p:cNvPr id="70" name="TextBox 69"/>
          <p:cNvSpPr txBox="1"/>
          <p:nvPr/>
        </p:nvSpPr>
        <p:spPr>
          <a:xfrm>
            <a:off x="1306199" y="4027226"/>
            <a:ext cx="883806" cy="1304925"/>
          </a:xfrm>
          <a:prstGeom prst="rect">
            <a:avLst/>
          </a:prstGeom>
          <a:noFill/>
        </p:spPr>
        <p:txBody>
          <a:bodyPr wrap="square" lIns="0" tIns="0" rIns="0" bIns="0" rtlCol="0">
            <a:noAutofit/>
          </a:bodyPr>
          <a:lstStyle/>
          <a:p>
            <a:pPr algn="ctr">
              <a:lnSpc>
                <a:spcPct val="90000"/>
              </a:lnSpc>
            </a:pPr>
            <a:r>
              <a:rPr sz="6600">
                <a:solidFill>
                  <a:srgbClr val="C4C4C4"/>
                </a:solidFill>
              </a:rPr>
              <a:t>&amp;</a:t>
            </a:r>
          </a:p>
        </p:txBody>
      </p:sp>
      <p:sp>
        <p:nvSpPr>
          <p:cNvPr id="71" name="TextBox 70"/>
          <p:cNvSpPr txBox="1"/>
          <p:nvPr/>
        </p:nvSpPr>
        <p:spPr>
          <a:xfrm>
            <a:off x="867540" y="4011283"/>
            <a:ext cx="967895" cy="1246517"/>
          </a:xfrm>
          <a:prstGeom prst="rect">
            <a:avLst/>
          </a:prstGeom>
          <a:noFill/>
        </p:spPr>
        <p:txBody>
          <a:bodyPr wrap="square" lIns="0" tIns="0" rIns="0" bIns="0" rtlCol="0">
            <a:noAutofit/>
          </a:bodyPr>
          <a:lstStyle/>
          <a:p>
            <a:pPr>
              <a:lnSpc>
                <a:spcPct val="90000"/>
              </a:lnSpc>
            </a:pPr>
            <a:r>
              <a:rPr sz="7200" b="1">
                <a:solidFill>
                  <a:srgbClr val="404040"/>
                </a:solidFill>
              </a:rPr>
              <a:t>Q</a:t>
            </a:r>
          </a:p>
        </p:txBody>
      </p:sp>
      <p:sp>
        <p:nvSpPr>
          <p:cNvPr id="72" name="TextBox 71"/>
          <p:cNvSpPr txBox="1"/>
          <p:nvPr/>
        </p:nvSpPr>
        <p:spPr>
          <a:xfrm>
            <a:off x="1967134" y="4011283"/>
            <a:ext cx="847305" cy="1246517"/>
          </a:xfrm>
          <a:prstGeom prst="rect">
            <a:avLst/>
          </a:prstGeom>
          <a:noFill/>
        </p:spPr>
        <p:txBody>
          <a:bodyPr wrap="square" lIns="0" tIns="0" rIns="0" bIns="0" rtlCol="0">
            <a:noAutofit/>
          </a:bodyPr>
          <a:lstStyle/>
          <a:p>
            <a:pPr>
              <a:lnSpc>
                <a:spcPct val="90000"/>
              </a:lnSpc>
            </a:pPr>
            <a:r>
              <a:rPr sz="7200" b="1">
                <a:solidFill>
                  <a:srgbClr val="404040"/>
                </a:solidFill>
              </a:rPr>
              <a:t>A</a:t>
            </a:r>
          </a:p>
        </p:txBody>
      </p:sp>
    </p:spTree>
    <p:extLst>
      <p:ext uri="{BB962C8B-B14F-4D97-AF65-F5344CB8AC3E}">
        <p14:creationId xmlns:p14="http://schemas.microsoft.com/office/powerpoint/2010/main" val="116313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p:cSld name="Thank You External">
    <p:spTree>
      <p:nvGrpSpPr>
        <p:cNvPr id="1" name=""/>
        <p:cNvGrpSpPr/>
        <p:nvPr/>
      </p:nvGrpSpPr>
      <p:grpSpPr>
        <a:xfrm>
          <a:off x="0" y="0"/>
          <a:ext cx="0" cy="0"/>
          <a:chOff x="0" y="0"/>
          <a:chExt cx="0" cy="0"/>
        </a:xfrm>
      </p:grpSpPr>
      <p:grpSp>
        <p:nvGrpSpPr>
          <p:cNvPr id="74" name="Group 73"/>
          <p:cNvGrpSpPr/>
          <p:nvPr/>
        </p:nvGrpSpPr>
        <p:grpSpPr bwMode="ltGray">
          <a:xfrm>
            <a:off x="615172" y="178278"/>
            <a:ext cx="8331967" cy="2845277"/>
            <a:chOff x="610410" y="178278"/>
            <a:chExt cx="8331967" cy="2845278"/>
          </a:xfrm>
        </p:grpSpPr>
        <p:sp>
          <p:nvSpPr>
            <p:cNvPr id="75" name="Rectangle 74"/>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6" name="Rectangle 75"/>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7" name="Rectangle 76"/>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8" name="Rectangle 77"/>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9"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0" name="Rectangle 79"/>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1" name="Rectangle 80"/>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2" name="Rectangle 81"/>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3" name="Rectangle 82"/>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4" name="Rectangle 83"/>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5" name="Rectangle 84"/>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6" name="Rectangle 85"/>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7" name="Rectangle 86"/>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8" name="Rectangle 87"/>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9" name="Rectangle 88"/>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0" name="Rectangle 89"/>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1"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2" name="Rectangle 91"/>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3"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4" name="Rectangle 93"/>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5"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6"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7" name="Rectangle 96"/>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8" name="Rectangle 97"/>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9" name="Rectangle 98"/>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0" name="Rectangle 99"/>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1" name="Rectangle 100"/>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2"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3" name="Rectangle 102"/>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4" name="Rectangle 103"/>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5" name="Rectangle 104"/>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6" name="Rectangle 105"/>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7" name="Rectangle 106"/>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8" name="Rectangle 107"/>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9" name="Rectangle 108"/>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0" name="Rectangle 109"/>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1"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2" name="Rectangle 111"/>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3"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4" name="Rectangle 113"/>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5"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6"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7" name="Rectangle 116"/>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8" name="Rectangle 117"/>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grpSp>
        <p:nvGrpSpPr>
          <p:cNvPr id="123" name="Frame"/>
          <p:cNvGrpSpPr/>
          <p:nvPr/>
        </p:nvGrpSpPr>
        <p:grpSpPr bwMode="invGray">
          <a:xfrm>
            <a:off x="0" y="0"/>
            <a:ext cx="9144000" cy="6858000"/>
            <a:chOff x="0" y="0"/>
            <a:chExt cx="9144000" cy="6858000"/>
          </a:xfrm>
        </p:grpSpPr>
        <p:sp>
          <p:nvSpPr>
            <p:cNvPr id="124" name="Rectangle 123"/>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25" name="Rectangle 124"/>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26" name="Rectangle 125"/>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27" name="Rectangle 126"/>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
        <p:nvSpPr>
          <p:cNvPr id="4" name="TextBox 3"/>
          <p:cNvSpPr txBox="1"/>
          <p:nvPr/>
        </p:nvSpPr>
        <p:spPr>
          <a:xfrm>
            <a:off x="910670" y="3401683"/>
            <a:ext cx="3661330" cy="439312"/>
          </a:xfrm>
          <a:prstGeom prst="rect">
            <a:avLst/>
          </a:prstGeom>
          <a:noFill/>
        </p:spPr>
        <p:txBody>
          <a:bodyPr wrap="square" lIns="0" tIns="0" rIns="0" bIns="0" rtlCol="0">
            <a:noAutofit/>
          </a:bodyPr>
          <a:lstStyle/>
          <a:p>
            <a:pPr>
              <a:lnSpc>
                <a:spcPct val="90000"/>
              </a:lnSpc>
            </a:pPr>
            <a:r>
              <a:rPr sz="3200" b="1">
                <a:solidFill>
                  <a:srgbClr val="404040"/>
                </a:solidFill>
              </a:rPr>
              <a:t>Thank you!</a:t>
            </a:r>
          </a:p>
        </p:txBody>
      </p:sp>
      <p:sp>
        <p:nvSpPr>
          <p:cNvPr id="2" name="Title 1"/>
          <p:cNvSpPr>
            <a:spLocks noGrp="1"/>
          </p:cNvSpPr>
          <p:nvPr>
            <p:ph type="ctrTitle" hasCustomPrompt="1"/>
          </p:nvPr>
        </p:nvSpPr>
        <p:spPr>
          <a:xfrm>
            <a:off x="914400" y="4464315"/>
            <a:ext cx="7315202" cy="403225"/>
          </a:xfrm>
        </p:spPr>
        <p:txBody>
          <a:bodyPr anchor="t"/>
          <a:lstStyle>
            <a:lvl1pPr>
              <a:lnSpc>
                <a:spcPct val="90000"/>
              </a:lnSpc>
              <a:defRPr sz="2400"/>
            </a:lvl1pPr>
          </a:lstStyle>
          <a:p>
            <a:r>
              <a:rPr/>
              <a:t>Click to add presenter’s name</a:t>
            </a:r>
          </a:p>
        </p:txBody>
      </p:sp>
      <p:sp>
        <p:nvSpPr>
          <p:cNvPr id="3" name="Subtitle 2"/>
          <p:cNvSpPr>
            <a:spLocks noGrp="1"/>
          </p:cNvSpPr>
          <p:nvPr>
            <p:ph type="subTitle" idx="1" hasCustomPrompt="1"/>
          </p:nvPr>
        </p:nvSpPr>
        <p:spPr>
          <a:xfrm>
            <a:off x="914399" y="4910670"/>
            <a:ext cx="7315202" cy="651930"/>
          </a:xfrm>
        </p:spPr>
        <p:txBody>
          <a:bodyPr>
            <a:noAutofit/>
          </a:bodyPr>
          <a:lstStyle>
            <a:lvl1pPr marL="0" indent="0" algn="l">
              <a:spcBef>
                <a:spcPts val="0"/>
              </a:spcBef>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Presenter’s email</a:t>
            </a:r>
            <a:br>
              <a:rPr/>
            </a:br>
            <a:r>
              <a:rPr/>
              <a:t>Presenter’s phone</a:t>
            </a:r>
          </a:p>
        </p:txBody>
      </p:sp>
      <p:sp>
        <p:nvSpPr>
          <p:cNvPr id="57" name="Rectangle 6"/>
          <p:cNvSpPr>
            <a:spLocks noChangeArrowheads="1"/>
          </p:cNvSpPr>
          <p:nvPr/>
        </p:nvSpPr>
        <p:spPr bwMode="auto">
          <a:xfrm>
            <a:off x="908808" y="5638800"/>
            <a:ext cx="7320792" cy="534625"/>
          </a:xfrm>
          <a:prstGeom prst="rect">
            <a:avLst/>
          </a:prstGeom>
          <a:noFill/>
          <a:ln w="9525">
            <a:noFill/>
            <a:miter lim="800000"/>
            <a:headEnd/>
            <a:tailEnd/>
          </a:ln>
          <a:effectLst/>
        </p:spPr>
        <p:txBody>
          <a:bodyPr wrap="square" lIns="0" tIns="0" rIns="0" bIns="0" anchor="b">
            <a:noAutofit/>
          </a:bodyPr>
          <a:lstStyle/>
          <a:p>
            <a:pPr>
              <a:lnSpc>
                <a:spcPct val="90000"/>
              </a:lnSpc>
              <a:spcBef>
                <a:spcPts val="400"/>
              </a:spcBef>
            </a:pPr>
            <a:r>
              <a:rPr sz="800" b="1">
                <a:solidFill>
                  <a:srgbClr val="404040"/>
                </a:solidFill>
                <a:latin typeface="Calibri"/>
              </a:rPr>
              <a:t>Copyright © 2014 Symantec Corporation. All rights reserved. </a:t>
            </a:r>
            <a:r>
              <a:rPr sz="800">
                <a:solidFill>
                  <a:srgbClr val="404040"/>
                </a:solidFill>
                <a:latin typeface="Calibri"/>
              </a:rPr>
              <a:t>Symantec and the Symantec Logo are trademarks or registered trademarks of Symantec Corporation or its affiliates in the U.S. and other countries.  Other names may be trademarks of their respective owners.</a:t>
            </a:r>
          </a:p>
          <a:p>
            <a:pPr>
              <a:lnSpc>
                <a:spcPct val="90000"/>
              </a:lnSpc>
              <a:spcBef>
                <a:spcPts val="400"/>
              </a:spcBef>
            </a:pPr>
            <a:r>
              <a:rPr sz="800">
                <a:solidFill>
                  <a:srgbClr val="404040"/>
                </a:solidFill>
                <a:latin typeface="Calibri"/>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58"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Tree>
    <p:extLst>
      <p:ext uri="{BB962C8B-B14F-4D97-AF65-F5344CB8AC3E}">
        <p14:creationId xmlns:p14="http://schemas.microsoft.com/office/powerpoint/2010/main" val="318783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p:cSld name="Thank You Internal">
    <p:spTree>
      <p:nvGrpSpPr>
        <p:cNvPr id="1" name=""/>
        <p:cNvGrpSpPr/>
        <p:nvPr/>
      </p:nvGrpSpPr>
      <p:grpSpPr>
        <a:xfrm>
          <a:off x="0" y="0"/>
          <a:ext cx="0" cy="0"/>
          <a:chOff x="0" y="0"/>
          <a:chExt cx="0" cy="0"/>
        </a:xfrm>
      </p:grpSpPr>
      <p:grpSp>
        <p:nvGrpSpPr>
          <p:cNvPr id="74" name="Group 73"/>
          <p:cNvGrpSpPr/>
          <p:nvPr/>
        </p:nvGrpSpPr>
        <p:grpSpPr bwMode="ltGray">
          <a:xfrm>
            <a:off x="615172" y="178278"/>
            <a:ext cx="8331967" cy="2845277"/>
            <a:chOff x="610410" y="178278"/>
            <a:chExt cx="8331967" cy="2845278"/>
          </a:xfrm>
        </p:grpSpPr>
        <p:sp>
          <p:nvSpPr>
            <p:cNvPr id="75" name="Rectangle 74"/>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6" name="Rectangle 75"/>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7" name="Rectangle 76"/>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8" name="Rectangle 77"/>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79"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0" name="Rectangle 79"/>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1" name="Rectangle 80"/>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2" name="Rectangle 81"/>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3" name="Rectangle 82"/>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4" name="Rectangle 83"/>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5" name="Rectangle 84"/>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6" name="Rectangle 85"/>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7" name="Rectangle 86"/>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8" name="Rectangle 87"/>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89" name="Rectangle 88"/>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0" name="Rectangle 89"/>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1"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2" name="Rectangle 91"/>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3"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4" name="Rectangle 93"/>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5"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6"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7" name="Rectangle 96"/>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8" name="Rectangle 97"/>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99" name="Rectangle 98"/>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0" name="Rectangle 99"/>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1" name="Rectangle 100"/>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2"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3" name="Rectangle 102"/>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4" name="Rectangle 103"/>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5" name="Rectangle 104"/>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6" name="Rectangle 105"/>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7" name="Rectangle 106"/>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8" name="Rectangle 107"/>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09" name="Rectangle 108"/>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0" name="Rectangle 109"/>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1"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2" name="Rectangle 111"/>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3"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4" name="Rectangle 113"/>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5"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6"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7" name="Rectangle 116"/>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18" name="Rectangle 117"/>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grpSp>
        <p:nvGrpSpPr>
          <p:cNvPr id="155" name="Frame"/>
          <p:cNvGrpSpPr/>
          <p:nvPr/>
        </p:nvGrpSpPr>
        <p:grpSpPr bwMode="invGray">
          <a:xfrm>
            <a:off x="0" y="0"/>
            <a:ext cx="9144000" cy="6858000"/>
            <a:chOff x="0" y="0"/>
            <a:chExt cx="9144000" cy="6858000"/>
          </a:xfrm>
        </p:grpSpPr>
        <p:sp>
          <p:nvSpPr>
            <p:cNvPr id="156" name="Rectangle 155"/>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57" name="Rectangle 156"/>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58" name="Rectangle 157"/>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159" name="Rectangle 158"/>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
        <p:nvSpPr>
          <p:cNvPr id="4" name="TextBox 3"/>
          <p:cNvSpPr txBox="1"/>
          <p:nvPr/>
        </p:nvSpPr>
        <p:spPr>
          <a:xfrm>
            <a:off x="910670" y="3401683"/>
            <a:ext cx="3661330" cy="439312"/>
          </a:xfrm>
          <a:prstGeom prst="rect">
            <a:avLst/>
          </a:prstGeom>
          <a:noFill/>
        </p:spPr>
        <p:txBody>
          <a:bodyPr wrap="square" lIns="0" tIns="0" rIns="0" bIns="0" rtlCol="0">
            <a:noAutofit/>
          </a:bodyPr>
          <a:lstStyle/>
          <a:p>
            <a:pPr>
              <a:lnSpc>
                <a:spcPct val="90000"/>
              </a:lnSpc>
            </a:pPr>
            <a:r>
              <a:rPr sz="3200" b="1">
                <a:solidFill>
                  <a:srgbClr val="404040"/>
                </a:solidFill>
              </a:rPr>
              <a:t>Thank you!</a:t>
            </a:r>
          </a:p>
        </p:txBody>
      </p:sp>
      <p:sp>
        <p:nvSpPr>
          <p:cNvPr id="2" name="Title 1"/>
          <p:cNvSpPr>
            <a:spLocks noGrp="1"/>
          </p:cNvSpPr>
          <p:nvPr>
            <p:ph type="ctrTitle" hasCustomPrompt="1"/>
          </p:nvPr>
        </p:nvSpPr>
        <p:spPr>
          <a:xfrm>
            <a:off x="914400" y="4464315"/>
            <a:ext cx="7315202" cy="403225"/>
          </a:xfrm>
        </p:spPr>
        <p:txBody>
          <a:bodyPr anchor="t"/>
          <a:lstStyle>
            <a:lvl1pPr>
              <a:lnSpc>
                <a:spcPct val="90000"/>
              </a:lnSpc>
              <a:defRPr sz="2400"/>
            </a:lvl1pPr>
          </a:lstStyle>
          <a:p>
            <a:r>
              <a:rPr/>
              <a:t>Click to add presenter’s name</a:t>
            </a:r>
          </a:p>
        </p:txBody>
      </p:sp>
      <p:sp>
        <p:nvSpPr>
          <p:cNvPr id="3" name="Subtitle 2"/>
          <p:cNvSpPr>
            <a:spLocks noGrp="1"/>
          </p:cNvSpPr>
          <p:nvPr>
            <p:ph type="subTitle" idx="1" hasCustomPrompt="1"/>
          </p:nvPr>
        </p:nvSpPr>
        <p:spPr>
          <a:xfrm>
            <a:off x="914399" y="4910670"/>
            <a:ext cx="7315202" cy="651930"/>
          </a:xfrm>
        </p:spPr>
        <p:txBody>
          <a:bodyPr>
            <a:noAutofit/>
          </a:bodyPr>
          <a:lstStyle>
            <a:lvl1pPr marL="0" indent="0" algn="l">
              <a:spcBef>
                <a:spcPts val="0"/>
              </a:spcBef>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Presenter’s email</a:t>
            </a:r>
            <a:br>
              <a:rPr/>
            </a:br>
            <a:r>
              <a:rPr/>
              <a:t>Presenter’s phone</a:t>
            </a:r>
          </a:p>
        </p:txBody>
      </p:sp>
      <p:sp>
        <p:nvSpPr>
          <p:cNvPr id="57" name="Rectangle 6"/>
          <p:cNvSpPr>
            <a:spLocks noChangeArrowheads="1"/>
          </p:cNvSpPr>
          <p:nvPr/>
        </p:nvSpPr>
        <p:spPr bwMode="auto">
          <a:xfrm>
            <a:off x="908808" y="5867400"/>
            <a:ext cx="7320792" cy="298853"/>
          </a:xfrm>
          <a:prstGeom prst="rect">
            <a:avLst/>
          </a:prstGeom>
          <a:noFill/>
          <a:ln w="9525">
            <a:noFill/>
            <a:miter lim="800000"/>
            <a:headEnd/>
            <a:tailEnd/>
          </a:ln>
          <a:effectLst/>
        </p:spPr>
        <p:txBody>
          <a:bodyPr wrap="square" lIns="0" tIns="0" rIns="0" bIns="0" anchor="b">
            <a:noAutofit/>
          </a:bodyPr>
          <a:lstStyle/>
          <a:p>
            <a:pPr>
              <a:lnSpc>
                <a:spcPct val="90000"/>
              </a:lnSpc>
            </a:pPr>
            <a:r>
              <a:rPr sz="800" b="1">
                <a:solidFill>
                  <a:srgbClr val="404040"/>
                </a:solidFill>
                <a:latin typeface="Calibri"/>
              </a:rPr>
              <a:t>SYMANTEC PROPRIETARY/CONFIDENTIAL – INTERNAL USE ONLY</a:t>
            </a:r>
            <a:br>
              <a:rPr sz="800" b="1">
                <a:solidFill>
                  <a:srgbClr val="404040"/>
                </a:solidFill>
                <a:latin typeface="Calibri"/>
              </a:rPr>
            </a:br>
            <a:r>
              <a:rPr sz="800">
                <a:solidFill>
                  <a:srgbClr val="404040"/>
                </a:solidFill>
                <a:latin typeface="Calibri"/>
              </a:rPr>
              <a:t>Copyright © 2014 Symantec Corporation. All rights reserved.</a:t>
            </a:r>
          </a:p>
        </p:txBody>
      </p:sp>
      <p:pic>
        <p:nvPicPr>
          <p:cNvPr id="58"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Tree>
    <p:extLst>
      <p:ext uri="{BB962C8B-B14F-4D97-AF65-F5344CB8AC3E}">
        <p14:creationId xmlns:p14="http://schemas.microsoft.com/office/powerpoint/2010/main" val="275649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DCED8F2D-C543-F849-9C69-170B85D5487C}"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pPr>
              <a:defRPr/>
            </a:pPr>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pPr>
              <a:defRPr/>
            </a:pPr>
            <a:fld id="{A4705E11-2118-8745-923F-F735A28C309A}"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397033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33400"/>
            <a:ext cx="838200" cy="5410200"/>
          </a:xfrm>
        </p:spPr>
        <p:txBody>
          <a:bodyPr vert="eaVert"/>
          <a:lstStyle>
            <a:lvl1pPr>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457200" y="533400"/>
            <a:ext cx="7087374"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pPr>
              <a:defRPr/>
            </a:pPr>
            <a:fld id="{81DBEDFE-A6D1-604F-8DB2-93051C790ACA}"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8" name="Footer Placeholder 7"/>
          <p:cNvSpPr>
            <a:spLocks noGrp="1"/>
          </p:cNvSpPr>
          <p:nvPr>
            <p:ph type="ftr" sz="quarter" idx="11"/>
          </p:nvPr>
        </p:nvSpPr>
        <p:spPr/>
        <p:txBody>
          <a:bodyPr/>
          <a:lstStyle/>
          <a:p>
            <a:pPr>
              <a:defRPr/>
            </a:pPr>
            <a:endParaRPr lang="en-US">
              <a:solidFill>
                <a:srgbClr val="404040">
                  <a:lumMod val="60000"/>
                  <a:lumOff val="40000"/>
                </a:srgbClr>
              </a:solidFill>
            </a:endParaRPr>
          </a:p>
        </p:txBody>
      </p:sp>
      <p:sp>
        <p:nvSpPr>
          <p:cNvPr id="9" name="Slide Number Placeholder 8"/>
          <p:cNvSpPr>
            <a:spLocks noGrp="1"/>
          </p:cNvSpPr>
          <p:nvPr>
            <p:ph type="sldNum" sz="quarter" idx="12"/>
          </p:nvPr>
        </p:nvSpPr>
        <p:spPr/>
        <p:txBody>
          <a:bodyPr/>
          <a:lstStyle/>
          <a:p>
            <a:pPr>
              <a:defRPr/>
            </a:pPr>
            <a:fld id="{672CE49E-CA10-744E-BA61-7BEB95C9FABA}"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350621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cSld name="1_Title Slide">
    <p:bg>
      <p:bgPr>
        <a:solidFill>
          <a:schemeClr val="bg1"/>
        </a:solidFill>
        <a:effectLst/>
      </p:bgPr>
    </p:bg>
    <p:spTree>
      <p:nvGrpSpPr>
        <p:cNvPr id="1" name=""/>
        <p:cNvGrpSpPr/>
        <p:nvPr/>
      </p:nvGrpSpPr>
      <p:grpSpPr>
        <a:xfrm>
          <a:off x="0" y="0"/>
          <a:ext cx="0" cy="0"/>
          <a:chOff x="0" y="0"/>
          <a:chExt cx="0" cy="0"/>
        </a:xfrm>
      </p:grpSpPr>
      <p:grpSp>
        <p:nvGrpSpPr>
          <p:cNvPr id="5" name="Group 16"/>
          <p:cNvGrpSpPr>
            <a:grpSpLocks/>
          </p:cNvGrpSpPr>
          <p:nvPr/>
        </p:nvGrpSpPr>
        <p:grpSpPr bwMode="auto">
          <a:xfrm>
            <a:off x="227013" y="6323013"/>
            <a:ext cx="8691562" cy="301625"/>
            <a:chOff x="227015" y="6323678"/>
            <a:chExt cx="8691371" cy="301752"/>
          </a:xfrm>
        </p:grpSpPr>
        <p:sp>
          <p:nvSpPr>
            <p:cNvPr id="6" name="Round Same Side Corner Rectangle 17"/>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cs typeface="Arial" charset="0"/>
              </a:endParaRPr>
            </a:p>
          </p:txBody>
        </p:sp>
        <p:sp>
          <p:nvSpPr>
            <p:cNvPr id="7" name="Round Same Side Corner Rectangle 19"/>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cs typeface="Arial" charset="0"/>
              </a:endParaRPr>
            </a:p>
          </p:txBody>
        </p:sp>
      </p:grpSp>
      <p:pic>
        <p:nvPicPr>
          <p:cNvPr id="31" name="Picture 22"/>
          <p:cNvPicPr>
            <a:picLocks noChangeAspect="1" noChangeArrowheads="1"/>
          </p:cNvPicPr>
          <p:nvPr/>
        </p:nvPicPr>
        <p:blipFill>
          <a:blip r:embed="rId2"/>
          <a:srcRect/>
          <a:stretch>
            <a:fillRect/>
          </a:stretch>
        </p:blipFill>
        <p:spPr bwMode="gray">
          <a:xfrm>
            <a:off x="0" y="3175"/>
            <a:ext cx="1588" cy="1588"/>
          </a:xfrm>
          <a:prstGeom prst="rect">
            <a:avLst/>
          </a:prstGeom>
          <a:noFill/>
          <a:ln w="12700">
            <a:noFill/>
            <a:miter lim="800000"/>
            <a:headEnd/>
            <a:tailEnd/>
          </a:ln>
        </p:spPr>
      </p:pic>
      <p:pic>
        <p:nvPicPr>
          <p:cNvPr id="32" name="Picture 23"/>
          <p:cNvPicPr>
            <a:picLocks noChangeAspect="1" noChangeArrowheads="1"/>
          </p:cNvPicPr>
          <p:nvPr/>
        </p:nvPicPr>
        <p:blipFill>
          <a:blip r:embed="rId2"/>
          <a:srcRect/>
          <a:stretch>
            <a:fillRect/>
          </a:stretch>
        </p:blipFill>
        <p:spPr bwMode="gray">
          <a:xfrm>
            <a:off x="0" y="3175"/>
            <a:ext cx="1588" cy="1588"/>
          </a:xfrm>
          <a:prstGeom prst="rect">
            <a:avLst/>
          </a:prstGeom>
          <a:noFill/>
          <a:ln w="12700">
            <a:noFill/>
            <a:miter lim="800000"/>
            <a:headEnd/>
            <a:tailEnd/>
          </a:ln>
        </p:spPr>
      </p:pic>
      <p:pic>
        <p:nvPicPr>
          <p:cNvPr id="33" name="Picture 24"/>
          <p:cNvPicPr>
            <a:picLocks noChangeAspect="1" noChangeArrowheads="1"/>
          </p:cNvPicPr>
          <p:nvPr/>
        </p:nvPicPr>
        <p:blipFill>
          <a:blip r:embed="rId2"/>
          <a:srcRect/>
          <a:stretch>
            <a:fillRect/>
          </a:stretch>
        </p:blipFill>
        <p:spPr bwMode="gray">
          <a:xfrm>
            <a:off x="0" y="3175"/>
            <a:ext cx="1588" cy="1588"/>
          </a:xfrm>
          <a:prstGeom prst="rect">
            <a:avLst/>
          </a:prstGeom>
          <a:noFill/>
          <a:ln w="12700">
            <a:noFill/>
            <a:miter lim="800000"/>
            <a:headEnd/>
            <a:tailEnd/>
          </a:ln>
        </p:spPr>
      </p:pic>
      <p:pic>
        <p:nvPicPr>
          <p:cNvPr id="34" name="Picture 25"/>
          <p:cNvPicPr>
            <a:picLocks noChangeAspect="1" noChangeArrowheads="1"/>
          </p:cNvPicPr>
          <p:nvPr/>
        </p:nvPicPr>
        <p:blipFill>
          <a:blip r:embed="rId2"/>
          <a:srcRect/>
          <a:stretch>
            <a:fillRect/>
          </a:stretch>
        </p:blipFill>
        <p:spPr bwMode="gray">
          <a:xfrm>
            <a:off x="0" y="3175"/>
            <a:ext cx="1588" cy="1588"/>
          </a:xfrm>
          <a:prstGeom prst="rect">
            <a:avLst/>
          </a:prstGeom>
          <a:noFill/>
          <a:ln w="12700">
            <a:noFill/>
            <a:miter lim="800000"/>
            <a:headEnd/>
            <a:tailEnd/>
          </a:ln>
        </p:spPr>
      </p:pic>
      <p:pic>
        <p:nvPicPr>
          <p:cNvPr id="35" name="Picture 26"/>
          <p:cNvPicPr>
            <a:picLocks noChangeAspect="1" noChangeArrowheads="1"/>
          </p:cNvPicPr>
          <p:nvPr/>
        </p:nvPicPr>
        <p:blipFill>
          <a:blip r:embed="rId2"/>
          <a:srcRect/>
          <a:stretch>
            <a:fillRect/>
          </a:stretch>
        </p:blipFill>
        <p:spPr bwMode="gray">
          <a:xfrm>
            <a:off x="0" y="3175"/>
            <a:ext cx="1588" cy="1588"/>
          </a:xfrm>
          <a:prstGeom prst="rect">
            <a:avLst/>
          </a:prstGeom>
          <a:noFill/>
          <a:ln w="12700">
            <a:noFill/>
            <a:miter lim="800000"/>
            <a:headEnd/>
            <a:tailEnd/>
          </a:ln>
        </p:spPr>
      </p:pic>
      <p:pic>
        <p:nvPicPr>
          <p:cNvPr id="36" name="Picture 27"/>
          <p:cNvPicPr>
            <a:picLocks noChangeAspect="1" noChangeArrowheads="1"/>
          </p:cNvPicPr>
          <p:nvPr/>
        </p:nvPicPr>
        <p:blipFill>
          <a:blip r:embed="rId2"/>
          <a:srcRect/>
          <a:stretch>
            <a:fillRect/>
          </a:stretch>
        </p:blipFill>
        <p:spPr bwMode="gray">
          <a:xfrm>
            <a:off x="0" y="3175"/>
            <a:ext cx="1588" cy="1588"/>
          </a:xfrm>
          <a:prstGeom prst="rect">
            <a:avLst/>
          </a:prstGeom>
          <a:noFill/>
          <a:ln w="12700">
            <a:noFill/>
            <a:miter lim="800000"/>
            <a:headEnd/>
            <a:tailEnd/>
          </a:ln>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chemeClr val="bg2">
                    <a:lumMod val="50000"/>
                  </a:schemeClr>
                </a:solidFill>
                <a:latin typeface="Calibri" pitchFamily="34" charset="0"/>
                <a:cs typeface="Calibri" pitchFamily="34" charset="0"/>
              </a:defRPr>
            </a:lvl1pPr>
          </a:lstStyle>
          <a:p>
            <a:pPr>
              <a:defRPr/>
            </a:pPr>
            <a:endParaRPr lang="en-US">
              <a:solidFill>
                <a:srgbClr val="C4C4C4">
                  <a:lumMod val="50000"/>
                </a:srgbClr>
              </a:solidFill>
            </a:endParaRPr>
          </a:p>
        </p:txBody>
      </p:sp>
      <p:sp>
        <p:nvSpPr>
          <p:cNvPr id="38" name="Rectangle 6"/>
          <p:cNvSpPr>
            <a:spLocks noGrp="1" noChangeArrowheads="1"/>
          </p:cNvSpPr>
          <p:nvPr>
            <p:ph type="sldNum" sz="quarter" idx="12"/>
          </p:nvPr>
        </p:nvSpPr>
        <p:spPr/>
        <p:txBody>
          <a:bodyPr/>
          <a:lstStyle>
            <a:lvl1pPr eaLnBrk="0" hangingPunct="0">
              <a:defRPr sz="1000" b="1">
                <a:solidFill>
                  <a:schemeClr val="bg1"/>
                </a:solidFill>
                <a:latin typeface="Calibri" pitchFamily="34" charset="0"/>
                <a:cs typeface="Calibri" pitchFamily="34" charset="0"/>
              </a:defRPr>
            </a:lvl1pPr>
          </a:lstStyle>
          <a:p>
            <a:pPr>
              <a:defRPr/>
            </a:pPr>
            <a:fld id="{181EB853-A774-3D42-89BA-72EC58C9A52F}" type="slidenum">
              <a:rPr lang="en-US" smtClean="0">
                <a:solidFill>
                  <a:srgbClr val="FFFFFF"/>
                </a:solidFill>
              </a:rPr>
              <a:pPr>
                <a:defRPr/>
              </a:pPr>
              <a:t>‹#›</a:t>
            </a:fld>
            <a:endParaRPr lang="en-US">
              <a:solidFill>
                <a:srgbClr val="FFFFFF"/>
              </a:solidFill>
            </a:endParaRPr>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chemeClr val="bg2">
                  <a:lumMod val="50000"/>
                </a:schemeClr>
              </a:buClr>
              <a:defRPr lang="en-US" sz="1600" b="0" baseline="0">
                <a:solidFill>
                  <a:schemeClr val="bg2">
                    <a:lumMod val="50000"/>
                  </a:schemeClr>
                </a:solidFill>
                <a:latin typeface="+mn-lt"/>
                <a:ea typeface="+mn-ea"/>
                <a:cs typeface="+mn-cs"/>
              </a:defRPr>
            </a:lvl1pPr>
          </a:lstStyle>
          <a:p>
            <a:pPr>
              <a:buClr>
                <a:srgbClr val="C4C4C4">
                  <a:lumMod val="50000"/>
                </a:srgbClr>
              </a:buClr>
              <a:defRPr/>
            </a:pPr>
            <a:fld id="{368CE8EF-18F6-3948-8967-65EDFC7FDDE6}" type="datetimeFigureOut">
              <a:rPr lang="en-US" smtClean="0">
                <a:solidFill>
                  <a:srgbClr val="C4C4C4">
                    <a:lumMod val="50000"/>
                  </a:srgbClr>
                </a:solidFill>
                <a:latin typeface="Calibri"/>
              </a:rPr>
              <a:pPr>
                <a:buClr>
                  <a:srgbClr val="C4C4C4">
                    <a:lumMod val="50000"/>
                  </a:srgbClr>
                </a:buClr>
                <a:defRPr/>
              </a:pPr>
              <a:t>4/18/2016</a:t>
            </a:fld>
            <a:endParaRPr>
              <a:solidFill>
                <a:srgbClr val="C4C4C4">
                  <a:lumMod val="50000"/>
                </a:srgbClr>
              </a:solidFill>
              <a:latin typeface="Calibri"/>
            </a:endParaRPr>
          </a:p>
        </p:txBody>
      </p:sp>
    </p:spTree>
    <p:extLst>
      <p:ext uri="{BB962C8B-B14F-4D97-AF65-F5344CB8AC3E}">
        <p14:creationId xmlns:p14="http://schemas.microsoft.com/office/powerpoint/2010/main" val="68502218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hank You - External">
    <p:spTree>
      <p:nvGrpSpPr>
        <p:cNvPr id="1" name=""/>
        <p:cNvGrpSpPr/>
        <p:nvPr/>
      </p:nvGrpSpPr>
      <p:grpSpPr>
        <a:xfrm>
          <a:off x="0" y="0"/>
          <a:ext cx="0" cy="0"/>
          <a:chOff x="0" y="0"/>
          <a:chExt cx="0" cy="0"/>
        </a:xfrm>
      </p:grpSpPr>
      <p:sp>
        <p:nvSpPr>
          <p:cNvPr id="3" name="Round Same Side Corner Rectangle 2"/>
          <p:cNvSpPr/>
          <p:nvPr/>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4" name="Round Same Side Corner Rectangle 3"/>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5" name="Rectangle 3"/>
          <p:cNvSpPr txBox="1">
            <a:spLocks noChangeArrowheads="1"/>
          </p:cNvSpPr>
          <p:nvPr/>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defRPr/>
            </a:pPr>
            <a:r>
              <a:rPr lang="en-US" sz="3400" b="1" smtClean="0">
                <a:latin typeface="Calibri" charset="0"/>
              </a:rPr>
              <a:t>Thank you!</a:t>
            </a:r>
          </a:p>
        </p:txBody>
      </p:sp>
      <p:sp>
        <p:nvSpPr>
          <p:cNvPr id="6" name="Rectangle 6"/>
          <p:cNvSpPr>
            <a:spLocks noChangeArrowheads="1"/>
          </p:cNvSpPr>
          <p:nvPr/>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latin typeface="Calibri" charset="0"/>
              </a:rPr>
              <a:t>Copyright © 2011 Symantec Corporation. All rights reserved. </a:t>
            </a:r>
            <a:r>
              <a:rPr lang="en-US" sz="800">
                <a:latin typeface="Calibri"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latin typeface="Calibri" charset="0"/>
            </a:endParaRPr>
          </a:p>
          <a:p>
            <a:pPr>
              <a:lnSpc>
                <a:spcPct val="90000"/>
              </a:lnSpc>
            </a:pPr>
            <a:r>
              <a:rPr lang="en-US" sz="800">
                <a:latin typeface="Calibri"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defRPr/>
            </a:pPr>
            <a:r>
              <a:rPr lang="en-US" sz="3400" b="1" smtClean="0">
                <a:latin typeface="Calibri"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dist="35921" dir="2700000" algn="ctr" rotWithShape="0">
                    <a:srgbClr val="9A918C"/>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p:ph type="ftr" sz="quarter" idx="10"/>
          </p:nvPr>
        </p:nvSpPr>
        <p:spPr/>
        <p:txBody>
          <a:bodyPr/>
          <a:lstStyle>
            <a:lvl1pPr algn="l" eaLnBrk="0" hangingPunct="0">
              <a:defRPr sz="1200">
                <a:solidFill>
                  <a:schemeClr val="bg2">
                    <a:lumMod val="50000"/>
                  </a:schemeClr>
                </a:solidFill>
                <a:latin typeface="Calibri" pitchFamily="34" charset="0"/>
                <a:cs typeface="Calibri" pitchFamily="34" charset="0"/>
              </a:defRPr>
            </a:lvl1pPr>
          </a:lstStyle>
          <a:p>
            <a:pPr>
              <a:defRPr/>
            </a:pPr>
            <a:endParaRPr lang="en-US"/>
          </a:p>
        </p:txBody>
      </p:sp>
      <p:sp>
        <p:nvSpPr>
          <p:cNvPr id="37" name="Rectangle 6"/>
          <p:cNvSpPr>
            <a:spLocks noGrp="1" noChangeArrowheads="1"/>
          </p:cNvSpPr>
          <p:nvPr>
            <p:ph type="sldNum" sz="quarter" idx="11"/>
          </p:nvPr>
        </p:nvSpPr>
        <p:spPr/>
        <p:txBody>
          <a:bodyPr/>
          <a:lstStyle>
            <a:lvl1pPr eaLnBrk="0" hangingPunct="0">
              <a:defRPr sz="1000" b="1">
                <a:solidFill>
                  <a:schemeClr val="bg1"/>
                </a:solidFill>
                <a:latin typeface="Calibri" pitchFamily="34" charset="0"/>
                <a:cs typeface="Calibri" pitchFamily="34" charset="0"/>
              </a:defRPr>
            </a:lvl1pPr>
          </a:lstStyle>
          <a:p>
            <a:pPr>
              <a:defRPr/>
            </a:pPr>
            <a:fld id="{0BEEF159-43EA-7C46-A2B4-237716854762}" type="slidenum">
              <a:rPr lang="en-US"/>
              <a:pPr>
                <a:defRPr/>
              </a:pPr>
              <a:t>‹#›</a:t>
            </a:fld>
            <a:endParaRPr lang="en-US"/>
          </a:p>
        </p:txBody>
      </p:sp>
    </p:spTree>
    <p:extLst>
      <p:ext uri="{BB962C8B-B14F-4D97-AF65-F5344CB8AC3E}">
        <p14:creationId xmlns:p14="http://schemas.microsoft.com/office/powerpoint/2010/main" val="298518729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1" name="Rectangle 6"/>
          <p:cNvSpPr>
            <a:spLocks noGrp="1" noChangeArrowheads="1"/>
          </p:cNvSpPr>
          <p:nvPr>
            <p:ph type="sldNum" sz="quarter" idx="17"/>
          </p:nvPr>
        </p:nvSpPr>
        <p:spPr/>
        <p:txBody>
          <a:bodyPr/>
          <a:lstStyle>
            <a:lvl1pPr>
              <a:defRPr/>
            </a:lvl1pPr>
          </a:lstStyle>
          <a:p>
            <a:pPr>
              <a:defRPr/>
            </a:pPr>
            <a:fld id="{181EB853-A774-3D42-89BA-72EC58C9A52F}" type="slidenum">
              <a:rPr lang="en-US" smtClean="0">
                <a:solidFill>
                  <a:srgbClr val="404040"/>
                </a:solidFill>
              </a:rPr>
              <a:pPr>
                <a:defRPr/>
              </a:pPr>
              <a:t>‹#›</a:t>
            </a:fld>
            <a:endParaRPr lang="en-US">
              <a:solidFill>
                <a:srgbClr val="404040"/>
              </a:solidFill>
            </a:endParaRPr>
          </a:p>
        </p:txBody>
      </p:sp>
      <p:sp>
        <p:nvSpPr>
          <p:cNvPr id="12" name="Rectangle 5"/>
          <p:cNvSpPr>
            <a:spLocks noGrp="1" noChangeArrowheads="1"/>
          </p:cNvSpPr>
          <p:nvPr>
            <p:ph type="ftr" sz="quarter" idx="11"/>
          </p:nvPr>
        </p:nvSpPr>
        <p:spPr>
          <a:xfrm>
            <a:off x="381000" y="6357938"/>
            <a:ext cx="4183063" cy="233362"/>
          </a:xfrm>
        </p:spPr>
        <p:txBody>
          <a:bodyPr/>
          <a:lstStyle>
            <a:lvl1pPr>
              <a:defRPr/>
            </a:lvl1pPr>
          </a:lstStyle>
          <a:p>
            <a:pPr>
              <a:defRPr/>
            </a:pPr>
            <a:endParaRPr lang="en-US">
              <a:solidFill>
                <a:srgbClr val="404040">
                  <a:lumMod val="60000"/>
                  <a:lumOff val="40000"/>
                </a:srgbClr>
              </a:solidFill>
            </a:endParaRPr>
          </a:p>
        </p:txBody>
      </p:sp>
    </p:spTree>
    <p:extLst>
      <p:ext uri="{BB962C8B-B14F-4D97-AF65-F5344CB8AC3E}">
        <p14:creationId xmlns:p14="http://schemas.microsoft.com/office/powerpoint/2010/main" val="1503661317"/>
      </p:ext>
    </p:extLst>
  </p:cSld>
  <p:clrMapOvr>
    <a:masterClrMapping/>
  </p:clrMapOvr>
  <p:transition/>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6"/>
          <p:cNvSpPr>
            <a:spLocks noGrp="1" noChangeArrowheads="1"/>
          </p:cNvSpPr>
          <p:nvPr>
            <p:ph type="sldNum" sz="quarter" idx="16"/>
          </p:nvPr>
        </p:nvSpPr>
        <p:spPr/>
        <p:txBody>
          <a:bodyPr/>
          <a:lstStyle>
            <a:lvl1pPr>
              <a:defRPr/>
            </a:lvl1pPr>
          </a:lstStyle>
          <a:p>
            <a:pPr>
              <a:defRPr/>
            </a:pPr>
            <a:fld id="{181EB853-A774-3D42-89BA-72EC58C9A52F}" type="slidenum">
              <a:rPr lang="en-US" smtClean="0">
                <a:solidFill>
                  <a:srgbClr val="404040"/>
                </a:solidFill>
              </a:rPr>
              <a:pPr>
                <a:defRPr/>
              </a:pPr>
              <a:t>‹#›</a:t>
            </a:fld>
            <a:endParaRPr lang="en-US">
              <a:solidFill>
                <a:srgbClr val="404040"/>
              </a:solidFill>
            </a:endParaRPr>
          </a:p>
        </p:txBody>
      </p:sp>
      <p:sp>
        <p:nvSpPr>
          <p:cNvPr id="10" name="Rectangle 5"/>
          <p:cNvSpPr>
            <a:spLocks noGrp="1" noChangeArrowheads="1"/>
          </p:cNvSpPr>
          <p:nvPr>
            <p:ph type="ftr" sz="quarter" idx="11"/>
          </p:nvPr>
        </p:nvSpPr>
        <p:spPr>
          <a:xfrm>
            <a:off x="381000" y="6357938"/>
            <a:ext cx="4183063" cy="233362"/>
          </a:xfrm>
        </p:spPr>
        <p:txBody>
          <a:bodyPr/>
          <a:lstStyle>
            <a:lvl1pPr>
              <a:defRPr/>
            </a:lvl1pPr>
          </a:lstStyle>
          <a:p>
            <a:pPr>
              <a:defRPr/>
            </a:pPr>
            <a:endParaRPr lang="en-US">
              <a:solidFill>
                <a:srgbClr val="404040">
                  <a:lumMod val="60000"/>
                  <a:lumOff val="40000"/>
                </a:srgbClr>
              </a:solidFill>
            </a:endParaRPr>
          </a:p>
        </p:txBody>
      </p:sp>
    </p:spTree>
    <p:extLst>
      <p:ext uri="{BB962C8B-B14F-4D97-AF65-F5344CB8AC3E}">
        <p14:creationId xmlns:p14="http://schemas.microsoft.com/office/powerpoint/2010/main" val="489723905"/>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p:cSld name="Thank You - External">
    <p:spTree>
      <p:nvGrpSpPr>
        <p:cNvPr id="1" name=""/>
        <p:cNvGrpSpPr/>
        <p:nvPr/>
      </p:nvGrpSpPr>
      <p:grpSpPr>
        <a:xfrm>
          <a:off x="0" y="0"/>
          <a:ext cx="0" cy="0"/>
          <a:chOff x="0" y="0"/>
          <a:chExt cx="0" cy="0"/>
        </a:xfrm>
      </p:grpSpPr>
      <p:sp>
        <p:nvSpPr>
          <p:cNvPr id="3" name="Round Same Side Corner Rectangle 17"/>
          <p:cNvSpPr/>
          <p:nvPr/>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cs typeface="Arial" charset="0"/>
            </a:endParaRPr>
          </a:p>
        </p:txBody>
      </p:sp>
      <p:sp>
        <p:nvSpPr>
          <p:cNvPr id="4" name="Round Same Side Corner Rectangle 18"/>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cs typeface="Arial" charset="0"/>
            </a:endParaRPr>
          </a:p>
        </p:txBody>
      </p:sp>
      <p:sp>
        <p:nvSpPr>
          <p:cNvPr id="5" name="Rectangle 3"/>
          <p:cNvSpPr txBox="1">
            <a:spLocks noChangeArrowheads="1"/>
          </p:cNvSpPr>
          <p:nvPr/>
        </p:nvSpPr>
        <p:spPr bwMode="gray">
          <a:xfrm>
            <a:off x="685800" y="2667000"/>
            <a:ext cx="7772400" cy="914400"/>
          </a:xfrm>
          <a:prstGeom prst="rect">
            <a:avLst/>
          </a:prstGeom>
          <a:noFill/>
          <a:ln w="9525">
            <a:noFill/>
            <a:miter lim="800000"/>
            <a:headEnd/>
            <a:tailEnd/>
          </a:ln>
        </p:spPr>
        <p:txBody>
          <a:bodyPr lIns="91419" tIns="45710" rIns="91419" bIns="45710" anchor="b"/>
          <a:lstStyle>
            <a:lvl1pPr>
              <a:defRPr sz="3400">
                <a:solidFill>
                  <a:schemeClr val="bg2">
                    <a:lumMod val="50000"/>
                  </a:schemeClr>
                </a:solidFill>
              </a:defRPr>
            </a:lvl1pPr>
          </a:lstStyle>
          <a:p>
            <a:pPr defTabSz="914400">
              <a:lnSpc>
                <a:spcPct val="90000"/>
              </a:lnSpc>
              <a:defRPr/>
            </a:pPr>
            <a:r>
              <a:rPr lang="en-US" b="1" kern="0" dirty="0" smtClean="0">
                <a:solidFill>
                  <a:prstClr val="black"/>
                </a:solidFill>
                <a:latin typeface="Calibri"/>
                <a:cs typeface="Arial" charset="0"/>
              </a:rPr>
              <a:t>Thank you!</a:t>
            </a:r>
            <a:endParaRPr lang="en-US" b="1" kern="0" dirty="0">
              <a:solidFill>
                <a:prstClr val="black"/>
              </a:solidFill>
              <a:latin typeface="Calibri"/>
              <a:cs typeface="Arial" charset="0"/>
            </a:endParaRPr>
          </a:p>
        </p:txBody>
      </p:sp>
      <p:sp>
        <p:nvSpPr>
          <p:cNvPr id="6" name="Rectangle 6"/>
          <p:cNvSpPr>
            <a:spLocks noChangeArrowheads="1"/>
          </p:cNvSpPr>
          <p:nvPr/>
        </p:nvSpPr>
        <p:spPr bwMode="auto">
          <a:xfrm>
            <a:off x="685800" y="5562600"/>
            <a:ext cx="7659688" cy="715963"/>
          </a:xfrm>
          <a:prstGeom prst="rect">
            <a:avLst/>
          </a:prstGeom>
          <a:noFill/>
          <a:ln w="9525">
            <a:noFill/>
            <a:miter lim="800000"/>
            <a:headEnd/>
            <a:tailEnd/>
          </a:ln>
          <a:effectLst/>
        </p:spPr>
        <p:txBody>
          <a:bodyPr tIns="91440" bIns="91440" anchor="b"/>
          <a:lstStyle/>
          <a:p>
            <a:pPr defTabSz="914400">
              <a:lnSpc>
                <a:spcPct val="90000"/>
              </a:lnSpc>
              <a:defRPr/>
            </a:pPr>
            <a:r>
              <a:rPr lang="en-US" sz="800" b="1" dirty="0">
                <a:solidFill>
                  <a:prstClr val="black"/>
                </a:solidFill>
                <a:latin typeface="Calibri" pitchFamily="34" charset="0"/>
                <a:cs typeface="Arial" charset="0"/>
              </a:rPr>
              <a:t>Copyright © </a:t>
            </a:r>
            <a:r>
              <a:rPr lang="en-US" sz="800" b="1" dirty="0" smtClean="0">
                <a:solidFill>
                  <a:prstClr val="black"/>
                </a:solidFill>
                <a:latin typeface="Calibri" pitchFamily="34" charset="0"/>
                <a:cs typeface="Arial" charset="0"/>
              </a:rPr>
              <a:t>2012 </a:t>
            </a:r>
            <a:r>
              <a:rPr lang="en-US" sz="800" b="1" dirty="0">
                <a:solidFill>
                  <a:prstClr val="black"/>
                </a:solidFill>
                <a:latin typeface="Calibri" pitchFamily="34" charset="0"/>
                <a:cs typeface="Arial" charset="0"/>
              </a:rPr>
              <a:t>Symantec Corporation. All rights reserved. </a:t>
            </a:r>
            <a:r>
              <a:rPr lang="en-US" sz="800" dirty="0">
                <a:solidFill>
                  <a:prstClr val="black"/>
                </a:solidFill>
                <a:latin typeface="Calibri" pitchFamily="34" charset="0"/>
                <a:cs typeface="Arial" charset="0"/>
              </a:rPr>
              <a:t>Symantec and the Symantec Logo are trademarks or registered trademarks of Symantec Corporation or its affiliates in the U.S. and other countries.  Other names may be trademarks of their respective owners.</a:t>
            </a:r>
          </a:p>
          <a:p>
            <a:pPr defTabSz="914400">
              <a:lnSpc>
                <a:spcPct val="90000"/>
              </a:lnSpc>
              <a:defRPr/>
            </a:pPr>
            <a:endParaRPr lang="en-US" sz="800" dirty="0">
              <a:solidFill>
                <a:prstClr val="black"/>
              </a:solidFill>
              <a:latin typeface="Calibri" pitchFamily="34" charset="0"/>
              <a:cs typeface="Arial" charset="0"/>
            </a:endParaRPr>
          </a:p>
          <a:p>
            <a:pPr defTabSz="914400">
              <a:lnSpc>
                <a:spcPct val="90000"/>
              </a:lnSpc>
              <a:defRPr/>
            </a:pPr>
            <a:r>
              <a:rPr lang="en-US" sz="800" dirty="0">
                <a:solidFill>
                  <a:prstClr val="black"/>
                </a:solidFill>
                <a:latin typeface="Calibri" pitchFamily="34" charset="0"/>
                <a:cs typeface="Arial"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3" descr="SYM_Horiz_RGB.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6450" y="762000"/>
            <a:ext cx="2430463" cy="639763"/>
          </a:xfrm>
          <a:prstGeom prst="rect">
            <a:avLst/>
          </a:prstGeom>
          <a:noFill/>
          <a:ln w="9525">
            <a:noFill/>
            <a:miter lim="800000"/>
            <a:headEnd/>
            <a:tailEnd/>
          </a:ln>
        </p:spPr>
      </p:pic>
      <p:sp>
        <p:nvSpPr>
          <p:cNvPr id="8" name="Rectangle 3"/>
          <p:cNvSpPr txBox="1">
            <a:spLocks noChangeArrowheads="1"/>
          </p:cNvSpPr>
          <p:nvPr/>
        </p:nvSpPr>
        <p:spPr bwMode="gray">
          <a:xfrm>
            <a:off x="685800" y="2667000"/>
            <a:ext cx="7772400" cy="914400"/>
          </a:xfrm>
          <a:prstGeom prst="rect">
            <a:avLst/>
          </a:prstGeom>
          <a:noFill/>
          <a:ln w="9525">
            <a:noFill/>
            <a:miter lim="800000"/>
            <a:headEnd/>
            <a:tailEnd/>
          </a:ln>
        </p:spPr>
        <p:txBody>
          <a:bodyPr lIns="91419" tIns="45710" rIns="91419" bIns="45710" anchor="b"/>
          <a:lstStyle>
            <a:lvl1pPr>
              <a:defRPr sz="3400">
                <a:solidFill>
                  <a:schemeClr val="bg2">
                    <a:lumMod val="50000"/>
                  </a:schemeClr>
                </a:solidFill>
              </a:defRPr>
            </a:lvl1pPr>
          </a:lstStyle>
          <a:p>
            <a:pPr defTabSz="914400">
              <a:lnSpc>
                <a:spcPct val="90000"/>
              </a:lnSpc>
              <a:defRPr/>
            </a:pPr>
            <a:r>
              <a:rPr lang="en-US" b="1" kern="0" dirty="0" smtClean="0">
                <a:solidFill>
                  <a:prstClr val="black"/>
                </a:solidFill>
                <a:latin typeface="Calibri"/>
                <a:cs typeface="Arial" charset="0"/>
              </a:rPr>
              <a:t>Thank you!</a:t>
            </a:r>
            <a:endParaRPr lang="en-US" b="1" kern="0" dirty="0">
              <a:solidFill>
                <a:prstClr val="black"/>
              </a:solidFill>
              <a:latin typeface="Calibri"/>
              <a:cs typeface="Arial" charset="0"/>
            </a:endParaRPr>
          </a:p>
        </p:txBody>
      </p:sp>
      <p:pic>
        <p:nvPicPr>
          <p:cNvPr id="30" name="Picture 22"/>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1" name="Picture 23"/>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2" name="Picture 24"/>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3" name="Picture 25"/>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4" name="Picture 26"/>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5" name="Picture 27"/>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7" name="Rectangle 6"/>
          <p:cNvSpPr>
            <a:spLocks noGrp="1" noChangeArrowheads="1"/>
          </p:cNvSpPr>
          <p:nvPr>
            <p:ph type="sldNum" sz="quarter" idx="11"/>
          </p:nvPr>
        </p:nvSpPr>
        <p:spPr/>
        <p:txBody>
          <a:bodyPr/>
          <a:lstStyle>
            <a:lvl1pPr eaLnBrk="0" hangingPunct="0">
              <a:defRPr sz="1000" b="1">
                <a:solidFill>
                  <a:schemeClr val="bg1"/>
                </a:solidFill>
                <a:latin typeface="Calibri" pitchFamily="34" charset="0"/>
                <a:cs typeface="Calibri" pitchFamily="34" charset="0"/>
              </a:defRPr>
            </a:lvl1pPr>
          </a:lstStyle>
          <a:p>
            <a:pPr>
              <a:defRPr/>
            </a:pPr>
            <a:fld id="{181EB853-A774-3D42-89BA-72EC58C9A52F}" type="slidenum">
              <a:rPr lang="en-US" smtClean="0">
                <a:solidFill>
                  <a:srgbClr val="FFFFFF"/>
                </a:solidFill>
              </a:rPr>
              <a:pPr>
                <a:defRPr/>
              </a:pPr>
              <a:t>‹#›</a:t>
            </a:fld>
            <a:endParaRPr lang="en-US">
              <a:solidFill>
                <a:srgbClr val="FFFFFF"/>
              </a:solidFill>
            </a:endParaRPr>
          </a:p>
        </p:txBody>
      </p:sp>
      <p:sp>
        <p:nvSpPr>
          <p:cNvPr id="38" name="Rectangle 5"/>
          <p:cNvSpPr>
            <a:spLocks noGrp="1" noChangeArrowheads="1"/>
          </p:cNvSpPr>
          <p:nvPr>
            <p:ph type="ftr" sz="quarter" idx="12"/>
          </p:nvPr>
        </p:nvSpPr>
        <p:spPr>
          <a:xfrm>
            <a:off x="381000" y="6357938"/>
            <a:ext cx="4183063" cy="233362"/>
          </a:xfrm>
        </p:spPr>
        <p:txBody>
          <a:bodyPr/>
          <a:lstStyle>
            <a:lvl1pPr>
              <a:defRPr/>
            </a:lvl1pPr>
          </a:lstStyle>
          <a:p>
            <a:pPr>
              <a:defRPr/>
            </a:pPr>
            <a:endParaRPr lang="en-US">
              <a:solidFill>
                <a:srgbClr val="404040">
                  <a:lumMod val="60000"/>
                  <a:lumOff val="40000"/>
                </a:srgbClr>
              </a:solidFill>
            </a:endParaRPr>
          </a:p>
        </p:txBody>
      </p:sp>
    </p:spTree>
    <p:extLst>
      <p:ext uri="{BB962C8B-B14F-4D97-AF65-F5344CB8AC3E}">
        <p14:creationId xmlns:p14="http://schemas.microsoft.com/office/powerpoint/2010/main" val="1791092356"/>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l="28981" t="11111" r="30556" b="82840"/>
          <a:stretch>
            <a:fillRect/>
          </a:stretch>
        </p:blipFill>
        <p:spPr bwMode="auto">
          <a:xfrm>
            <a:off x="541338" y="3903663"/>
            <a:ext cx="3700462" cy="41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l="14629" t="56049" r="14166"/>
          <a:stretch>
            <a:fillRect/>
          </a:stretch>
        </p:blipFill>
        <p:spPr bwMode="auto">
          <a:xfrm>
            <a:off x="642938" y="1820863"/>
            <a:ext cx="4665662"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descr="Background.jpg"/>
          <p:cNvPicPr>
            <a:picLocks noChangeAspect="1"/>
          </p:cNvPicPr>
          <p:nvPr userDrawn="1"/>
        </p:nvPicPr>
        <p:blipFill>
          <a:blip r:embed="rId4">
            <a:extLst>
              <a:ext uri="{28A0092B-C50C-407E-A947-70E740481C1C}">
                <a14:useLocalDpi xmlns:a14="http://schemas.microsoft.com/office/drawing/2010/main" val="0"/>
              </a:ext>
            </a:extLst>
          </a:blip>
          <a:srcRect l="3720" t="91451" r="59203"/>
          <a:stretch>
            <a:fillRect/>
          </a:stretch>
        </p:blipFill>
        <p:spPr bwMode="auto">
          <a:xfrm>
            <a:off x="0" y="6248400"/>
            <a:ext cx="38020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050241"/>
            <a:ext cx="7772400" cy="1470025"/>
          </a:xfrm>
        </p:spPr>
        <p:txBody>
          <a:bodyPr/>
          <a:lstStyle>
            <a:lvl1pPr algn="l">
              <a:defRPr sz="3800" b="1"/>
            </a:lvl1pPr>
          </a:lstStyle>
          <a:p>
            <a:r>
              <a:rPr lang="en-US" smtClean="0"/>
              <a:t>Click to edit Master title style</a:t>
            </a:r>
            <a:endParaRPr lang="en-US"/>
          </a:p>
        </p:txBody>
      </p:sp>
      <p:sp>
        <p:nvSpPr>
          <p:cNvPr id="6" name="Slide Number Placeholder 5"/>
          <p:cNvSpPr>
            <a:spLocks noGrp="1"/>
          </p:cNvSpPr>
          <p:nvPr>
            <p:ph type="sldNum" sz="quarter" idx="10"/>
          </p:nvPr>
        </p:nvSpPr>
        <p:spPr/>
        <p:txBody>
          <a:bodyPr/>
          <a:lstStyle>
            <a:lvl1pPr>
              <a:defRPr>
                <a:solidFill>
                  <a:prstClr val="white"/>
                </a:solidFill>
              </a:defRPr>
            </a:lvl1pPr>
          </a:lstStyle>
          <a:p>
            <a:pPr>
              <a:defRPr/>
            </a:pPr>
            <a:fld id="{4F133169-EBDB-CE40-B5C5-867DE2530A53}" type="slidenum">
              <a:rPr lang="en-US"/>
              <a:pPr>
                <a:defRPr/>
              </a:pPr>
              <a:t>‹#›</a:t>
            </a:fld>
            <a:endParaRPr lang="en-US"/>
          </a:p>
        </p:txBody>
      </p:sp>
    </p:spTree>
    <p:extLst>
      <p:ext uri="{BB962C8B-B14F-4D97-AF65-F5344CB8AC3E}">
        <p14:creationId xmlns:p14="http://schemas.microsoft.com/office/powerpoint/2010/main" val="380776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55" name="Group 54"/>
          <p:cNvGrpSpPr/>
          <p:nvPr/>
        </p:nvGrpSpPr>
        <p:grpSpPr bwMode="ltGray">
          <a:xfrm>
            <a:off x="615172" y="178278"/>
            <a:ext cx="8331967" cy="2845278"/>
            <a:chOff x="610410" y="178278"/>
            <a:chExt cx="8331967" cy="2845278"/>
          </a:xfrm>
        </p:grpSpPr>
        <p:sp>
          <p:nvSpPr>
            <p:cNvPr id="56" name="Rectangle 55"/>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7" name="Rectangle 56"/>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8" name="Rectangle 57"/>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9" name="Rectangle 58"/>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0"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1" name="Rectangle 60"/>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2" name="Rectangle 61"/>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8" name="Rectangle 67"/>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9" name="Rectangle 68"/>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0" name="Rectangle 69"/>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1" name="Rectangle 70"/>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2"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3" name="Rectangle 72"/>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20"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21" name="Rectangle 120"/>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22"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28"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29" name="Rectangle 128"/>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30" name="Rectangle 129"/>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31" name="Rectangle 130"/>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32" name="Rectangle 131"/>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33" name="Rectangle 132"/>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34"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35" name="Rectangle 134"/>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36" name="Rectangle 135"/>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37" name="Rectangle 136"/>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38" name="Rectangle 137"/>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39" name="Rectangle 138"/>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40" name="Rectangle 139"/>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41" name="Rectangle 140"/>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42" name="Rectangle 141"/>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43"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44" name="Rectangle 143"/>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45"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46" name="Rectangle 145"/>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47"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48"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49" name="Rectangle 148"/>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50" name="Rectangle 149"/>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pic>
        <p:nvPicPr>
          <p:cNvPr id="74"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
        <p:nvSpPr>
          <p:cNvPr id="7" name="Title 6"/>
          <p:cNvSpPr>
            <a:spLocks noGrp="1"/>
          </p:cNvSpPr>
          <p:nvPr>
            <p:ph type="title"/>
          </p:nvPr>
        </p:nvSpPr>
        <p:spPr>
          <a:xfrm>
            <a:off x="914400" y="3048000"/>
            <a:ext cx="7315202" cy="1393825"/>
          </a:xfrm>
        </p:spPr>
        <p:txBody>
          <a:bodyPr/>
          <a:lstStyle>
            <a:lvl1pPr>
              <a:defRPr sz="3200"/>
            </a:lvl1pPr>
          </a:lstStyle>
          <a:p>
            <a:r>
              <a:rPr lang="en-US" smtClean="0"/>
              <a:t>Click to edit Master title style</a:t>
            </a:r>
            <a:endParaRPr/>
          </a:p>
        </p:txBody>
      </p:sp>
      <p:sp>
        <p:nvSpPr>
          <p:cNvPr id="3" name="Subtitle 2"/>
          <p:cNvSpPr>
            <a:spLocks noGrp="1"/>
          </p:cNvSpPr>
          <p:nvPr>
            <p:ph type="subTitle" idx="1" hasCustomPrompt="1"/>
          </p:nvPr>
        </p:nvSpPr>
        <p:spPr>
          <a:xfrm>
            <a:off x="914399" y="5050673"/>
            <a:ext cx="7315202" cy="3810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add presenter’s name</a:t>
            </a:r>
          </a:p>
        </p:txBody>
      </p:sp>
      <p:grpSp>
        <p:nvGrpSpPr>
          <p:cNvPr id="123" name="Frame"/>
          <p:cNvGrpSpPr/>
          <p:nvPr/>
        </p:nvGrpSpPr>
        <p:grpSpPr bwMode="invGray">
          <a:xfrm>
            <a:off x="0" y="0"/>
            <a:ext cx="9144000" cy="6858000"/>
            <a:chOff x="0" y="0"/>
            <a:chExt cx="9144000" cy="6858000"/>
          </a:xfrm>
        </p:grpSpPr>
        <p:sp>
          <p:nvSpPr>
            <p:cNvPr id="124" name="Rectangle 123"/>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25" name="Rectangle 124"/>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26" name="Rectangle 125"/>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27" name="Rectangle 126"/>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393325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grpSp>
        <p:nvGrpSpPr>
          <p:cNvPr id="31" name="Group 30"/>
          <p:cNvGrpSpPr/>
          <p:nvPr/>
        </p:nvGrpSpPr>
        <p:grpSpPr bwMode="ltGray">
          <a:xfrm>
            <a:off x="615172" y="178278"/>
            <a:ext cx="8331967" cy="2845278"/>
            <a:chOff x="610410" y="178278"/>
            <a:chExt cx="8331967" cy="2845278"/>
          </a:xfrm>
        </p:grpSpPr>
        <p:sp>
          <p:nvSpPr>
            <p:cNvPr id="32" name="Rectangle 31"/>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3" name="Rectangle 32"/>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4" name="Rectangle 33"/>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5" name="Rectangle 34"/>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6"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7" name="Rectangle 36"/>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8" name="Rectangle 37"/>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9" name="Rectangle 38"/>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0" name="Rectangle 39"/>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1" name="Rectangle 40"/>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2" name="Rectangle 41"/>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3" name="Rectangle 42"/>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4" name="Rectangle 43"/>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5" name="Rectangle 44"/>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6" name="Rectangle 45"/>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7" name="Rectangle 46"/>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8"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0"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1" name="Rectangle 50"/>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2"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3"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4" name="Rectangle 53"/>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5" name="Rectangle 54"/>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6" name="Rectangle 55"/>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7" name="Rectangle 56"/>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8" name="Rectangle 57"/>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9"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0" name="Rectangle 59"/>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1" name="Rectangle 60"/>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2" name="Rectangle 61"/>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8"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9" name="Rectangle 68"/>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0"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1" name="Rectangle 70"/>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2"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3"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4" name="Rectangle 73"/>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5" name="Rectangle 74"/>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pic>
        <p:nvPicPr>
          <p:cNvPr id="7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
        <p:nvSpPr>
          <p:cNvPr id="2" name="Title 1"/>
          <p:cNvSpPr>
            <a:spLocks noGrp="1"/>
          </p:cNvSpPr>
          <p:nvPr>
            <p:ph type="title"/>
          </p:nvPr>
        </p:nvSpPr>
        <p:spPr>
          <a:xfrm>
            <a:off x="914400" y="3048000"/>
            <a:ext cx="7315202" cy="1393825"/>
          </a:xfrm>
        </p:spPr>
        <p:txBody>
          <a:bodyPr/>
          <a:lstStyle>
            <a:lvl1pPr>
              <a:defRPr sz="3200"/>
            </a:lvl1pPr>
          </a:lstStyle>
          <a:p>
            <a:r>
              <a:rPr lang="en-US" smtClean="0"/>
              <a:t>Click to edit Master title style</a:t>
            </a:r>
            <a:endParaRPr/>
          </a:p>
        </p:txBody>
      </p:sp>
      <p:sp>
        <p:nvSpPr>
          <p:cNvPr id="3076" name="Rectangle 4"/>
          <p:cNvSpPr>
            <a:spLocks noGrp="1" noChangeArrowheads="1"/>
          </p:cNvSpPr>
          <p:nvPr>
            <p:ph type="subTitle" idx="1" hasCustomPrompt="1"/>
          </p:nvPr>
        </p:nvSpPr>
        <p:spPr bwMode="auto">
          <a:xfrm>
            <a:off x="914399" y="5050673"/>
            <a:ext cx="7315202"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401" y="5486400"/>
            <a:ext cx="731520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81" name="Frame"/>
          <p:cNvGrpSpPr/>
          <p:nvPr/>
        </p:nvGrpSpPr>
        <p:grpSpPr bwMode="invGray">
          <a:xfrm>
            <a:off x="0" y="0"/>
            <a:ext cx="9144000" cy="6858000"/>
            <a:chOff x="0" y="0"/>
            <a:chExt cx="9144000" cy="6858000"/>
          </a:xfrm>
        </p:grpSpPr>
        <p:sp>
          <p:nvSpPr>
            <p:cNvPr id="82" name="Rectangle 81"/>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3" name="Rectangle 8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4" name="Rectangle 8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5" name="Rectangle 8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241210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p:cSld name="Title Slide Portrait">
    <p:spTree>
      <p:nvGrpSpPr>
        <p:cNvPr id="1" name=""/>
        <p:cNvGrpSpPr/>
        <p:nvPr/>
      </p:nvGrpSpPr>
      <p:grpSpPr>
        <a:xfrm>
          <a:off x="0" y="0"/>
          <a:ext cx="0" cy="0"/>
          <a:chOff x="0" y="0"/>
          <a:chExt cx="0" cy="0"/>
        </a:xfrm>
      </p:grpSpPr>
      <p:grpSp>
        <p:nvGrpSpPr>
          <p:cNvPr id="31" name="Group 30"/>
          <p:cNvGrpSpPr/>
          <p:nvPr/>
        </p:nvGrpSpPr>
        <p:grpSpPr bwMode="ltGray">
          <a:xfrm>
            <a:off x="615172" y="178278"/>
            <a:ext cx="8331967" cy="2845277"/>
            <a:chOff x="610410" y="178278"/>
            <a:chExt cx="8331967" cy="2845278"/>
          </a:xfrm>
        </p:grpSpPr>
        <p:sp>
          <p:nvSpPr>
            <p:cNvPr id="32" name="Rectangle 31"/>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3" name="Rectangle 32"/>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4" name="Rectangle 33"/>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5" name="Rectangle 34"/>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6"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7" name="Rectangle 36"/>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8" name="Rectangle 37"/>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9" name="Rectangle 38"/>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0" name="Rectangle 39"/>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1" name="Rectangle 40"/>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2" name="Rectangle 41"/>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3" name="Rectangle 42"/>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4" name="Rectangle 43"/>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5" name="Rectangle 44"/>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6" name="Rectangle 45"/>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7" name="Rectangle 46"/>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8"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0"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1" name="Rectangle 50"/>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2"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3"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4" name="Rectangle 53"/>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5" name="Rectangle 54"/>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6" name="Rectangle 55"/>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7" name="Rectangle 56"/>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8" name="Rectangle 57"/>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9"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0" name="Rectangle 59"/>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1" name="Rectangle 60"/>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2" name="Rectangle 61"/>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8"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9" name="Rectangle 68"/>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0"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1" name="Rectangle 70"/>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2"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3"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4" name="Rectangle 73"/>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5" name="Rectangle 74"/>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pic>
        <p:nvPicPr>
          <p:cNvPr id="7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
        <p:nvSpPr>
          <p:cNvPr id="2" name="Title 1"/>
          <p:cNvSpPr>
            <a:spLocks noGrp="1"/>
          </p:cNvSpPr>
          <p:nvPr>
            <p:ph type="title"/>
          </p:nvPr>
        </p:nvSpPr>
        <p:spPr>
          <a:xfrm>
            <a:off x="914399" y="3048000"/>
            <a:ext cx="4114800" cy="1393825"/>
          </a:xfrm>
        </p:spPr>
        <p:txBody>
          <a:bodyPr/>
          <a:lstStyle>
            <a:lvl1pPr>
              <a:defRPr sz="3200"/>
            </a:lvl1pPr>
          </a:lstStyle>
          <a:p>
            <a:r>
              <a:rPr lang="en-US" smtClean="0"/>
              <a:t>Click to edit Master title style</a:t>
            </a:r>
            <a:endParaRPr/>
          </a:p>
        </p:txBody>
      </p:sp>
      <p:sp>
        <p:nvSpPr>
          <p:cNvPr id="3076" name="Rectangle 4"/>
          <p:cNvSpPr>
            <a:spLocks noGrp="1" noChangeArrowheads="1"/>
          </p:cNvSpPr>
          <p:nvPr>
            <p:ph type="subTitle" idx="1" hasCustomPrompt="1"/>
          </p:nvPr>
        </p:nvSpPr>
        <p:spPr bwMode="auto">
          <a:xfrm>
            <a:off x="914399" y="5050673"/>
            <a:ext cx="4114800"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399" y="5486400"/>
            <a:ext cx="4114799"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sp>
        <p:nvSpPr>
          <p:cNvPr id="79" name="Picture Placeholder 2"/>
          <p:cNvSpPr>
            <a:spLocks noGrp="1"/>
          </p:cNvSpPr>
          <p:nvPr>
            <p:ph type="pic" sz="quarter" idx="11"/>
          </p:nvPr>
        </p:nvSpPr>
        <p:spPr>
          <a:xfrm>
            <a:off x="5265692" y="1147763"/>
            <a:ext cx="3574702" cy="5508625"/>
          </a:xfrm>
        </p:spPr>
        <p:txBody>
          <a:bodyPr tIns="1371600">
            <a:noAutofit/>
          </a:bodyPr>
          <a:lstStyle>
            <a:lvl1pPr marL="0" indent="0" algn="ctr">
              <a:buNone/>
              <a:defRPr/>
            </a:lvl1pPr>
          </a:lstStyle>
          <a:p>
            <a:r>
              <a:rPr lang="en-US" smtClean="0"/>
              <a:t>Drag picture to placeholder or click icon to add</a:t>
            </a:r>
            <a:endParaRPr/>
          </a:p>
        </p:txBody>
      </p:sp>
      <p:grpSp>
        <p:nvGrpSpPr>
          <p:cNvPr id="80" name="Frame"/>
          <p:cNvGrpSpPr/>
          <p:nvPr/>
        </p:nvGrpSpPr>
        <p:grpSpPr bwMode="invGray">
          <a:xfrm>
            <a:off x="0" y="0"/>
            <a:ext cx="9144000" cy="6858000"/>
            <a:chOff x="0" y="0"/>
            <a:chExt cx="9144000" cy="6858000"/>
          </a:xfrm>
        </p:grpSpPr>
        <p:sp>
          <p:nvSpPr>
            <p:cNvPr id="81" name="Rectangle 80"/>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2" name="Rectangle 81"/>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3" name="Rectangle 82"/>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4" name="Rectangle 83"/>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387276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p:cSld name="Title Slide CoBranded">
    <p:spTree>
      <p:nvGrpSpPr>
        <p:cNvPr id="1" name=""/>
        <p:cNvGrpSpPr/>
        <p:nvPr/>
      </p:nvGrpSpPr>
      <p:grpSpPr>
        <a:xfrm>
          <a:off x="0" y="0"/>
          <a:ext cx="0" cy="0"/>
          <a:chOff x="0" y="0"/>
          <a:chExt cx="0" cy="0"/>
        </a:xfrm>
      </p:grpSpPr>
      <p:grpSp>
        <p:nvGrpSpPr>
          <p:cNvPr id="31" name="Group 30"/>
          <p:cNvGrpSpPr/>
          <p:nvPr/>
        </p:nvGrpSpPr>
        <p:grpSpPr bwMode="ltGray">
          <a:xfrm>
            <a:off x="615172" y="178278"/>
            <a:ext cx="8331967" cy="2845277"/>
            <a:chOff x="610410" y="178278"/>
            <a:chExt cx="8331967" cy="2845278"/>
          </a:xfrm>
        </p:grpSpPr>
        <p:sp>
          <p:nvSpPr>
            <p:cNvPr id="32" name="Rectangle 31"/>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3" name="Rectangle 32"/>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4" name="Rectangle 33"/>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5" name="Rectangle 34"/>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6"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7" name="Rectangle 36"/>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8" name="Rectangle 37"/>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9" name="Rectangle 38"/>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0" name="Rectangle 39"/>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1" name="Rectangle 40"/>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2" name="Rectangle 41"/>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3" name="Rectangle 42"/>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4" name="Rectangle 43"/>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5" name="Rectangle 44"/>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6" name="Rectangle 45"/>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7" name="Rectangle 46"/>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8"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0"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1" name="Rectangle 50"/>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2"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3"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4" name="Rectangle 53"/>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5" name="Rectangle 54"/>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6" name="Rectangle 55"/>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7" name="Rectangle 56"/>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8" name="Rectangle 57"/>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9"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0" name="Rectangle 59"/>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1" name="Rectangle 60"/>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2" name="Rectangle 61"/>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8"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9" name="Rectangle 68"/>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0"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1" name="Rectangle 70"/>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2"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3"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4" name="Rectangle 73"/>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5" name="Rectangle 74"/>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
        <p:nvSpPr>
          <p:cNvPr id="3075" name="Rectangle 3"/>
          <p:cNvSpPr>
            <a:spLocks noGrp="1" noChangeArrowheads="1"/>
          </p:cNvSpPr>
          <p:nvPr>
            <p:ph type="ctrTitle" hasCustomPrompt="1"/>
          </p:nvPr>
        </p:nvSpPr>
        <p:spPr bwMode="auto">
          <a:xfrm>
            <a:off x="914400" y="3048000"/>
            <a:ext cx="7315202" cy="13938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914399" y="5050673"/>
            <a:ext cx="7315202"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401" y="5486400"/>
            <a:ext cx="731520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81" name="Frame"/>
          <p:cNvGrpSpPr/>
          <p:nvPr/>
        </p:nvGrpSpPr>
        <p:grpSpPr bwMode="invGray">
          <a:xfrm>
            <a:off x="0" y="0"/>
            <a:ext cx="9144000" cy="6858000"/>
            <a:chOff x="0" y="0"/>
            <a:chExt cx="9144000" cy="6858000"/>
          </a:xfrm>
        </p:grpSpPr>
        <p:sp>
          <p:nvSpPr>
            <p:cNvPr id="82" name="Rectangle 81"/>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3" name="Rectangle 8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4" name="Rectangle 8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5" name="Rectangle 8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pic>
        <p:nvPicPr>
          <p:cNvPr id="7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624198"/>
            <a:ext cx="2194560" cy="579039"/>
          </a:xfrm>
          <a:prstGeom prst="rect">
            <a:avLst/>
          </a:prstGeom>
        </p:spPr>
      </p:pic>
      <p:cxnSp>
        <p:nvCxnSpPr>
          <p:cNvPr id="79" name="Straight Connector 78"/>
          <p:cNvCxnSpPr/>
          <p:nvPr/>
        </p:nvCxnSpPr>
        <p:spPr bwMode="auto">
          <a:xfrm>
            <a:off x="3124200" y="624198"/>
            <a:ext cx="0" cy="609600"/>
          </a:xfrm>
          <a:prstGeom prst="line">
            <a:avLst/>
          </a:prstGeom>
          <a:solidFill>
            <a:schemeClr val="accent1"/>
          </a:solidFill>
          <a:ln w="19050" cap="flat" cmpd="sng" algn="ctr">
            <a:solidFill>
              <a:schemeClr val="accent6">
                <a:lumMod val="40000"/>
                <a:lumOff val="60000"/>
              </a:schemeClr>
            </a:solidFill>
            <a:prstDash val="solid"/>
            <a:miter lim="800000"/>
            <a:headEnd type="none" w="med" len="med"/>
            <a:tailEnd type="none" w="med" len="med"/>
          </a:ln>
          <a:effectLst/>
        </p:spPr>
      </p:cxnSp>
    </p:spTree>
    <p:extLst>
      <p:ext uri="{BB962C8B-B14F-4D97-AF65-F5344CB8AC3E}">
        <p14:creationId xmlns:p14="http://schemas.microsoft.com/office/powerpoint/2010/main" val="359405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p:cSld name="Title Slide CoBranded Portrait">
    <p:spTree>
      <p:nvGrpSpPr>
        <p:cNvPr id="1" name=""/>
        <p:cNvGrpSpPr/>
        <p:nvPr/>
      </p:nvGrpSpPr>
      <p:grpSpPr>
        <a:xfrm>
          <a:off x="0" y="0"/>
          <a:ext cx="0" cy="0"/>
          <a:chOff x="0" y="0"/>
          <a:chExt cx="0" cy="0"/>
        </a:xfrm>
      </p:grpSpPr>
      <p:grpSp>
        <p:nvGrpSpPr>
          <p:cNvPr id="31" name="Group 30"/>
          <p:cNvGrpSpPr/>
          <p:nvPr/>
        </p:nvGrpSpPr>
        <p:grpSpPr bwMode="ltGray">
          <a:xfrm>
            <a:off x="615172" y="178278"/>
            <a:ext cx="8331967" cy="2845277"/>
            <a:chOff x="610410" y="178278"/>
            <a:chExt cx="8331967" cy="2845278"/>
          </a:xfrm>
        </p:grpSpPr>
        <p:sp>
          <p:nvSpPr>
            <p:cNvPr id="32" name="Rectangle 31"/>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3" name="Rectangle 32"/>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4" name="Rectangle 33"/>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5" name="Rectangle 34"/>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6"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7" name="Rectangle 36"/>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8" name="Rectangle 37"/>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9" name="Rectangle 38"/>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0" name="Rectangle 39"/>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1" name="Rectangle 40"/>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2" name="Rectangle 41"/>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3" name="Rectangle 42"/>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4" name="Rectangle 43"/>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5" name="Rectangle 44"/>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6" name="Rectangle 45"/>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7" name="Rectangle 46"/>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8"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0"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1" name="Rectangle 50"/>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2"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3"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4" name="Rectangle 53"/>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5" name="Rectangle 54"/>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6" name="Rectangle 55"/>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7" name="Rectangle 56"/>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8" name="Rectangle 57"/>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9"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0" name="Rectangle 59"/>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1" name="Rectangle 60"/>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2" name="Rectangle 61"/>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8"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9" name="Rectangle 68"/>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0"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1" name="Rectangle 70"/>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2"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3"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4" name="Rectangle 73"/>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5" name="Rectangle 74"/>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
        <p:nvSpPr>
          <p:cNvPr id="2" name="Title 1"/>
          <p:cNvSpPr>
            <a:spLocks noGrp="1"/>
          </p:cNvSpPr>
          <p:nvPr>
            <p:ph type="title"/>
          </p:nvPr>
        </p:nvSpPr>
        <p:spPr>
          <a:xfrm>
            <a:off x="914400" y="3048000"/>
            <a:ext cx="4114800" cy="1393825"/>
          </a:xfrm>
        </p:spPr>
        <p:txBody>
          <a:bodyPr/>
          <a:lstStyle>
            <a:lvl1pPr>
              <a:defRPr sz="3200"/>
            </a:lvl1pPr>
          </a:lstStyle>
          <a:p>
            <a:r>
              <a:rPr lang="en-US" smtClean="0"/>
              <a:t>Click to edit Master title style</a:t>
            </a:r>
            <a:endParaRPr/>
          </a:p>
        </p:txBody>
      </p:sp>
      <p:sp>
        <p:nvSpPr>
          <p:cNvPr id="3076" name="Rectangle 4"/>
          <p:cNvSpPr>
            <a:spLocks noGrp="1" noChangeArrowheads="1"/>
          </p:cNvSpPr>
          <p:nvPr>
            <p:ph type="subTitle" idx="1" hasCustomPrompt="1"/>
          </p:nvPr>
        </p:nvSpPr>
        <p:spPr bwMode="auto">
          <a:xfrm>
            <a:off x="914399" y="5050673"/>
            <a:ext cx="4114800"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399" y="5486400"/>
            <a:ext cx="4114799"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sp>
        <p:nvSpPr>
          <p:cNvPr id="79" name="Picture Placeholder 2"/>
          <p:cNvSpPr>
            <a:spLocks noGrp="1"/>
          </p:cNvSpPr>
          <p:nvPr>
            <p:ph type="pic" sz="quarter" idx="11"/>
          </p:nvPr>
        </p:nvSpPr>
        <p:spPr>
          <a:xfrm>
            <a:off x="5265692" y="1147763"/>
            <a:ext cx="3574702" cy="5508625"/>
          </a:xfrm>
        </p:spPr>
        <p:txBody>
          <a:bodyPr tIns="1371600">
            <a:noAutofit/>
          </a:bodyPr>
          <a:lstStyle>
            <a:lvl1pPr marL="0" indent="0" algn="ctr">
              <a:buNone/>
              <a:defRPr/>
            </a:lvl1pPr>
          </a:lstStyle>
          <a:p>
            <a:r>
              <a:rPr lang="en-US" smtClean="0"/>
              <a:t>Drag picture to placeholder or click icon to add</a:t>
            </a:r>
            <a:endParaRPr/>
          </a:p>
        </p:txBody>
      </p:sp>
      <p:grpSp>
        <p:nvGrpSpPr>
          <p:cNvPr id="80" name="Frame"/>
          <p:cNvGrpSpPr/>
          <p:nvPr/>
        </p:nvGrpSpPr>
        <p:grpSpPr bwMode="invGray">
          <a:xfrm>
            <a:off x="0" y="0"/>
            <a:ext cx="9144000" cy="6858000"/>
            <a:chOff x="0" y="0"/>
            <a:chExt cx="9144000" cy="6858000"/>
          </a:xfrm>
        </p:grpSpPr>
        <p:sp>
          <p:nvSpPr>
            <p:cNvPr id="81" name="Rectangle 80"/>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2" name="Rectangle 81"/>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3" name="Rectangle 82"/>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4" name="Rectangle 83"/>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pic>
        <p:nvPicPr>
          <p:cNvPr id="7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624198"/>
            <a:ext cx="2194560" cy="579039"/>
          </a:xfrm>
          <a:prstGeom prst="rect">
            <a:avLst/>
          </a:prstGeom>
        </p:spPr>
      </p:pic>
      <p:cxnSp>
        <p:nvCxnSpPr>
          <p:cNvPr id="85" name="Straight Connector 84"/>
          <p:cNvCxnSpPr/>
          <p:nvPr/>
        </p:nvCxnSpPr>
        <p:spPr bwMode="auto">
          <a:xfrm>
            <a:off x="3124200" y="624198"/>
            <a:ext cx="0" cy="609600"/>
          </a:xfrm>
          <a:prstGeom prst="line">
            <a:avLst/>
          </a:prstGeom>
          <a:solidFill>
            <a:schemeClr val="accent1"/>
          </a:solidFill>
          <a:ln w="19050" cap="flat" cmpd="sng" algn="ctr">
            <a:solidFill>
              <a:schemeClr val="accent6">
                <a:lumMod val="40000"/>
                <a:lumOff val="60000"/>
              </a:schemeClr>
            </a:solidFill>
            <a:prstDash val="solid"/>
            <a:miter lim="800000"/>
            <a:headEnd type="none" w="med" len="med"/>
            <a:tailEnd type="none" w="med" len="med"/>
          </a:ln>
          <a:effectLst/>
        </p:spPr>
      </p:cxnSp>
    </p:spTree>
    <p:extLst>
      <p:ext uri="{BB962C8B-B14F-4D97-AF65-F5344CB8AC3E}">
        <p14:creationId xmlns:p14="http://schemas.microsoft.com/office/powerpoint/2010/main" val="219613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p:cSld name="Title Slide Horizontal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6" name="Rectangle 75"/>
          <p:cNvSpPr/>
          <p:nvPr/>
        </p:nvSpPr>
        <p:spPr bwMode="white">
          <a:xfrm>
            <a:off x="1" y="3041202"/>
            <a:ext cx="9144000" cy="3816798"/>
          </a:xfrm>
          <a:prstGeom prst="rect">
            <a:avLst/>
          </a:pr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075" name="Rectangle 3"/>
          <p:cNvSpPr>
            <a:spLocks noGrp="1" noChangeArrowheads="1"/>
          </p:cNvSpPr>
          <p:nvPr>
            <p:ph type="ctrTitle" hasCustomPrompt="1"/>
          </p:nvPr>
        </p:nvSpPr>
        <p:spPr bwMode="auto">
          <a:xfrm>
            <a:off x="914400" y="3200400"/>
            <a:ext cx="7315202" cy="12414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914399" y="5050673"/>
            <a:ext cx="7315202"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401" y="5486400"/>
            <a:ext cx="731520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83" name="Frame"/>
          <p:cNvGrpSpPr/>
          <p:nvPr/>
        </p:nvGrpSpPr>
        <p:grpSpPr bwMode="invGray">
          <a:xfrm>
            <a:off x="0" y="0"/>
            <a:ext cx="9144000" cy="6858000"/>
            <a:chOff x="0" y="0"/>
            <a:chExt cx="9144000" cy="6858000"/>
          </a:xfrm>
        </p:grpSpPr>
        <p:sp>
          <p:nvSpPr>
            <p:cNvPr id="84" name="Rectangle 83"/>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5" name="Rectangle 84"/>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6" name="Rectangle 85"/>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7" name="Rectangle 86"/>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341019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hank You - Internal">
    <p:spTree>
      <p:nvGrpSpPr>
        <p:cNvPr id="1" name=""/>
        <p:cNvGrpSpPr/>
        <p:nvPr/>
      </p:nvGrpSpPr>
      <p:grpSpPr>
        <a:xfrm>
          <a:off x="0" y="0"/>
          <a:ext cx="0" cy="0"/>
          <a:chOff x="0" y="0"/>
          <a:chExt cx="0" cy="0"/>
        </a:xfrm>
      </p:grpSpPr>
      <p:sp>
        <p:nvSpPr>
          <p:cNvPr id="3" name="Round Same Side Corner Rectangle 2"/>
          <p:cNvSpPr/>
          <p:nvPr/>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4" name="Round Same Side Corner Rectangle 3"/>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5" name="Rectangle 3"/>
          <p:cNvSpPr txBox="1">
            <a:spLocks noChangeArrowheads="1"/>
          </p:cNvSpPr>
          <p:nvPr/>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defRPr/>
            </a:pPr>
            <a:r>
              <a:rPr lang="en-US" sz="3400" b="1" smtClean="0">
                <a:latin typeface="Calibri" charset="0"/>
              </a:rPr>
              <a:t>Thank you!</a:t>
            </a:r>
          </a:p>
        </p:txBody>
      </p:sp>
      <p:sp>
        <p:nvSpPr>
          <p:cNvPr id="6" name="Rectangle 6"/>
          <p:cNvSpPr>
            <a:spLocks noChangeArrowheads="1"/>
          </p:cNvSpPr>
          <p:nvPr/>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latin typeface="Calibri" charset="0"/>
              </a:rPr>
              <a:t>SYMANTEC PROPRIETARY/CONFIDENTIAL – INTERNAL USE ONLY</a:t>
            </a:r>
            <a:br>
              <a:rPr lang="en-US" sz="800" b="1">
                <a:latin typeface="Calibri" charset="0"/>
              </a:rPr>
            </a:br>
            <a:r>
              <a:rPr lang="en-US" sz="800">
                <a:latin typeface="Calibri" charset="0"/>
              </a:rPr>
              <a:t>Copyright © 2011 Symantec Corporation. All rights reserved.</a:t>
            </a:r>
          </a:p>
        </p:txBody>
      </p:sp>
      <p:pic>
        <p:nvPicPr>
          <p:cNvPr id="7" name="Picture 15"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defRPr/>
            </a:pPr>
            <a:r>
              <a:rPr lang="en-US" sz="3400" b="1" smtClean="0">
                <a:latin typeface="Calibri"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dist="35921" dir="2700000" algn="ctr" rotWithShape="0">
                    <a:srgbClr val="9A918C"/>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p:ph type="ftr" sz="quarter" idx="10"/>
          </p:nvPr>
        </p:nvSpPr>
        <p:spPr/>
        <p:txBody>
          <a:bodyPr/>
          <a:lstStyle>
            <a:lvl1pPr algn="l" eaLnBrk="0" hangingPunct="0">
              <a:defRPr sz="1200">
                <a:solidFill>
                  <a:schemeClr val="bg2">
                    <a:lumMod val="50000"/>
                  </a:schemeClr>
                </a:solidFill>
                <a:latin typeface="Calibri" pitchFamily="34" charset="0"/>
                <a:cs typeface="Calibri" pitchFamily="34" charset="0"/>
              </a:defRPr>
            </a:lvl1pPr>
          </a:lstStyle>
          <a:p>
            <a:pPr>
              <a:defRPr/>
            </a:pPr>
            <a:endParaRPr lang="en-US"/>
          </a:p>
        </p:txBody>
      </p:sp>
      <p:sp>
        <p:nvSpPr>
          <p:cNvPr id="37" name="Rectangle 6"/>
          <p:cNvSpPr>
            <a:spLocks noGrp="1" noChangeArrowheads="1"/>
          </p:cNvSpPr>
          <p:nvPr>
            <p:ph type="sldNum" sz="quarter" idx="11"/>
          </p:nvPr>
        </p:nvSpPr>
        <p:spPr/>
        <p:txBody>
          <a:bodyPr/>
          <a:lstStyle>
            <a:lvl1pPr eaLnBrk="0" hangingPunct="0">
              <a:defRPr sz="1000" b="1">
                <a:solidFill>
                  <a:schemeClr val="bg1"/>
                </a:solidFill>
                <a:latin typeface="Calibri" pitchFamily="34" charset="0"/>
                <a:cs typeface="Calibri" pitchFamily="34" charset="0"/>
              </a:defRPr>
            </a:lvl1pPr>
          </a:lstStyle>
          <a:p>
            <a:pPr>
              <a:defRPr/>
            </a:pPr>
            <a:fld id="{B6FA5325-F15A-3A4E-BDFF-B1F7B88C7044}" type="slidenum">
              <a:rPr lang="en-US"/>
              <a:pPr>
                <a:defRPr/>
              </a:pPr>
              <a:t>‹#›</a:t>
            </a:fld>
            <a:endParaRPr lang="en-US"/>
          </a:p>
        </p:txBody>
      </p:sp>
    </p:spTree>
    <p:extLst>
      <p:ext uri="{BB962C8B-B14F-4D97-AF65-F5344CB8AC3E}">
        <p14:creationId xmlns:p14="http://schemas.microsoft.com/office/powerpoint/2010/main" val="228440606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p:cSld name="Title Slide Vertical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3" name="Rectangle 82"/>
          <p:cNvSpPr/>
          <p:nvPr/>
        </p:nvSpPr>
        <p:spPr bwMode="white">
          <a:xfrm>
            <a:off x="196850" y="100583"/>
            <a:ext cx="6729730" cy="6656832"/>
          </a:xfrm>
          <a:custGeom>
            <a:avLst/>
            <a:gdLst/>
            <a:ahLst/>
            <a:cxnLst/>
            <a:rect l="l" t="t" r="r" b="b"/>
            <a:pathLst>
              <a:path w="6729730" h="6656832">
                <a:moveTo>
                  <a:pt x="0" y="0"/>
                </a:moveTo>
                <a:lnTo>
                  <a:pt x="5886450" y="0"/>
                </a:lnTo>
                <a:lnTo>
                  <a:pt x="5886450" y="3124200"/>
                </a:lnTo>
                <a:lnTo>
                  <a:pt x="6470650" y="3124200"/>
                </a:lnTo>
                <a:lnTo>
                  <a:pt x="6470650" y="5210708"/>
                </a:lnTo>
                <a:lnTo>
                  <a:pt x="6729730" y="5210708"/>
                </a:lnTo>
                <a:lnTo>
                  <a:pt x="6729730" y="6641591"/>
                </a:lnTo>
                <a:lnTo>
                  <a:pt x="6470650" y="6641591"/>
                </a:lnTo>
                <a:lnTo>
                  <a:pt x="6470650" y="6656832"/>
                </a:lnTo>
                <a:lnTo>
                  <a:pt x="584200" y="6656832"/>
                </a:lnTo>
                <a:lnTo>
                  <a:pt x="584200" y="6655816"/>
                </a:lnTo>
                <a:lnTo>
                  <a:pt x="0" y="6655816"/>
                </a:lnTo>
                <a:close/>
              </a:path>
            </a:pathLst>
          </a:cu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 name="Title 2"/>
          <p:cNvSpPr>
            <a:spLocks noGrp="1"/>
          </p:cNvSpPr>
          <p:nvPr>
            <p:ph type="title"/>
          </p:nvPr>
        </p:nvSpPr>
        <p:spPr>
          <a:xfrm>
            <a:off x="914400" y="3048000"/>
            <a:ext cx="4114800" cy="1393825"/>
          </a:xfrm>
        </p:spPr>
        <p:txBody>
          <a:bodyPr/>
          <a:lstStyle>
            <a:lvl1pPr>
              <a:defRPr sz="3200"/>
            </a:lvl1pPr>
          </a:lstStyle>
          <a:p>
            <a:r>
              <a:rPr lang="en-US" smtClean="0"/>
              <a:t>Click to edit Master title style</a:t>
            </a:r>
            <a:endParaRPr/>
          </a:p>
        </p:txBody>
      </p:sp>
      <p:sp>
        <p:nvSpPr>
          <p:cNvPr id="3076" name="Rectangle 4"/>
          <p:cNvSpPr>
            <a:spLocks noGrp="1" noChangeArrowheads="1"/>
          </p:cNvSpPr>
          <p:nvPr>
            <p:ph type="subTitle" idx="1" hasCustomPrompt="1"/>
          </p:nvPr>
        </p:nvSpPr>
        <p:spPr bwMode="auto">
          <a:xfrm>
            <a:off x="914399" y="5050673"/>
            <a:ext cx="4114800"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401" y="5486400"/>
            <a:ext cx="411480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2" name="Group 1"/>
          <p:cNvGrpSpPr/>
          <p:nvPr/>
        </p:nvGrpSpPr>
        <p:grpSpPr bwMode="ltGray">
          <a:xfrm>
            <a:off x="5486400" y="187419"/>
            <a:ext cx="2145014" cy="6469412"/>
            <a:chOff x="5486400" y="187419"/>
            <a:chExt cx="2145014" cy="6469412"/>
          </a:xfrm>
        </p:grpSpPr>
        <p:grpSp>
          <p:nvGrpSpPr>
            <p:cNvPr id="39" name="Group 38"/>
            <p:cNvGrpSpPr/>
            <p:nvPr/>
          </p:nvGrpSpPr>
          <p:grpSpPr bwMode="ltGray">
            <a:xfrm>
              <a:off x="5486401" y="187419"/>
              <a:ext cx="1440575" cy="1811704"/>
              <a:chOff x="10441503" y="494758"/>
              <a:chExt cx="1329339" cy="1671811"/>
            </a:xfrm>
          </p:grpSpPr>
          <p:sp>
            <p:nvSpPr>
              <p:cNvPr id="40" name="Rectangle 39"/>
              <p:cNvSpPr/>
              <p:nvPr/>
            </p:nvSpPr>
            <p:spPr bwMode="ltGray">
              <a:xfrm rot="16200000">
                <a:off x="10563967" y="494758"/>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1" name="Rectangle 40"/>
              <p:cNvSpPr/>
              <p:nvPr/>
            </p:nvSpPr>
            <p:spPr bwMode="ltGray">
              <a:xfrm rot="16200000">
                <a:off x="10447203" y="844523"/>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2" name="Rectangle 41"/>
              <p:cNvSpPr/>
              <p:nvPr/>
            </p:nvSpPr>
            <p:spPr bwMode="ltGray">
              <a:xfrm rot="16200000">
                <a:off x="10741700" y="672490"/>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3" name="Rectangle 42"/>
              <p:cNvSpPr/>
              <p:nvPr/>
            </p:nvSpPr>
            <p:spPr bwMode="ltGray">
              <a:xfrm rot="16200000">
                <a:off x="10796877" y="130852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4" name="Rectangle 43"/>
              <p:cNvSpPr/>
              <p:nvPr/>
            </p:nvSpPr>
            <p:spPr bwMode="ltGray">
              <a:xfrm rot="16200000">
                <a:off x="10936132" y="1169266"/>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5" name="Rectangle 44"/>
              <p:cNvSpPr/>
              <p:nvPr/>
            </p:nvSpPr>
            <p:spPr bwMode="ltGray">
              <a:xfrm rot="16200000">
                <a:off x="11413247" y="1808974"/>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6" name="Rectangle 45"/>
              <p:cNvSpPr/>
              <p:nvPr/>
            </p:nvSpPr>
            <p:spPr bwMode="ltGray">
              <a:xfrm rot="16200000">
                <a:off x="11412451" y="1809771"/>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grpSp>
          <p:nvGrpSpPr>
            <p:cNvPr id="47" name="Group 46"/>
            <p:cNvGrpSpPr/>
            <p:nvPr/>
          </p:nvGrpSpPr>
          <p:grpSpPr bwMode="ltGray">
            <a:xfrm>
              <a:off x="5486400" y="1838488"/>
              <a:ext cx="1798680" cy="2054453"/>
              <a:chOff x="10331508" y="2525213"/>
              <a:chExt cx="1835504" cy="2096514"/>
            </a:xfrm>
          </p:grpSpPr>
          <p:sp>
            <p:nvSpPr>
              <p:cNvPr id="48" name="Rectangle 47"/>
              <p:cNvSpPr/>
              <p:nvPr/>
            </p:nvSpPr>
            <p:spPr bwMode="ltGray">
              <a:xfrm rot="16200000">
                <a:off x="10808869" y="3263446"/>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rot="16200000">
                <a:off x="11399351" y="3854066"/>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0" name="Rectangle 49"/>
              <p:cNvSpPr/>
              <p:nvPr/>
            </p:nvSpPr>
            <p:spPr bwMode="ltGray">
              <a:xfrm rot="16200000">
                <a:off x="10484696" y="2643576"/>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1" name="Rectangle 43"/>
              <p:cNvSpPr/>
              <p:nvPr/>
            </p:nvSpPr>
            <p:spPr bwMode="ltGray">
              <a:xfrm rot="16200000">
                <a:off x="10956718" y="3115598"/>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2" name="Rectangle 51"/>
              <p:cNvSpPr/>
              <p:nvPr/>
            </p:nvSpPr>
            <p:spPr bwMode="ltGray">
              <a:xfrm rot="16200000">
                <a:off x="10333175" y="282618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3" name="Rectangle 46"/>
              <p:cNvSpPr/>
              <p:nvPr/>
            </p:nvSpPr>
            <p:spPr bwMode="ltGray">
              <a:xfrm rot="16200000">
                <a:off x="10407772" y="2900783"/>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4" name="Rectangle 53"/>
              <p:cNvSpPr/>
              <p:nvPr/>
            </p:nvSpPr>
            <p:spPr bwMode="ltGray">
              <a:xfrm rot="16200000">
                <a:off x="10572083" y="2523032"/>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5" name="Rectangle 46"/>
              <p:cNvSpPr/>
              <p:nvPr/>
            </p:nvSpPr>
            <p:spPr bwMode="ltGray">
              <a:xfrm rot="16200000">
                <a:off x="10555889" y="2841867"/>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6" name="Rectangle 53"/>
              <p:cNvSpPr/>
              <p:nvPr/>
            </p:nvSpPr>
            <p:spPr bwMode="ltGray">
              <a:xfrm rot="16200000">
                <a:off x="11399420" y="3853996"/>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7" name="Rectangle 56"/>
              <p:cNvSpPr/>
              <p:nvPr/>
            </p:nvSpPr>
            <p:spPr bwMode="ltGray">
              <a:xfrm rot="16200000">
                <a:off x="11700399" y="4152981"/>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grpSp>
          <p:nvGrpSpPr>
            <p:cNvPr id="58" name="Group 57"/>
            <p:cNvGrpSpPr/>
            <p:nvPr/>
          </p:nvGrpSpPr>
          <p:grpSpPr bwMode="ltGray">
            <a:xfrm>
              <a:off x="6173331" y="3848503"/>
              <a:ext cx="1458083" cy="1566458"/>
              <a:chOff x="11033674" y="4731829"/>
              <a:chExt cx="1487934" cy="1598528"/>
            </a:xfrm>
          </p:grpSpPr>
          <p:sp>
            <p:nvSpPr>
              <p:cNvPr id="59" name="Rectangle 58"/>
              <p:cNvSpPr/>
              <p:nvPr/>
            </p:nvSpPr>
            <p:spPr bwMode="ltGray">
              <a:xfrm rot="16200000">
                <a:off x="11037401" y="4771641"/>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0" name="Rectangle 59"/>
              <p:cNvSpPr/>
              <p:nvPr/>
            </p:nvSpPr>
            <p:spPr bwMode="ltGray">
              <a:xfrm rot="16200000">
                <a:off x="12282724" y="4730553"/>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1" name="Rectangle 60"/>
              <p:cNvSpPr/>
              <p:nvPr/>
            </p:nvSpPr>
            <p:spPr bwMode="ltGray">
              <a:xfrm rot="16200000">
                <a:off x="11599589" y="5210328"/>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2" name="Rectangle 61"/>
              <p:cNvSpPr/>
              <p:nvPr/>
            </p:nvSpPr>
            <p:spPr bwMode="ltGray">
              <a:xfrm rot="16200000">
                <a:off x="11521362" y="544465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ltGray">
              <a:xfrm rot="16200000">
                <a:off x="11718661" y="5329399"/>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4" name="Rectangle 23"/>
              <p:cNvSpPr/>
              <p:nvPr/>
            </p:nvSpPr>
            <p:spPr bwMode="ltGray">
              <a:xfrm rot="16200000">
                <a:off x="11615661" y="5350353"/>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ltGray">
              <a:xfrm rot="16200000">
                <a:off x="11537612" y="5272304"/>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ltGray">
              <a:xfrm rot="16200000">
                <a:off x="11755626" y="5755507"/>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ltGray">
              <a:xfrm rot="16200000">
                <a:off x="11848920" y="5662214"/>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8" name="Rectangle 67"/>
              <p:cNvSpPr/>
              <p:nvPr/>
            </p:nvSpPr>
            <p:spPr bwMode="ltGray">
              <a:xfrm rot="16200000">
                <a:off x="12168563" y="6090786"/>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9" name="Rectangle 68"/>
              <p:cNvSpPr/>
              <p:nvPr/>
            </p:nvSpPr>
            <p:spPr bwMode="ltGray">
              <a:xfrm rot="16200000">
                <a:off x="12168029" y="6091319"/>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0" name="Rectangle 69"/>
              <p:cNvSpPr/>
              <p:nvPr/>
            </p:nvSpPr>
            <p:spPr bwMode="ltGray">
              <a:xfrm rot="16200000">
                <a:off x="11656684" y="5391375"/>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
          <p:nvSpPr>
            <p:cNvPr id="71" name="Rectangle 70"/>
            <p:cNvSpPr/>
            <p:nvPr/>
          </p:nvSpPr>
          <p:spPr bwMode="ltGray">
            <a:xfrm rot="16200000">
              <a:off x="6702498" y="6153175"/>
              <a:ext cx="503748" cy="50356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2" name="Rectangle 71"/>
            <p:cNvSpPr/>
            <p:nvPr/>
          </p:nvSpPr>
          <p:spPr bwMode="ltGray">
            <a:xfrm rot="16200000">
              <a:off x="6922517" y="5801534"/>
              <a:ext cx="516794" cy="52183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3" name="Rectangle 72"/>
            <p:cNvSpPr/>
            <p:nvPr/>
          </p:nvSpPr>
          <p:spPr bwMode="ltGray">
            <a:xfrm rot="16200000">
              <a:off x="6707242" y="5389896"/>
              <a:ext cx="543723" cy="54903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4" name="Rectangle 43"/>
            <p:cNvSpPr/>
            <p:nvPr/>
          </p:nvSpPr>
          <p:spPr bwMode="ltGray">
            <a:xfrm rot="16200000">
              <a:off x="7020699" y="5703352"/>
              <a:ext cx="132216" cy="33362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5" name="Rectangle 74"/>
            <p:cNvSpPr/>
            <p:nvPr/>
          </p:nvSpPr>
          <p:spPr bwMode="ltGray">
            <a:xfrm rot="16200000">
              <a:off x="6606621" y="5511162"/>
              <a:ext cx="206040" cy="208253"/>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6" name="Rectangle 46"/>
            <p:cNvSpPr/>
            <p:nvPr/>
          </p:nvSpPr>
          <p:spPr bwMode="ltGray">
            <a:xfrm rot="16200000">
              <a:off x="6656159" y="5560700"/>
              <a:ext cx="206040" cy="109179"/>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7" name="Rectangle 76"/>
            <p:cNvSpPr/>
            <p:nvPr/>
          </p:nvSpPr>
          <p:spPr bwMode="ltGray">
            <a:xfrm rot="16200000">
              <a:off x="6765273" y="5309846"/>
              <a:ext cx="269530" cy="272426"/>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8" name="Rectangle 46"/>
            <p:cNvSpPr/>
            <p:nvPr/>
          </p:nvSpPr>
          <p:spPr bwMode="ltGray">
            <a:xfrm rot="16200000">
              <a:off x="6754519" y="5521575"/>
              <a:ext cx="68554" cy="49943"/>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9" name="Rectangle 74"/>
            <p:cNvSpPr/>
            <p:nvPr/>
          </p:nvSpPr>
          <p:spPr bwMode="ltGray">
            <a:xfrm rot="16200000">
              <a:off x="6979193" y="6093888"/>
              <a:ext cx="167766" cy="286157"/>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0" name="Rectangle 79"/>
            <p:cNvSpPr/>
            <p:nvPr/>
          </p:nvSpPr>
          <p:spPr bwMode="ltGray">
            <a:xfrm rot="16200000">
              <a:off x="6884218" y="6371650"/>
              <a:ext cx="229542" cy="23200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46" name="Rectangle 46"/>
            <p:cNvSpPr/>
            <p:nvPr/>
          </p:nvSpPr>
          <p:spPr bwMode="ltGray">
            <a:xfrm rot="16200000">
              <a:off x="6656159" y="5560700"/>
              <a:ext cx="206040" cy="109179"/>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48" name="Rectangle 46"/>
            <p:cNvSpPr/>
            <p:nvPr/>
          </p:nvSpPr>
          <p:spPr bwMode="ltGray">
            <a:xfrm rot="16200000">
              <a:off x="6754519" y="5521575"/>
              <a:ext cx="68554" cy="49943"/>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grpSp>
        <p:nvGrpSpPr>
          <p:cNvPr id="34" name="Frame"/>
          <p:cNvGrpSpPr/>
          <p:nvPr/>
        </p:nvGrpSpPr>
        <p:grpSpPr bwMode="invGray">
          <a:xfrm>
            <a:off x="0" y="0"/>
            <a:ext cx="9144000" cy="6858000"/>
            <a:chOff x="0" y="0"/>
            <a:chExt cx="9144000" cy="6858000"/>
          </a:xfrm>
        </p:grpSpPr>
        <p:sp>
          <p:nvSpPr>
            <p:cNvPr id="35" name="Rectangle 34"/>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6" name="Rectangle 35"/>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7" name="Rectangle 36"/>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8" name="Rectangle 37"/>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
        <p:nvSpPr>
          <p:cNvPr id="81" name="Rectangle 80"/>
          <p:cNvSpPr/>
          <p:nvPr/>
        </p:nvSpPr>
        <p:spPr bwMode="ltGray">
          <a:xfrm rot="16200000">
            <a:off x="7373436" y="6654829"/>
            <a:ext cx="202084" cy="20425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pic>
        <p:nvPicPr>
          <p:cNvPr id="82" name="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Tree>
    <p:extLst>
      <p:ext uri="{BB962C8B-B14F-4D97-AF65-F5344CB8AC3E}">
        <p14:creationId xmlns:p14="http://schemas.microsoft.com/office/powerpoint/2010/main" val="115998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secHead" preserve="1">
  <p:cSld name="Transition">
    <p:spTree>
      <p:nvGrpSpPr>
        <p:cNvPr id="1" name=""/>
        <p:cNvGrpSpPr/>
        <p:nvPr/>
      </p:nvGrpSpPr>
      <p:grpSpPr>
        <a:xfrm>
          <a:off x="0" y="0"/>
          <a:ext cx="0" cy="0"/>
          <a:chOff x="0" y="0"/>
          <a:chExt cx="0" cy="0"/>
        </a:xfrm>
      </p:grpSpPr>
      <p:grpSp>
        <p:nvGrpSpPr>
          <p:cNvPr id="16" name="Group 15"/>
          <p:cNvGrpSpPr/>
          <p:nvPr/>
        </p:nvGrpSpPr>
        <p:grpSpPr bwMode="ltGray">
          <a:xfrm>
            <a:off x="615172" y="178278"/>
            <a:ext cx="8331967" cy="2845277"/>
            <a:chOff x="610410" y="178278"/>
            <a:chExt cx="8331967" cy="2845278"/>
          </a:xfrm>
        </p:grpSpPr>
        <p:sp>
          <p:nvSpPr>
            <p:cNvPr id="17" name="Rectangle 16"/>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8" name="Rectangle 17"/>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9" name="Rectangle 18"/>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0" name="Rectangle 19"/>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1"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2" name="Rectangle 21"/>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3" name="Rectangle 22"/>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4" name="Rectangle 23"/>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5" name="Rectangle 24"/>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6" name="Rectangle 25"/>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7" name="Rectangle 26"/>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8" name="Rectangle 27"/>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9" name="Rectangle 28"/>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0" name="Rectangle 29"/>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1" name="Rectangle 30"/>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2" name="Rectangle 31"/>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3"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4" name="Rectangle 33"/>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5"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6" name="Rectangle 35"/>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7"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8"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9" name="Rectangle 38"/>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0" name="Rectangle 39"/>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1" name="Rectangle 40"/>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2" name="Rectangle 41"/>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3" name="Rectangle 42"/>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4"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5" name="Rectangle 44"/>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6" name="Rectangle 45"/>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7" name="Rectangle 46"/>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8" name="Rectangle 47"/>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0" name="Rectangle 49"/>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1" name="Rectangle 50"/>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2" name="Rectangle 51"/>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3"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4" name="Rectangle 53"/>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5"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6" name="Rectangle 55"/>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7"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8"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9" name="Rectangle 58"/>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0" name="Rectangle 59"/>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pic>
        <p:nvPicPr>
          <p:cNvPr id="6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4137" y="6182859"/>
            <a:ext cx="1371600" cy="361900"/>
          </a:xfrm>
          <a:prstGeom prst="rect">
            <a:avLst/>
          </a:prstGeom>
        </p:spPr>
      </p:pic>
      <p:sp>
        <p:nvSpPr>
          <p:cNvPr id="2" name="Title 1"/>
          <p:cNvSpPr>
            <a:spLocks noGrp="1"/>
          </p:cNvSpPr>
          <p:nvPr>
            <p:ph type="title"/>
          </p:nvPr>
        </p:nvSpPr>
        <p:spPr>
          <a:xfrm>
            <a:off x="914400" y="3200400"/>
            <a:ext cx="7315202" cy="1241425"/>
          </a:xfrm>
        </p:spPr>
        <p:txBody>
          <a:bodyPr anchor="b"/>
          <a:lstStyle>
            <a:lvl1pPr algn="l">
              <a:lnSpc>
                <a:spcPct val="90000"/>
              </a:lnSpc>
              <a:defRPr sz="3200" b="1" cap="none" baseline="0"/>
            </a:lvl1pPr>
          </a:lstStyle>
          <a:p>
            <a:r>
              <a:rPr lang="en-US" smtClean="0"/>
              <a:t>Click to edit Master title style</a:t>
            </a:r>
            <a:endParaRPr/>
          </a:p>
        </p:txBody>
      </p:sp>
      <p:sp>
        <p:nvSpPr>
          <p:cNvPr id="3" name="Text Placeholder 2"/>
          <p:cNvSpPr>
            <a:spLocks noGrp="1"/>
          </p:cNvSpPr>
          <p:nvPr>
            <p:ph type="body" idx="1"/>
          </p:nvPr>
        </p:nvSpPr>
        <p:spPr>
          <a:xfrm>
            <a:off x="914399" y="4593473"/>
            <a:ext cx="7315202" cy="664327"/>
          </a:xfrm>
        </p:spPr>
        <p:txBody>
          <a:bodyPr anchor="t">
            <a:noAutofit/>
          </a:bodyPr>
          <a:lstStyle>
            <a:lvl1pPr marL="0" indent="0">
              <a:spcBef>
                <a:spcPts val="0"/>
              </a:spcBef>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a:xfrm>
            <a:off x="5029200" y="6329172"/>
            <a:ext cx="1066800" cy="182880"/>
          </a:xfrm>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2"/>
          </p:nvPr>
        </p:nvSpPr>
        <p:spPr>
          <a:xfrm>
            <a:off x="8292954" y="6329172"/>
            <a:ext cx="393846" cy="182880"/>
          </a:xfrm>
        </p:spPr>
        <p:txBody>
          <a:bodyPr/>
          <a:lstStyle>
            <a:lvl1pPr algn="r">
              <a:defRPr>
                <a:solidFill>
                  <a:schemeClr val="tx1">
                    <a:lumMod val="60000"/>
                    <a:lumOff val="40000"/>
                  </a:schemeClr>
                </a:solidFill>
              </a:defRPr>
            </a:lvl1pPr>
          </a:lstStyle>
          <a:p>
            <a:fld id="{C51EAA63-D034-42AE-91FA-B13B9518C7BE}" type="slidenum">
              <a:rPr>
                <a:solidFill>
                  <a:srgbClr val="404040">
                    <a:lumMod val="60000"/>
                    <a:lumOff val="40000"/>
                  </a:srgbClr>
                </a:solidFill>
                <a:latin typeface="Calibri"/>
              </a:rPr>
              <a:pPr/>
              <a:t>‹#›</a:t>
            </a:fld>
            <a:endParaRPr>
              <a:solidFill>
                <a:srgbClr val="404040">
                  <a:lumMod val="60000"/>
                  <a:lumOff val="40000"/>
                </a:srgbClr>
              </a:solidFill>
              <a:latin typeface="Calibri"/>
            </a:endParaRPr>
          </a:p>
        </p:txBody>
      </p:sp>
      <p:grpSp>
        <p:nvGrpSpPr>
          <p:cNvPr id="61" name="Frame"/>
          <p:cNvGrpSpPr/>
          <p:nvPr/>
        </p:nvGrpSpPr>
        <p:grpSpPr bwMode="invGray">
          <a:xfrm>
            <a:off x="0" y="0"/>
            <a:ext cx="9144000" cy="6858000"/>
            <a:chOff x="0" y="0"/>
            <a:chExt cx="9144000" cy="6858000"/>
          </a:xfrm>
        </p:grpSpPr>
        <p:sp>
          <p:nvSpPr>
            <p:cNvPr id="62" name="Rectangle 61"/>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338925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secHead" preserve="1">
  <p:cSld name="Transition Horizontal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8" name="Rectangle 57"/>
          <p:cNvSpPr/>
          <p:nvPr/>
        </p:nvSpPr>
        <p:spPr bwMode="white">
          <a:xfrm>
            <a:off x="1" y="3041202"/>
            <a:ext cx="9144000" cy="3816798"/>
          </a:xfrm>
          <a:prstGeom prst="rect">
            <a:avLst/>
          </a:pr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 name="Title 1"/>
          <p:cNvSpPr>
            <a:spLocks noGrp="1"/>
          </p:cNvSpPr>
          <p:nvPr>
            <p:ph type="title"/>
          </p:nvPr>
        </p:nvSpPr>
        <p:spPr>
          <a:xfrm>
            <a:off x="914400" y="3200400"/>
            <a:ext cx="7315202" cy="1241425"/>
          </a:xfrm>
        </p:spPr>
        <p:txBody>
          <a:bodyPr anchor="b"/>
          <a:lstStyle>
            <a:lvl1pPr algn="l">
              <a:lnSpc>
                <a:spcPct val="90000"/>
              </a:lnSpc>
              <a:defRPr sz="3200" b="1" cap="none" baseline="0"/>
            </a:lvl1pPr>
          </a:lstStyle>
          <a:p>
            <a:r>
              <a:rPr lang="en-US" smtClean="0"/>
              <a:t>Click to edit Master title style</a:t>
            </a:r>
            <a:endParaRPr/>
          </a:p>
        </p:txBody>
      </p:sp>
      <p:sp>
        <p:nvSpPr>
          <p:cNvPr id="3" name="Text Placeholder 2"/>
          <p:cNvSpPr>
            <a:spLocks noGrp="1"/>
          </p:cNvSpPr>
          <p:nvPr>
            <p:ph type="body" idx="1"/>
          </p:nvPr>
        </p:nvSpPr>
        <p:spPr>
          <a:xfrm>
            <a:off x="914399" y="4593473"/>
            <a:ext cx="7315202" cy="664327"/>
          </a:xfrm>
        </p:spPr>
        <p:txBody>
          <a:bodyPr anchor="t">
            <a:noAutofit/>
          </a:bodyPr>
          <a:lstStyle>
            <a:lvl1pPr marL="0" indent="0">
              <a:spcBef>
                <a:spcPts val="0"/>
              </a:spcBef>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a:xfrm>
            <a:off x="5029200" y="6329172"/>
            <a:ext cx="1066800" cy="182880"/>
          </a:xfrm>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2"/>
          </p:nvPr>
        </p:nvSpPr>
        <p:spPr>
          <a:xfrm>
            <a:off x="8292954" y="6329172"/>
            <a:ext cx="393846" cy="182880"/>
          </a:xfrm>
        </p:spPr>
        <p:txBody>
          <a:bodyPr/>
          <a:lstStyle>
            <a:lvl1pPr algn="r">
              <a:defRPr>
                <a:solidFill>
                  <a:schemeClr val="tx1">
                    <a:lumMod val="60000"/>
                    <a:lumOff val="40000"/>
                  </a:schemeClr>
                </a:solidFill>
              </a:defRPr>
            </a:lvl1pPr>
          </a:lstStyle>
          <a:p>
            <a:fld id="{C51EAA63-D034-42AE-91FA-B13B9518C7BE}" type="slidenum">
              <a:rPr>
                <a:solidFill>
                  <a:srgbClr val="404040">
                    <a:lumMod val="60000"/>
                    <a:lumOff val="40000"/>
                  </a:srgbClr>
                </a:solidFill>
                <a:latin typeface="Calibri"/>
              </a:rPr>
              <a:pPr/>
              <a:t>‹#›</a:t>
            </a:fld>
            <a:endParaRPr>
              <a:solidFill>
                <a:srgbClr val="404040">
                  <a:lumMod val="60000"/>
                  <a:lumOff val="40000"/>
                </a:srgbClr>
              </a:solidFill>
              <a:latin typeface="Calibri"/>
            </a:endParaRPr>
          </a:p>
        </p:txBody>
      </p:sp>
      <p:grpSp>
        <p:nvGrpSpPr>
          <p:cNvPr id="63" name="Frame"/>
          <p:cNvGrpSpPr/>
          <p:nvPr/>
        </p:nvGrpSpPr>
        <p:grpSpPr bwMode="invGray">
          <a:xfrm>
            <a:off x="0" y="0"/>
            <a:ext cx="9144000" cy="6858000"/>
            <a:chOff x="0" y="0"/>
            <a:chExt cx="9144000" cy="6858000"/>
          </a:xfrm>
        </p:grpSpPr>
        <p:sp>
          <p:nvSpPr>
            <p:cNvPr id="64" name="Rectangle 63"/>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pic>
        <p:nvPicPr>
          <p:cNvPr id="57" name="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137" y="6182859"/>
            <a:ext cx="1371600" cy="361900"/>
          </a:xfrm>
          <a:prstGeom prst="rect">
            <a:avLst/>
          </a:prstGeom>
        </p:spPr>
      </p:pic>
    </p:spTree>
    <p:extLst>
      <p:ext uri="{BB962C8B-B14F-4D97-AF65-F5344CB8AC3E}">
        <p14:creationId xmlns:p14="http://schemas.microsoft.com/office/powerpoint/2010/main" val="172824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secHead" preserve="1">
  <p:cSld name="Transition Vertical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82"/>
          <p:cNvSpPr/>
          <p:nvPr/>
        </p:nvSpPr>
        <p:spPr bwMode="white">
          <a:xfrm>
            <a:off x="196850" y="100583"/>
            <a:ext cx="6729730" cy="6656832"/>
          </a:xfrm>
          <a:custGeom>
            <a:avLst/>
            <a:gdLst/>
            <a:ahLst/>
            <a:cxnLst/>
            <a:rect l="l" t="t" r="r" b="b"/>
            <a:pathLst>
              <a:path w="6729730" h="6656832">
                <a:moveTo>
                  <a:pt x="0" y="0"/>
                </a:moveTo>
                <a:lnTo>
                  <a:pt x="5886450" y="0"/>
                </a:lnTo>
                <a:lnTo>
                  <a:pt x="5886450" y="3124200"/>
                </a:lnTo>
                <a:lnTo>
                  <a:pt x="6470650" y="3124200"/>
                </a:lnTo>
                <a:lnTo>
                  <a:pt x="6470650" y="5210708"/>
                </a:lnTo>
                <a:lnTo>
                  <a:pt x="6729730" y="5210708"/>
                </a:lnTo>
                <a:lnTo>
                  <a:pt x="6729730" y="6641591"/>
                </a:lnTo>
                <a:lnTo>
                  <a:pt x="6470650" y="6641591"/>
                </a:lnTo>
                <a:lnTo>
                  <a:pt x="6470650" y="6656832"/>
                </a:lnTo>
                <a:lnTo>
                  <a:pt x="584200" y="6656832"/>
                </a:lnTo>
                <a:lnTo>
                  <a:pt x="584200" y="6655816"/>
                </a:lnTo>
                <a:lnTo>
                  <a:pt x="0" y="6655816"/>
                </a:lnTo>
                <a:close/>
              </a:path>
            </a:pathLst>
          </a:cu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nvGrpSpPr>
          <p:cNvPr id="16" name="Group 15"/>
          <p:cNvGrpSpPr/>
          <p:nvPr/>
        </p:nvGrpSpPr>
        <p:grpSpPr bwMode="ltGray">
          <a:xfrm>
            <a:off x="5486401" y="187419"/>
            <a:ext cx="1440575" cy="1811704"/>
            <a:chOff x="10441503" y="494758"/>
            <a:chExt cx="1329339" cy="1671811"/>
          </a:xfrm>
        </p:grpSpPr>
        <p:sp>
          <p:nvSpPr>
            <p:cNvPr id="17" name="Rectangle 16"/>
            <p:cNvSpPr/>
            <p:nvPr/>
          </p:nvSpPr>
          <p:spPr bwMode="ltGray">
            <a:xfrm rot="16200000">
              <a:off x="10563967" y="494758"/>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8" name="Rectangle 17"/>
            <p:cNvSpPr/>
            <p:nvPr/>
          </p:nvSpPr>
          <p:spPr bwMode="ltGray">
            <a:xfrm rot="16200000">
              <a:off x="10447203" y="844523"/>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9" name="Rectangle 18"/>
            <p:cNvSpPr/>
            <p:nvPr/>
          </p:nvSpPr>
          <p:spPr bwMode="ltGray">
            <a:xfrm rot="16200000">
              <a:off x="10741700" y="672490"/>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0" name="Rectangle 19"/>
            <p:cNvSpPr/>
            <p:nvPr/>
          </p:nvSpPr>
          <p:spPr bwMode="ltGray">
            <a:xfrm rot="16200000">
              <a:off x="10796877" y="130852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1" name="Rectangle 20"/>
            <p:cNvSpPr/>
            <p:nvPr/>
          </p:nvSpPr>
          <p:spPr bwMode="ltGray">
            <a:xfrm rot="16200000">
              <a:off x="10936132" y="1169266"/>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2" name="Rectangle 21"/>
            <p:cNvSpPr/>
            <p:nvPr/>
          </p:nvSpPr>
          <p:spPr bwMode="ltGray">
            <a:xfrm rot="16200000">
              <a:off x="11413247" y="1808974"/>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3" name="Rectangle 22"/>
            <p:cNvSpPr/>
            <p:nvPr/>
          </p:nvSpPr>
          <p:spPr bwMode="ltGray">
            <a:xfrm rot="16200000">
              <a:off x="11412451" y="1809771"/>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grpSp>
        <p:nvGrpSpPr>
          <p:cNvPr id="24" name="Group 23"/>
          <p:cNvGrpSpPr/>
          <p:nvPr/>
        </p:nvGrpSpPr>
        <p:grpSpPr bwMode="ltGray">
          <a:xfrm>
            <a:off x="5486400" y="1838488"/>
            <a:ext cx="1798680" cy="2054453"/>
            <a:chOff x="10331508" y="2525213"/>
            <a:chExt cx="1835504" cy="2096514"/>
          </a:xfrm>
        </p:grpSpPr>
        <p:sp>
          <p:nvSpPr>
            <p:cNvPr id="25" name="Rectangle 24"/>
            <p:cNvSpPr/>
            <p:nvPr/>
          </p:nvSpPr>
          <p:spPr bwMode="ltGray">
            <a:xfrm rot="16200000">
              <a:off x="10808869" y="3263446"/>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6" name="Rectangle 25"/>
            <p:cNvSpPr/>
            <p:nvPr/>
          </p:nvSpPr>
          <p:spPr bwMode="ltGray">
            <a:xfrm rot="16200000">
              <a:off x="11399351" y="3854066"/>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7" name="Rectangle 26"/>
            <p:cNvSpPr/>
            <p:nvPr/>
          </p:nvSpPr>
          <p:spPr bwMode="ltGray">
            <a:xfrm rot="16200000">
              <a:off x="10484696" y="2643576"/>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8" name="Rectangle 43"/>
            <p:cNvSpPr/>
            <p:nvPr/>
          </p:nvSpPr>
          <p:spPr bwMode="ltGray">
            <a:xfrm rot="16200000">
              <a:off x="10956718" y="3115598"/>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9" name="Rectangle 28"/>
            <p:cNvSpPr/>
            <p:nvPr/>
          </p:nvSpPr>
          <p:spPr bwMode="ltGray">
            <a:xfrm rot="16200000">
              <a:off x="10333175" y="282618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0" name="Rectangle 46"/>
            <p:cNvSpPr/>
            <p:nvPr/>
          </p:nvSpPr>
          <p:spPr bwMode="ltGray">
            <a:xfrm rot="16200000">
              <a:off x="10407772" y="2900783"/>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1" name="Rectangle 30"/>
            <p:cNvSpPr/>
            <p:nvPr/>
          </p:nvSpPr>
          <p:spPr bwMode="ltGray">
            <a:xfrm rot="16200000">
              <a:off x="10572083" y="2523032"/>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2" name="Rectangle 46"/>
            <p:cNvSpPr/>
            <p:nvPr/>
          </p:nvSpPr>
          <p:spPr bwMode="ltGray">
            <a:xfrm rot="16200000">
              <a:off x="10555889" y="2841867"/>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3" name="Rectangle 53"/>
            <p:cNvSpPr/>
            <p:nvPr/>
          </p:nvSpPr>
          <p:spPr bwMode="ltGray">
            <a:xfrm rot="16200000">
              <a:off x="11399420" y="3853996"/>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4" name="Rectangle 33"/>
            <p:cNvSpPr/>
            <p:nvPr/>
          </p:nvSpPr>
          <p:spPr bwMode="ltGray">
            <a:xfrm rot="16200000">
              <a:off x="11700399" y="4152981"/>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grpSp>
        <p:nvGrpSpPr>
          <p:cNvPr id="35" name="Group 34"/>
          <p:cNvGrpSpPr/>
          <p:nvPr/>
        </p:nvGrpSpPr>
        <p:grpSpPr bwMode="ltGray">
          <a:xfrm>
            <a:off x="6173331" y="3846915"/>
            <a:ext cx="1458083" cy="1566458"/>
            <a:chOff x="11033674" y="4731829"/>
            <a:chExt cx="1487934" cy="1598528"/>
          </a:xfrm>
        </p:grpSpPr>
        <p:sp>
          <p:nvSpPr>
            <p:cNvPr id="36" name="Rectangle 35"/>
            <p:cNvSpPr/>
            <p:nvPr/>
          </p:nvSpPr>
          <p:spPr bwMode="ltGray">
            <a:xfrm rot="16200000">
              <a:off x="11037401" y="4771641"/>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7" name="Rectangle 36"/>
            <p:cNvSpPr/>
            <p:nvPr/>
          </p:nvSpPr>
          <p:spPr bwMode="ltGray">
            <a:xfrm rot="16200000">
              <a:off x="12282724" y="4730553"/>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8" name="Rectangle 37"/>
            <p:cNvSpPr/>
            <p:nvPr/>
          </p:nvSpPr>
          <p:spPr bwMode="ltGray">
            <a:xfrm rot="16200000">
              <a:off x="11599589" y="5210328"/>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9" name="Rectangle 38"/>
            <p:cNvSpPr/>
            <p:nvPr/>
          </p:nvSpPr>
          <p:spPr bwMode="ltGray">
            <a:xfrm rot="16200000">
              <a:off x="11521362" y="544465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0" name="Rectangle 39"/>
            <p:cNvSpPr/>
            <p:nvPr/>
          </p:nvSpPr>
          <p:spPr bwMode="ltGray">
            <a:xfrm rot="16200000">
              <a:off x="11718661" y="5329399"/>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1" name="Rectangle 23"/>
            <p:cNvSpPr/>
            <p:nvPr/>
          </p:nvSpPr>
          <p:spPr bwMode="ltGray">
            <a:xfrm rot="16200000">
              <a:off x="11615661" y="5350353"/>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2" name="Rectangle 41"/>
            <p:cNvSpPr/>
            <p:nvPr/>
          </p:nvSpPr>
          <p:spPr bwMode="ltGray">
            <a:xfrm rot="16200000">
              <a:off x="11537612" y="5272304"/>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3" name="Rectangle 42"/>
            <p:cNvSpPr/>
            <p:nvPr/>
          </p:nvSpPr>
          <p:spPr bwMode="ltGray">
            <a:xfrm rot="16200000">
              <a:off x="11755626" y="5755507"/>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4" name="Rectangle 43"/>
            <p:cNvSpPr/>
            <p:nvPr/>
          </p:nvSpPr>
          <p:spPr bwMode="ltGray">
            <a:xfrm rot="16200000">
              <a:off x="11848920" y="5662214"/>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5" name="Rectangle 44"/>
            <p:cNvSpPr/>
            <p:nvPr/>
          </p:nvSpPr>
          <p:spPr bwMode="ltGray">
            <a:xfrm rot="16200000">
              <a:off x="12168563" y="6090786"/>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6" name="Rectangle 45"/>
            <p:cNvSpPr/>
            <p:nvPr/>
          </p:nvSpPr>
          <p:spPr bwMode="ltGray">
            <a:xfrm rot="16200000">
              <a:off x="12168029" y="6091319"/>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7" name="Rectangle 46"/>
            <p:cNvSpPr/>
            <p:nvPr/>
          </p:nvSpPr>
          <p:spPr bwMode="ltGray">
            <a:xfrm rot="16200000">
              <a:off x="11656684" y="5391375"/>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
        <p:nvSpPr>
          <p:cNvPr id="48" name="Rectangle 47"/>
          <p:cNvSpPr/>
          <p:nvPr/>
        </p:nvSpPr>
        <p:spPr bwMode="ltGray">
          <a:xfrm rot="16200000">
            <a:off x="6702498" y="6153175"/>
            <a:ext cx="503748" cy="50356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rot="16200000">
            <a:off x="6922517" y="5801534"/>
            <a:ext cx="516794" cy="52183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0" name="Rectangle 49"/>
          <p:cNvSpPr/>
          <p:nvPr/>
        </p:nvSpPr>
        <p:spPr bwMode="ltGray">
          <a:xfrm rot="16200000">
            <a:off x="6707242" y="5389896"/>
            <a:ext cx="543723" cy="54903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1" name="Rectangle 43"/>
          <p:cNvSpPr/>
          <p:nvPr/>
        </p:nvSpPr>
        <p:spPr bwMode="ltGray">
          <a:xfrm rot="16200000">
            <a:off x="7020699" y="5703352"/>
            <a:ext cx="132216" cy="33362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2" name="Rectangle 51"/>
          <p:cNvSpPr/>
          <p:nvPr/>
        </p:nvSpPr>
        <p:spPr bwMode="ltGray">
          <a:xfrm rot="16200000">
            <a:off x="6606621" y="5511162"/>
            <a:ext cx="206040" cy="208253"/>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3" name="Rectangle 46"/>
          <p:cNvSpPr/>
          <p:nvPr/>
        </p:nvSpPr>
        <p:spPr bwMode="ltGray">
          <a:xfrm rot="16200000">
            <a:off x="6656159" y="5560700"/>
            <a:ext cx="206040" cy="109179"/>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4" name="Rectangle 53"/>
          <p:cNvSpPr/>
          <p:nvPr/>
        </p:nvSpPr>
        <p:spPr bwMode="ltGray">
          <a:xfrm rot="16200000">
            <a:off x="6765273" y="5309846"/>
            <a:ext cx="269530" cy="272426"/>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5" name="Rectangle 46"/>
          <p:cNvSpPr/>
          <p:nvPr/>
        </p:nvSpPr>
        <p:spPr bwMode="ltGray">
          <a:xfrm rot="16200000">
            <a:off x="6754519" y="5521575"/>
            <a:ext cx="68554" cy="49943"/>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6" name="Rectangle 74"/>
          <p:cNvSpPr/>
          <p:nvPr/>
        </p:nvSpPr>
        <p:spPr bwMode="ltGray">
          <a:xfrm rot="16200000">
            <a:off x="6979193" y="6093888"/>
            <a:ext cx="167766" cy="286157"/>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7" name="Rectangle 56"/>
          <p:cNvSpPr/>
          <p:nvPr/>
        </p:nvSpPr>
        <p:spPr bwMode="ltGray">
          <a:xfrm rot="16200000">
            <a:off x="6884218" y="6371650"/>
            <a:ext cx="229542" cy="23200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 name="Title 1"/>
          <p:cNvSpPr>
            <a:spLocks noGrp="1"/>
          </p:cNvSpPr>
          <p:nvPr>
            <p:ph type="title"/>
          </p:nvPr>
        </p:nvSpPr>
        <p:spPr>
          <a:xfrm>
            <a:off x="914400" y="3048000"/>
            <a:ext cx="4114800" cy="1393825"/>
          </a:xfrm>
        </p:spPr>
        <p:txBody>
          <a:bodyPr anchor="b"/>
          <a:lstStyle>
            <a:lvl1pPr algn="l">
              <a:lnSpc>
                <a:spcPct val="90000"/>
              </a:lnSpc>
              <a:defRPr sz="3200" b="1" cap="none" baseline="0"/>
            </a:lvl1pPr>
          </a:lstStyle>
          <a:p>
            <a:r>
              <a:rPr lang="en-US" smtClean="0"/>
              <a:t>Click to edit Master title style</a:t>
            </a:r>
            <a:endParaRPr/>
          </a:p>
        </p:txBody>
      </p:sp>
      <p:sp>
        <p:nvSpPr>
          <p:cNvPr id="3" name="Text Placeholder 2"/>
          <p:cNvSpPr>
            <a:spLocks noGrp="1"/>
          </p:cNvSpPr>
          <p:nvPr>
            <p:ph type="body" idx="1"/>
          </p:nvPr>
        </p:nvSpPr>
        <p:spPr>
          <a:xfrm>
            <a:off x="914399" y="4593473"/>
            <a:ext cx="4114800" cy="664327"/>
          </a:xfrm>
        </p:spPr>
        <p:txBody>
          <a:bodyPr anchor="t">
            <a:noAutofit/>
          </a:bodyPr>
          <a:lstStyle>
            <a:lvl1pPr marL="0" indent="0">
              <a:spcBef>
                <a:spcPts val="0"/>
              </a:spcBef>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a:xfrm>
            <a:off x="5029200" y="6329172"/>
            <a:ext cx="1066800" cy="182880"/>
          </a:xfrm>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2"/>
          </p:nvPr>
        </p:nvSpPr>
        <p:spPr>
          <a:xfrm>
            <a:off x="8292954" y="6329172"/>
            <a:ext cx="393846" cy="182880"/>
          </a:xfrm>
        </p:spPr>
        <p:txBody>
          <a:bodyPr/>
          <a:lstStyle>
            <a:lvl1pPr algn="r">
              <a:defRPr>
                <a:solidFill>
                  <a:schemeClr val="tx1">
                    <a:lumMod val="60000"/>
                    <a:lumOff val="40000"/>
                  </a:schemeClr>
                </a:solidFill>
              </a:defRPr>
            </a:lvl1pPr>
          </a:lstStyle>
          <a:p>
            <a:fld id="{C51EAA63-D034-42AE-91FA-B13B9518C7BE}" type="slidenum">
              <a:rPr>
                <a:solidFill>
                  <a:srgbClr val="404040">
                    <a:lumMod val="60000"/>
                    <a:lumOff val="40000"/>
                  </a:srgbClr>
                </a:solidFill>
                <a:latin typeface="Calibri"/>
              </a:rPr>
              <a:pPr/>
              <a:t>‹#›</a:t>
            </a:fld>
            <a:endParaRPr>
              <a:solidFill>
                <a:srgbClr val="404040">
                  <a:lumMod val="60000"/>
                  <a:lumOff val="40000"/>
                </a:srgbClr>
              </a:solidFill>
              <a:latin typeface="Calibri"/>
            </a:endParaRPr>
          </a:p>
        </p:txBody>
      </p:sp>
      <p:grpSp>
        <p:nvGrpSpPr>
          <p:cNvPr id="63" name="Frame"/>
          <p:cNvGrpSpPr/>
          <p:nvPr/>
        </p:nvGrpSpPr>
        <p:grpSpPr bwMode="invGray">
          <a:xfrm>
            <a:off x="0" y="0"/>
            <a:ext cx="9144000" cy="6858000"/>
            <a:chOff x="0" y="0"/>
            <a:chExt cx="9144000" cy="6858000"/>
          </a:xfrm>
        </p:grpSpPr>
        <p:sp>
          <p:nvSpPr>
            <p:cNvPr id="64" name="Rectangle 63"/>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
        <p:nvSpPr>
          <p:cNvPr id="58" name="Rectangle 57"/>
          <p:cNvSpPr/>
          <p:nvPr/>
        </p:nvSpPr>
        <p:spPr bwMode="ltGray">
          <a:xfrm rot="16200000">
            <a:off x="7373436" y="6654829"/>
            <a:ext cx="202084" cy="20425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2" name="Rectangle 46"/>
          <p:cNvSpPr/>
          <p:nvPr/>
        </p:nvSpPr>
        <p:spPr bwMode="ltGray">
          <a:xfrm rot="16200000">
            <a:off x="6656159" y="5560700"/>
            <a:ext cx="206040" cy="109179"/>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3" name="Rectangle 102"/>
          <p:cNvSpPr/>
          <p:nvPr/>
        </p:nvSpPr>
        <p:spPr bwMode="ltGray">
          <a:xfrm rot="16200000">
            <a:off x="6765273" y="5309846"/>
            <a:ext cx="269530" cy="272426"/>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4" name="Rectangle 46"/>
          <p:cNvSpPr/>
          <p:nvPr/>
        </p:nvSpPr>
        <p:spPr bwMode="ltGray">
          <a:xfrm rot="16200000">
            <a:off x="6754519" y="5521575"/>
            <a:ext cx="68554" cy="49943"/>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pic>
        <p:nvPicPr>
          <p:cNvPr id="61" name="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Tree>
    <p:extLst>
      <p:ext uri="{BB962C8B-B14F-4D97-AF65-F5344CB8AC3E}">
        <p14:creationId xmlns:p14="http://schemas.microsoft.com/office/powerpoint/2010/main" val="266076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5" name="Footer Placeholder 4"/>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6" name="Slide Number Placeholder 5"/>
          <p:cNvSpPr>
            <a:spLocks noGrp="1"/>
          </p:cNvSpPr>
          <p:nvPr>
            <p:ph type="sldNum" sz="quarter" idx="12"/>
          </p:nvPr>
        </p:nvSpPr>
        <p:spPr/>
        <p:txBody>
          <a:bodyPr/>
          <a:lstStyle/>
          <a:p>
            <a:fld id="{2D88F0F9-74A8-45E4-B405-052EDB68E8BD}"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15697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7" name="Text Placeholder 18"/>
          <p:cNvSpPr>
            <a:spLocks noGrp="1"/>
          </p:cNvSpPr>
          <p:nvPr>
            <p:ph type="body" sz="quarter" idx="13" hasCustomPrompt="1"/>
          </p:nvPr>
        </p:nvSpPr>
        <p:spPr>
          <a:xfrm>
            <a:off x="457200" y="1168878"/>
            <a:ext cx="8229600" cy="33211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400" b="1" baseline="0">
                <a:solidFill>
                  <a:schemeClr val="tx1">
                    <a:lumMod val="60000"/>
                    <a:lumOff val="40000"/>
                  </a:schemeClr>
                </a:solidFill>
                <a:latin typeface="+mn-lt"/>
                <a:ea typeface="+mn-ea"/>
                <a:cs typeface="+mn-cs"/>
              </a:defRPr>
            </a:lvl1pPr>
          </a:lstStyle>
          <a:p>
            <a:pPr lvl="0"/>
            <a:r>
              <a:rPr/>
              <a:t>Click to add subtitle</a:t>
            </a:r>
          </a:p>
        </p:txBody>
      </p:sp>
      <p:sp>
        <p:nvSpPr>
          <p:cNvPr id="3" name="Content Placeholder 2"/>
          <p:cNvSpPr>
            <a:spLocks noGrp="1"/>
          </p:cNvSpPr>
          <p:nvPr>
            <p:ph idx="1"/>
          </p:nvPr>
        </p:nvSpPr>
        <p:spPr>
          <a:xfrm>
            <a:off x="457200" y="1752600"/>
            <a:ext cx="8229600" cy="4191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5" name="Footer Placeholder 4"/>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6" name="Slide Number Placeholder 5"/>
          <p:cNvSpPr>
            <a:spLocks noGrp="1"/>
          </p:cNvSpPr>
          <p:nvPr>
            <p:ph type="sldNum" sz="quarter" idx="12"/>
          </p:nvPr>
        </p:nvSpPr>
        <p:spPr/>
        <p:txBody>
          <a:bodyPr/>
          <a:lstStyle/>
          <a:p>
            <a:fld id="{2D88F0F9-74A8-45E4-B405-052EDB68E8BD}"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32523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a:p>
        </p:txBody>
      </p:sp>
      <p:sp>
        <p:nvSpPr>
          <p:cNvPr id="2" name="Date Placeholder 1"/>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7" name="Footer Placeholder 6"/>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8" name="Slide Number Placeholder 7"/>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129873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a:p>
        </p:txBody>
      </p:sp>
      <p:sp>
        <p:nvSpPr>
          <p:cNvPr id="10" name="Text Placeholder 18"/>
          <p:cNvSpPr>
            <a:spLocks noGrp="1"/>
          </p:cNvSpPr>
          <p:nvPr>
            <p:ph type="body" sz="quarter" idx="13" hasCustomPrompt="1"/>
          </p:nvPr>
        </p:nvSpPr>
        <p:spPr>
          <a:xfrm>
            <a:off x="457200" y="1168878"/>
            <a:ext cx="8229600" cy="33211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400" b="1" baseline="0">
                <a:solidFill>
                  <a:schemeClr val="tx1">
                    <a:lumMod val="60000"/>
                    <a:lumOff val="40000"/>
                  </a:schemeClr>
                </a:solidFill>
                <a:latin typeface="+mn-lt"/>
                <a:ea typeface="+mn-ea"/>
                <a:cs typeface="+mn-cs"/>
              </a:defRPr>
            </a:lvl1pPr>
          </a:lstStyle>
          <a:p>
            <a:pPr lvl="0"/>
            <a:r>
              <a:rPr/>
              <a:t>Click to add subtitle</a:t>
            </a:r>
          </a:p>
        </p:txBody>
      </p:sp>
      <p:sp>
        <p:nvSpPr>
          <p:cNvPr id="2" name="Date Placeholder 1"/>
          <p:cNvSpPr>
            <a:spLocks noGrp="1"/>
          </p:cNvSpPr>
          <p:nvPr>
            <p:ph type="dt" sz="half" idx="14"/>
          </p:nvPr>
        </p:nvSpPr>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5"/>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6"/>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01578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6" name="Footer Placeholder 5"/>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7" name="Slide Number Placeholder 6"/>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100870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1447799"/>
            <a:ext cx="3931920" cy="4495801"/>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4880" y="1447799"/>
            <a:ext cx="3931920" cy="4495801"/>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6" name="Footer Placeholder 5"/>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7" name="Slide Number Placeholder 6"/>
          <p:cNvSpPr>
            <a:spLocks noGrp="1"/>
          </p:cNvSpPr>
          <p:nvPr>
            <p:ph type="sldNum" sz="quarter" idx="12"/>
          </p:nvPr>
        </p:nvSpPr>
        <p:spPr/>
        <p:txBody>
          <a:bodyPr/>
          <a:lstStyle/>
          <a:p>
            <a:fld id="{2D88F0F9-74A8-45E4-B405-052EDB68E8BD}"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51731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itle 3"/>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5" name="Slide Number Placeholder 12"/>
          <p:cNvSpPr>
            <a:spLocks noGrp="1"/>
          </p:cNvSpPr>
          <p:nvPr>
            <p:ph type="sldNum" sz="quarter" idx="10"/>
          </p:nvPr>
        </p:nvSpPr>
        <p:spPr>
          <a:xfrm>
            <a:off x="8386763" y="6294438"/>
            <a:ext cx="520700" cy="365125"/>
          </a:xfrm>
        </p:spPr>
        <p:txBody>
          <a:bodyPr tIns="45720" bIns="45720" rtlCol="0"/>
          <a:lstStyle>
            <a:lvl1pPr algn="ctr">
              <a:defRPr sz="1200">
                <a:solidFill>
                  <a:schemeClr val="bg1"/>
                </a:solidFill>
              </a:defRPr>
            </a:lvl1pPr>
          </a:lstStyle>
          <a:p>
            <a:pPr>
              <a:defRPr/>
            </a:pPr>
            <a:fld id="{CB345018-EFBD-C34F-ACEE-54E43C8C831C}" type="slidenum">
              <a:rPr lang="en-US"/>
              <a:pPr>
                <a:defRPr/>
              </a:pPr>
              <a:t>‹#›</a:t>
            </a:fld>
            <a:endParaRPr lang="en-US"/>
          </a:p>
        </p:txBody>
      </p:sp>
      <p:sp>
        <p:nvSpPr>
          <p:cNvPr id="6" name="Footer Placeholder 11"/>
          <p:cNvSpPr>
            <a:spLocks noGrp="1"/>
          </p:cNvSpPr>
          <p:nvPr>
            <p:ph type="ftr" sz="quarter" idx="11"/>
          </p:nvPr>
        </p:nvSpPr>
        <p:spPr>
          <a:xfrm>
            <a:off x="244475" y="6292850"/>
            <a:ext cx="6623050" cy="365125"/>
          </a:xfrm>
        </p:spPr>
        <p:txBody>
          <a:bodyPr tIns="45720" bIns="45720" rtlCol="0"/>
          <a:lstStyle>
            <a:lvl1pPr algn="l">
              <a:defRPr sz="1200">
                <a:solidFill>
                  <a:schemeClr val="tx1"/>
                </a:solidFill>
                <a:latin typeface="+mn-lt"/>
              </a:defRPr>
            </a:lvl1pPr>
          </a:lstStyle>
          <a:p>
            <a:pPr>
              <a:defRPr/>
            </a:pPr>
            <a:endParaRPr lang="en-US"/>
          </a:p>
        </p:txBody>
      </p:sp>
    </p:spTree>
    <p:extLst>
      <p:ext uri="{BB962C8B-B14F-4D97-AF65-F5344CB8AC3E}">
        <p14:creationId xmlns:p14="http://schemas.microsoft.com/office/powerpoint/2010/main" val="216833026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371600"/>
            <a:ext cx="4040188" cy="609599"/>
          </a:xfrm>
        </p:spPr>
        <p:txBody>
          <a:bodyPr anchor="ctr">
            <a:noAutofit/>
          </a:bodyPr>
          <a:lstStyle>
            <a:lvl1pPr marL="0" indent="0">
              <a:spcBef>
                <a:spcPts val="0"/>
              </a:spcBef>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57401"/>
            <a:ext cx="4040188" cy="3886200"/>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45025" y="1371600"/>
            <a:ext cx="4041775" cy="609599"/>
          </a:xfrm>
        </p:spPr>
        <p:txBody>
          <a:bodyPr anchor="ctr">
            <a:noAutofit/>
          </a:bodyPr>
          <a:lstStyle>
            <a:lvl1pPr marL="0" indent="0">
              <a:spcBef>
                <a:spcPts val="0"/>
              </a:spcBef>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57401"/>
            <a:ext cx="4041775" cy="3886200"/>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2"/>
          </p:nvPr>
        </p:nvSpPr>
        <p:spPr/>
        <p:txBody>
          <a:bodyPr/>
          <a:lstStyle/>
          <a:p>
            <a:fld id="{2D88F0F9-74A8-45E4-B405-052EDB68E8BD}"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12920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3" name="Content Placeholder 2"/>
          <p:cNvSpPr>
            <a:spLocks noGrp="1"/>
          </p:cNvSpPr>
          <p:nvPr>
            <p:ph idx="1"/>
          </p:nvPr>
        </p:nvSpPr>
        <p:spPr>
          <a:xfrm>
            <a:off x="457199" y="1447800"/>
            <a:ext cx="5486757" cy="4495800"/>
          </a:xfrm>
        </p:spPr>
        <p:txBody>
          <a:bodyPr>
            <a:normAutofit/>
          </a:bodyPr>
          <a:lstStyle>
            <a:lvl1pPr>
              <a:defRPr sz="2400" b="0"/>
            </a:lvl1pPr>
            <a:lvl2pPr>
              <a:defRPr sz="2000" b="0"/>
            </a:lvl2pPr>
            <a:lvl3pPr>
              <a:defRPr sz="1800" b="0"/>
            </a:lvl3pPr>
            <a:lvl4pPr>
              <a:defRPr sz="16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217920" y="1447800"/>
            <a:ext cx="2468880" cy="4495801"/>
          </a:xfrm>
        </p:spPr>
        <p:txBody>
          <a:bodyPr>
            <a:noAutofit/>
          </a:bodyPr>
          <a:lstStyle>
            <a:lvl1pPr marL="0" indent="0">
              <a:spcBef>
                <a:spcPts val="1200"/>
              </a:spcBef>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9" name="Footer Placeholder 8"/>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10" name="Slide Number Placeholder 9"/>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192349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12" name="Rectangle 11"/>
          <p:cNvSpPr/>
          <p:nvPr/>
        </p:nvSpPr>
        <p:spPr bwMode="auto">
          <a:xfrm>
            <a:off x="198408" y="1447800"/>
            <a:ext cx="5745192" cy="384452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3" name="Picture Placeholder 2"/>
          <p:cNvSpPr>
            <a:spLocks noGrp="1"/>
          </p:cNvSpPr>
          <p:nvPr>
            <p:ph type="pic" idx="1"/>
          </p:nvPr>
        </p:nvSpPr>
        <p:spPr bwMode="gray">
          <a:xfrm>
            <a:off x="260857" y="1511808"/>
            <a:ext cx="5619213" cy="3715950"/>
          </a:xfrm>
          <a:noFill/>
        </p:spPr>
        <p:txBody>
          <a:bodyPr tIns="182880">
            <a:normAutofit/>
          </a:bodyPr>
          <a:lstStyle>
            <a:lvl1pPr marL="0" indent="0" algn="ctr">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217920" y="1449387"/>
            <a:ext cx="2468880" cy="3842941"/>
          </a:xfrm>
        </p:spPr>
        <p:txBody>
          <a:bodyPr>
            <a:noAutofit/>
          </a:bodyPr>
          <a:lstStyle>
            <a:lvl1pPr marL="0" indent="0">
              <a:spcBef>
                <a:spcPts val="1200"/>
              </a:spcBef>
              <a:buNone/>
              <a:defRPr sz="20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9" name="Footer Placeholder 8"/>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10" name="Slide Number Placeholder 9"/>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180493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1" name="Title 10"/>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15" name="Rectangle 14"/>
          <p:cNvSpPr/>
          <p:nvPr/>
        </p:nvSpPr>
        <p:spPr bwMode="auto">
          <a:xfrm>
            <a:off x="196850" y="1446212"/>
            <a:ext cx="8747125" cy="26685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3" name="Picture Placeholder 2"/>
          <p:cNvSpPr>
            <a:spLocks noGrp="1"/>
          </p:cNvSpPr>
          <p:nvPr>
            <p:ph type="pic" idx="1"/>
          </p:nvPr>
        </p:nvSpPr>
        <p:spPr bwMode="gray">
          <a:xfrm>
            <a:off x="260857" y="1510220"/>
            <a:ext cx="4279139" cy="2540572"/>
          </a:xfrm>
          <a:noFill/>
        </p:spPr>
        <p:txBody>
          <a:bodyPr tIns="182880">
            <a:normAutofit/>
          </a:bodyPr>
          <a:lstStyle>
            <a:lvl1pPr marL="0" indent="0" algn="ctr">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7200" y="4270110"/>
            <a:ext cx="3931920" cy="1673490"/>
          </a:xfrm>
        </p:spPr>
        <p:txBody>
          <a:bodyPr>
            <a:noAutofit/>
          </a:bodyPr>
          <a:lstStyle>
            <a:lvl1pPr marL="0" indent="0">
              <a:spcBef>
                <a:spcPts val="1200"/>
              </a:spcBef>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idx="13"/>
          </p:nvPr>
        </p:nvSpPr>
        <p:spPr bwMode="gray">
          <a:xfrm>
            <a:off x="4604004" y="1510220"/>
            <a:ext cx="4279392" cy="2540572"/>
          </a:xfrm>
          <a:noFill/>
        </p:spPr>
        <p:txBody>
          <a:bodyPr tIns="182880">
            <a:normAutofit/>
          </a:bodyPr>
          <a:lstStyle>
            <a:lvl1pPr marL="0" indent="0" algn="ctr">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Text Placeholder 3"/>
          <p:cNvSpPr>
            <a:spLocks noGrp="1"/>
          </p:cNvSpPr>
          <p:nvPr>
            <p:ph type="body" sz="half" idx="14"/>
          </p:nvPr>
        </p:nvSpPr>
        <p:spPr>
          <a:xfrm>
            <a:off x="4754880" y="4267200"/>
            <a:ext cx="3931920" cy="1676400"/>
          </a:xfrm>
        </p:spPr>
        <p:txBody>
          <a:bodyPr>
            <a:noAutofit/>
          </a:bodyPr>
          <a:lstStyle>
            <a:lvl1pPr marL="0" indent="0">
              <a:spcBef>
                <a:spcPts val="1200"/>
              </a:spcBef>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5"/>
          </p:nvPr>
        </p:nvSpPr>
        <p:spPr/>
        <p:txBody>
          <a:bodyPr/>
          <a:lstStyle/>
          <a:p>
            <a:endParaRPr>
              <a:solidFill>
                <a:srgbClr val="404040">
                  <a:lumMod val="60000"/>
                  <a:lumOff val="40000"/>
                </a:srgbClr>
              </a:solidFill>
              <a:latin typeface="Calibri"/>
            </a:endParaRPr>
          </a:p>
        </p:txBody>
      </p:sp>
      <p:sp>
        <p:nvSpPr>
          <p:cNvPr id="12" name="Footer Placeholder 11"/>
          <p:cNvSpPr>
            <a:spLocks noGrp="1"/>
          </p:cNvSpPr>
          <p:nvPr>
            <p:ph type="ftr" sz="quarter" idx="16"/>
          </p:nvPr>
        </p:nvSpPr>
        <p:spPr/>
        <p:txBody>
          <a:bodyPr/>
          <a:lstStyle/>
          <a:p>
            <a:r>
              <a:rPr>
                <a:solidFill>
                  <a:srgbClr val="404040">
                    <a:lumMod val="60000"/>
                    <a:lumOff val="40000"/>
                  </a:srgbClr>
                </a:solidFill>
                <a:latin typeface="Calibri"/>
              </a:rPr>
              <a:t>Copyright © 2014 Symantec Corporation</a:t>
            </a:r>
          </a:p>
        </p:txBody>
      </p:sp>
      <p:sp>
        <p:nvSpPr>
          <p:cNvPr id="13" name="Slide Number Placeholder 12"/>
          <p:cNvSpPr>
            <a:spLocks noGrp="1"/>
          </p:cNvSpPr>
          <p:nvPr>
            <p:ph type="sldNum" sz="quarter" idx="17"/>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413063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8" name="Title 7"/>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18" name="Rectangle 17"/>
          <p:cNvSpPr/>
          <p:nvPr/>
        </p:nvSpPr>
        <p:spPr bwMode="auto">
          <a:xfrm>
            <a:off x="196850" y="1446212"/>
            <a:ext cx="8751888" cy="26685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3" name="Picture Placeholder 2"/>
          <p:cNvSpPr>
            <a:spLocks noGrp="1"/>
          </p:cNvSpPr>
          <p:nvPr>
            <p:ph type="pic" idx="1"/>
          </p:nvPr>
        </p:nvSpPr>
        <p:spPr bwMode="gray">
          <a:xfrm>
            <a:off x="260858" y="1509714"/>
            <a:ext cx="2831952" cy="2542032"/>
          </a:xfrm>
          <a:noFill/>
        </p:spPr>
        <p:txBody>
          <a:bodyPr tIns="182880">
            <a:normAutofit/>
          </a:bodyPr>
          <a:lstStyle>
            <a:lvl1pPr marL="0" indent="0" algn="ctr">
              <a:buNone/>
              <a:defRPr sz="18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7200" y="4267200"/>
            <a:ext cx="2560320" cy="1676400"/>
          </a:xfrm>
        </p:spPr>
        <p:txBody>
          <a:bodyPr>
            <a:noAutofit/>
          </a:bodyPr>
          <a:lstStyle>
            <a:lvl1pPr marL="0" indent="0">
              <a:spcBef>
                <a:spcPts val="12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idx="13"/>
          </p:nvPr>
        </p:nvSpPr>
        <p:spPr bwMode="gray">
          <a:xfrm>
            <a:off x="3155627" y="1509714"/>
            <a:ext cx="2831953" cy="2542032"/>
          </a:xfrm>
          <a:noFill/>
        </p:spPr>
        <p:txBody>
          <a:bodyPr tIns="182880">
            <a:normAutofit/>
          </a:bodyPr>
          <a:lstStyle>
            <a:lvl1pPr marL="0" indent="0" algn="ctr">
              <a:buNone/>
              <a:defRPr sz="18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Text Placeholder 3"/>
          <p:cNvSpPr>
            <a:spLocks noGrp="1"/>
          </p:cNvSpPr>
          <p:nvPr>
            <p:ph type="body" sz="half" idx="14"/>
          </p:nvPr>
        </p:nvSpPr>
        <p:spPr>
          <a:xfrm>
            <a:off x="3291840" y="4267200"/>
            <a:ext cx="2560320" cy="1676400"/>
          </a:xfrm>
        </p:spPr>
        <p:txBody>
          <a:bodyPr>
            <a:noAutofit/>
          </a:bodyPr>
          <a:lstStyle>
            <a:lvl1pPr marL="0" indent="0">
              <a:spcBef>
                <a:spcPts val="12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6050397" y="1509714"/>
            <a:ext cx="2834640" cy="2542032"/>
          </a:xfrm>
          <a:noFill/>
        </p:spPr>
        <p:txBody>
          <a:bodyPr tIns="182880">
            <a:normAutofit/>
          </a:bodyPr>
          <a:lstStyle>
            <a:lvl1pPr marL="0" indent="0" algn="ctr">
              <a:buNone/>
              <a:defRPr sz="18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ext Placeholder 3"/>
          <p:cNvSpPr>
            <a:spLocks noGrp="1"/>
          </p:cNvSpPr>
          <p:nvPr>
            <p:ph type="body" sz="half" idx="16"/>
          </p:nvPr>
        </p:nvSpPr>
        <p:spPr>
          <a:xfrm>
            <a:off x="6129173" y="4267200"/>
            <a:ext cx="2560320" cy="1676400"/>
          </a:xfrm>
        </p:spPr>
        <p:txBody>
          <a:bodyPr>
            <a:noAutofit/>
          </a:bodyPr>
          <a:lstStyle>
            <a:lvl1pPr marL="0" indent="0">
              <a:spcBef>
                <a:spcPts val="12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7"/>
          </p:nvPr>
        </p:nvSpPr>
        <p:spPr/>
        <p:txBody>
          <a:bodyPr/>
          <a:lstStyle/>
          <a:p>
            <a:endParaRPr>
              <a:solidFill>
                <a:srgbClr val="404040">
                  <a:lumMod val="60000"/>
                  <a:lumOff val="40000"/>
                </a:srgbClr>
              </a:solidFill>
              <a:latin typeface="Calibri"/>
            </a:endParaRPr>
          </a:p>
        </p:txBody>
      </p:sp>
      <p:sp>
        <p:nvSpPr>
          <p:cNvPr id="15" name="Footer Placeholder 14"/>
          <p:cNvSpPr>
            <a:spLocks noGrp="1"/>
          </p:cNvSpPr>
          <p:nvPr>
            <p:ph type="ftr" sz="quarter" idx="18"/>
          </p:nvPr>
        </p:nvSpPr>
        <p:spPr/>
        <p:txBody>
          <a:bodyPr/>
          <a:lstStyle/>
          <a:p>
            <a:r>
              <a:rPr>
                <a:solidFill>
                  <a:srgbClr val="404040">
                    <a:lumMod val="60000"/>
                    <a:lumOff val="40000"/>
                  </a:srgbClr>
                </a:solidFill>
                <a:latin typeface="Calibri"/>
              </a:rPr>
              <a:t>Copyright © 2014 Symantec Corporation</a:t>
            </a:r>
          </a:p>
        </p:txBody>
      </p:sp>
      <p:sp>
        <p:nvSpPr>
          <p:cNvPr id="16" name="Slide Number Placeholder 15"/>
          <p:cNvSpPr>
            <a:spLocks noGrp="1"/>
          </p:cNvSpPr>
          <p:nvPr>
            <p:ph type="sldNum" sz="quarter" idx="19"/>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193662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Four Pictures with Captions">
    <p:spTree>
      <p:nvGrpSpPr>
        <p:cNvPr id="1" name=""/>
        <p:cNvGrpSpPr/>
        <p:nvPr/>
      </p:nvGrpSpPr>
      <p:grpSpPr>
        <a:xfrm>
          <a:off x="0" y="0"/>
          <a:ext cx="0" cy="0"/>
          <a:chOff x="0" y="0"/>
          <a:chExt cx="0" cy="0"/>
        </a:xfrm>
      </p:grpSpPr>
      <p:sp>
        <p:nvSpPr>
          <p:cNvPr id="8" name="Title 7"/>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18" name="Rectangle 17"/>
          <p:cNvSpPr/>
          <p:nvPr/>
        </p:nvSpPr>
        <p:spPr bwMode="auto">
          <a:xfrm>
            <a:off x="196850" y="1446212"/>
            <a:ext cx="8751888" cy="210312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3" name="Picture Placeholder 2"/>
          <p:cNvSpPr>
            <a:spLocks noGrp="1"/>
          </p:cNvSpPr>
          <p:nvPr>
            <p:ph type="pic" idx="1"/>
          </p:nvPr>
        </p:nvSpPr>
        <p:spPr bwMode="gray">
          <a:xfrm>
            <a:off x="260858" y="1510220"/>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4507" y="3657600"/>
            <a:ext cx="1831493"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idx="13"/>
          </p:nvPr>
        </p:nvSpPr>
        <p:spPr bwMode="gray">
          <a:xfrm>
            <a:off x="2432566" y="1510220"/>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Text Placeholder 3"/>
          <p:cNvSpPr>
            <a:spLocks noGrp="1"/>
          </p:cNvSpPr>
          <p:nvPr>
            <p:ph type="body" sz="half" idx="14"/>
          </p:nvPr>
        </p:nvSpPr>
        <p:spPr>
          <a:xfrm>
            <a:off x="2588107" y="3657600"/>
            <a:ext cx="1831493"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4603901" y="1510220"/>
            <a:ext cx="2108073"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ext Placeholder 3"/>
          <p:cNvSpPr>
            <a:spLocks noGrp="1"/>
          </p:cNvSpPr>
          <p:nvPr>
            <p:ph type="body" sz="half" idx="16"/>
          </p:nvPr>
        </p:nvSpPr>
        <p:spPr>
          <a:xfrm>
            <a:off x="4721707" y="3657600"/>
            <a:ext cx="1831493"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Picture Placeholder 2"/>
          <p:cNvSpPr>
            <a:spLocks noGrp="1"/>
          </p:cNvSpPr>
          <p:nvPr>
            <p:ph type="pic" idx="20"/>
          </p:nvPr>
        </p:nvSpPr>
        <p:spPr bwMode="gray">
          <a:xfrm>
            <a:off x="6775982" y="1510220"/>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24" name="Text Placeholder 3"/>
          <p:cNvSpPr>
            <a:spLocks noGrp="1"/>
          </p:cNvSpPr>
          <p:nvPr>
            <p:ph type="body" sz="half" idx="21"/>
          </p:nvPr>
        </p:nvSpPr>
        <p:spPr>
          <a:xfrm>
            <a:off x="6855307" y="3657600"/>
            <a:ext cx="1831493"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7"/>
          </p:nvPr>
        </p:nvSpPr>
        <p:spPr/>
        <p:txBody>
          <a:bodyPr/>
          <a:lstStyle/>
          <a:p>
            <a:endParaRPr>
              <a:solidFill>
                <a:srgbClr val="404040">
                  <a:lumMod val="60000"/>
                  <a:lumOff val="40000"/>
                </a:srgbClr>
              </a:solidFill>
              <a:latin typeface="Calibri"/>
            </a:endParaRPr>
          </a:p>
        </p:txBody>
      </p:sp>
      <p:sp>
        <p:nvSpPr>
          <p:cNvPr id="15" name="Footer Placeholder 14"/>
          <p:cNvSpPr>
            <a:spLocks noGrp="1"/>
          </p:cNvSpPr>
          <p:nvPr>
            <p:ph type="ftr" sz="quarter" idx="18"/>
          </p:nvPr>
        </p:nvSpPr>
        <p:spPr/>
        <p:txBody>
          <a:bodyPr/>
          <a:lstStyle/>
          <a:p>
            <a:r>
              <a:rPr>
                <a:solidFill>
                  <a:srgbClr val="404040">
                    <a:lumMod val="60000"/>
                    <a:lumOff val="40000"/>
                  </a:srgbClr>
                </a:solidFill>
                <a:latin typeface="Calibri"/>
              </a:rPr>
              <a:t>Copyright © 2014 Symantec Corporation</a:t>
            </a:r>
          </a:p>
        </p:txBody>
      </p:sp>
      <p:sp>
        <p:nvSpPr>
          <p:cNvPr id="16" name="Slide Number Placeholder 15"/>
          <p:cNvSpPr>
            <a:spLocks noGrp="1"/>
          </p:cNvSpPr>
          <p:nvPr>
            <p:ph type="sldNum" sz="quarter" idx="19"/>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62409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Alt Four Pictures with Captions">
    <p:spTree>
      <p:nvGrpSpPr>
        <p:cNvPr id="1" name=""/>
        <p:cNvGrpSpPr/>
        <p:nvPr/>
      </p:nvGrpSpPr>
      <p:grpSpPr>
        <a:xfrm>
          <a:off x="0" y="0"/>
          <a:ext cx="0" cy="0"/>
          <a:chOff x="0" y="0"/>
          <a:chExt cx="0" cy="0"/>
        </a:xfrm>
      </p:grpSpPr>
      <p:sp>
        <p:nvSpPr>
          <p:cNvPr id="8" name="Title 7"/>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19" name="Rectangle 18"/>
          <p:cNvSpPr/>
          <p:nvPr/>
        </p:nvSpPr>
        <p:spPr bwMode="auto">
          <a:xfrm>
            <a:off x="2369344" y="1447800"/>
            <a:ext cx="4410076" cy="414467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9" name="Picture Placeholder 2"/>
          <p:cNvSpPr>
            <a:spLocks noGrp="1"/>
          </p:cNvSpPr>
          <p:nvPr>
            <p:ph type="pic" idx="13"/>
          </p:nvPr>
        </p:nvSpPr>
        <p:spPr bwMode="gray">
          <a:xfrm>
            <a:off x="2432566" y="1511808"/>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61513" y="1676924"/>
            <a:ext cx="1831493" cy="1645920"/>
          </a:xfrm>
        </p:spPr>
        <p:txBody>
          <a:bodyPr anchor="ctr">
            <a:noAutofit/>
          </a:bodyPr>
          <a:lstStyle>
            <a:lvl1pPr marL="0" indent="0" algn="r">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bwMode="gray">
          <a:xfrm>
            <a:off x="2432566" y="3551998"/>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Text Placeholder 3"/>
          <p:cNvSpPr>
            <a:spLocks noGrp="1"/>
          </p:cNvSpPr>
          <p:nvPr>
            <p:ph type="body" sz="half" idx="14"/>
          </p:nvPr>
        </p:nvSpPr>
        <p:spPr>
          <a:xfrm>
            <a:off x="461513" y="3717114"/>
            <a:ext cx="1831493" cy="1645920"/>
          </a:xfrm>
        </p:spPr>
        <p:txBody>
          <a:bodyPr anchor="ctr">
            <a:noAutofit/>
          </a:bodyPr>
          <a:lstStyle>
            <a:lvl1pPr marL="0" indent="0" algn="r">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4603901" y="1511808"/>
            <a:ext cx="2108073"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ext Placeholder 3"/>
          <p:cNvSpPr>
            <a:spLocks noGrp="1"/>
          </p:cNvSpPr>
          <p:nvPr>
            <p:ph type="body" sz="half" idx="16"/>
          </p:nvPr>
        </p:nvSpPr>
        <p:spPr>
          <a:xfrm>
            <a:off x="6855307" y="1677988"/>
            <a:ext cx="1831493" cy="1643792"/>
          </a:xfrm>
        </p:spPr>
        <p:txBody>
          <a:bodyPr anchor="ctr">
            <a:noAutofit/>
          </a:bodyPr>
          <a:lstStyle>
            <a:lvl1pPr marL="0" indent="0">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Picture Placeholder 2"/>
          <p:cNvSpPr>
            <a:spLocks noGrp="1"/>
          </p:cNvSpPr>
          <p:nvPr>
            <p:ph type="pic" idx="20"/>
          </p:nvPr>
        </p:nvSpPr>
        <p:spPr bwMode="gray">
          <a:xfrm>
            <a:off x="4603901" y="3551998"/>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24" name="Text Placeholder 3"/>
          <p:cNvSpPr>
            <a:spLocks noGrp="1"/>
          </p:cNvSpPr>
          <p:nvPr>
            <p:ph type="body" sz="half" idx="21"/>
          </p:nvPr>
        </p:nvSpPr>
        <p:spPr>
          <a:xfrm>
            <a:off x="6855307" y="3717114"/>
            <a:ext cx="1831493" cy="1645920"/>
          </a:xfrm>
        </p:spPr>
        <p:txBody>
          <a:bodyPr anchor="ctr">
            <a:noAutofit/>
          </a:bodyPr>
          <a:lstStyle>
            <a:lvl1pPr marL="0" indent="0">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7"/>
          </p:nvPr>
        </p:nvSpPr>
        <p:spPr/>
        <p:txBody>
          <a:bodyPr/>
          <a:lstStyle/>
          <a:p>
            <a:endParaRPr>
              <a:solidFill>
                <a:srgbClr val="404040">
                  <a:lumMod val="60000"/>
                  <a:lumOff val="40000"/>
                </a:srgbClr>
              </a:solidFill>
              <a:latin typeface="Calibri"/>
            </a:endParaRPr>
          </a:p>
        </p:txBody>
      </p:sp>
      <p:sp>
        <p:nvSpPr>
          <p:cNvPr id="15" name="Footer Placeholder 14"/>
          <p:cNvSpPr>
            <a:spLocks noGrp="1"/>
          </p:cNvSpPr>
          <p:nvPr>
            <p:ph type="ftr" sz="quarter" idx="18"/>
          </p:nvPr>
        </p:nvSpPr>
        <p:spPr/>
        <p:txBody>
          <a:bodyPr/>
          <a:lstStyle/>
          <a:p>
            <a:r>
              <a:rPr>
                <a:solidFill>
                  <a:srgbClr val="404040">
                    <a:lumMod val="60000"/>
                    <a:lumOff val="40000"/>
                  </a:srgbClr>
                </a:solidFill>
                <a:latin typeface="Calibri"/>
              </a:rPr>
              <a:t>Copyright © 2014 Symantec Corporation</a:t>
            </a:r>
          </a:p>
        </p:txBody>
      </p:sp>
      <p:sp>
        <p:nvSpPr>
          <p:cNvPr id="16" name="Slide Number Placeholder 15"/>
          <p:cNvSpPr>
            <a:spLocks noGrp="1"/>
          </p:cNvSpPr>
          <p:nvPr>
            <p:ph type="sldNum" sz="quarter" idx="19"/>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88026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Freeform 6"/>
          <p:cNvSpPr>
            <a:spLocks noEditPoints="1"/>
          </p:cNvSpPr>
          <p:nvPr/>
        </p:nvSpPr>
        <p:spPr bwMode="ltGray">
          <a:xfrm>
            <a:off x="1185695" y="1355379"/>
            <a:ext cx="458956" cy="406469"/>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D89102"/>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a:solidFill>
                <a:srgbClr val="404040"/>
              </a:solidFill>
              <a:latin typeface="Calibri"/>
            </a:endParaRPr>
          </a:p>
        </p:txBody>
      </p:sp>
      <p:sp>
        <p:nvSpPr>
          <p:cNvPr id="2" name="Title 1"/>
          <p:cNvSpPr>
            <a:spLocks noGrp="1"/>
          </p:cNvSpPr>
          <p:nvPr>
            <p:ph type="title" hasCustomPrompt="1"/>
          </p:nvPr>
        </p:nvSpPr>
        <p:spPr>
          <a:xfrm>
            <a:off x="1819923" y="1371601"/>
            <a:ext cx="5504155" cy="1981200"/>
          </a:xfrm>
        </p:spPr>
        <p:txBody>
          <a:bodyPr anchor="t"/>
          <a:lstStyle>
            <a:lvl1pPr marL="0" indent="0" algn="l">
              <a:lnSpc>
                <a:spcPct val="110000"/>
              </a:lnSpc>
              <a:defRPr sz="2800" b="1" baseline="0"/>
            </a:lvl1pPr>
          </a:lstStyle>
          <a:p>
            <a:r>
              <a:rPr/>
              <a:t>This is a sample quote slide. Type a brief quotation inside this textbox. Add a close quote mark at the end of the quotation.”</a:t>
            </a:r>
          </a:p>
        </p:txBody>
      </p:sp>
      <p:sp>
        <p:nvSpPr>
          <p:cNvPr id="10" name="Text Placeholder 18"/>
          <p:cNvSpPr>
            <a:spLocks noGrp="1"/>
          </p:cNvSpPr>
          <p:nvPr>
            <p:ph type="body" sz="quarter" idx="13" hasCustomPrompt="1"/>
          </p:nvPr>
        </p:nvSpPr>
        <p:spPr>
          <a:xfrm>
            <a:off x="3657600" y="3657600"/>
            <a:ext cx="3657600" cy="304800"/>
          </a:xfrm>
          <a:noFill/>
          <a:ln w="9525">
            <a:noFill/>
            <a:miter lim="800000"/>
            <a:headEnd/>
            <a:tailEnd/>
          </a:ln>
        </p:spPr>
        <p:txBody>
          <a:bodyPr vert="horz" wrap="non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1" i="1" baseline="0">
                <a:solidFill>
                  <a:schemeClr val="tx1"/>
                </a:solidFill>
                <a:latin typeface="+mn-lt"/>
                <a:ea typeface="+mn-ea"/>
                <a:cs typeface="+mn-cs"/>
              </a:defRPr>
            </a:lvl1pPr>
          </a:lstStyle>
          <a:p>
            <a:pPr lvl="0"/>
            <a:r>
              <a:rPr/>
              <a:t>Name of Person Quoted</a:t>
            </a:r>
          </a:p>
        </p:txBody>
      </p:sp>
      <p:sp>
        <p:nvSpPr>
          <p:cNvPr id="11" name="Text Placeholder 18"/>
          <p:cNvSpPr>
            <a:spLocks noGrp="1"/>
          </p:cNvSpPr>
          <p:nvPr>
            <p:ph type="body" sz="quarter" idx="14" hasCustomPrompt="1"/>
          </p:nvPr>
        </p:nvSpPr>
        <p:spPr>
          <a:xfrm>
            <a:off x="3657600" y="3979652"/>
            <a:ext cx="3657600" cy="74474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i="1" baseline="0">
                <a:solidFill>
                  <a:schemeClr val="accent1"/>
                </a:solidFill>
                <a:latin typeface="+mn-lt"/>
                <a:ea typeface="+mn-ea"/>
                <a:cs typeface="+mn-cs"/>
              </a:defRPr>
            </a:lvl1pPr>
          </a:lstStyle>
          <a:p>
            <a:pPr lvl="0"/>
            <a:r>
              <a:rPr/>
              <a:t>Title, Company Name</a:t>
            </a:r>
          </a:p>
        </p:txBody>
      </p:sp>
      <p:sp>
        <p:nvSpPr>
          <p:cNvPr id="3" name="Date Placeholder 2"/>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55115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16" name="Freeform 6"/>
          <p:cNvSpPr>
            <a:spLocks noEditPoints="1"/>
          </p:cNvSpPr>
          <p:nvPr/>
        </p:nvSpPr>
        <p:spPr bwMode="ltGray">
          <a:xfrm>
            <a:off x="3549650" y="1355379"/>
            <a:ext cx="458956" cy="406469"/>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D89102"/>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a:solidFill>
                <a:srgbClr val="404040"/>
              </a:solidFill>
              <a:latin typeface="Calibri"/>
            </a:endParaRPr>
          </a:p>
        </p:txBody>
      </p:sp>
      <p:sp>
        <p:nvSpPr>
          <p:cNvPr id="2" name="Title 1"/>
          <p:cNvSpPr>
            <a:spLocks noGrp="1"/>
          </p:cNvSpPr>
          <p:nvPr>
            <p:ph type="title" hasCustomPrompt="1"/>
          </p:nvPr>
        </p:nvSpPr>
        <p:spPr>
          <a:xfrm>
            <a:off x="4114800" y="1440612"/>
            <a:ext cx="4114800" cy="2672602"/>
          </a:xfrm>
        </p:spPr>
        <p:txBody>
          <a:bodyPr anchor="t"/>
          <a:lstStyle>
            <a:lvl1pPr marL="0" indent="0" algn="l">
              <a:lnSpc>
                <a:spcPct val="110000"/>
              </a:lnSpc>
              <a:defRPr sz="2400" b="1" baseline="0"/>
            </a:lvl1pPr>
          </a:lstStyle>
          <a:p>
            <a:r>
              <a:rPr/>
              <a:t>This is a sample quote slide. Type a brief quotation inside this textbox. Add a close quote mark at the end of the quotation.”</a:t>
            </a:r>
          </a:p>
        </p:txBody>
      </p:sp>
      <p:sp>
        <p:nvSpPr>
          <p:cNvPr id="14" name="Rectangle 13"/>
          <p:cNvSpPr/>
          <p:nvPr/>
        </p:nvSpPr>
        <p:spPr bwMode="auto">
          <a:xfrm>
            <a:off x="914400" y="1370013"/>
            <a:ext cx="2286000" cy="274320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12" name="Picture Placeholder 15"/>
          <p:cNvSpPr>
            <a:spLocks noGrp="1"/>
          </p:cNvSpPr>
          <p:nvPr>
            <p:ph type="pic" sz="quarter" idx="15" hasCustomPrompt="1"/>
          </p:nvPr>
        </p:nvSpPr>
        <p:spPr>
          <a:xfrm>
            <a:off x="978408" y="1435609"/>
            <a:ext cx="2157599" cy="2613596"/>
          </a:xfrm>
          <a:solidFill>
            <a:schemeClr val="bg2"/>
          </a:solidFill>
        </p:spPr>
        <p:txBody>
          <a:bodyPr tIns="91440">
            <a:noAutofit/>
          </a:bodyPr>
          <a:lstStyle>
            <a:lvl1pPr marL="0" indent="0" algn="ctr">
              <a:spcBef>
                <a:spcPts val="0"/>
              </a:spcBef>
              <a:buNone/>
              <a:defRPr sz="1800" b="0" baseline="0">
                <a:solidFill>
                  <a:schemeClr val="tx1"/>
                </a:solidFill>
              </a:defRPr>
            </a:lvl1pPr>
          </a:lstStyle>
          <a:p>
            <a:r>
              <a:rPr/>
              <a:t>Click icon to insert picture</a:t>
            </a:r>
          </a:p>
        </p:txBody>
      </p:sp>
      <p:sp>
        <p:nvSpPr>
          <p:cNvPr id="10" name="Text Placeholder 18"/>
          <p:cNvSpPr>
            <a:spLocks noGrp="1"/>
          </p:cNvSpPr>
          <p:nvPr>
            <p:ph type="body" sz="quarter" idx="13" hasCustomPrompt="1"/>
          </p:nvPr>
        </p:nvSpPr>
        <p:spPr>
          <a:xfrm>
            <a:off x="901460" y="4267200"/>
            <a:ext cx="2908792" cy="304800"/>
          </a:xfrm>
          <a:noFill/>
          <a:ln w="9525">
            <a:noFill/>
            <a:miter lim="800000"/>
            <a:headEnd/>
            <a:tailEnd/>
          </a:ln>
        </p:spPr>
        <p:txBody>
          <a:bodyPr vert="horz" wrap="non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1800" b="1" i="1" baseline="0">
                <a:solidFill>
                  <a:schemeClr val="tx1"/>
                </a:solidFill>
                <a:latin typeface="+mn-lt"/>
                <a:ea typeface="+mn-ea"/>
                <a:cs typeface="+mn-cs"/>
              </a:defRPr>
            </a:lvl1pPr>
          </a:lstStyle>
          <a:p>
            <a:pPr lvl="0"/>
            <a:r>
              <a:rPr/>
              <a:t>Name of Person Quoted</a:t>
            </a:r>
          </a:p>
        </p:txBody>
      </p:sp>
      <p:sp>
        <p:nvSpPr>
          <p:cNvPr id="11" name="Text Placeholder 18"/>
          <p:cNvSpPr>
            <a:spLocks noGrp="1"/>
          </p:cNvSpPr>
          <p:nvPr>
            <p:ph type="body" sz="quarter" idx="14" hasCustomPrompt="1"/>
          </p:nvPr>
        </p:nvSpPr>
        <p:spPr>
          <a:xfrm>
            <a:off x="901460" y="4572000"/>
            <a:ext cx="2908792" cy="74474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1800" b="0" i="1" baseline="0">
                <a:solidFill>
                  <a:schemeClr val="accent1"/>
                </a:solidFill>
                <a:latin typeface="+mn-lt"/>
                <a:ea typeface="+mn-ea"/>
                <a:cs typeface="+mn-cs"/>
              </a:defRPr>
            </a:lvl1pPr>
          </a:lstStyle>
          <a:p>
            <a:pPr lvl="0"/>
            <a:r>
              <a:rPr/>
              <a:t>Title, Company Name</a:t>
            </a:r>
          </a:p>
        </p:txBody>
      </p:sp>
      <p:sp>
        <p:nvSpPr>
          <p:cNvPr id="3" name="Date Placeholder 2"/>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237480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p:cSld name="Q&amp;A">
    <p:spTree>
      <p:nvGrpSpPr>
        <p:cNvPr id="1" name=""/>
        <p:cNvGrpSpPr/>
        <p:nvPr/>
      </p:nvGrpSpPr>
      <p:grpSpPr>
        <a:xfrm>
          <a:off x="0" y="0"/>
          <a:ext cx="0" cy="0"/>
          <a:chOff x="0" y="0"/>
          <a:chExt cx="0" cy="0"/>
        </a:xfrm>
      </p:grpSpPr>
      <p:grpSp>
        <p:nvGrpSpPr>
          <p:cNvPr id="16" name="Group 15"/>
          <p:cNvGrpSpPr/>
          <p:nvPr/>
        </p:nvGrpSpPr>
        <p:grpSpPr bwMode="ltGray">
          <a:xfrm>
            <a:off x="615172" y="178278"/>
            <a:ext cx="8331967" cy="2845277"/>
            <a:chOff x="610410" y="178278"/>
            <a:chExt cx="8331967" cy="2845278"/>
          </a:xfrm>
        </p:grpSpPr>
        <p:sp>
          <p:nvSpPr>
            <p:cNvPr id="17" name="Rectangle 16"/>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8" name="Rectangle 17"/>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9" name="Rectangle 18"/>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0" name="Rectangle 19"/>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1"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2" name="Rectangle 21"/>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3" name="Rectangle 22"/>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4" name="Rectangle 23"/>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5" name="Rectangle 24"/>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6" name="Rectangle 25"/>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7" name="Rectangle 26"/>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8" name="Rectangle 27"/>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9" name="Rectangle 28"/>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0" name="Rectangle 29"/>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1" name="Rectangle 30"/>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2" name="Rectangle 31"/>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3"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4" name="Rectangle 33"/>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5"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6" name="Rectangle 35"/>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7"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8"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39" name="Rectangle 38"/>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0" name="Rectangle 39"/>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1" name="Rectangle 40"/>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2" name="Rectangle 41"/>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3" name="Rectangle 42"/>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4"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5" name="Rectangle 44"/>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6" name="Rectangle 45"/>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7" name="Rectangle 46"/>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8" name="Rectangle 47"/>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0" name="Rectangle 49"/>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1" name="Rectangle 50"/>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2" name="Rectangle 51"/>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3"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4" name="Rectangle 53"/>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5"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6" name="Rectangle 55"/>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7"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8"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9" name="Rectangle 58"/>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0" name="Rectangle 59"/>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
        <p:nvSpPr>
          <p:cNvPr id="7" name="Date Placeholder 6"/>
          <p:cNvSpPr>
            <a:spLocks noGrp="1"/>
          </p:cNvSpPr>
          <p:nvPr>
            <p:ph type="dt" sz="half" idx="10"/>
          </p:nvPr>
        </p:nvSpPr>
        <p:spPr>
          <a:xfrm>
            <a:off x="5029200" y="6329172"/>
            <a:ext cx="1066800" cy="182880"/>
          </a:xfrm>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2"/>
          </p:nvPr>
        </p:nvSpPr>
        <p:spPr>
          <a:xfrm>
            <a:off x="8292954" y="6329172"/>
            <a:ext cx="393846" cy="182880"/>
          </a:xfrm>
        </p:spPr>
        <p:txBody>
          <a:bodyPr/>
          <a:lstStyle>
            <a:lvl1pPr algn="r">
              <a:defRPr>
                <a:solidFill>
                  <a:schemeClr val="tx1">
                    <a:lumMod val="60000"/>
                    <a:lumOff val="40000"/>
                  </a:schemeClr>
                </a:solidFill>
              </a:defRPr>
            </a:lvl1pPr>
          </a:lstStyle>
          <a:p>
            <a:fld id="{C51EAA63-D034-42AE-91FA-B13B9518C7BE}" type="slidenum">
              <a:rPr>
                <a:solidFill>
                  <a:srgbClr val="404040">
                    <a:lumMod val="60000"/>
                    <a:lumOff val="40000"/>
                  </a:srgbClr>
                </a:solidFill>
                <a:latin typeface="Calibri"/>
              </a:rPr>
              <a:pPr/>
              <a:t>‹#›</a:t>
            </a:fld>
            <a:endParaRPr>
              <a:solidFill>
                <a:srgbClr val="404040">
                  <a:lumMod val="60000"/>
                  <a:lumOff val="40000"/>
                </a:srgbClr>
              </a:solidFill>
              <a:latin typeface="Calibri"/>
            </a:endParaRPr>
          </a:p>
        </p:txBody>
      </p:sp>
      <p:grpSp>
        <p:nvGrpSpPr>
          <p:cNvPr id="61" name="Frame"/>
          <p:cNvGrpSpPr/>
          <p:nvPr/>
        </p:nvGrpSpPr>
        <p:grpSpPr bwMode="invGray">
          <a:xfrm>
            <a:off x="0" y="0"/>
            <a:ext cx="9144000" cy="6858000"/>
            <a:chOff x="0" y="0"/>
            <a:chExt cx="9144000" cy="6858000"/>
          </a:xfrm>
        </p:grpSpPr>
        <p:sp>
          <p:nvSpPr>
            <p:cNvPr id="62" name="Rectangle 61"/>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
        <p:nvSpPr>
          <p:cNvPr id="70" name="TextBox 69"/>
          <p:cNvSpPr txBox="1"/>
          <p:nvPr/>
        </p:nvSpPr>
        <p:spPr>
          <a:xfrm>
            <a:off x="1306199" y="4027226"/>
            <a:ext cx="883806" cy="1304925"/>
          </a:xfrm>
          <a:prstGeom prst="rect">
            <a:avLst/>
          </a:prstGeom>
          <a:noFill/>
        </p:spPr>
        <p:txBody>
          <a:bodyPr wrap="square" lIns="0" tIns="0" rIns="0" bIns="0" rtlCol="0">
            <a:noAutofit/>
          </a:bodyPr>
          <a:lstStyle/>
          <a:p>
            <a:pPr algn="ctr" fontAlgn="auto">
              <a:lnSpc>
                <a:spcPct val="90000"/>
              </a:lnSpc>
              <a:spcBef>
                <a:spcPts val="0"/>
              </a:spcBef>
              <a:spcAft>
                <a:spcPts val="0"/>
              </a:spcAft>
            </a:pPr>
            <a:r>
              <a:rPr sz="6600">
                <a:solidFill>
                  <a:srgbClr val="C4C4C4"/>
                </a:solidFill>
                <a:latin typeface="Calibri"/>
              </a:rPr>
              <a:t>&amp;</a:t>
            </a:r>
          </a:p>
        </p:txBody>
      </p:sp>
      <p:sp>
        <p:nvSpPr>
          <p:cNvPr id="71" name="TextBox 70"/>
          <p:cNvSpPr txBox="1"/>
          <p:nvPr/>
        </p:nvSpPr>
        <p:spPr>
          <a:xfrm>
            <a:off x="867540" y="4011283"/>
            <a:ext cx="967895" cy="1246517"/>
          </a:xfrm>
          <a:prstGeom prst="rect">
            <a:avLst/>
          </a:prstGeom>
          <a:noFill/>
        </p:spPr>
        <p:txBody>
          <a:bodyPr wrap="square" lIns="0" tIns="0" rIns="0" bIns="0" rtlCol="0">
            <a:noAutofit/>
          </a:bodyPr>
          <a:lstStyle/>
          <a:p>
            <a:pPr fontAlgn="auto">
              <a:lnSpc>
                <a:spcPct val="90000"/>
              </a:lnSpc>
              <a:spcBef>
                <a:spcPts val="0"/>
              </a:spcBef>
              <a:spcAft>
                <a:spcPts val="0"/>
              </a:spcAft>
            </a:pPr>
            <a:r>
              <a:rPr sz="7200" b="1">
                <a:solidFill>
                  <a:srgbClr val="404040"/>
                </a:solidFill>
                <a:latin typeface="Calibri"/>
              </a:rPr>
              <a:t>Q</a:t>
            </a:r>
          </a:p>
        </p:txBody>
      </p:sp>
      <p:sp>
        <p:nvSpPr>
          <p:cNvPr id="72" name="TextBox 71"/>
          <p:cNvSpPr txBox="1"/>
          <p:nvPr/>
        </p:nvSpPr>
        <p:spPr>
          <a:xfrm>
            <a:off x="1967134" y="4011283"/>
            <a:ext cx="847305" cy="1246517"/>
          </a:xfrm>
          <a:prstGeom prst="rect">
            <a:avLst/>
          </a:prstGeom>
          <a:noFill/>
        </p:spPr>
        <p:txBody>
          <a:bodyPr wrap="square" lIns="0" tIns="0" rIns="0" bIns="0" rtlCol="0">
            <a:noAutofit/>
          </a:bodyPr>
          <a:lstStyle/>
          <a:p>
            <a:pPr fontAlgn="auto">
              <a:lnSpc>
                <a:spcPct val="90000"/>
              </a:lnSpc>
              <a:spcBef>
                <a:spcPts val="0"/>
              </a:spcBef>
              <a:spcAft>
                <a:spcPts val="0"/>
              </a:spcAft>
            </a:pPr>
            <a:r>
              <a:rPr sz="7200" b="1">
                <a:solidFill>
                  <a:srgbClr val="404040"/>
                </a:solidFill>
                <a:latin typeface="Calibri"/>
              </a:rPr>
              <a:t>A</a:t>
            </a:r>
          </a:p>
        </p:txBody>
      </p:sp>
    </p:spTree>
    <p:extLst>
      <p:ext uri="{BB962C8B-B14F-4D97-AF65-F5344CB8AC3E}">
        <p14:creationId xmlns:p14="http://schemas.microsoft.com/office/powerpoint/2010/main" val="116313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itle 3"/>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5" name="Slide Number Placeholder 12"/>
          <p:cNvSpPr>
            <a:spLocks noGrp="1"/>
          </p:cNvSpPr>
          <p:nvPr>
            <p:ph type="sldNum" sz="quarter" idx="10"/>
          </p:nvPr>
        </p:nvSpPr>
        <p:spPr>
          <a:xfrm>
            <a:off x="8386763" y="6294438"/>
            <a:ext cx="520700" cy="365125"/>
          </a:xfrm>
        </p:spPr>
        <p:txBody>
          <a:bodyPr tIns="45720" bIns="45720" rtlCol="0"/>
          <a:lstStyle>
            <a:lvl1pPr algn="ctr">
              <a:defRPr sz="1200">
                <a:solidFill>
                  <a:schemeClr val="bg1"/>
                </a:solidFill>
              </a:defRPr>
            </a:lvl1pPr>
          </a:lstStyle>
          <a:p>
            <a:pPr>
              <a:defRPr/>
            </a:pPr>
            <a:fld id="{F2AAC41D-C123-EF4A-A9D3-15572CBDE97F}" type="slidenum">
              <a:rPr lang="en-US"/>
              <a:pPr>
                <a:defRPr/>
              </a:pPr>
              <a:t>‹#›</a:t>
            </a:fld>
            <a:endParaRPr lang="en-US"/>
          </a:p>
        </p:txBody>
      </p:sp>
      <p:sp>
        <p:nvSpPr>
          <p:cNvPr id="6" name="Footer Placeholder 11"/>
          <p:cNvSpPr>
            <a:spLocks noGrp="1"/>
          </p:cNvSpPr>
          <p:nvPr>
            <p:ph type="ftr" sz="quarter" idx="11"/>
          </p:nvPr>
        </p:nvSpPr>
        <p:spPr>
          <a:xfrm>
            <a:off x="244475" y="6292850"/>
            <a:ext cx="6623050" cy="365125"/>
          </a:xfrm>
        </p:spPr>
        <p:txBody>
          <a:bodyPr tIns="45720" bIns="45720" rtlCol="0"/>
          <a:lstStyle>
            <a:lvl1pPr algn="l">
              <a:defRPr sz="1200">
                <a:solidFill>
                  <a:schemeClr val="tx1"/>
                </a:solidFill>
                <a:latin typeface="+mn-lt"/>
              </a:defRPr>
            </a:lvl1pPr>
          </a:lstStyle>
          <a:p>
            <a:pPr>
              <a:defRPr/>
            </a:pPr>
            <a:endParaRPr lang="en-US"/>
          </a:p>
        </p:txBody>
      </p:sp>
    </p:spTree>
    <p:extLst>
      <p:ext uri="{BB962C8B-B14F-4D97-AF65-F5344CB8AC3E}">
        <p14:creationId xmlns:p14="http://schemas.microsoft.com/office/powerpoint/2010/main" val="160133585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p:cSld name="Thank You External">
    <p:spTree>
      <p:nvGrpSpPr>
        <p:cNvPr id="1" name=""/>
        <p:cNvGrpSpPr/>
        <p:nvPr/>
      </p:nvGrpSpPr>
      <p:grpSpPr>
        <a:xfrm>
          <a:off x="0" y="0"/>
          <a:ext cx="0" cy="0"/>
          <a:chOff x="0" y="0"/>
          <a:chExt cx="0" cy="0"/>
        </a:xfrm>
      </p:grpSpPr>
      <p:grpSp>
        <p:nvGrpSpPr>
          <p:cNvPr id="74" name="Group 73"/>
          <p:cNvGrpSpPr/>
          <p:nvPr/>
        </p:nvGrpSpPr>
        <p:grpSpPr bwMode="ltGray">
          <a:xfrm>
            <a:off x="615172" y="178278"/>
            <a:ext cx="8331967" cy="2845277"/>
            <a:chOff x="610410" y="178278"/>
            <a:chExt cx="8331967" cy="2845278"/>
          </a:xfrm>
        </p:grpSpPr>
        <p:sp>
          <p:nvSpPr>
            <p:cNvPr id="75" name="Rectangle 74"/>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6" name="Rectangle 75"/>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7" name="Rectangle 76"/>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8" name="Rectangle 77"/>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9"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0" name="Rectangle 79"/>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1" name="Rectangle 80"/>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2" name="Rectangle 81"/>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3" name="Rectangle 82"/>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4" name="Rectangle 83"/>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5" name="Rectangle 84"/>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6" name="Rectangle 85"/>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7" name="Rectangle 86"/>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8" name="Rectangle 87"/>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9" name="Rectangle 88"/>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0" name="Rectangle 89"/>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1"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2" name="Rectangle 91"/>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3"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4" name="Rectangle 93"/>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5"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6"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7" name="Rectangle 96"/>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8" name="Rectangle 97"/>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9" name="Rectangle 98"/>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0" name="Rectangle 99"/>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1" name="Rectangle 100"/>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2"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3" name="Rectangle 102"/>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4" name="Rectangle 103"/>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5" name="Rectangle 104"/>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6" name="Rectangle 105"/>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7" name="Rectangle 106"/>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8" name="Rectangle 107"/>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9" name="Rectangle 108"/>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0" name="Rectangle 109"/>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1"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2" name="Rectangle 111"/>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3"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4" name="Rectangle 113"/>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5"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6"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7" name="Rectangle 116"/>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8" name="Rectangle 117"/>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grpSp>
        <p:nvGrpSpPr>
          <p:cNvPr id="123" name="Frame"/>
          <p:cNvGrpSpPr/>
          <p:nvPr/>
        </p:nvGrpSpPr>
        <p:grpSpPr bwMode="invGray">
          <a:xfrm>
            <a:off x="0" y="0"/>
            <a:ext cx="9144000" cy="6858000"/>
            <a:chOff x="0" y="0"/>
            <a:chExt cx="9144000" cy="6858000"/>
          </a:xfrm>
        </p:grpSpPr>
        <p:sp>
          <p:nvSpPr>
            <p:cNvPr id="124" name="Rectangle 123"/>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25" name="Rectangle 124"/>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26" name="Rectangle 125"/>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27" name="Rectangle 126"/>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
        <p:nvSpPr>
          <p:cNvPr id="4" name="TextBox 3"/>
          <p:cNvSpPr txBox="1"/>
          <p:nvPr/>
        </p:nvSpPr>
        <p:spPr>
          <a:xfrm>
            <a:off x="910670" y="3401683"/>
            <a:ext cx="3661330" cy="439312"/>
          </a:xfrm>
          <a:prstGeom prst="rect">
            <a:avLst/>
          </a:prstGeom>
          <a:noFill/>
        </p:spPr>
        <p:txBody>
          <a:bodyPr wrap="square" lIns="0" tIns="0" rIns="0" bIns="0" rtlCol="0">
            <a:noAutofit/>
          </a:bodyPr>
          <a:lstStyle/>
          <a:p>
            <a:pPr fontAlgn="auto">
              <a:lnSpc>
                <a:spcPct val="90000"/>
              </a:lnSpc>
              <a:spcBef>
                <a:spcPts val="0"/>
              </a:spcBef>
              <a:spcAft>
                <a:spcPts val="0"/>
              </a:spcAft>
            </a:pPr>
            <a:r>
              <a:rPr sz="3200" b="1">
                <a:solidFill>
                  <a:srgbClr val="404040"/>
                </a:solidFill>
                <a:latin typeface="Calibri"/>
              </a:rPr>
              <a:t>Thank you!</a:t>
            </a:r>
          </a:p>
        </p:txBody>
      </p:sp>
      <p:sp>
        <p:nvSpPr>
          <p:cNvPr id="2" name="Title 1"/>
          <p:cNvSpPr>
            <a:spLocks noGrp="1"/>
          </p:cNvSpPr>
          <p:nvPr>
            <p:ph type="ctrTitle" hasCustomPrompt="1"/>
          </p:nvPr>
        </p:nvSpPr>
        <p:spPr>
          <a:xfrm>
            <a:off x="914400" y="4464315"/>
            <a:ext cx="7315202" cy="403225"/>
          </a:xfrm>
        </p:spPr>
        <p:txBody>
          <a:bodyPr anchor="t"/>
          <a:lstStyle>
            <a:lvl1pPr>
              <a:lnSpc>
                <a:spcPct val="90000"/>
              </a:lnSpc>
              <a:defRPr sz="2400"/>
            </a:lvl1pPr>
          </a:lstStyle>
          <a:p>
            <a:r>
              <a:rPr/>
              <a:t>Click to add presenter’s name</a:t>
            </a:r>
          </a:p>
        </p:txBody>
      </p:sp>
      <p:sp>
        <p:nvSpPr>
          <p:cNvPr id="3" name="Subtitle 2"/>
          <p:cNvSpPr>
            <a:spLocks noGrp="1"/>
          </p:cNvSpPr>
          <p:nvPr>
            <p:ph type="subTitle" idx="1" hasCustomPrompt="1"/>
          </p:nvPr>
        </p:nvSpPr>
        <p:spPr>
          <a:xfrm>
            <a:off x="914399" y="4910670"/>
            <a:ext cx="7315202" cy="651930"/>
          </a:xfrm>
        </p:spPr>
        <p:txBody>
          <a:bodyPr>
            <a:noAutofit/>
          </a:bodyPr>
          <a:lstStyle>
            <a:lvl1pPr marL="0" indent="0" algn="l">
              <a:spcBef>
                <a:spcPts val="0"/>
              </a:spcBef>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Presenter’s email</a:t>
            </a:r>
            <a:br>
              <a:rPr/>
            </a:br>
            <a:r>
              <a:rPr/>
              <a:t>Presenter’s phone</a:t>
            </a:r>
          </a:p>
        </p:txBody>
      </p:sp>
      <p:sp>
        <p:nvSpPr>
          <p:cNvPr id="57" name="Rectangle 6"/>
          <p:cNvSpPr>
            <a:spLocks noChangeArrowheads="1"/>
          </p:cNvSpPr>
          <p:nvPr/>
        </p:nvSpPr>
        <p:spPr bwMode="auto">
          <a:xfrm>
            <a:off x="908808" y="5638800"/>
            <a:ext cx="7320792" cy="534625"/>
          </a:xfrm>
          <a:prstGeom prst="rect">
            <a:avLst/>
          </a:prstGeom>
          <a:noFill/>
          <a:ln w="9525">
            <a:noFill/>
            <a:miter lim="800000"/>
            <a:headEnd/>
            <a:tailEnd/>
          </a:ln>
          <a:effectLst/>
        </p:spPr>
        <p:txBody>
          <a:bodyPr wrap="square" lIns="0" tIns="0" rIns="0" bIns="0" anchor="b">
            <a:noAutofit/>
          </a:bodyPr>
          <a:lstStyle/>
          <a:p>
            <a:pPr fontAlgn="auto">
              <a:lnSpc>
                <a:spcPct val="90000"/>
              </a:lnSpc>
              <a:spcBef>
                <a:spcPts val="400"/>
              </a:spcBef>
              <a:spcAft>
                <a:spcPts val="0"/>
              </a:spcAft>
            </a:pPr>
            <a:r>
              <a:rPr sz="800" b="1">
                <a:solidFill>
                  <a:srgbClr val="404040"/>
                </a:solidFill>
                <a:latin typeface="Calibri"/>
              </a:rPr>
              <a:t>Copyright © 2014 Symantec Corporation. All rights reserved. </a:t>
            </a:r>
            <a:r>
              <a:rPr sz="800">
                <a:solidFill>
                  <a:srgbClr val="404040"/>
                </a:solidFill>
                <a:latin typeface="Calibri"/>
              </a:rPr>
              <a:t>Symantec and the Symantec Logo are trademarks or registered trademarks of Symantec Corporation or its affiliates in the U.S. and other countries.  Other names may be trademarks of their respective owners.</a:t>
            </a:r>
          </a:p>
          <a:p>
            <a:pPr fontAlgn="auto">
              <a:lnSpc>
                <a:spcPct val="90000"/>
              </a:lnSpc>
              <a:spcBef>
                <a:spcPts val="400"/>
              </a:spcBef>
              <a:spcAft>
                <a:spcPts val="0"/>
              </a:spcAft>
            </a:pPr>
            <a:r>
              <a:rPr sz="800">
                <a:solidFill>
                  <a:srgbClr val="404040"/>
                </a:solidFill>
                <a:latin typeface="Calibri"/>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58"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Tree>
    <p:extLst>
      <p:ext uri="{BB962C8B-B14F-4D97-AF65-F5344CB8AC3E}">
        <p14:creationId xmlns:p14="http://schemas.microsoft.com/office/powerpoint/2010/main" val="318783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p:cSld name="Thank You Internal">
    <p:spTree>
      <p:nvGrpSpPr>
        <p:cNvPr id="1" name=""/>
        <p:cNvGrpSpPr/>
        <p:nvPr/>
      </p:nvGrpSpPr>
      <p:grpSpPr>
        <a:xfrm>
          <a:off x="0" y="0"/>
          <a:ext cx="0" cy="0"/>
          <a:chOff x="0" y="0"/>
          <a:chExt cx="0" cy="0"/>
        </a:xfrm>
      </p:grpSpPr>
      <p:grpSp>
        <p:nvGrpSpPr>
          <p:cNvPr id="74" name="Group 73"/>
          <p:cNvGrpSpPr/>
          <p:nvPr/>
        </p:nvGrpSpPr>
        <p:grpSpPr bwMode="ltGray">
          <a:xfrm>
            <a:off x="615172" y="178278"/>
            <a:ext cx="8331967" cy="2845277"/>
            <a:chOff x="610410" y="178278"/>
            <a:chExt cx="8331967" cy="2845278"/>
          </a:xfrm>
        </p:grpSpPr>
        <p:sp>
          <p:nvSpPr>
            <p:cNvPr id="75" name="Rectangle 74"/>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6" name="Rectangle 75"/>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7" name="Rectangle 76"/>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8" name="Rectangle 77"/>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79"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0" name="Rectangle 79"/>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1" name="Rectangle 80"/>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2" name="Rectangle 81"/>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3" name="Rectangle 82"/>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4" name="Rectangle 83"/>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5" name="Rectangle 84"/>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6" name="Rectangle 85"/>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7" name="Rectangle 86"/>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8" name="Rectangle 87"/>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89" name="Rectangle 88"/>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0" name="Rectangle 89"/>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1"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2" name="Rectangle 91"/>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3"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4" name="Rectangle 93"/>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5"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6"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7" name="Rectangle 96"/>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8" name="Rectangle 97"/>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99" name="Rectangle 98"/>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0" name="Rectangle 99"/>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1" name="Rectangle 100"/>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2"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3" name="Rectangle 102"/>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4" name="Rectangle 103"/>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5" name="Rectangle 104"/>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6" name="Rectangle 105"/>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7" name="Rectangle 106"/>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8" name="Rectangle 107"/>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09" name="Rectangle 108"/>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0" name="Rectangle 109"/>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1"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2" name="Rectangle 111"/>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3"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4" name="Rectangle 113"/>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5"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6"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7" name="Rectangle 116"/>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18" name="Rectangle 117"/>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grpSp>
        <p:nvGrpSpPr>
          <p:cNvPr id="155" name="Frame"/>
          <p:cNvGrpSpPr/>
          <p:nvPr/>
        </p:nvGrpSpPr>
        <p:grpSpPr bwMode="invGray">
          <a:xfrm>
            <a:off x="0" y="0"/>
            <a:ext cx="9144000" cy="6858000"/>
            <a:chOff x="0" y="0"/>
            <a:chExt cx="9144000" cy="6858000"/>
          </a:xfrm>
        </p:grpSpPr>
        <p:sp>
          <p:nvSpPr>
            <p:cNvPr id="156" name="Rectangle 155"/>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57" name="Rectangle 156"/>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58" name="Rectangle 157"/>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159" name="Rectangle 158"/>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
        <p:nvSpPr>
          <p:cNvPr id="4" name="TextBox 3"/>
          <p:cNvSpPr txBox="1"/>
          <p:nvPr/>
        </p:nvSpPr>
        <p:spPr>
          <a:xfrm>
            <a:off x="910670" y="3401683"/>
            <a:ext cx="3661330" cy="439312"/>
          </a:xfrm>
          <a:prstGeom prst="rect">
            <a:avLst/>
          </a:prstGeom>
          <a:noFill/>
        </p:spPr>
        <p:txBody>
          <a:bodyPr wrap="square" lIns="0" tIns="0" rIns="0" bIns="0" rtlCol="0">
            <a:noAutofit/>
          </a:bodyPr>
          <a:lstStyle/>
          <a:p>
            <a:pPr fontAlgn="auto">
              <a:lnSpc>
                <a:spcPct val="90000"/>
              </a:lnSpc>
              <a:spcBef>
                <a:spcPts val="0"/>
              </a:spcBef>
              <a:spcAft>
                <a:spcPts val="0"/>
              </a:spcAft>
            </a:pPr>
            <a:r>
              <a:rPr sz="3200" b="1">
                <a:solidFill>
                  <a:srgbClr val="404040"/>
                </a:solidFill>
                <a:latin typeface="Calibri"/>
              </a:rPr>
              <a:t>Thank you!</a:t>
            </a:r>
          </a:p>
        </p:txBody>
      </p:sp>
      <p:sp>
        <p:nvSpPr>
          <p:cNvPr id="2" name="Title 1"/>
          <p:cNvSpPr>
            <a:spLocks noGrp="1"/>
          </p:cNvSpPr>
          <p:nvPr>
            <p:ph type="ctrTitle" hasCustomPrompt="1"/>
          </p:nvPr>
        </p:nvSpPr>
        <p:spPr>
          <a:xfrm>
            <a:off x="914400" y="4464315"/>
            <a:ext cx="7315202" cy="403225"/>
          </a:xfrm>
        </p:spPr>
        <p:txBody>
          <a:bodyPr anchor="t"/>
          <a:lstStyle>
            <a:lvl1pPr>
              <a:lnSpc>
                <a:spcPct val="90000"/>
              </a:lnSpc>
              <a:defRPr sz="2400"/>
            </a:lvl1pPr>
          </a:lstStyle>
          <a:p>
            <a:r>
              <a:rPr/>
              <a:t>Click to add presenter’s name</a:t>
            </a:r>
          </a:p>
        </p:txBody>
      </p:sp>
      <p:sp>
        <p:nvSpPr>
          <p:cNvPr id="3" name="Subtitle 2"/>
          <p:cNvSpPr>
            <a:spLocks noGrp="1"/>
          </p:cNvSpPr>
          <p:nvPr>
            <p:ph type="subTitle" idx="1" hasCustomPrompt="1"/>
          </p:nvPr>
        </p:nvSpPr>
        <p:spPr>
          <a:xfrm>
            <a:off x="914399" y="4910670"/>
            <a:ext cx="7315202" cy="651930"/>
          </a:xfrm>
        </p:spPr>
        <p:txBody>
          <a:bodyPr>
            <a:noAutofit/>
          </a:bodyPr>
          <a:lstStyle>
            <a:lvl1pPr marL="0" indent="0" algn="l">
              <a:spcBef>
                <a:spcPts val="0"/>
              </a:spcBef>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Presenter’s email</a:t>
            </a:r>
            <a:br>
              <a:rPr/>
            </a:br>
            <a:r>
              <a:rPr/>
              <a:t>Presenter’s phone</a:t>
            </a:r>
          </a:p>
        </p:txBody>
      </p:sp>
      <p:sp>
        <p:nvSpPr>
          <p:cNvPr id="57" name="Rectangle 6"/>
          <p:cNvSpPr>
            <a:spLocks noChangeArrowheads="1"/>
          </p:cNvSpPr>
          <p:nvPr/>
        </p:nvSpPr>
        <p:spPr bwMode="auto">
          <a:xfrm>
            <a:off x="908808" y="5867400"/>
            <a:ext cx="7320792" cy="298853"/>
          </a:xfrm>
          <a:prstGeom prst="rect">
            <a:avLst/>
          </a:prstGeom>
          <a:noFill/>
          <a:ln w="9525">
            <a:noFill/>
            <a:miter lim="800000"/>
            <a:headEnd/>
            <a:tailEnd/>
          </a:ln>
          <a:effectLst/>
        </p:spPr>
        <p:txBody>
          <a:bodyPr wrap="square" lIns="0" tIns="0" rIns="0" bIns="0" anchor="b">
            <a:noAutofit/>
          </a:bodyPr>
          <a:lstStyle/>
          <a:p>
            <a:pPr fontAlgn="auto">
              <a:lnSpc>
                <a:spcPct val="90000"/>
              </a:lnSpc>
              <a:spcBef>
                <a:spcPts val="0"/>
              </a:spcBef>
              <a:spcAft>
                <a:spcPts val="0"/>
              </a:spcAft>
            </a:pPr>
            <a:r>
              <a:rPr sz="800" b="1">
                <a:solidFill>
                  <a:srgbClr val="404040"/>
                </a:solidFill>
                <a:latin typeface="Calibri"/>
              </a:rPr>
              <a:t>SYMANTEC PROPRIETARY/CONFIDENTIAL – INTERNAL USE ONLY</a:t>
            </a:r>
            <a:br>
              <a:rPr sz="800" b="1">
                <a:solidFill>
                  <a:srgbClr val="404040"/>
                </a:solidFill>
                <a:latin typeface="Calibri"/>
              </a:rPr>
            </a:br>
            <a:r>
              <a:rPr sz="800">
                <a:solidFill>
                  <a:srgbClr val="404040"/>
                </a:solidFill>
                <a:latin typeface="Calibri"/>
              </a:rPr>
              <a:t>Copyright © 2014 Symantec Corporation. All rights reserved.</a:t>
            </a:r>
          </a:p>
        </p:txBody>
      </p:sp>
      <p:pic>
        <p:nvPicPr>
          <p:cNvPr id="58"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Tree>
    <p:extLst>
      <p:ext uri="{BB962C8B-B14F-4D97-AF65-F5344CB8AC3E}">
        <p14:creationId xmlns:p14="http://schemas.microsoft.com/office/powerpoint/2010/main" val="275649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5" name="Footer Placeholder 4"/>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6" name="Slide Number Placeholder 5"/>
          <p:cNvSpPr>
            <a:spLocks noGrp="1"/>
          </p:cNvSpPr>
          <p:nvPr>
            <p:ph type="sldNum" sz="quarter" idx="12"/>
          </p:nvPr>
        </p:nvSpPr>
        <p:spPr/>
        <p:txBody>
          <a:bodyPr/>
          <a:lstStyle/>
          <a:p>
            <a:fld id="{8BF906E5-C384-47B9-9DB1-FC459299E421}"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97033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33400"/>
            <a:ext cx="838200" cy="5410200"/>
          </a:xfrm>
        </p:spPr>
        <p:txBody>
          <a:bodyPr vert="eaVert"/>
          <a:lstStyle>
            <a:lvl1pPr>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457200" y="533400"/>
            <a:ext cx="7087374"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50621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cSld name="1_Title Slide">
    <p:bg>
      <p:bgPr>
        <a:solidFill>
          <a:schemeClr val="bg1"/>
        </a:solidFill>
        <a:effectLst/>
      </p:bgPr>
    </p:bg>
    <p:spTree>
      <p:nvGrpSpPr>
        <p:cNvPr id="1" name=""/>
        <p:cNvGrpSpPr/>
        <p:nvPr/>
      </p:nvGrpSpPr>
      <p:grpSpPr>
        <a:xfrm>
          <a:off x="0" y="0"/>
          <a:ext cx="0" cy="0"/>
          <a:chOff x="0" y="0"/>
          <a:chExt cx="0" cy="0"/>
        </a:xfrm>
      </p:grpSpPr>
      <p:grpSp>
        <p:nvGrpSpPr>
          <p:cNvPr id="5" name="Group 16"/>
          <p:cNvGrpSpPr>
            <a:grpSpLocks/>
          </p:cNvGrpSpPr>
          <p:nvPr userDrawn="1"/>
        </p:nvGrpSpPr>
        <p:grpSpPr bwMode="auto">
          <a:xfrm>
            <a:off x="227013" y="6323013"/>
            <a:ext cx="8691562" cy="301625"/>
            <a:chOff x="227015" y="6323678"/>
            <a:chExt cx="8691371" cy="301752"/>
          </a:xfrm>
        </p:grpSpPr>
        <p:sp>
          <p:nvSpPr>
            <p:cNvPr id="6" name="Round Same Side Corner Rectangle 17"/>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cs typeface="Arial" charset="0"/>
              </a:endParaRPr>
            </a:p>
          </p:txBody>
        </p:sp>
        <p:sp>
          <p:nvSpPr>
            <p:cNvPr id="7" name="Round Same Side Corner Rectangle 19"/>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cs typeface="Arial" charset="0"/>
              </a:endParaRPr>
            </a:p>
          </p:txBody>
        </p:sp>
      </p:grpSp>
      <p:pic>
        <p:nvPicPr>
          <p:cNvPr id="31" name="Picture 22"/>
          <p:cNvPicPr>
            <a:picLocks noChangeAspect="1" noChangeArrowheads="1"/>
          </p:cNvPicPr>
          <p:nvPr userDrawn="1"/>
        </p:nvPicPr>
        <p:blipFill>
          <a:blip r:embed="rId2"/>
          <a:srcRect/>
          <a:stretch>
            <a:fillRect/>
          </a:stretch>
        </p:blipFill>
        <p:spPr bwMode="gray">
          <a:xfrm>
            <a:off x="0" y="3175"/>
            <a:ext cx="1588" cy="1588"/>
          </a:xfrm>
          <a:prstGeom prst="rect">
            <a:avLst/>
          </a:prstGeom>
          <a:noFill/>
          <a:ln w="12700">
            <a:noFill/>
            <a:miter lim="800000"/>
            <a:headEnd/>
            <a:tailEnd/>
          </a:ln>
        </p:spPr>
      </p:pic>
      <p:pic>
        <p:nvPicPr>
          <p:cNvPr id="32" name="Picture 23"/>
          <p:cNvPicPr>
            <a:picLocks noChangeAspect="1" noChangeArrowheads="1"/>
          </p:cNvPicPr>
          <p:nvPr userDrawn="1"/>
        </p:nvPicPr>
        <p:blipFill>
          <a:blip r:embed="rId2"/>
          <a:srcRect/>
          <a:stretch>
            <a:fillRect/>
          </a:stretch>
        </p:blipFill>
        <p:spPr bwMode="gray">
          <a:xfrm>
            <a:off x="0" y="3175"/>
            <a:ext cx="1588" cy="1588"/>
          </a:xfrm>
          <a:prstGeom prst="rect">
            <a:avLst/>
          </a:prstGeom>
          <a:noFill/>
          <a:ln w="12700">
            <a:noFill/>
            <a:miter lim="800000"/>
            <a:headEnd/>
            <a:tailEnd/>
          </a:ln>
        </p:spPr>
      </p:pic>
      <p:pic>
        <p:nvPicPr>
          <p:cNvPr id="33" name="Picture 24"/>
          <p:cNvPicPr>
            <a:picLocks noChangeAspect="1" noChangeArrowheads="1"/>
          </p:cNvPicPr>
          <p:nvPr userDrawn="1"/>
        </p:nvPicPr>
        <p:blipFill>
          <a:blip r:embed="rId2"/>
          <a:srcRect/>
          <a:stretch>
            <a:fillRect/>
          </a:stretch>
        </p:blipFill>
        <p:spPr bwMode="gray">
          <a:xfrm>
            <a:off x="0" y="3175"/>
            <a:ext cx="1588" cy="1588"/>
          </a:xfrm>
          <a:prstGeom prst="rect">
            <a:avLst/>
          </a:prstGeom>
          <a:noFill/>
          <a:ln w="12700">
            <a:noFill/>
            <a:miter lim="800000"/>
            <a:headEnd/>
            <a:tailEnd/>
          </a:ln>
        </p:spPr>
      </p:pic>
      <p:pic>
        <p:nvPicPr>
          <p:cNvPr id="34" name="Picture 25"/>
          <p:cNvPicPr>
            <a:picLocks noChangeAspect="1" noChangeArrowheads="1"/>
          </p:cNvPicPr>
          <p:nvPr userDrawn="1"/>
        </p:nvPicPr>
        <p:blipFill>
          <a:blip r:embed="rId2"/>
          <a:srcRect/>
          <a:stretch>
            <a:fillRect/>
          </a:stretch>
        </p:blipFill>
        <p:spPr bwMode="gray">
          <a:xfrm>
            <a:off x="0" y="3175"/>
            <a:ext cx="1588" cy="1588"/>
          </a:xfrm>
          <a:prstGeom prst="rect">
            <a:avLst/>
          </a:prstGeom>
          <a:noFill/>
          <a:ln w="12700">
            <a:noFill/>
            <a:miter lim="800000"/>
            <a:headEnd/>
            <a:tailEnd/>
          </a:ln>
        </p:spPr>
      </p:pic>
      <p:pic>
        <p:nvPicPr>
          <p:cNvPr id="35" name="Picture 26"/>
          <p:cNvPicPr>
            <a:picLocks noChangeAspect="1" noChangeArrowheads="1"/>
          </p:cNvPicPr>
          <p:nvPr userDrawn="1"/>
        </p:nvPicPr>
        <p:blipFill>
          <a:blip r:embed="rId2"/>
          <a:srcRect/>
          <a:stretch>
            <a:fillRect/>
          </a:stretch>
        </p:blipFill>
        <p:spPr bwMode="gray">
          <a:xfrm>
            <a:off x="0" y="3175"/>
            <a:ext cx="1588" cy="1588"/>
          </a:xfrm>
          <a:prstGeom prst="rect">
            <a:avLst/>
          </a:prstGeom>
          <a:noFill/>
          <a:ln w="12700">
            <a:noFill/>
            <a:miter lim="800000"/>
            <a:headEnd/>
            <a:tailEnd/>
          </a:ln>
        </p:spPr>
      </p:pic>
      <p:pic>
        <p:nvPicPr>
          <p:cNvPr id="36" name="Picture 27"/>
          <p:cNvPicPr>
            <a:picLocks noChangeAspect="1" noChangeArrowheads="1"/>
          </p:cNvPicPr>
          <p:nvPr userDrawn="1"/>
        </p:nvPicPr>
        <p:blipFill>
          <a:blip r:embed="rId2"/>
          <a:srcRect/>
          <a:stretch>
            <a:fillRect/>
          </a:stretch>
        </p:blipFill>
        <p:spPr bwMode="gray">
          <a:xfrm>
            <a:off x="0" y="3175"/>
            <a:ext cx="1588" cy="1588"/>
          </a:xfrm>
          <a:prstGeom prst="rect">
            <a:avLst/>
          </a:prstGeom>
          <a:noFill/>
          <a:ln w="12700">
            <a:noFill/>
            <a:miter lim="800000"/>
            <a:headEnd/>
            <a:tailEnd/>
          </a:ln>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dirty="0"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dirty="0"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dirty="0"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en-US" dirty="0" smtClean="0">
                <a:solidFill>
                  <a:srgbClr val="9A918C">
                    <a:lumMod val="50000"/>
                  </a:srgbClr>
                </a:solidFill>
              </a:rPr>
              <a:t>Symantec App Center | Symantec Sealed Program</a:t>
            </a:r>
            <a:endParaRPr lang="en-US" dirty="0">
              <a:solidFill>
                <a:srgbClr val="9A918C">
                  <a:lumMod val="50000"/>
                </a:srgbClr>
              </a:solidFill>
            </a:endParaRPr>
          </a:p>
        </p:txBody>
      </p:sp>
      <p:sp>
        <p:nvSpPr>
          <p:cNvPr id="38" name="Rectangle 6"/>
          <p:cNvSpPr>
            <a:spLocks noGrp="1" noChangeArrowheads="1"/>
          </p:cNvSpPr>
          <p:nvPr>
            <p:ph type="sldNum" sz="quarter" idx="12"/>
          </p:nvPr>
        </p:nvSpPr>
        <p:spPr/>
        <p:txBody>
          <a:bodyPr/>
          <a:lstStyle>
            <a:lvl1pPr eaLnBrk="0" hangingPunct="0">
              <a:defRPr sz="1000" b="1">
                <a:solidFill>
                  <a:schemeClr val="bg1"/>
                </a:solidFill>
                <a:latin typeface="Calibri" pitchFamily="34" charset="0"/>
                <a:cs typeface="Calibri" pitchFamily="34" charset="0"/>
              </a:defRPr>
            </a:lvl1pPr>
          </a:lstStyle>
          <a:p>
            <a:pPr>
              <a:defRPr/>
            </a:pPr>
            <a:fld id="{D2F63924-21A2-45F9-98A9-9CCF166DE51F}" type="slidenum">
              <a:rPr lang="en-US">
                <a:solidFill>
                  <a:prstClr val="white"/>
                </a:solidFill>
              </a:rPr>
              <a:pPr>
                <a:defRPr/>
              </a:pPr>
              <a:t>‹#›</a:t>
            </a:fld>
            <a:endParaRPr lang="en-US" dirty="0">
              <a:solidFill>
                <a:prstClr val="white"/>
              </a:solidFill>
            </a:endParaRPr>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chemeClr val="bg2">
                  <a:lumMod val="50000"/>
                </a:schemeClr>
              </a:buClr>
              <a:defRPr lang="en-US" sz="1600" b="0" baseline="0">
                <a:solidFill>
                  <a:schemeClr val="bg2">
                    <a:lumMod val="50000"/>
                  </a:schemeClr>
                </a:solidFill>
                <a:latin typeface="+mn-lt"/>
                <a:ea typeface="+mn-ea"/>
                <a:cs typeface="+mn-cs"/>
              </a:defRPr>
            </a:lvl1pPr>
          </a:lstStyle>
          <a:p>
            <a:pPr defTabSz="914400">
              <a:buClr>
                <a:srgbClr val="9A918C">
                  <a:lumMod val="50000"/>
                </a:srgbClr>
              </a:buClr>
              <a:defRPr/>
            </a:pPr>
            <a:endParaRPr dirty="0">
              <a:solidFill>
                <a:srgbClr val="9A918C">
                  <a:lumMod val="50000"/>
                </a:srgbClr>
              </a:solidFill>
              <a:latin typeface="Calibri"/>
            </a:endParaRPr>
          </a:p>
        </p:txBody>
      </p:sp>
    </p:spTree>
    <p:extLst>
      <p:ext uri="{BB962C8B-B14F-4D97-AF65-F5344CB8AC3E}">
        <p14:creationId xmlns:p14="http://schemas.microsoft.com/office/powerpoint/2010/main" val="685022189"/>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cSld name="Thank You - External">
    <p:spTree>
      <p:nvGrpSpPr>
        <p:cNvPr id="1" name=""/>
        <p:cNvGrpSpPr/>
        <p:nvPr/>
      </p:nvGrpSpPr>
      <p:grpSpPr>
        <a:xfrm>
          <a:off x="0" y="0"/>
          <a:ext cx="0" cy="0"/>
          <a:chOff x="0" y="0"/>
          <a:chExt cx="0" cy="0"/>
        </a:xfrm>
      </p:grpSpPr>
      <p:sp>
        <p:nvSpPr>
          <p:cNvPr id="3" name="Round Same Side Corner Rectangle 17"/>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cs typeface="Arial" charset="0"/>
            </a:endParaRPr>
          </a:p>
        </p:txBody>
      </p:sp>
      <p:sp>
        <p:nvSpPr>
          <p:cNvPr id="4" name="Round Same Side Corner Rectangle 18"/>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w="9525">
            <a:noFill/>
            <a:miter lim="800000"/>
            <a:headEnd/>
            <a:tailEnd/>
          </a:ln>
        </p:spPr>
        <p:txBody>
          <a:bodyPr lIns="91419" tIns="45710" rIns="91419" bIns="45710" anchor="b"/>
          <a:lstStyle>
            <a:lvl1pPr>
              <a:defRPr sz="3400">
                <a:solidFill>
                  <a:schemeClr val="bg2">
                    <a:lumMod val="50000"/>
                  </a:schemeClr>
                </a:solidFill>
              </a:defRPr>
            </a:lvl1pPr>
          </a:lstStyle>
          <a:p>
            <a:pPr defTabSz="914400">
              <a:lnSpc>
                <a:spcPct val="90000"/>
              </a:lnSpc>
              <a:defRPr/>
            </a:pPr>
            <a:r>
              <a:rPr lang="en-US" b="1" kern="0" dirty="0" smtClean="0">
                <a:solidFill>
                  <a:prstClr val="black"/>
                </a:solidFill>
                <a:latin typeface="Calibri"/>
                <a:cs typeface="Arial" charset="0"/>
              </a:rPr>
              <a:t>Thank you!</a:t>
            </a:r>
            <a:endParaRPr lang="en-US" b="1" kern="0" dirty="0">
              <a:solidFill>
                <a:prstClr val="black"/>
              </a:solidFill>
              <a:latin typeface="Calibri"/>
              <a:cs typeface="Arial" charset="0"/>
            </a:endParaRPr>
          </a:p>
        </p:txBody>
      </p:sp>
      <p:sp>
        <p:nvSpPr>
          <p:cNvPr id="6" name="Rectangle 6"/>
          <p:cNvSpPr>
            <a:spLocks noChangeArrowheads="1"/>
          </p:cNvSpPr>
          <p:nvPr userDrawn="1"/>
        </p:nvSpPr>
        <p:spPr bwMode="auto">
          <a:xfrm>
            <a:off x="685800" y="5562600"/>
            <a:ext cx="7659688" cy="715963"/>
          </a:xfrm>
          <a:prstGeom prst="rect">
            <a:avLst/>
          </a:prstGeom>
          <a:noFill/>
          <a:ln w="9525">
            <a:noFill/>
            <a:miter lim="800000"/>
            <a:headEnd/>
            <a:tailEnd/>
          </a:ln>
          <a:effectLst/>
        </p:spPr>
        <p:txBody>
          <a:bodyPr tIns="91440" bIns="91440" anchor="b"/>
          <a:lstStyle/>
          <a:p>
            <a:pPr defTabSz="914400">
              <a:lnSpc>
                <a:spcPct val="90000"/>
              </a:lnSpc>
              <a:defRPr/>
            </a:pPr>
            <a:r>
              <a:rPr lang="en-US" sz="800" b="1" dirty="0">
                <a:solidFill>
                  <a:prstClr val="black"/>
                </a:solidFill>
                <a:latin typeface="Calibri" pitchFamily="34" charset="0"/>
                <a:cs typeface="Arial" charset="0"/>
              </a:rPr>
              <a:t>Copyright © </a:t>
            </a:r>
            <a:r>
              <a:rPr lang="en-US" sz="800" b="1" dirty="0" smtClean="0">
                <a:solidFill>
                  <a:prstClr val="black"/>
                </a:solidFill>
                <a:latin typeface="Calibri" pitchFamily="34" charset="0"/>
                <a:cs typeface="Arial" charset="0"/>
              </a:rPr>
              <a:t>2012 </a:t>
            </a:r>
            <a:r>
              <a:rPr lang="en-US" sz="800" b="1" dirty="0">
                <a:solidFill>
                  <a:prstClr val="black"/>
                </a:solidFill>
                <a:latin typeface="Calibri" pitchFamily="34" charset="0"/>
                <a:cs typeface="Arial" charset="0"/>
              </a:rPr>
              <a:t>Symantec Corporation. All rights reserved. </a:t>
            </a:r>
            <a:r>
              <a:rPr lang="en-US" sz="800" dirty="0">
                <a:solidFill>
                  <a:prstClr val="black"/>
                </a:solidFill>
                <a:latin typeface="Calibri" pitchFamily="34" charset="0"/>
                <a:cs typeface="Arial" charset="0"/>
              </a:rPr>
              <a:t>Symantec and the Symantec Logo are trademarks or registered trademarks of Symantec Corporation or its affiliates in the U.S. and other countries.  Other names may be trademarks of their respective owners.</a:t>
            </a:r>
          </a:p>
          <a:p>
            <a:pPr defTabSz="914400">
              <a:lnSpc>
                <a:spcPct val="90000"/>
              </a:lnSpc>
              <a:defRPr/>
            </a:pPr>
            <a:endParaRPr lang="en-US" sz="800" dirty="0">
              <a:solidFill>
                <a:prstClr val="black"/>
              </a:solidFill>
              <a:latin typeface="Calibri" pitchFamily="34" charset="0"/>
              <a:cs typeface="Arial" charset="0"/>
            </a:endParaRPr>
          </a:p>
          <a:p>
            <a:pPr defTabSz="914400">
              <a:lnSpc>
                <a:spcPct val="90000"/>
              </a:lnSpc>
              <a:defRPr/>
            </a:pPr>
            <a:r>
              <a:rPr lang="en-US" sz="800" dirty="0">
                <a:solidFill>
                  <a:prstClr val="black"/>
                </a:solidFill>
                <a:latin typeface="Calibri" pitchFamily="34" charset="0"/>
                <a:cs typeface="Arial"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3" descr="SYM_Horiz_RGB.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6450" y="762000"/>
            <a:ext cx="2430463" cy="639763"/>
          </a:xfrm>
          <a:prstGeom prst="rect">
            <a:avLst/>
          </a:prstGeom>
          <a:noFill/>
          <a:ln w="9525">
            <a:noFill/>
            <a:miter lim="800000"/>
            <a:headEnd/>
            <a:tailEnd/>
          </a:ln>
        </p:spPr>
      </p:pic>
      <p:sp>
        <p:nvSpPr>
          <p:cNvPr id="8" name="Rectangle 3"/>
          <p:cNvSpPr txBox="1">
            <a:spLocks noChangeArrowheads="1"/>
          </p:cNvSpPr>
          <p:nvPr userDrawn="1"/>
        </p:nvSpPr>
        <p:spPr bwMode="gray">
          <a:xfrm>
            <a:off x="685800" y="2667000"/>
            <a:ext cx="7772400" cy="914400"/>
          </a:xfrm>
          <a:prstGeom prst="rect">
            <a:avLst/>
          </a:prstGeom>
          <a:noFill/>
          <a:ln w="9525">
            <a:noFill/>
            <a:miter lim="800000"/>
            <a:headEnd/>
            <a:tailEnd/>
          </a:ln>
        </p:spPr>
        <p:txBody>
          <a:bodyPr lIns="91419" tIns="45710" rIns="91419" bIns="45710" anchor="b"/>
          <a:lstStyle>
            <a:lvl1pPr>
              <a:defRPr sz="3400">
                <a:solidFill>
                  <a:schemeClr val="bg2">
                    <a:lumMod val="50000"/>
                  </a:schemeClr>
                </a:solidFill>
              </a:defRPr>
            </a:lvl1pPr>
          </a:lstStyle>
          <a:p>
            <a:pPr defTabSz="914400">
              <a:lnSpc>
                <a:spcPct val="90000"/>
              </a:lnSpc>
              <a:defRPr/>
            </a:pPr>
            <a:r>
              <a:rPr lang="en-US" b="1" kern="0" dirty="0" smtClean="0">
                <a:solidFill>
                  <a:prstClr val="black"/>
                </a:solidFill>
                <a:latin typeface="Calibri"/>
                <a:cs typeface="Arial" charset="0"/>
              </a:rPr>
              <a:t>Thank you!</a:t>
            </a:r>
            <a:endParaRPr lang="en-US" b="1" kern="0" dirty="0">
              <a:solidFill>
                <a:prstClr val="black"/>
              </a:solidFill>
              <a:latin typeface="Calibri"/>
              <a:cs typeface="Arial" charset="0"/>
            </a:endParaRPr>
          </a:p>
        </p:txBody>
      </p:sp>
      <p:pic>
        <p:nvPicPr>
          <p:cNvPr id="30" name="Picture 22"/>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1" name="Picture 23"/>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2" name="Picture 24"/>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3" name="Picture 25"/>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4" name="Picture 26"/>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5" name="Picture 27"/>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dirty="0" smtClean="0"/>
              <a:t>Click to edit Master subtitle style</a:t>
            </a:r>
            <a:endParaRPr lang="en-US" dirty="0"/>
          </a:p>
        </p:txBody>
      </p:sp>
      <p:sp>
        <p:nvSpPr>
          <p:cNvPr id="37" name="Rectangle 6"/>
          <p:cNvSpPr>
            <a:spLocks noGrp="1" noChangeArrowheads="1"/>
          </p:cNvSpPr>
          <p:nvPr userDrawn="1">
            <p:ph type="sldNum" sz="quarter" idx="11"/>
          </p:nvPr>
        </p:nvSpPr>
        <p:spPr/>
        <p:txBody>
          <a:bodyPr/>
          <a:lstStyle>
            <a:lvl1pPr eaLnBrk="0" hangingPunct="0">
              <a:defRPr sz="1000" b="1">
                <a:solidFill>
                  <a:schemeClr val="bg1"/>
                </a:solidFill>
                <a:latin typeface="Calibri" pitchFamily="34" charset="0"/>
                <a:cs typeface="Calibri" pitchFamily="34" charset="0"/>
              </a:defRPr>
            </a:lvl1pPr>
          </a:lstStyle>
          <a:p>
            <a:pPr>
              <a:defRPr/>
            </a:pPr>
            <a:fld id="{0C9049C0-3CEF-4BA5-91CB-E9AA6EA8BFE3}" type="slidenum">
              <a:rPr lang="en-US">
                <a:solidFill>
                  <a:prstClr val="white"/>
                </a:solidFill>
              </a:rPr>
              <a:pPr>
                <a:defRPr/>
              </a:pPr>
              <a:t>‹#›</a:t>
            </a:fld>
            <a:endParaRPr lang="en-US" dirty="0">
              <a:solidFill>
                <a:prstClr val="white"/>
              </a:solidFill>
            </a:endParaRPr>
          </a:p>
        </p:txBody>
      </p:sp>
      <p:sp>
        <p:nvSpPr>
          <p:cNvPr id="38" name="Rectangle 5"/>
          <p:cNvSpPr>
            <a:spLocks noGrp="1" noChangeArrowheads="1"/>
          </p:cNvSpPr>
          <p:nvPr>
            <p:ph type="ftr" sz="quarter" idx="12"/>
          </p:nvPr>
        </p:nvSpPr>
        <p:spPr>
          <a:xfrm>
            <a:off x="381000" y="6357938"/>
            <a:ext cx="4183063" cy="233362"/>
          </a:xfrm>
        </p:spPr>
        <p:txBody>
          <a:bodyPr/>
          <a:lstStyle>
            <a:lvl1pPr>
              <a:defRPr/>
            </a:lvl1pPr>
          </a:lstStyle>
          <a:p>
            <a:pPr>
              <a:defRPr/>
            </a:pPr>
            <a:r>
              <a:rPr lang="en-US" dirty="0" smtClean="0">
                <a:solidFill>
                  <a:srgbClr val="9A918C">
                    <a:lumMod val="50000"/>
                  </a:srgbClr>
                </a:solidFill>
                <a:latin typeface="Calibri"/>
              </a:rPr>
              <a:t>Symantec App Center | Symantec Sealed Program</a:t>
            </a:r>
            <a:endParaRPr lang="en-US" dirty="0">
              <a:solidFill>
                <a:srgbClr val="9A918C">
                  <a:lumMod val="50000"/>
                </a:srgbClr>
              </a:solidFill>
              <a:latin typeface="Calibri"/>
            </a:endParaRPr>
          </a:p>
        </p:txBody>
      </p:sp>
    </p:spTree>
    <p:extLst>
      <p:ext uri="{BB962C8B-B14F-4D97-AF65-F5344CB8AC3E}">
        <p14:creationId xmlns:p14="http://schemas.microsoft.com/office/powerpoint/2010/main" val="1791092356"/>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17" name="Group 16"/>
          <p:cNvGrpSpPr/>
          <p:nvPr userDrawn="1"/>
        </p:nvGrpSpPr>
        <p:grpSpPr>
          <a:xfrm>
            <a:off x="227015" y="6323678"/>
            <a:ext cx="8691371" cy="301752"/>
            <a:chOff x="227015" y="6323678"/>
            <a:chExt cx="8691371" cy="301752"/>
          </a:xfrm>
        </p:grpSpPr>
        <p:sp>
          <p:nvSpPr>
            <p:cNvPr id="18" name="Round Same Side Corner Rectangle 17"/>
            <p:cNvSpPr/>
            <p:nvPr userDrawn="1"/>
          </p:nvSpPr>
          <p:spPr bwMode="auto">
            <a:xfrm rot="16200000">
              <a:off x="4136075" y="2414618"/>
              <a:ext cx="301752" cy="811987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lnSpc>
                  <a:spcPct val="90000"/>
                </a:lnSpc>
              </a:pPr>
              <a:endParaRPr lang="en-US" sz="2400" dirty="0" err="1" smtClean="0">
                <a:solidFill>
                  <a:prstClr val="white"/>
                </a:solidFill>
                <a:latin typeface="Calibri"/>
                <a:ea typeface="+mn-ea"/>
                <a:cs typeface="+mn-cs"/>
              </a:endParaRPr>
            </a:p>
          </p:txBody>
        </p:sp>
        <p:sp>
          <p:nvSpPr>
            <p:cNvPr id="20" name="Round Same Side Corner Rectangle 19"/>
            <p:cNvSpPr/>
            <p:nvPr userDrawn="1"/>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lnSpc>
                  <a:spcPct val="90000"/>
                </a:lnSpc>
              </a:pPr>
              <a:endParaRPr lang="en-US" sz="2400" dirty="0" err="1" smtClean="0">
                <a:solidFill>
                  <a:prstClr val="white"/>
                </a:solidFill>
                <a:latin typeface="Calibri"/>
                <a:ea typeface="+mn-ea"/>
                <a:cs typeface="+mn-cs"/>
              </a:endParaRPr>
            </a:p>
          </p:txBody>
        </p:sp>
      </p:grpSp>
      <p:sp>
        <p:nvSpPr>
          <p:cNvPr id="15"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en-US" smtClean="0">
                <a:solidFill>
                  <a:srgbClr val="9A918C">
                    <a:lumMod val="50000"/>
                  </a:srgbClr>
                </a:solidFill>
              </a:rPr>
              <a:t>Symantec Mobile Management 7.1</a:t>
            </a:r>
            <a:endParaRPr lang="en-US" dirty="0">
              <a:solidFill>
                <a:srgbClr val="9A918C">
                  <a:lumMod val="50000"/>
                </a:srgbClr>
              </a:solidFill>
            </a:endParaRPr>
          </a:p>
        </p:txBody>
      </p:sp>
      <p:sp>
        <p:nvSpPr>
          <p:cNvPr id="16"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solidFill>
                  <a:prstClr val="white"/>
                </a:solidFill>
              </a:rPr>
              <a:pPr>
                <a:defRPr/>
              </a:pPr>
              <a:t>‹#›</a:t>
            </a:fld>
            <a:endParaRPr lang="en-US" dirty="0">
              <a:solidFill>
                <a:prstClr val="white"/>
              </a:solidFill>
            </a:endParaRPr>
          </a:p>
        </p:txBody>
      </p:sp>
      <p:sp>
        <p:nvSpPr>
          <p:cNvPr id="3075" name="Rectangle 3"/>
          <p:cNvSpPr>
            <a:spLocks noGrp="1" noChangeArrowheads="1"/>
          </p:cNvSpPr>
          <p:nvPr>
            <p:ph type="ctrTitle" hasCustomPrompt="1"/>
          </p:nvPr>
        </p:nvSpPr>
        <p:spPr bwMode="gray">
          <a:xfrm>
            <a:off x="685800" y="3810000"/>
            <a:ext cx="7772400" cy="914400"/>
          </a:xfrm>
        </p:spPr>
        <p:txBody>
          <a:bodyPr/>
          <a:lstStyle>
            <a:lvl1pPr>
              <a:defRPr sz="3400">
                <a:solidFill>
                  <a:schemeClr val="tx1"/>
                </a:solidFill>
              </a:defRPr>
            </a:lvl1pPr>
          </a:lstStyle>
          <a:p>
            <a:r>
              <a:rPr lang="en-US" dirty="0" smtClean="0"/>
              <a:t>Click to add title</a:t>
            </a:r>
            <a:endParaRPr lang="en-US" dirty="0"/>
          </a:p>
        </p:txBody>
      </p:sp>
      <p:sp>
        <p:nvSpPr>
          <p:cNvPr id="3076" name="Rectangle 4"/>
          <p:cNvSpPr>
            <a:spLocks noGrp="1" noChangeArrowheads="1"/>
          </p:cNvSpPr>
          <p:nvPr>
            <p:ph type="subTitle" idx="1" hasCustomPrompt="1"/>
          </p:nvPr>
        </p:nvSpPr>
        <p:spPr bwMode="black">
          <a:xfrm>
            <a:off x="685800" y="5181600"/>
            <a:ext cx="6172200" cy="381000"/>
          </a:xfrm>
        </p:spPr>
        <p:txBody>
          <a:bodyPr anchor="t" anchorCtr="0"/>
          <a:lstStyle>
            <a:lvl1pPr marL="0" indent="0">
              <a:buFontTx/>
              <a:buNone/>
              <a:defRPr sz="2400" b="1" baseline="0"/>
            </a:lvl1pPr>
          </a:lstStyle>
          <a:p>
            <a:r>
              <a:rPr lang="en-US" dirty="0" smtClean="0"/>
              <a:t>Click to add presenter’s name</a:t>
            </a:r>
            <a:endParaRPr lang="en-US" dirty="0"/>
          </a:p>
        </p:txBody>
      </p:sp>
      <p:sp>
        <p:nvSpPr>
          <p:cNvPr id="19" name="Text Placeholder 18"/>
          <p:cNvSpPr>
            <a:spLocks noGrp="1"/>
          </p:cNvSpPr>
          <p:nvPr>
            <p:ph type="body" sz="quarter" idx="10" hasCustomPrompt="1"/>
          </p:nvPr>
        </p:nvSpPr>
        <p:spPr>
          <a:xfrm>
            <a:off x="685800" y="5600075"/>
            <a:ext cx="6172200" cy="381000"/>
          </a:xfrm>
          <a:noFill/>
          <a:ln w="9525">
            <a:noFill/>
            <a:miter lim="800000"/>
            <a:headEnd/>
            <a:tailEnd/>
          </a:ln>
        </p:spPr>
        <p:txBody>
          <a:bodyPr vert="horz" wrap="square" lIns="91419" tIns="45710" rIns="91419" bIns="45710" numCol="1" anchor="t" anchorCtr="0" compatLnSpc="1">
            <a:prstTxWarp prst="textNoShape">
              <a:avLst/>
            </a:prstTxWarp>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dirty="0" smtClean="0"/>
              <a:t>Click to add presenter’s title</a:t>
            </a:r>
            <a:endParaRPr lang="en-US" dirty="0"/>
          </a:p>
        </p:txBody>
      </p:sp>
      <p:sp>
        <p:nvSpPr>
          <p:cNvPr id="22" name="Date Placeholder 3"/>
          <p:cNvSpPr>
            <a:spLocks noGrp="1"/>
          </p:cNvSpPr>
          <p:nvPr>
            <p:ph type="dt" sz="half" idx="2"/>
          </p:nvPr>
        </p:nvSpPr>
        <p:spPr>
          <a:xfrm>
            <a:off x="7224010" y="5181601"/>
            <a:ext cx="1219200" cy="304800"/>
          </a:xfrm>
          <a:prstGeom prst="rect">
            <a:avLst/>
          </a:prstGeom>
          <a:noFill/>
          <a:ln w="9525">
            <a:noFill/>
            <a:miter lim="800000"/>
            <a:headEnd/>
            <a:tailEnd/>
          </a:ln>
        </p:spPr>
        <p:txBody>
          <a:bodyPr vert="horz" wrap="square" lIns="91419" tIns="45710" rIns="91419" bIns="45710" numCol="1" anchor="t" anchorCtr="0" compatLnSpc="1">
            <a:prstTxWarp prst="textNoShape">
              <a:avLst/>
            </a:prstTxWarp>
          </a:bodyPr>
          <a:lstStyle>
            <a:lvl1pPr algn="r">
              <a:defRPr lang="en-US" sz="1600" b="0" baseline="0" smtClean="0">
                <a:solidFill>
                  <a:schemeClr val="bg2">
                    <a:lumMod val="50000"/>
                  </a:schemeClr>
                </a:solidFill>
                <a:latin typeface="+mn-lt"/>
                <a:ea typeface="+mn-ea"/>
                <a:cs typeface="+mn-cs"/>
              </a:defRPr>
            </a:lvl1pPr>
          </a:lstStyle>
          <a:p>
            <a:pPr defTabSz="914400">
              <a:lnSpc>
                <a:spcPct val="90000"/>
              </a:lnSpc>
              <a:spcAft>
                <a:spcPts val="1200"/>
              </a:spcAft>
              <a:buClr>
                <a:srgbClr val="9A918C">
                  <a:lumMod val="50000"/>
                </a:srgbClr>
              </a:buClr>
            </a:pPr>
            <a:endParaRPr dirty="0">
              <a:solidFill>
                <a:srgbClr val="9A918C">
                  <a:lumMod val="50000"/>
                </a:srgbClr>
              </a:solidFill>
              <a:latin typeface="Calibri"/>
            </a:endParaRPr>
          </a:p>
        </p:txBody>
      </p:sp>
      <p:pic>
        <p:nvPicPr>
          <p:cNvPr id="14" name="Picture 13" descr="SYM_Horiz_RGB.png"/>
          <p:cNvPicPr>
            <a:picLocks noChangeAspect="1"/>
          </p:cNvPicPr>
          <p:nvPr/>
        </p:nvPicPr>
        <p:blipFill>
          <a:blip r:embed="rId2" cstate="print"/>
          <a:stretch>
            <a:fillRect/>
          </a:stretch>
        </p:blipFill>
        <p:spPr>
          <a:xfrm>
            <a:off x="807190" y="762000"/>
            <a:ext cx="2430467" cy="640080"/>
          </a:xfrm>
          <a:prstGeom prst="rect">
            <a:avLst/>
          </a:prstGeom>
        </p:spPr>
      </p:pic>
      <p:pic>
        <p:nvPicPr>
          <p:cNvPr id="1064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dist="35921" dir="2700000" algn="ctr" rotWithShape="0">
                    <a:srgbClr val="9A918C"/>
                  </a:outerShdw>
                </a:effectLst>
              </a14:hiddenEffects>
            </a:ext>
          </a:extLst>
        </p:spPr>
      </p:pic>
      <p:pic>
        <p:nvPicPr>
          <p:cNvPr id="1064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0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0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0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0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0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0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0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0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1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1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1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1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1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1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1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1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1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1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2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2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2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2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52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add title</a:t>
            </a:r>
            <a:endParaRPr lang="en-US" dirty="0"/>
          </a:p>
        </p:txBody>
      </p:sp>
      <p:sp>
        <p:nvSpPr>
          <p:cNvPr id="3" name="Content Placeholder 2"/>
          <p:cNvSpPr>
            <a:spLocks noGrp="1"/>
          </p:cNvSpPr>
          <p:nvPr>
            <p:ph idx="1" hasCustomPrompt="1"/>
          </p:nvPr>
        </p:nvSpPr>
        <p:spPr/>
        <p:txBody>
          <a:bodyPr>
            <a:normAutofit/>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9A918C">
                    <a:lumMod val="50000"/>
                  </a:srgbClr>
                </a:solidFill>
              </a:rPr>
              <a:t>Symantec Mobile Management 7.1</a:t>
            </a:r>
            <a:endParaRPr lang="en-US">
              <a:solidFill>
                <a:srgbClr val="9A918C">
                  <a:lumMod val="50000"/>
                </a:srgbClr>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solidFill>
                  <a:prstClr val="white"/>
                </a:solidFill>
              </a:rPr>
              <a:pPr>
                <a:defRPr/>
              </a:pPr>
              <a:t>‹#›</a:t>
            </a:fld>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3" name="Content Placeholder 2"/>
          <p:cNvSpPr>
            <a:spLocks noGrp="1"/>
          </p:cNvSpPr>
          <p:nvPr>
            <p:ph idx="1" hasCustomPrompt="1"/>
          </p:nvPr>
        </p:nvSpPr>
        <p:spPr>
          <a:xfrm>
            <a:off x="381000" y="1600200"/>
            <a:ext cx="8382000" cy="4572000"/>
          </a:xfrm>
        </p:spPr>
        <p:txBody>
          <a:bodyPr>
            <a:normAutofit/>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9A918C">
                    <a:lumMod val="50000"/>
                  </a:srgbClr>
                </a:solidFill>
              </a:rPr>
              <a:t>Symantec Mobile Management 7.1</a:t>
            </a:r>
            <a:endParaRPr lang="en-US" dirty="0">
              <a:solidFill>
                <a:srgbClr val="9A918C">
                  <a:lumMod val="50000"/>
                </a:srgbClr>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solidFill>
                  <a:prstClr val="white"/>
                </a:solidFill>
              </a:rPr>
              <a:pPr>
                <a:defRPr/>
              </a:pPr>
              <a:t>‹#›</a:t>
            </a:fld>
            <a:endParaRPr lang="en-US" dirty="0">
              <a:solidFill>
                <a:prstClr val="white"/>
              </a:solidFill>
            </a:endParaRPr>
          </a:p>
        </p:txBody>
      </p:sp>
      <p:sp>
        <p:nvSpPr>
          <p:cNvPr id="7" name="Text Placeholder 6"/>
          <p:cNvSpPr>
            <a:spLocks noGrp="1"/>
          </p:cNvSpPr>
          <p:nvPr>
            <p:ph type="body" sz="quarter" idx="12" hasCustomPrompt="1"/>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dirty="0" smtClean="0"/>
              <a:t>Click to add subtitle</a:t>
            </a:r>
            <a:endParaRPr lang="en-US" dirty="0"/>
          </a:p>
        </p:txBody>
      </p:sp>
    </p:spTree>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add title</a:t>
            </a:r>
            <a:endParaRPr lang="en-US" dirty="0"/>
          </a:p>
        </p:txBody>
      </p:sp>
      <p:sp>
        <p:nvSpPr>
          <p:cNvPr id="3" name="Content Placeholder 2"/>
          <p:cNvSpPr>
            <a:spLocks noGrp="1"/>
          </p:cNvSpPr>
          <p:nvPr>
            <p:ph idx="1" hasCustomPrompt="1"/>
          </p:nvPr>
        </p:nvSpPr>
        <p:spPr>
          <a:xfrm>
            <a:off x="381000" y="1676400"/>
            <a:ext cx="4076700" cy="4495800"/>
          </a:xfrm>
        </p:spPr>
        <p:txBody>
          <a:bodyPr>
            <a:normAutofit/>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9A918C">
                    <a:lumMod val="50000"/>
                  </a:srgbClr>
                </a:solidFill>
              </a:rPr>
              <a:t>Symantec Mobile Management 7.1</a:t>
            </a:r>
            <a:endParaRPr lang="en-US" dirty="0">
              <a:solidFill>
                <a:srgbClr val="9A918C">
                  <a:lumMod val="50000"/>
                </a:srgbClr>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solidFill>
                  <a:prstClr val="white"/>
                </a:solidFill>
              </a:rPr>
              <a:pPr>
                <a:defRPr/>
              </a:pPr>
              <a:t>‹#›</a:t>
            </a:fld>
            <a:endParaRPr lang="en-US" dirty="0">
              <a:solidFill>
                <a:prstClr val="white"/>
              </a:solidFill>
            </a:endParaRPr>
          </a:p>
        </p:txBody>
      </p:sp>
      <p:sp>
        <p:nvSpPr>
          <p:cNvPr id="6" name="Content Placeholder 2"/>
          <p:cNvSpPr>
            <a:spLocks noGrp="1"/>
          </p:cNvSpPr>
          <p:nvPr>
            <p:ph idx="12" hasCustomPrompt="1"/>
          </p:nvPr>
        </p:nvSpPr>
        <p:spPr>
          <a:xfrm>
            <a:off x="4701540" y="1676400"/>
            <a:ext cx="4061460" cy="4495800"/>
          </a:xfrm>
        </p:spPr>
        <p:txBody>
          <a:bodyPr>
            <a:normAutofit/>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3" hasCustomPrompt="1"/>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dirty="0" smtClean="0"/>
              <a:t>Click to add heading</a:t>
            </a:r>
            <a:endParaRPr lang="en-US" dirty="0"/>
          </a:p>
        </p:txBody>
      </p:sp>
      <p:sp>
        <p:nvSpPr>
          <p:cNvPr id="8" name="Text Placeholder 6"/>
          <p:cNvSpPr>
            <a:spLocks noGrp="1"/>
          </p:cNvSpPr>
          <p:nvPr>
            <p:ph type="body" sz="quarter" idx="14" hasCustomPrompt="1"/>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dirty="0" smtClean="0"/>
              <a:t>Click to add heading</a:t>
            </a:r>
            <a:endParaRPr lang="en-US" dirty="0"/>
          </a:p>
        </p:txBody>
      </p:sp>
    </p:spTree>
  </p:cSld>
  <p:clrMapOvr>
    <a:masterClrMapping/>
  </p:clrMapOv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l="28981" t="11111" r="30556" b="82840"/>
          <a:stretch>
            <a:fillRect/>
          </a:stretch>
        </p:blipFill>
        <p:spPr bwMode="auto">
          <a:xfrm>
            <a:off x="541338" y="3903663"/>
            <a:ext cx="3700462" cy="41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l="14629" t="56049" r="14166"/>
          <a:stretch>
            <a:fillRect/>
          </a:stretch>
        </p:blipFill>
        <p:spPr bwMode="auto">
          <a:xfrm>
            <a:off x="642938" y="1820863"/>
            <a:ext cx="4665662"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descr="Background.jpg"/>
          <p:cNvPicPr>
            <a:picLocks noChangeAspect="1"/>
          </p:cNvPicPr>
          <p:nvPr userDrawn="1"/>
        </p:nvPicPr>
        <p:blipFill>
          <a:blip r:embed="rId4">
            <a:extLst>
              <a:ext uri="{28A0092B-C50C-407E-A947-70E740481C1C}">
                <a14:useLocalDpi xmlns:a14="http://schemas.microsoft.com/office/drawing/2010/main" val="0"/>
              </a:ext>
            </a:extLst>
          </a:blip>
          <a:srcRect l="3720" t="91451" r="59203"/>
          <a:stretch>
            <a:fillRect/>
          </a:stretch>
        </p:blipFill>
        <p:spPr bwMode="auto">
          <a:xfrm>
            <a:off x="0" y="6248400"/>
            <a:ext cx="38020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050241"/>
            <a:ext cx="7772400" cy="1470025"/>
          </a:xfrm>
        </p:spPr>
        <p:txBody>
          <a:bodyPr/>
          <a:lstStyle>
            <a:lvl1pPr algn="l">
              <a:defRPr sz="3800" b="1"/>
            </a:lvl1pPr>
          </a:lstStyle>
          <a:p>
            <a:r>
              <a:rPr lang="en-US" smtClean="0"/>
              <a:t>Click to edit Master title style</a:t>
            </a:r>
            <a:endParaRPr lang="en-US"/>
          </a:p>
        </p:txBody>
      </p:sp>
      <p:sp>
        <p:nvSpPr>
          <p:cNvPr id="6" name="Slide Number Placeholder 5"/>
          <p:cNvSpPr>
            <a:spLocks noGrp="1"/>
          </p:cNvSpPr>
          <p:nvPr>
            <p:ph type="sldNum" sz="quarter" idx="10"/>
          </p:nvPr>
        </p:nvSpPr>
        <p:spPr/>
        <p:txBody>
          <a:bodyPr/>
          <a:lstStyle>
            <a:lvl1pPr>
              <a:defRPr>
                <a:solidFill>
                  <a:prstClr val="white"/>
                </a:solidFill>
              </a:defRPr>
            </a:lvl1pPr>
          </a:lstStyle>
          <a:p>
            <a:pPr>
              <a:defRPr/>
            </a:pPr>
            <a:fld id="{E01A6EC7-E291-454F-97D3-398371404340}" type="slidenum">
              <a:rPr lang="en-US"/>
              <a:pPr>
                <a:defRPr/>
              </a:pPr>
              <a:t>‹#›</a:t>
            </a:fld>
            <a:endParaRPr lang="en-US"/>
          </a:p>
        </p:txBody>
      </p:sp>
    </p:spTree>
    <p:extLst>
      <p:ext uri="{BB962C8B-B14F-4D97-AF65-F5344CB8AC3E}">
        <p14:creationId xmlns:p14="http://schemas.microsoft.com/office/powerpoint/2010/main" val="396163070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sp>
        <p:nvSpPr>
          <p:cNvPr id="14" name="Round Same Side Corner Rectangle 13"/>
          <p:cNvSpPr/>
          <p:nvPr userDrawn="1"/>
        </p:nvSpPr>
        <p:spPr bwMode="auto">
          <a:xfrm rot="16200000">
            <a:off x="3389251" y="3161442"/>
            <a:ext cx="301752" cy="6626223"/>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lnSpc>
                <a:spcPct val="90000"/>
              </a:lnSpc>
            </a:pPr>
            <a:endParaRPr lang="en-US" sz="2400" dirty="0" err="1" smtClean="0">
              <a:solidFill>
                <a:prstClr val="white"/>
              </a:solidFill>
              <a:latin typeface="Calibri"/>
              <a:ea typeface="+mn-ea"/>
              <a:cs typeface="+mn-cs"/>
            </a:endParaRPr>
          </a:p>
        </p:txBody>
      </p:sp>
      <p:sp>
        <p:nvSpPr>
          <p:cNvPr id="17" name="Round Same Side Corner Rectangle 16"/>
          <p:cNvSpPr/>
          <p:nvPr userDrawn="1"/>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lnSpc>
                <a:spcPct val="90000"/>
              </a:lnSpc>
            </a:pPr>
            <a:endParaRPr lang="en-US" sz="2400" dirty="0" err="1" smtClean="0">
              <a:solidFill>
                <a:prstClr val="white"/>
              </a:solidFill>
              <a:latin typeface="Calibri"/>
              <a:ea typeface="+mn-ea"/>
              <a:cs typeface="+mn-cs"/>
            </a:endParaRPr>
          </a:p>
        </p:txBody>
      </p:sp>
      <p:sp>
        <p:nvSpPr>
          <p:cNvPr id="15" name="Rectangle 5"/>
          <p:cNvSpPr>
            <a:spLocks noGrp="1" noChangeArrowheads="1"/>
          </p:cNvSpPr>
          <p:nvPr userDrawn="1">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en-US" smtClean="0">
                <a:solidFill>
                  <a:srgbClr val="9A918C">
                    <a:lumMod val="50000"/>
                  </a:srgbClr>
                </a:solidFill>
              </a:rPr>
              <a:t>Symantec Mobile Management 7.1</a:t>
            </a:r>
            <a:endParaRPr lang="en-US" dirty="0">
              <a:solidFill>
                <a:srgbClr val="9A918C">
                  <a:lumMod val="50000"/>
                </a:srgbClr>
              </a:solidFill>
            </a:endParaRPr>
          </a:p>
        </p:txBody>
      </p:sp>
      <p:sp>
        <p:nvSpPr>
          <p:cNvPr id="16" name="Rectangle 6"/>
          <p:cNvSpPr>
            <a:spLocks noGrp="1" noChangeArrowheads="1"/>
          </p:cNvSpPr>
          <p:nvPr userDrawn="1">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solidFill>
                  <a:prstClr val="white"/>
                </a:solidFill>
              </a:rPr>
              <a:pPr>
                <a:defRPr/>
              </a:pPr>
              <a:t>‹#›</a:t>
            </a:fld>
            <a:endParaRPr lang="en-US" dirty="0">
              <a:solidFill>
                <a:prstClr val="white"/>
              </a:solidFill>
            </a:endParaRPr>
          </a:p>
        </p:txBody>
      </p:sp>
      <p:sp>
        <p:nvSpPr>
          <p:cNvPr id="3075" name="Rectangle 3"/>
          <p:cNvSpPr>
            <a:spLocks noGrp="1" noChangeArrowheads="1"/>
          </p:cNvSpPr>
          <p:nvPr userDrawn="1">
            <p:ph type="ctrTitle" hasCustomPrompt="1"/>
          </p:nvPr>
        </p:nvSpPr>
        <p:spPr bwMode="gray">
          <a:xfrm>
            <a:off x="685800" y="3810000"/>
            <a:ext cx="7772400" cy="914400"/>
          </a:xfrm>
        </p:spPr>
        <p:txBody>
          <a:bodyPr/>
          <a:lstStyle>
            <a:lvl1pPr>
              <a:defRPr sz="3400" baseline="0">
                <a:solidFill>
                  <a:schemeClr val="tx1"/>
                </a:solidFill>
              </a:defRPr>
            </a:lvl1pPr>
          </a:lstStyle>
          <a:p>
            <a:r>
              <a:rPr lang="en-US" dirty="0" smtClean="0"/>
              <a:t>Click to add transition statement here</a:t>
            </a:r>
            <a:endParaRPr lang="en-US" dirty="0"/>
          </a:p>
        </p:txBody>
      </p:sp>
      <p:sp>
        <p:nvSpPr>
          <p:cNvPr id="12" name="Rectangle 4"/>
          <p:cNvSpPr>
            <a:spLocks noGrp="1" noChangeArrowheads="1"/>
          </p:cNvSpPr>
          <p:nvPr userDrawn="1">
            <p:ph type="subTitle" idx="1" hasCustomPrompt="1"/>
          </p:nvPr>
        </p:nvSpPr>
        <p:spPr bwMode="black">
          <a:xfrm>
            <a:off x="685800" y="5029200"/>
            <a:ext cx="7772400" cy="381000"/>
          </a:xfrm>
        </p:spPr>
        <p:txBody>
          <a:bodyPr anchor="t" anchorCtr="0"/>
          <a:lstStyle>
            <a:lvl1pPr marL="0" indent="0">
              <a:buFontTx/>
              <a:buNone/>
              <a:defRPr sz="2400" b="1" baseline="0">
                <a:solidFill>
                  <a:schemeClr val="bg2"/>
                </a:solidFill>
              </a:defRPr>
            </a:lvl1pPr>
          </a:lstStyle>
          <a:p>
            <a:r>
              <a:rPr lang="en-US" dirty="0" smtClean="0"/>
              <a:t>Click to add subtitle here</a:t>
            </a:r>
            <a:endParaRPr lang="en-US" dirty="0"/>
          </a:p>
        </p:txBody>
      </p:sp>
      <p:pic>
        <p:nvPicPr>
          <p:cNvPr id="10" name="Picture 9" descr="SYM_Horiz_RGB.png"/>
          <p:cNvPicPr>
            <a:picLocks noChangeAspect="1"/>
          </p:cNvPicPr>
          <p:nvPr userDrawn="1"/>
        </p:nvPicPr>
        <p:blipFill>
          <a:blip r:embed="rId2" cstate="print"/>
          <a:stretch>
            <a:fillRect/>
          </a:stretch>
        </p:blipFill>
        <p:spPr>
          <a:xfrm>
            <a:off x="7016496" y="6311302"/>
            <a:ext cx="1207008" cy="317873"/>
          </a:xfrm>
          <a:prstGeom prst="rect">
            <a:avLst/>
          </a:prstGeom>
        </p:spPr>
      </p:pic>
      <p:pic>
        <p:nvPicPr>
          <p:cNvPr id="1075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dist="35921" dir="2700000" algn="ctr" rotWithShape="0">
                    <a:srgbClr val="9A918C"/>
                  </a:outerShdw>
                </a:effectLst>
              </a14:hiddenEffects>
            </a:ext>
          </a:extLst>
        </p:spPr>
      </p:pic>
      <p:pic>
        <p:nvPicPr>
          <p:cNvPr id="1075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2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2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2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2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3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3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3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33"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3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35"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3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3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38"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39"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40"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41"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42"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43"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44"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45"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46"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47"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48"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p:cSld name="Transition with Background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cstate="screen"/>
          <a:srcRect/>
          <a:stretch>
            <a:fillRect/>
          </a:stretch>
        </p:blipFill>
        <p:spPr bwMode="auto">
          <a:xfrm>
            <a:off x="0" y="5300662"/>
            <a:ext cx="9156700" cy="1566863"/>
          </a:xfrm>
          <a:prstGeom prst="rect">
            <a:avLst/>
          </a:prstGeom>
          <a:noFill/>
          <a:ln w="9525">
            <a:noFill/>
            <a:miter lim="800000"/>
            <a:headEnd/>
            <a:tailEnd/>
          </a:ln>
          <a:effectLst/>
        </p:spPr>
      </p:pic>
      <p:sp>
        <p:nvSpPr>
          <p:cNvPr id="11" name="Round Same Side Corner Rectangle 10"/>
          <p:cNvSpPr/>
          <p:nvPr userDrawn="1"/>
        </p:nvSpPr>
        <p:spPr bwMode="auto">
          <a:xfrm rot="16200000">
            <a:off x="3389251" y="3161442"/>
            <a:ext cx="301752" cy="6626223"/>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lnSpc>
                <a:spcPct val="90000"/>
              </a:lnSpc>
            </a:pPr>
            <a:endParaRPr lang="en-US" sz="2400" dirty="0" err="1" smtClean="0">
              <a:solidFill>
                <a:prstClr val="white"/>
              </a:solidFill>
              <a:latin typeface="Calibri"/>
              <a:ea typeface="+mn-ea"/>
              <a:cs typeface="+mn-cs"/>
            </a:endParaRPr>
          </a:p>
        </p:txBody>
      </p:sp>
      <p:sp>
        <p:nvSpPr>
          <p:cNvPr id="12" name="Round Same Side Corner Rectangle 11"/>
          <p:cNvSpPr/>
          <p:nvPr userDrawn="1"/>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lnSpc>
                <a:spcPct val="90000"/>
              </a:lnSpc>
            </a:pPr>
            <a:endParaRPr lang="en-US" sz="2400" dirty="0" err="1" smtClean="0">
              <a:solidFill>
                <a:prstClr val="white"/>
              </a:solidFill>
              <a:latin typeface="Calibri"/>
              <a:ea typeface="+mn-ea"/>
              <a:cs typeface="+mn-cs"/>
            </a:endParaRPr>
          </a:p>
        </p:txBody>
      </p:sp>
      <p:sp>
        <p:nvSpPr>
          <p:cNvPr id="2" name="Title 1"/>
          <p:cNvSpPr>
            <a:spLocks noGrp="1"/>
          </p:cNvSpPr>
          <p:nvPr>
            <p:ph type="title" hasCustomPrompt="1"/>
          </p:nvPr>
        </p:nvSpPr>
        <p:spPr>
          <a:xfrm>
            <a:off x="381000" y="5334000"/>
            <a:ext cx="8382000" cy="838200"/>
          </a:xfrm>
        </p:spPr>
        <p:txBody>
          <a:bodyPr/>
          <a:lstStyle>
            <a:lvl1pPr>
              <a:defRPr sz="2400"/>
            </a:lvl1pPr>
          </a:lstStyle>
          <a:p>
            <a:r>
              <a:rPr lang="en-US" dirty="0" smtClean="0"/>
              <a:t>Click to add transition statement here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9A918C">
                    <a:lumMod val="50000"/>
                  </a:srgbClr>
                </a:solidFill>
              </a:rPr>
              <a:t>Symantec Mobile Management 7.1</a:t>
            </a:r>
            <a:endParaRPr lang="en-US">
              <a:solidFill>
                <a:srgbClr val="9A918C">
                  <a:lumMod val="50000"/>
                </a:srgbClr>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solidFill>
                  <a:prstClr val="white"/>
                </a:solidFill>
              </a:rPr>
              <a:pPr>
                <a:defRPr/>
              </a:pPr>
              <a:t>‹#›</a:t>
            </a:fld>
            <a:endParaRPr lang="en-US" dirty="0">
              <a:solidFill>
                <a:prstClr val="white"/>
              </a:solidFill>
            </a:endParaRPr>
          </a:p>
        </p:txBody>
      </p:sp>
      <p:pic>
        <p:nvPicPr>
          <p:cNvPr id="13" name="Picture 12" descr="SYM_Horiz_RGB.png"/>
          <p:cNvPicPr>
            <a:picLocks noChangeAspect="1"/>
          </p:cNvPicPr>
          <p:nvPr/>
        </p:nvPicPr>
        <p:blipFill>
          <a:blip r:embed="rId4" cstate="print"/>
          <a:stretch>
            <a:fillRect/>
          </a:stretch>
        </p:blipFill>
        <p:spPr>
          <a:xfrm>
            <a:off x="7016496" y="6311302"/>
            <a:ext cx="1207008" cy="317873"/>
          </a:xfrm>
          <a:prstGeom prst="rect">
            <a:avLst/>
          </a:prstGeom>
        </p:spPr>
      </p:pic>
    </p:spTree>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9A918C">
                    <a:lumMod val="50000"/>
                  </a:srgbClr>
                </a:solidFill>
              </a:rPr>
              <a:t>Symantec Mobile Management 7.1</a:t>
            </a:r>
            <a:endParaRPr lang="en-US">
              <a:solidFill>
                <a:srgbClr val="9A918C">
                  <a:lumMod val="50000"/>
                </a:srgbClr>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solidFill>
                  <a:prstClr val="white"/>
                </a:solidFill>
              </a:rPr>
              <a:pPr>
                <a:defRPr/>
              </a:pPr>
              <a:t>‹#›</a:t>
            </a:fld>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9A918C">
                    <a:lumMod val="50000"/>
                  </a:srgbClr>
                </a:solidFill>
              </a:rPr>
              <a:t>Symantec Mobile Management 7.1</a:t>
            </a:r>
            <a:endParaRPr lang="en-US">
              <a:solidFill>
                <a:srgbClr val="9A918C">
                  <a:lumMod val="50000"/>
                </a:srgbClr>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solidFill>
                  <a:prstClr val="white"/>
                </a:solidFill>
              </a:rPr>
              <a:pPr>
                <a:defRPr/>
              </a:pPr>
              <a:t>‹#›</a:t>
            </a:fld>
            <a:endParaRPr lang="en-US" dirty="0">
              <a:solidFill>
                <a:prstClr val="white"/>
              </a:solidFill>
            </a:endParaRPr>
          </a:p>
        </p:txBody>
      </p:sp>
      <p:sp>
        <p:nvSpPr>
          <p:cNvPr id="7" name="Text Placeholder 6"/>
          <p:cNvSpPr>
            <a:spLocks noGrp="1"/>
          </p:cNvSpPr>
          <p:nvPr>
            <p:ph type="body" sz="quarter" idx="13" hasCustomPrompt="1"/>
          </p:nvPr>
        </p:nvSpPr>
        <p:spPr>
          <a:xfrm>
            <a:off x="381000" y="1088571"/>
            <a:ext cx="8382000" cy="381000"/>
          </a:xfrm>
          <a:noFill/>
          <a:ln w="9525">
            <a:noFill/>
            <a:miter lim="800000"/>
            <a:headEnd/>
            <a:tailEnd/>
          </a:ln>
        </p:spPr>
        <p:txBody>
          <a:bodyPr vert="horz" wrap="square" lIns="91419" tIns="45710" rIns="91419" bIns="45710" numCol="1" anchor="t" anchorCtr="0" compatLnSpc="1">
            <a:prstTxWarp prst="textNoShape">
              <a:avLst/>
            </a:prstTxWarp>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marL="233310" lvl="0" indent="-233310" algn="l" rtl="0" eaLnBrk="1" fontAlgn="base" hangingPunct="1">
              <a:lnSpc>
                <a:spcPct val="90000"/>
              </a:lnSpc>
              <a:spcBef>
                <a:spcPct val="0"/>
              </a:spcBef>
              <a:spcAft>
                <a:spcPts val="1200"/>
              </a:spcAft>
              <a:buClr>
                <a:schemeClr val="bg2">
                  <a:lumMod val="50000"/>
                </a:schemeClr>
              </a:buClr>
              <a:buNone/>
            </a:pPr>
            <a:r>
              <a:rPr lang="en-US" dirty="0" smtClean="0"/>
              <a:t>Click to add subtitle</a:t>
            </a:r>
            <a:endParaRPr lang="en-US" dirty="0"/>
          </a:p>
        </p:txBody>
      </p:sp>
    </p:spTree>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r>
              <a:rPr lang="en-US" smtClean="0"/>
              <a:t>Click icon to add table</a:t>
            </a:r>
            <a:endParaRPr lang="en-US"/>
          </a:p>
        </p:txBody>
      </p:sp>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9A918C">
                    <a:lumMod val="50000"/>
                  </a:srgbClr>
                </a:solidFill>
              </a:rPr>
              <a:t>Symantec Mobile Management 7.1</a:t>
            </a:r>
            <a:endParaRPr lang="en-US">
              <a:solidFill>
                <a:srgbClr val="9A918C">
                  <a:lumMod val="50000"/>
                </a:srgbClr>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solidFill>
                  <a:prstClr val="white"/>
                </a:solidFill>
              </a:rPr>
              <a:pPr>
                <a:defRPr/>
              </a:pPr>
              <a:t>‹#›</a:t>
            </a:fld>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9A918C">
                    <a:lumMod val="50000"/>
                  </a:srgbClr>
                </a:solidFill>
              </a:rPr>
              <a:t>Symantec Mobile Management 7.1</a:t>
            </a:r>
            <a:endParaRPr lang="en-US">
              <a:solidFill>
                <a:srgbClr val="9A918C">
                  <a:lumMod val="50000"/>
                </a:srgbClr>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solidFill>
                  <a:prstClr val="white"/>
                </a:solidFill>
              </a:rPr>
              <a:pPr>
                <a:defRPr/>
              </a:pPr>
              <a:t>‹#›</a:t>
            </a:fld>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9A918C">
                    <a:lumMod val="50000"/>
                  </a:srgbClr>
                </a:solidFill>
              </a:rPr>
              <a:t>Symantec Mobile Management 7.1</a:t>
            </a:r>
            <a:endParaRPr lang="en-US">
              <a:solidFill>
                <a:srgbClr val="9A918C">
                  <a:lumMod val="50000"/>
                </a:srgbClr>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solidFill>
                  <a:prstClr val="white"/>
                </a:solidFill>
              </a:rPr>
              <a:pPr>
                <a:defRPr/>
              </a:pPr>
              <a:t>‹#›</a:t>
            </a:fld>
            <a:endParaRPr lang="en-US" dirty="0">
              <a:solidFill>
                <a:prstClr val="white"/>
              </a:solidFill>
            </a:endParaRPr>
          </a:p>
        </p:txBody>
      </p:sp>
      <p:sp>
        <p:nvSpPr>
          <p:cNvPr id="6" name="Text Placeholder 6"/>
          <p:cNvSpPr>
            <a:spLocks noGrp="1"/>
          </p:cNvSpPr>
          <p:nvPr>
            <p:ph type="body" sz="quarter" idx="13" hasCustomPrompt="1"/>
          </p:nvPr>
        </p:nvSpPr>
        <p:spPr>
          <a:xfrm>
            <a:off x="381000" y="1088571"/>
            <a:ext cx="8382000" cy="381000"/>
          </a:xfrm>
          <a:noFill/>
          <a:ln w="9525">
            <a:noFill/>
            <a:miter lim="800000"/>
            <a:headEnd/>
            <a:tailEnd/>
          </a:ln>
        </p:spPr>
        <p:txBody>
          <a:bodyPr vert="horz" wrap="square" lIns="91419" tIns="45710" rIns="91419" bIns="45710" numCol="1" anchor="t" anchorCtr="0" compatLnSpc="1">
            <a:prstTxWarp prst="textNoShape">
              <a:avLst/>
            </a:prstTxWarp>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marL="233310" lvl="0" indent="-233310" algn="l" rtl="0" eaLnBrk="1" fontAlgn="base" hangingPunct="1">
              <a:lnSpc>
                <a:spcPct val="90000"/>
              </a:lnSpc>
              <a:spcBef>
                <a:spcPct val="0"/>
              </a:spcBef>
              <a:spcAft>
                <a:spcPts val="1200"/>
              </a:spcAft>
              <a:buClr>
                <a:schemeClr val="bg2">
                  <a:lumMod val="50000"/>
                </a:schemeClr>
              </a:buClr>
              <a:buNone/>
            </a:pPr>
            <a:r>
              <a:rPr lang="en-US" dirty="0" smtClean="0"/>
              <a:t>Click to add subtitle</a:t>
            </a:r>
            <a:endParaRPr lang="en-US" dirty="0"/>
          </a:p>
        </p:txBody>
      </p:sp>
    </p:spTree>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hasCustomPrompt="1"/>
          </p:nvPr>
        </p:nvSpPr>
        <p:spPr>
          <a:xfrm>
            <a:off x="1037581" y="1130451"/>
            <a:ext cx="7058026" cy="3033903"/>
          </a:xfrm>
        </p:spPr>
        <p:txBody>
          <a:bodyPr/>
          <a:lstStyle>
            <a:lvl1pPr marL="0" indent="0">
              <a:lnSpc>
                <a:spcPct val="120000"/>
              </a:lnSpc>
              <a:spcAft>
                <a:spcPts val="0"/>
              </a:spcAft>
              <a:buNone/>
              <a:defRPr sz="3200" baseline="0"/>
            </a:lvl1pPr>
          </a:lstStyle>
          <a:p>
            <a:pPr lvl="0"/>
            <a:r>
              <a:rPr lang="en-US" dirty="0" smtClean="0"/>
              <a:t>This is a sample quote slide. Type your quotation inside the quotation marks. Click the edge of the quotation marks and drag them into place.</a:t>
            </a:r>
            <a:endParaRPr lang="en-US" dirty="0"/>
          </a:p>
        </p:txBody>
      </p:sp>
      <p:sp>
        <p:nvSpPr>
          <p:cNvPr id="2" name="Rectangle 5"/>
          <p:cNvSpPr>
            <a:spLocks noGrp="1" noChangeArrowheads="1"/>
          </p:cNvSpPr>
          <p:nvPr>
            <p:ph type="ftr" sz="quarter" idx="10"/>
          </p:nvPr>
        </p:nvSpPr>
        <p:spPr>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rtl="0" eaLnBrk="0" fontAlgn="base" hangingPunct="0">
              <a:spcBef>
                <a:spcPct val="0"/>
              </a:spcBef>
              <a:spcAft>
                <a:spcPct val="0"/>
              </a:spcAft>
              <a:defRPr lang="en-US" sz="1200" kern="1200" smtClean="0">
                <a:solidFill>
                  <a:schemeClr val="bg2">
                    <a:lumMod val="50000"/>
                  </a:schemeClr>
                </a:solidFill>
                <a:latin typeface="Calibri" pitchFamily="34" charset="0"/>
                <a:ea typeface="+mn-ea"/>
                <a:cs typeface="Calibri" pitchFamily="34" charset="0"/>
              </a:defRPr>
            </a:lvl1pPr>
          </a:lstStyle>
          <a:p>
            <a:pPr>
              <a:defRPr/>
            </a:pPr>
            <a:r>
              <a:rPr>
                <a:solidFill>
                  <a:srgbClr val="9A918C">
                    <a:lumMod val="50000"/>
                  </a:srgbClr>
                </a:solidFill>
              </a:rPr>
              <a:t>Symantec Mobile Management 7.1</a:t>
            </a:r>
            <a:endParaRPr dirty="0">
              <a:solidFill>
                <a:srgbClr val="9A918C">
                  <a:lumMod val="50000"/>
                </a:srgbClr>
              </a:solidFill>
            </a:endParaRPr>
          </a:p>
        </p:txBody>
      </p:sp>
      <p:sp>
        <p:nvSpPr>
          <p:cNvPr id="3" name="Rectangle 6"/>
          <p:cNvSpPr>
            <a:spLocks noGrp="1" noChangeArrowheads="1"/>
          </p:cNvSpPr>
          <p:nvPr>
            <p:ph type="sldNum" sz="quarter" idx="11"/>
          </p:nvPr>
        </p:nvSpPr>
        <p:spPr>
          <a:ln/>
        </p:spPr>
        <p:txBody>
          <a:bodyPr/>
          <a:lstStyle>
            <a:lvl1pPr>
              <a:defRPr>
                <a:latin typeface="Calibri" pitchFamily="34" charset="0"/>
                <a:cs typeface="Calibri" pitchFamily="34" charset="0"/>
              </a:defRPr>
            </a:lvl1pPr>
          </a:lstStyle>
          <a:p>
            <a:pPr>
              <a:defRPr/>
            </a:pPr>
            <a:fld id="{29F62691-FC9C-4E2F-9CE1-4D4177CD1763}" type="slidenum">
              <a:rPr lang="en-US" smtClean="0">
                <a:solidFill>
                  <a:prstClr val="white"/>
                </a:solidFill>
              </a:rPr>
              <a:pPr>
                <a:defRPr/>
              </a:pPr>
              <a:t>‹#›</a:t>
            </a:fld>
            <a:endParaRPr lang="en-US" dirty="0">
              <a:solidFill>
                <a:prstClr val="white"/>
              </a:solidFill>
            </a:endParaRPr>
          </a:p>
        </p:txBody>
      </p:sp>
      <p:sp>
        <p:nvSpPr>
          <p:cNvPr id="9" name="Text Placeholder 8"/>
          <p:cNvSpPr>
            <a:spLocks noGrp="1" noChangeAspect="1"/>
          </p:cNvSpPr>
          <p:nvPr>
            <p:ph type="body" sz="quarter" idx="16" hasCustomPrompt="1"/>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dirty="0" smtClean="0"/>
              <a:t> </a:t>
            </a:r>
            <a:endParaRPr lang="en-US" dirty="0"/>
          </a:p>
        </p:txBody>
      </p:sp>
      <p:sp>
        <p:nvSpPr>
          <p:cNvPr id="10" name="Text Placeholder 8"/>
          <p:cNvSpPr>
            <a:spLocks noGrp="1" noChangeAspect="1"/>
          </p:cNvSpPr>
          <p:nvPr>
            <p:ph type="body" sz="quarter" idx="18" hasCustomPrompt="1"/>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dirty="0" smtClean="0"/>
              <a:t> </a:t>
            </a:r>
            <a:endParaRPr lang="en-US" dirty="0"/>
          </a:p>
        </p:txBody>
      </p:sp>
      <p:sp>
        <p:nvSpPr>
          <p:cNvPr id="25" name="Text Placeholder 24"/>
          <p:cNvSpPr>
            <a:spLocks noGrp="1"/>
          </p:cNvSpPr>
          <p:nvPr>
            <p:ph type="body" sz="quarter" idx="15" hasCustomPrompt="1"/>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dirty="0" smtClean="0"/>
              <a:t>Name of Person Quoted,</a:t>
            </a:r>
            <a:br>
              <a:rPr lang="en-US" dirty="0" smtClean="0"/>
            </a:br>
            <a:r>
              <a:rPr lang="en-US" dirty="0" smtClean="0"/>
              <a:t>XYZ Company</a:t>
            </a:r>
            <a:endParaRPr lang="en-US" dirty="0"/>
          </a:p>
        </p:txBody>
      </p:sp>
    </p:spTree>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hasCustomPrompt="1"/>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dirty="0" smtClean="0"/>
              <a:t>Name of Person Quoted,</a:t>
            </a:r>
            <a:br>
              <a:rPr lang="en-US" dirty="0" smtClean="0"/>
            </a:br>
            <a:r>
              <a:rPr lang="en-US" dirty="0" smtClean="0"/>
              <a:t>XYZ Company</a:t>
            </a:r>
            <a:endParaRPr lang="en-US" dirty="0"/>
          </a:p>
        </p:txBody>
      </p:sp>
      <p:sp>
        <p:nvSpPr>
          <p:cNvPr id="23" name="Text Placeholder 22"/>
          <p:cNvSpPr>
            <a:spLocks noGrp="1"/>
          </p:cNvSpPr>
          <p:nvPr>
            <p:ph type="body" sz="quarter" idx="14" hasCustomPrompt="1"/>
          </p:nvPr>
        </p:nvSpPr>
        <p:spPr>
          <a:xfrm>
            <a:off x="4152900" y="1162050"/>
            <a:ext cx="4238625" cy="3886200"/>
          </a:xfrm>
        </p:spPr>
        <p:txBody>
          <a:bodyPr/>
          <a:lstStyle>
            <a:lvl1pPr marL="0" indent="0">
              <a:lnSpc>
                <a:spcPct val="120000"/>
              </a:lnSpc>
              <a:spcAft>
                <a:spcPts val="0"/>
              </a:spcAft>
              <a:buNone/>
              <a:defRPr sz="3000" baseline="0"/>
            </a:lvl1pPr>
          </a:lstStyle>
          <a:p>
            <a:pPr lvl="0"/>
            <a:r>
              <a:rPr lang="en-US" dirty="0" smtClean="0"/>
              <a:t>This is a sample quote slide with photo. Type your quotation inside the quotation marks. Click the edge of the quotation marks and drag them into place.</a:t>
            </a:r>
            <a:endParaRPr lang="en-US" dirty="0"/>
          </a:p>
        </p:txBody>
      </p:sp>
      <p:sp>
        <p:nvSpPr>
          <p:cNvPr id="2" name="Rectangle 5"/>
          <p:cNvSpPr>
            <a:spLocks noGrp="1" noChangeArrowheads="1"/>
          </p:cNvSpPr>
          <p:nvPr>
            <p:ph type="ftr" sz="quarter" idx="10"/>
          </p:nvPr>
        </p:nvSpPr>
        <p:spPr>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rtl="0" eaLnBrk="0" fontAlgn="base" hangingPunct="0">
              <a:spcBef>
                <a:spcPct val="0"/>
              </a:spcBef>
              <a:spcAft>
                <a:spcPct val="0"/>
              </a:spcAft>
              <a:defRPr lang="en-US" sz="1200" kern="1200" smtClean="0">
                <a:solidFill>
                  <a:schemeClr val="bg2">
                    <a:lumMod val="50000"/>
                  </a:schemeClr>
                </a:solidFill>
                <a:latin typeface="Calibri" pitchFamily="34" charset="0"/>
                <a:ea typeface="+mn-ea"/>
                <a:cs typeface="Calibri" pitchFamily="34" charset="0"/>
              </a:defRPr>
            </a:lvl1pPr>
          </a:lstStyle>
          <a:p>
            <a:pPr>
              <a:defRPr/>
            </a:pPr>
            <a:r>
              <a:rPr>
                <a:solidFill>
                  <a:srgbClr val="9A918C">
                    <a:lumMod val="50000"/>
                  </a:srgbClr>
                </a:solidFill>
              </a:rPr>
              <a:t>Symantec Mobile Management 7.1</a:t>
            </a:r>
            <a:endParaRPr dirty="0">
              <a:solidFill>
                <a:srgbClr val="9A918C">
                  <a:lumMod val="50000"/>
                </a:srgbClr>
              </a:solidFill>
            </a:endParaRPr>
          </a:p>
        </p:txBody>
      </p:sp>
      <p:sp>
        <p:nvSpPr>
          <p:cNvPr id="3" name="Rectangle 6"/>
          <p:cNvSpPr>
            <a:spLocks noGrp="1" noChangeArrowheads="1"/>
          </p:cNvSpPr>
          <p:nvPr>
            <p:ph type="sldNum" sz="quarter" idx="11"/>
          </p:nvPr>
        </p:nvSpPr>
        <p:spPr>
          <a:ln/>
        </p:spPr>
        <p:txBody>
          <a:bodyPr/>
          <a:lstStyle>
            <a:lvl1pPr>
              <a:defRPr>
                <a:latin typeface="Calibri" pitchFamily="34" charset="0"/>
                <a:cs typeface="Calibri" pitchFamily="34" charset="0"/>
              </a:defRPr>
            </a:lvl1pPr>
          </a:lstStyle>
          <a:p>
            <a:pPr>
              <a:defRPr/>
            </a:pPr>
            <a:fld id="{29F62691-FC9C-4E2F-9CE1-4D4177CD1763}" type="slidenum">
              <a:rPr lang="en-US" smtClean="0">
                <a:solidFill>
                  <a:prstClr val="white"/>
                </a:solidFill>
              </a:rPr>
              <a:pPr>
                <a:defRPr/>
              </a:pPr>
              <a:t>‹#›</a:t>
            </a:fld>
            <a:endParaRPr lang="en-US" dirty="0">
              <a:solidFill>
                <a:prstClr val="white"/>
              </a:solidFill>
            </a:endParaRPr>
          </a:p>
        </p:txBody>
      </p:sp>
      <p:sp>
        <p:nvSpPr>
          <p:cNvPr id="27" name="Picture Placeholder 26"/>
          <p:cNvSpPr>
            <a:spLocks noGrp="1"/>
          </p:cNvSpPr>
          <p:nvPr>
            <p:ph type="pic" sz="quarter" idx="16" hasCustomPrompt="1"/>
          </p:nvPr>
        </p:nvSpPr>
        <p:spPr>
          <a:xfrm>
            <a:off x="381000" y="1371600"/>
            <a:ext cx="2290482" cy="2667000"/>
          </a:xfrm>
          <a:prstGeom prst="roundRect">
            <a:avLst>
              <a:gd name="adj" fmla="val 6273"/>
            </a:avLst>
          </a:prstGeom>
          <a:ln w="12700">
            <a:solidFill>
              <a:schemeClr val="bg2"/>
            </a:solidFill>
          </a:ln>
        </p:spPr>
        <p:txBody>
          <a:bodyPr anchor="ctr" anchorCtr="0"/>
          <a:lstStyle>
            <a:lvl1pPr marL="0" indent="0" algn="ctr">
              <a:buNone/>
              <a:defRPr/>
            </a:lvl1pPr>
          </a:lstStyle>
          <a:p>
            <a:r>
              <a:rPr lang="en-US" dirty="0" smtClean="0"/>
              <a:t>Insert Photo Here</a:t>
            </a:r>
            <a:endParaRPr lang="en-US" dirty="0"/>
          </a:p>
        </p:txBody>
      </p:sp>
      <p:sp>
        <p:nvSpPr>
          <p:cNvPr id="9" name="Text Placeholder 8"/>
          <p:cNvSpPr>
            <a:spLocks noGrp="1" noChangeAspect="1"/>
          </p:cNvSpPr>
          <p:nvPr>
            <p:ph type="body" sz="quarter" idx="17" hasCustomPrompt="1"/>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dirty="0" smtClean="0"/>
              <a:t> </a:t>
            </a:r>
            <a:endParaRPr lang="en-US" dirty="0"/>
          </a:p>
        </p:txBody>
      </p:sp>
      <p:sp>
        <p:nvSpPr>
          <p:cNvPr id="10" name="Text Placeholder 8"/>
          <p:cNvSpPr>
            <a:spLocks noGrp="1" noChangeAspect="1"/>
          </p:cNvSpPr>
          <p:nvPr>
            <p:ph type="body" sz="quarter" idx="18" hasCustomPrompt="1"/>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dirty="0" smtClean="0"/>
              <a:t> </a:t>
            </a:r>
            <a:endParaRPr lang="en-US" dirty="0"/>
          </a:p>
        </p:txBody>
      </p:sp>
    </p:spTree>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preserve="1">
  <p:cSld name="Thank You - External">
    <p:spTree>
      <p:nvGrpSpPr>
        <p:cNvPr id="1" name=""/>
        <p:cNvGrpSpPr/>
        <p:nvPr/>
      </p:nvGrpSpPr>
      <p:grpSpPr>
        <a:xfrm>
          <a:off x="0" y="0"/>
          <a:ext cx="0" cy="0"/>
          <a:chOff x="0" y="0"/>
          <a:chExt cx="0" cy="0"/>
        </a:xfrm>
      </p:grpSpPr>
      <p:sp>
        <p:nvSpPr>
          <p:cNvPr id="18" name="Round Same Side Corner Rectangle 17"/>
          <p:cNvSpPr/>
          <p:nvPr userDrawn="1"/>
        </p:nvSpPr>
        <p:spPr bwMode="auto">
          <a:xfrm rot="16200000">
            <a:off x="4136075" y="2414618"/>
            <a:ext cx="301752" cy="811987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lnSpc>
                <a:spcPct val="90000"/>
              </a:lnSpc>
            </a:pPr>
            <a:endParaRPr lang="en-US" sz="2400" dirty="0" err="1" smtClean="0">
              <a:solidFill>
                <a:prstClr val="white"/>
              </a:solidFill>
              <a:latin typeface="Calibri"/>
              <a:ea typeface="+mn-ea"/>
              <a:cs typeface="+mn-cs"/>
            </a:endParaRPr>
          </a:p>
        </p:txBody>
      </p:sp>
      <p:sp>
        <p:nvSpPr>
          <p:cNvPr id="19" name="Round Same Side Corner Rectangle 18"/>
          <p:cNvSpPr/>
          <p:nvPr userDrawn="1"/>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lnSpc>
                <a:spcPct val="90000"/>
              </a:lnSpc>
            </a:pPr>
            <a:endParaRPr lang="en-US" sz="2400" dirty="0" err="1" smtClean="0">
              <a:solidFill>
                <a:prstClr val="white"/>
              </a:solidFill>
              <a:latin typeface="Calibri"/>
              <a:ea typeface="+mn-ea"/>
              <a:cs typeface="+mn-cs"/>
            </a:endParaRPr>
          </a:p>
        </p:txBody>
      </p:sp>
      <p:sp>
        <p:nvSpPr>
          <p:cNvPr id="10" name="Rectangle 3"/>
          <p:cNvSpPr txBox="1">
            <a:spLocks noChangeArrowheads="1"/>
          </p:cNvSpPr>
          <p:nvPr userDrawn="1"/>
        </p:nvSpPr>
        <p:spPr bwMode="gray">
          <a:xfrm>
            <a:off x="685800" y="2667000"/>
            <a:ext cx="7772400" cy="9144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defRPr sz="3400">
                <a:solidFill>
                  <a:schemeClr val="bg2">
                    <a:lumMod val="50000"/>
                  </a:schemeClr>
                </a:solidFill>
              </a:defRPr>
            </a:lvl1pPr>
          </a:lstStyle>
          <a:p>
            <a:pPr defTabSz="914400">
              <a:lnSpc>
                <a:spcPct val="90000"/>
              </a:lnSpc>
              <a:defRPr/>
            </a:pPr>
            <a:r>
              <a:rPr lang="en-US" b="1" kern="0" dirty="0" smtClean="0">
                <a:solidFill>
                  <a:prstClr val="black"/>
                </a:solidFill>
                <a:latin typeface="Calibri"/>
                <a:ea typeface="+mn-ea"/>
                <a:cs typeface="+mn-cs"/>
              </a:rPr>
              <a:t>Thank you!</a:t>
            </a:r>
            <a:endParaRPr lang="en-US" b="1" kern="0" dirty="0">
              <a:solidFill>
                <a:prstClr val="black"/>
              </a:solidFill>
              <a:latin typeface="Calibri"/>
              <a:ea typeface="+mn-ea"/>
              <a:cs typeface="+mn-cs"/>
            </a:endParaRPr>
          </a:p>
        </p:txBody>
      </p:sp>
      <p:sp>
        <p:nvSpPr>
          <p:cNvPr id="15" name="Rectangle 5"/>
          <p:cNvSpPr>
            <a:spLocks noGrp="1" noChangeArrowheads="1"/>
          </p:cNvSpPr>
          <p:nvPr userDrawn="1">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en-US" smtClean="0">
                <a:solidFill>
                  <a:srgbClr val="9A918C">
                    <a:lumMod val="50000"/>
                  </a:srgbClr>
                </a:solidFill>
              </a:rPr>
              <a:t>Symantec Mobile Management 7.1</a:t>
            </a:r>
            <a:endParaRPr lang="en-US" dirty="0">
              <a:solidFill>
                <a:srgbClr val="9A918C">
                  <a:lumMod val="50000"/>
                </a:srgbClr>
              </a:solidFill>
            </a:endParaRPr>
          </a:p>
        </p:txBody>
      </p:sp>
      <p:sp>
        <p:nvSpPr>
          <p:cNvPr id="16" name="Rectangle 6"/>
          <p:cNvSpPr>
            <a:spLocks noGrp="1" noChangeArrowheads="1"/>
          </p:cNvSpPr>
          <p:nvPr userDrawn="1">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solidFill>
                  <a:prstClr val="white"/>
                </a:solidFill>
              </a:rPr>
              <a:pPr>
                <a:defRPr/>
              </a:pPr>
              <a:t>‹#›</a:t>
            </a:fld>
            <a:endParaRPr lang="en-US" dirty="0">
              <a:solidFill>
                <a:prstClr val="white"/>
              </a:solidFill>
            </a:endParaRPr>
          </a:p>
        </p:txBody>
      </p:sp>
      <p:sp>
        <p:nvSpPr>
          <p:cNvPr id="3076" name="Rectangle 4"/>
          <p:cNvSpPr>
            <a:spLocks noGrp="1" noChangeArrowheads="1"/>
          </p:cNvSpPr>
          <p:nvPr userDrawn="1">
            <p:ph type="subTitle" idx="1" hasCustomPrompt="1"/>
          </p:nvPr>
        </p:nvSpPr>
        <p:spPr bwMode="gray">
          <a:xfrm>
            <a:off x="685800" y="3810000"/>
            <a:ext cx="6172200" cy="1066800"/>
          </a:xfrm>
        </p:spPr>
        <p:txBody>
          <a:bodyPr anchor="t" anchorCtr="0"/>
          <a:lstStyle>
            <a:lvl1pPr marL="0" indent="0">
              <a:spcAft>
                <a:spcPts val="600"/>
              </a:spcAft>
              <a:buFontTx/>
              <a:buNone/>
              <a:defRPr sz="2000" b="0" baseline="0"/>
            </a:lvl1pPr>
          </a:lstStyle>
          <a:p>
            <a:r>
              <a:rPr lang="en-US" dirty="0" smtClean="0"/>
              <a:t>Click to add presenter’s name</a:t>
            </a:r>
          </a:p>
          <a:p>
            <a:r>
              <a:rPr lang="en-US" dirty="0" smtClean="0"/>
              <a:t>Presenter’s email</a:t>
            </a:r>
          </a:p>
          <a:p>
            <a:r>
              <a:rPr lang="en-US" dirty="0" smtClean="0"/>
              <a:t>Presenter’s phone</a:t>
            </a:r>
            <a:endParaRPr lang="en-US" dirty="0"/>
          </a:p>
        </p:txBody>
      </p:sp>
      <p:sp>
        <p:nvSpPr>
          <p:cNvPr id="11" name="Rectangle 6"/>
          <p:cNvSpPr>
            <a:spLocks noChangeArrowheads="1"/>
          </p:cNvSpPr>
          <p:nvPr userDrawn="1"/>
        </p:nvSpPr>
        <p:spPr bwMode="auto">
          <a:xfrm>
            <a:off x="685800" y="5562600"/>
            <a:ext cx="7659688" cy="715780"/>
          </a:xfrm>
          <a:prstGeom prst="rect">
            <a:avLst/>
          </a:prstGeom>
          <a:noFill/>
          <a:ln w="9525">
            <a:noFill/>
            <a:miter lim="800000"/>
            <a:headEnd/>
            <a:tailEnd/>
          </a:ln>
          <a:effectLst/>
        </p:spPr>
        <p:txBody>
          <a:bodyPr wrap="square" lIns="91440" tIns="91440" rIns="91440" bIns="91440" anchor="b">
            <a:noAutofit/>
          </a:bodyPr>
          <a:lstStyle/>
          <a:p>
            <a:pPr defTabSz="914400">
              <a:lnSpc>
                <a:spcPct val="90000"/>
              </a:lnSpc>
            </a:pPr>
            <a:r>
              <a:rPr lang="en-US" sz="800" b="1" dirty="0" smtClean="0">
                <a:solidFill>
                  <a:prstClr val="black"/>
                </a:solidFill>
                <a:latin typeface="Calibri" pitchFamily="34" charset="0"/>
                <a:ea typeface="+mn-ea"/>
                <a:cs typeface="+mn-cs"/>
              </a:rPr>
              <a:t>Copyright © 2011 Symantec Corporation. All rights reserved. </a:t>
            </a:r>
            <a:r>
              <a:rPr lang="en-US" sz="800" dirty="0" smtClean="0">
                <a:solidFill>
                  <a:prstClr val="black"/>
                </a:solidFill>
                <a:latin typeface="Calibri" pitchFamily="34" charset="0"/>
                <a:ea typeface="+mn-ea"/>
                <a:cs typeface="+mn-cs"/>
              </a:rPr>
              <a:t>Symantec and the Symantec Logo are trademarks or registered trademarks of Symantec Corporation or its affiliates in the U.S. and other countries.  Other names may be trademarks of their respective owners.</a:t>
            </a:r>
          </a:p>
          <a:p>
            <a:pPr defTabSz="914400">
              <a:lnSpc>
                <a:spcPct val="90000"/>
              </a:lnSpc>
            </a:pPr>
            <a:endParaRPr lang="en-US" sz="800" dirty="0" smtClean="0">
              <a:solidFill>
                <a:prstClr val="black"/>
              </a:solidFill>
              <a:latin typeface="Calibri" pitchFamily="34" charset="0"/>
              <a:ea typeface="+mn-ea"/>
              <a:cs typeface="+mn-cs"/>
            </a:endParaRPr>
          </a:p>
          <a:p>
            <a:pPr defTabSz="914400">
              <a:lnSpc>
                <a:spcPct val="90000"/>
              </a:lnSpc>
            </a:pPr>
            <a:r>
              <a:rPr lang="en-US" sz="800" dirty="0" smtClean="0">
                <a:solidFill>
                  <a:prstClr val="black"/>
                </a:solidFill>
                <a:latin typeface="Calibri" pitchFamily="34" charset="0"/>
                <a:ea typeface="+mn-ea"/>
                <a:cs typeface="+mn-cs"/>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14" name="Picture 13" descr="SYM_Horiz_RGB.png"/>
          <p:cNvPicPr>
            <a:picLocks noChangeAspect="1"/>
          </p:cNvPicPr>
          <p:nvPr userDrawn="1"/>
        </p:nvPicPr>
        <p:blipFill>
          <a:blip r:embed="rId2" cstate="print"/>
          <a:stretch>
            <a:fillRect/>
          </a:stretch>
        </p:blipFill>
        <p:spPr>
          <a:xfrm>
            <a:off x="807190" y="762000"/>
            <a:ext cx="2430467" cy="640080"/>
          </a:xfrm>
          <a:prstGeom prst="rect">
            <a:avLst/>
          </a:prstGeom>
        </p:spPr>
      </p:pic>
      <p:sp>
        <p:nvSpPr>
          <p:cNvPr id="20" name="Rectangle 3"/>
          <p:cNvSpPr txBox="1">
            <a:spLocks noChangeArrowheads="1"/>
          </p:cNvSpPr>
          <p:nvPr userDrawn="1"/>
        </p:nvSpPr>
        <p:spPr bwMode="gray">
          <a:xfrm>
            <a:off x="685800" y="2667000"/>
            <a:ext cx="7772400" cy="9144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defRPr sz="3400">
                <a:solidFill>
                  <a:schemeClr val="bg2">
                    <a:lumMod val="50000"/>
                  </a:schemeClr>
                </a:solidFill>
              </a:defRPr>
            </a:lvl1pPr>
          </a:lstStyle>
          <a:p>
            <a:pPr defTabSz="914400">
              <a:lnSpc>
                <a:spcPct val="90000"/>
              </a:lnSpc>
              <a:defRPr/>
            </a:pPr>
            <a:r>
              <a:rPr lang="en-US" b="1" kern="0" dirty="0" smtClean="0">
                <a:solidFill>
                  <a:prstClr val="black"/>
                </a:solidFill>
                <a:latin typeface="Calibri"/>
                <a:ea typeface="+mn-ea"/>
                <a:cs typeface="+mn-cs"/>
              </a:rPr>
              <a:t>Thank you!</a:t>
            </a:r>
            <a:endParaRPr lang="en-US" b="1" kern="0" dirty="0">
              <a:solidFill>
                <a:prstClr val="black"/>
              </a:solidFill>
              <a:latin typeface="Calibri"/>
              <a:ea typeface="+mn-ea"/>
              <a:cs typeface="+mn-cs"/>
            </a:endParaRPr>
          </a:p>
        </p:txBody>
      </p:sp>
      <p:pic>
        <p:nvPicPr>
          <p:cNvPr id="1085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dist="35921" dir="2700000" algn="ctr" rotWithShape="0">
                    <a:srgbClr val="9A918C"/>
                  </a:outerShdw>
                </a:effectLst>
              </a14:hiddenEffects>
            </a:ext>
          </a:extLst>
        </p:spPr>
      </p:pic>
      <p:pic>
        <p:nvPicPr>
          <p:cNvPr id="1085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4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5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5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5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5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5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5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5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5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5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60"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61"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62"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63"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6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65"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66"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67"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68"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69"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70"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71"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72"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85A2624-AC40-8048-A9DB-EF1746EB419F}" type="datetimeFigureOut">
              <a:rPr lang="en-US"/>
              <a:pPr>
                <a:defRPr/>
              </a:pPr>
              <a:t>4/18/2016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481CACD-5477-A94E-B326-CC1FFC028EF3}" type="slidenum">
              <a:rPr lang="en-US"/>
              <a:pPr>
                <a:defRPr/>
              </a:pPr>
              <a:t>‹#›</a:t>
            </a:fld>
            <a:endParaRPr lang="en-US" dirty="0"/>
          </a:p>
        </p:txBody>
      </p:sp>
    </p:spTree>
    <p:extLst>
      <p:ext uri="{BB962C8B-B14F-4D97-AF65-F5344CB8AC3E}">
        <p14:creationId xmlns:p14="http://schemas.microsoft.com/office/powerpoint/2010/main" val="2591540309"/>
      </p:ext>
    </p:extLst>
  </p:cSld>
  <p:clrMapOvr>
    <a:masterClrMapping/>
  </p:clrMapOvr>
  <p:hf sldNum="0" hdr="0" ftr="0" dt="0"/>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p:cSld name="Thank You - Internal">
    <p:spTree>
      <p:nvGrpSpPr>
        <p:cNvPr id="1" name=""/>
        <p:cNvGrpSpPr/>
        <p:nvPr/>
      </p:nvGrpSpPr>
      <p:grpSpPr>
        <a:xfrm>
          <a:off x="0" y="0"/>
          <a:ext cx="0" cy="0"/>
          <a:chOff x="0" y="0"/>
          <a:chExt cx="0" cy="0"/>
        </a:xfrm>
      </p:grpSpPr>
      <p:sp>
        <p:nvSpPr>
          <p:cNvPr id="18" name="Round Same Side Corner Rectangle 17"/>
          <p:cNvSpPr/>
          <p:nvPr userDrawn="1"/>
        </p:nvSpPr>
        <p:spPr bwMode="auto">
          <a:xfrm rot="16200000">
            <a:off x="4136075" y="2414618"/>
            <a:ext cx="301752" cy="811987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lnSpc>
                <a:spcPct val="90000"/>
              </a:lnSpc>
            </a:pPr>
            <a:endParaRPr lang="en-US" sz="2400" dirty="0" err="1" smtClean="0">
              <a:solidFill>
                <a:prstClr val="white"/>
              </a:solidFill>
              <a:latin typeface="Calibri"/>
              <a:ea typeface="+mn-ea"/>
              <a:cs typeface="+mn-cs"/>
            </a:endParaRPr>
          </a:p>
        </p:txBody>
      </p:sp>
      <p:sp>
        <p:nvSpPr>
          <p:cNvPr id="19" name="Round Same Side Corner Rectangle 18"/>
          <p:cNvSpPr/>
          <p:nvPr userDrawn="1"/>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lnSpc>
                <a:spcPct val="90000"/>
              </a:lnSpc>
            </a:pPr>
            <a:endParaRPr lang="en-US" sz="2400" dirty="0" err="1" smtClean="0">
              <a:solidFill>
                <a:prstClr val="white"/>
              </a:solidFill>
              <a:latin typeface="Calibri"/>
              <a:ea typeface="+mn-ea"/>
              <a:cs typeface="+mn-cs"/>
            </a:endParaRPr>
          </a:p>
        </p:txBody>
      </p:sp>
      <p:sp>
        <p:nvSpPr>
          <p:cNvPr id="10" name="Rectangle 3"/>
          <p:cNvSpPr txBox="1">
            <a:spLocks noChangeArrowheads="1"/>
          </p:cNvSpPr>
          <p:nvPr userDrawn="1"/>
        </p:nvSpPr>
        <p:spPr bwMode="gray">
          <a:xfrm>
            <a:off x="685800" y="2667000"/>
            <a:ext cx="7772400" cy="9144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defRPr sz="3400">
                <a:solidFill>
                  <a:schemeClr val="bg2">
                    <a:lumMod val="50000"/>
                  </a:schemeClr>
                </a:solidFill>
              </a:defRPr>
            </a:lvl1pPr>
          </a:lstStyle>
          <a:p>
            <a:pPr defTabSz="914400">
              <a:lnSpc>
                <a:spcPct val="90000"/>
              </a:lnSpc>
              <a:defRPr/>
            </a:pPr>
            <a:r>
              <a:rPr lang="en-US" b="1" kern="0" dirty="0" smtClean="0">
                <a:solidFill>
                  <a:prstClr val="black"/>
                </a:solidFill>
                <a:latin typeface="Calibri"/>
                <a:ea typeface="+mn-ea"/>
                <a:cs typeface="+mn-cs"/>
              </a:rPr>
              <a:t>Thank you!</a:t>
            </a:r>
            <a:endParaRPr lang="en-US" b="1" kern="0" dirty="0">
              <a:solidFill>
                <a:prstClr val="black"/>
              </a:solidFill>
              <a:latin typeface="Calibri"/>
              <a:ea typeface="+mn-ea"/>
              <a:cs typeface="+mn-cs"/>
            </a:endParaRPr>
          </a:p>
        </p:txBody>
      </p:sp>
      <p:sp>
        <p:nvSpPr>
          <p:cNvPr id="15" name="Rectangle 5"/>
          <p:cNvSpPr>
            <a:spLocks noGrp="1" noChangeArrowheads="1"/>
          </p:cNvSpPr>
          <p:nvPr userDrawn="1">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en-US" smtClean="0">
                <a:solidFill>
                  <a:srgbClr val="9A918C">
                    <a:lumMod val="50000"/>
                  </a:srgbClr>
                </a:solidFill>
              </a:rPr>
              <a:t>Symantec Mobile Management 7.1</a:t>
            </a:r>
            <a:endParaRPr lang="en-US" dirty="0">
              <a:solidFill>
                <a:srgbClr val="9A918C">
                  <a:lumMod val="50000"/>
                </a:srgbClr>
              </a:solidFill>
            </a:endParaRPr>
          </a:p>
        </p:txBody>
      </p:sp>
      <p:sp>
        <p:nvSpPr>
          <p:cNvPr id="16" name="Rectangle 6"/>
          <p:cNvSpPr>
            <a:spLocks noGrp="1" noChangeArrowheads="1"/>
          </p:cNvSpPr>
          <p:nvPr userDrawn="1">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solidFill>
                  <a:prstClr val="white"/>
                </a:solidFill>
              </a:rPr>
              <a:pPr>
                <a:defRPr/>
              </a:pPr>
              <a:t>‹#›</a:t>
            </a:fld>
            <a:endParaRPr lang="en-US" dirty="0">
              <a:solidFill>
                <a:prstClr val="white"/>
              </a:solidFill>
            </a:endParaRPr>
          </a:p>
        </p:txBody>
      </p:sp>
      <p:sp>
        <p:nvSpPr>
          <p:cNvPr id="3076" name="Rectangle 4"/>
          <p:cNvSpPr>
            <a:spLocks noGrp="1" noChangeArrowheads="1"/>
          </p:cNvSpPr>
          <p:nvPr userDrawn="1">
            <p:ph type="subTitle" idx="1" hasCustomPrompt="1"/>
          </p:nvPr>
        </p:nvSpPr>
        <p:spPr bwMode="gray">
          <a:xfrm>
            <a:off x="685800" y="3810000"/>
            <a:ext cx="6172200" cy="1066800"/>
          </a:xfrm>
        </p:spPr>
        <p:txBody>
          <a:bodyPr anchor="t" anchorCtr="0"/>
          <a:lstStyle>
            <a:lvl1pPr marL="0" indent="0">
              <a:spcAft>
                <a:spcPts val="600"/>
              </a:spcAft>
              <a:buFontTx/>
              <a:buNone/>
              <a:defRPr sz="2000" b="0" baseline="0"/>
            </a:lvl1pPr>
          </a:lstStyle>
          <a:p>
            <a:r>
              <a:rPr lang="en-US" dirty="0" smtClean="0"/>
              <a:t>Click to add presenter’s name</a:t>
            </a:r>
          </a:p>
          <a:p>
            <a:r>
              <a:rPr lang="en-US" dirty="0" smtClean="0"/>
              <a:t>Presenter’s email</a:t>
            </a:r>
          </a:p>
          <a:p>
            <a:r>
              <a:rPr lang="en-US" dirty="0" smtClean="0"/>
              <a:t>Presenter’s phone</a:t>
            </a:r>
            <a:endParaRPr lang="en-US" dirty="0"/>
          </a:p>
        </p:txBody>
      </p:sp>
      <p:sp>
        <p:nvSpPr>
          <p:cNvPr id="11" name="Rectangle 6"/>
          <p:cNvSpPr>
            <a:spLocks noChangeArrowheads="1"/>
          </p:cNvSpPr>
          <p:nvPr userDrawn="1"/>
        </p:nvSpPr>
        <p:spPr bwMode="auto">
          <a:xfrm>
            <a:off x="685800" y="5867400"/>
            <a:ext cx="7659688" cy="410980"/>
          </a:xfrm>
          <a:prstGeom prst="rect">
            <a:avLst/>
          </a:prstGeom>
          <a:noFill/>
          <a:ln w="9525">
            <a:noFill/>
            <a:miter lim="800000"/>
            <a:headEnd/>
            <a:tailEnd/>
          </a:ln>
          <a:effectLst/>
        </p:spPr>
        <p:txBody>
          <a:bodyPr wrap="square" lIns="91440" tIns="91440" rIns="91440" bIns="91440" anchor="b">
            <a:noAutofit/>
          </a:bodyPr>
          <a:lstStyle/>
          <a:p>
            <a:pPr defTabSz="914400">
              <a:lnSpc>
                <a:spcPct val="90000"/>
              </a:lnSpc>
            </a:pPr>
            <a:r>
              <a:rPr lang="en-US" sz="800" b="1" dirty="0" smtClean="0">
                <a:solidFill>
                  <a:prstClr val="black"/>
                </a:solidFill>
                <a:latin typeface="Calibri" pitchFamily="34" charset="0"/>
                <a:ea typeface="+mn-ea"/>
                <a:cs typeface="+mn-cs"/>
              </a:rPr>
              <a:t>SYMANTEC PROPRIETARY/CONFIDENTIAL – INTERNAL USE ONLY</a:t>
            </a:r>
            <a:br>
              <a:rPr lang="en-US" sz="800" b="1" dirty="0" smtClean="0">
                <a:solidFill>
                  <a:prstClr val="black"/>
                </a:solidFill>
                <a:latin typeface="Calibri" pitchFamily="34" charset="0"/>
                <a:ea typeface="+mn-ea"/>
                <a:cs typeface="+mn-cs"/>
              </a:rPr>
            </a:br>
            <a:r>
              <a:rPr lang="en-US" sz="800" dirty="0" smtClean="0">
                <a:solidFill>
                  <a:prstClr val="black"/>
                </a:solidFill>
                <a:latin typeface="Calibri" pitchFamily="34" charset="0"/>
                <a:ea typeface="+mn-ea"/>
                <a:cs typeface="+mn-cs"/>
              </a:rPr>
              <a:t>Copyright © 2011 Symantec Corporation. All rights reserved.</a:t>
            </a:r>
          </a:p>
        </p:txBody>
      </p:sp>
      <p:pic>
        <p:nvPicPr>
          <p:cNvPr id="14" name="Picture 13" descr="SYM_Horiz_RGB.png"/>
          <p:cNvPicPr>
            <a:picLocks noChangeAspect="1"/>
          </p:cNvPicPr>
          <p:nvPr userDrawn="1"/>
        </p:nvPicPr>
        <p:blipFill>
          <a:blip r:embed="rId2" cstate="print"/>
          <a:stretch>
            <a:fillRect/>
          </a:stretch>
        </p:blipFill>
        <p:spPr>
          <a:xfrm>
            <a:off x="807190" y="762000"/>
            <a:ext cx="2430467" cy="640080"/>
          </a:xfrm>
          <a:prstGeom prst="rect">
            <a:avLst/>
          </a:prstGeom>
        </p:spPr>
      </p:pic>
      <p:sp>
        <p:nvSpPr>
          <p:cNvPr id="20" name="Rectangle 3"/>
          <p:cNvSpPr txBox="1">
            <a:spLocks noChangeArrowheads="1"/>
          </p:cNvSpPr>
          <p:nvPr userDrawn="1"/>
        </p:nvSpPr>
        <p:spPr bwMode="gray">
          <a:xfrm>
            <a:off x="685800" y="2667000"/>
            <a:ext cx="7772400" cy="9144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defRPr sz="3400">
                <a:solidFill>
                  <a:schemeClr val="bg2">
                    <a:lumMod val="50000"/>
                  </a:schemeClr>
                </a:solidFill>
              </a:defRPr>
            </a:lvl1pPr>
          </a:lstStyle>
          <a:p>
            <a:pPr defTabSz="914400">
              <a:lnSpc>
                <a:spcPct val="90000"/>
              </a:lnSpc>
              <a:defRPr/>
            </a:pPr>
            <a:r>
              <a:rPr lang="en-US" b="1" kern="0" dirty="0" smtClean="0">
                <a:solidFill>
                  <a:prstClr val="black"/>
                </a:solidFill>
                <a:latin typeface="Calibri"/>
                <a:ea typeface="+mn-ea"/>
                <a:cs typeface="+mn-cs"/>
              </a:rPr>
              <a:t>Thank you!</a:t>
            </a:r>
            <a:endParaRPr lang="en-US" b="1" kern="0" dirty="0">
              <a:solidFill>
                <a:prstClr val="black"/>
              </a:solidFill>
              <a:latin typeface="Calibri"/>
              <a:ea typeface="+mn-ea"/>
              <a:cs typeface="+mn-cs"/>
            </a:endParaRPr>
          </a:p>
        </p:txBody>
      </p:sp>
      <p:pic>
        <p:nvPicPr>
          <p:cNvPr id="1095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dist="35921" dir="2700000" algn="ctr" rotWithShape="0">
                    <a:srgbClr val="9A918C"/>
                  </a:outerShdw>
                </a:effectLst>
              </a14:hiddenEffects>
            </a:ext>
          </a:extLst>
        </p:spPr>
      </p:pic>
      <p:pic>
        <p:nvPicPr>
          <p:cNvPr id="1095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7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7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7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7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7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8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8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8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8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8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8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8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8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8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8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9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91"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92"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93"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94"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95"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596"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smtClean="0"/>
              <a:t>Click to add text</a:t>
            </a:r>
          </a:p>
          <a:p>
            <a:pPr lvl="1"/>
            <a:r>
              <a:rPr lang="en-US" dirty="0" smtClean="0"/>
              <a:t>Second level</a:t>
            </a:r>
          </a:p>
          <a:p>
            <a:pPr lvl="2"/>
            <a:r>
              <a:rPr lang="en-US" dirty="0" smtClean="0"/>
              <a:t>Third level</a:t>
            </a:r>
          </a:p>
          <a:p>
            <a:pPr lvl="3"/>
            <a:endParaRPr lang="en-US" dirty="0"/>
          </a:p>
        </p:txBody>
      </p:sp>
      <p:sp>
        <p:nvSpPr>
          <p:cNvPr id="4" name="Title 3"/>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5" name="Slide Number Placeholder 12"/>
          <p:cNvSpPr>
            <a:spLocks noGrp="1"/>
          </p:cNvSpPr>
          <p:nvPr>
            <p:ph type="sldNum" sz="quarter" idx="4"/>
          </p:nvPr>
        </p:nvSpPr>
        <p:spPr>
          <a:xfrm>
            <a:off x="8387539" y="6294468"/>
            <a:ext cx="519763" cy="365125"/>
          </a:xfrm>
          <a:prstGeom prst="rect">
            <a:avLst/>
          </a:prstGeom>
        </p:spPr>
        <p:txBody>
          <a:bodyPr vert="horz" lIns="91440" tIns="45720" rIns="91440" bIns="45720" rtlCol="0" anchor="ctr"/>
          <a:lstStyle>
            <a:lvl1pPr algn="ctr">
              <a:defRPr sz="1200">
                <a:solidFill>
                  <a:schemeClr val="bg1"/>
                </a:solidFill>
              </a:defRPr>
            </a:lvl1pPr>
          </a:lstStyle>
          <a:p>
            <a:fld id="{AA88CA11-FF2D-4F56-B9AE-CEEED85939C0}" type="slidenum">
              <a:rPr lang="en-US" smtClean="0">
                <a:solidFill>
                  <a:srgbClr val="FFFFFF"/>
                </a:solidFill>
              </a:rPr>
              <a:pPr/>
              <a:t>‹#›</a:t>
            </a:fld>
            <a:endParaRPr lang="en-US" dirty="0">
              <a:solidFill>
                <a:srgbClr val="FFFFFF"/>
              </a:solidFill>
            </a:endParaRPr>
          </a:p>
        </p:txBody>
      </p:sp>
      <p:sp>
        <p:nvSpPr>
          <p:cNvPr id="6" name="Footer Placeholder 11"/>
          <p:cNvSpPr>
            <a:spLocks noGrp="1"/>
          </p:cNvSpPr>
          <p:nvPr>
            <p:ph type="ftr" sz="quarter" idx="3"/>
          </p:nvPr>
        </p:nvSpPr>
        <p:spPr>
          <a:xfrm>
            <a:off x="243840" y="6292618"/>
            <a:ext cx="6624320" cy="365125"/>
          </a:xfrm>
          <a:prstGeom prst="rect">
            <a:avLst/>
          </a:prstGeom>
        </p:spPr>
        <p:txBody>
          <a:bodyPr vert="horz" lIns="91440" tIns="45720" rIns="91440" bIns="45720" rtlCol="0" anchor="ctr"/>
          <a:lstStyle>
            <a:lvl1pPr algn="l">
              <a:defRPr sz="1200">
                <a:solidFill>
                  <a:schemeClr val="tx1"/>
                </a:solidFill>
                <a:latin typeface="+mn-lt"/>
              </a:defRPr>
            </a:lvl1pPr>
          </a:lstStyle>
          <a:p>
            <a:r>
              <a:rPr lang="en-US" smtClean="0">
                <a:solidFill>
                  <a:prstClr val="black"/>
                </a:solidFill>
                <a:latin typeface="Calibri"/>
              </a:rPr>
              <a:t>Symantec App Center</a:t>
            </a:r>
            <a:endParaRPr lang="en-US" dirty="0">
              <a:solidFill>
                <a:prstClr val="black"/>
              </a:solidFill>
              <a:latin typeface="Calibri"/>
            </a:endParaRPr>
          </a:p>
        </p:txBody>
      </p:sp>
    </p:spTree>
    <p:extLst>
      <p:ext uri="{BB962C8B-B14F-4D97-AF65-F5344CB8AC3E}">
        <p14:creationId xmlns:p14="http://schemas.microsoft.com/office/powerpoint/2010/main" val="1206663783"/>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lgn="ctr" defTabSz="914400"/>
            <a:fld id="{C0878602-1174-1B42-8A1F-3EAA652B678F}" type="datetimeFigureOut">
              <a:rPr lang="en-US" sz="2400">
                <a:solidFill>
                  <a:prstClr val="black"/>
                </a:solidFill>
                <a:ea typeface="+mn-ea"/>
                <a:cs typeface="+mn-cs"/>
              </a:rPr>
              <a:pPr algn="ctr" defTabSz="914400"/>
              <a:t>4/18/2016</a:t>
            </a:fld>
            <a:endParaRPr lang="en-US" sz="2400">
              <a:solidFill>
                <a:prstClr val="black"/>
              </a:solidFill>
              <a:ea typeface="+mn-ea"/>
              <a:cs typeface="+mn-cs"/>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A918C">
                  <a:lumMod val="50000"/>
                </a:srgbClr>
              </a:solidFill>
            </a:endParaRPr>
          </a:p>
        </p:txBody>
      </p:sp>
      <p:sp>
        <p:nvSpPr>
          <p:cNvPr id="6" name="Slide Number Placeholder 5"/>
          <p:cNvSpPr>
            <a:spLocks noGrp="1"/>
          </p:cNvSpPr>
          <p:nvPr>
            <p:ph type="sldNum" sz="quarter" idx="12"/>
          </p:nvPr>
        </p:nvSpPr>
        <p:spPr/>
        <p:txBody>
          <a:bodyPr/>
          <a:lstStyle>
            <a:lvl1pPr>
              <a:defRPr/>
            </a:lvl1pPr>
          </a:lstStyle>
          <a:p>
            <a:fld id="{70C46E7A-86E0-EE4F-8C3B-92341A4A30EC}"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6018902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cSld name="2_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a:xfrm>
            <a:off x="381000" y="6357938"/>
            <a:ext cx="4183063" cy="233362"/>
          </a:xfrm>
          <a:prstGeom prst="rect">
            <a:avLst/>
          </a:prstGeom>
          <a:ln/>
        </p:spPr>
        <p:txBody>
          <a:bodyPr/>
          <a:lstStyle>
            <a:lvl1pPr>
              <a:defRPr sz="1100"/>
            </a:lvl1pPr>
          </a:lstStyle>
          <a:p>
            <a:pPr>
              <a:defRPr/>
            </a:pPr>
            <a:r>
              <a:rPr lang="en-US" smtClean="0">
                <a:solidFill>
                  <a:srgbClr val="9A918C">
                    <a:lumMod val="50000"/>
                  </a:srgbClr>
                </a:solidFill>
              </a:rPr>
              <a:t>MPKI Mobile Use Cases</a:t>
            </a:r>
            <a:endParaRPr lang="en-US" dirty="0">
              <a:solidFill>
                <a:srgbClr val="9A918C">
                  <a:lumMod val="50000"/>
                </a:srgbClr>
              </a:solidFill>
            </a:endParaRPr>
          </a:p>
        </p:txBody>
      </p:sp>
      <p:sp>
        <p:nvSpPr>
          <p:cNvPr id="10" name="Rectangle 6"/>
          <p:cNvSpPr>
            <a:spLocks noGrp="1" noChangeArrowheads="1"/>
          </p:cNvSpPr>
          <p:nvPr>
            <p:ph type="sldNum" sz="quarter" idx="16"/>
          </p:nvPr>
        </p:nvSpPr>
        <p:spPr>
          <a:ln/>
        </p:spPr>
        <p:txBody>
          <a:bodyPr/>
          <a:lstStyle>
            <a:lvl1pPr>
              <a:defRPr/>
            </a:lvl1pPr>
          </a:lstStyle>
          <a:p>
            <a:pPr>
              <a:defRPr/>
            </a:pPr>
            <a:fld id="{A6C368C0-80DB-4A9F-9199-222B6A5EC068}"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24154288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9" name="Rectangle 58"/>
          <p:cNvSpPr/>
          <p:nvPr/>
        </p:nvSpPr>
        <p:spPr bwMode="ltGray">
          <a:xfrm>
            <a:off x="8052929" y="539872"/>
            <a:ext cx="941146"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0" name="Rectangle 59"/>
          <p:cNvSpPr/>
          <p:nvPr/>
        </p:nvSpPr>
        <p:spPr bwMode="ltGray">
          <a:xfrm>
            <a:off x="7415821" y="370770"/>
            <a:ext cx="1210034"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1" name="Rectangle 60"/>
          <p:cNvSpPr/>
          <p:nvPr/>
        </p:nvSpPr>
        <p:spPr bwMode="ltGray">
          <a:xfrm>
            <a:off x="8052931" y="539872"/>
            <a:ext cx="572924"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2" name="Rectangle 23"/>
          <p:cNvSpPr/>
          <p:nvPr/>
        </p:nvSpPr>
        <p:spPr bwMode="ltGray">
          <a:xfrm>
            <a:off x="8485269" y="370771"/>
            <a:ext cx="140585"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ltGray">
          <a:xfrm>
            <a:off x="8485269" y="539871"/>
            <a:ext cx="508806"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ltGray">
          <a:xfrm>
            <a:off x="8485269" y="539871"/>
            <a:ext cx="140587"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ltGray">
          <a:xfrm>
            <a:off x="7764426" y="858724"/>
            <a:ext cx="384618"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ltGray">
          <a:xfrm>
            <a:off x="8052930" y="858724"/>
            <a:ext cx="96113"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ltGray">
          <a:xfrm>
            <a:off x="7262268" y="1709936"/>
            <a:ext cx="368448"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8" name="Rectangle 67"/>
          <p:cNvSpPr/>
          <p:nvPr/>
        </p:nvSpPr>
        <p:spPr bwMode="ltGray">
          <a:xfrm>
            <a:off x="7415822" y="1709937"/>
            <a:ext cx="214896"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2" name="Rectangle 71"/>
          <p:cNvSpPr/>
          <p:nvPr/>
        </p:nvSpPr>
        <p:spPr bwMode="ltGray">
          <a:xfrm>
            <a:off x="1259914" y="1869743"/>
            <a:ext cx="52717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nvGrpSpPr>
          <p:cNvPr id="4" name="Group 3"/>
          <p:cNvGrpSpPr/>
          <p:nvPr userDrawn="1"/>
        </p:nvGrpSpPr>
        <p:grpSpPr>
          <a:xfrm>
            <a:off x="4358817" y="201169"/>
            <a:ext cx="2531939" cy="3024137"/>
            <a:chOff x="5810242" y="218886"/>
            <a:chExt cx="3375039" cy="3024137"/>
          </a:xfrm>
        </p:grpSpPr>
        <p:sp>
          <p:nvSpPr>
            <p:cNvPr id="69" name="Rectangle 68"/>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0" name="Rectangle 69"/>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3" name="Rectangle 72"/>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0"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1" name="Rectangle 120"/>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2"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8" name="Rectangle 127"/>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9"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0"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1" name="Rectangle 130"/>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2" name="Rectangle 131"/>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5" name="Group 4"/>
          <p:cNvGrpSpPr/>
          <p:nvPr userDrawn="1"/>
        </p:nvGrpSpPr>
        <p:grpSpPr>
          <a:xfrm>
            <a:off x="2949059" y="1298448"/>
            <a:ext cx="1610792" cy="1897884"/>
            <a:chOff x="3931054" y="1188451"/>
            <a:chExt cx="2147163" cy="1897884"/>
          </a:xfrm>
        </p:grpSpPr>
        <p:sp>
          <p:nvSpPr>
            <p:cNvPr id="71" name="Rectangle 70"/>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3" name="Rectangle 132"/>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4" name="Rectangle 133"/>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5" name="Rectangle 134"/>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6"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7" name="Rectangle 136"/>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8" name="Rectangle 137"/>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9" name="Rectangle 138"/>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0" name="Rectangle 139"/>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1" name="Rectangle 140"/>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2" name="Rectangle 141"/>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143" name="Rectangle 142"/>
          <p:cNvSpPr/>
          <p:nvPr/>
        </p:nvSpPr>
        <p:spPr bwMode="ltGray">
          <a:xfrm>
            <a:off x="1646807" y="2176089"/>
            <a:ext cx="54630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4" name="Rectangle 143"/>
          <p:cNvSpPr/>
          <p:nvPr/>
        </p:nvSpPr>
        <p:spPr bwMode="ltGray">
          <a:xfrm>
            <a:off x="2053342" y="1872562"/>
            <a:ext cx="574767"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5" name="Rectangle 43"/>
          <p:cNvSpPr/>
          <p:nvPr/>
        </p:nvSpPr>
        <p:spPr bwMode="ltGray">
          <a:xfrm>
            <a:off x="2053342" y="2176088"/>
            <a:ext cx="13976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6" name="Rectangle 145"/>
          <p:cNvSpPr/>
          <p:nvPr/>
        </p:nvSpPr>
        <p:spPr bwMode="ltGray">
          <a:xfrm>
            <a:off x="2283751" y="1732956"/>
            <a:ext cx="217803"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7" name="Rectangle 46"/>
          <p:cNvSpPr/>
          <p:nvPr/>
        </p:nvSpPr>
        <p:spPr bwMode="ltGray">
          <a:xfrm>
            <a:off x="2283751" y="1872562"/>
            <a:ext cx="217803"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8" name="Rectangle 147"/>
          <p:cNvSpPr/>
          <p:nvPr/>
        </p:nvSpPr>
        <p:spPr bwMode="ltGray">
          <a:xfrm>
            <a:off x="2429085" y="1956032"/>
            <a:ext cx="284918"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9" name="Rectangle 46"/>
          <p:cNvSpPr/>
          <p:nvPr/>
        </p:nvSpPr>
        <p:spPr bwMode="ltGray">
          <a:xfrm>
            <a:off x="2429085" y="1956031"/>
            <a:ext cx="72469"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0" name="Rectangle 74"/>
          <p:cNvSpPr/>
          <p:nvPr/>
        </p:nvSpPr>
        <p:spPr bwMode="ltGray">
          <a:xfrm>
            <a:off x="1646807" y="2176089"/>
            <a:ext cx="14027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1" name="Rectangle 150"/>
          <p:cNvSpPr/>
          <p:nvPr/>
        </p:nvSpPr>
        <p:spPr bwMode="ltGray">
          <a:xfrm>
            <a:off x="1312087" y="2123937"/>
            <a:ext cx="242647"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2" name="Rectangle 151"/>
          <p:cNvSpPr/>
          <p:nvPr/>
        </p:nvSpPr>
        <p:spPr bwMode="ltGray">
          <a:xfrm>
            <a:off x="1078988" y="2880776"/>
            <a:ext cx="163686"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 name="Title 1"/>
          <p:cNvSpPr>
            <a:spLocks noGrp="1"/>
          </p:cNvSpPr>
          <p:nvPr>
            <p:ph type="ctrTitle"/>
          </p:nvPr>
        </p:nvSpPr>
        <p:spPr>
          <a:xfrm>
            <a:off x="914400" y="3048002"/>
            <a:ext cx="7315202" cy="1393825"/>
          </a:xfrm>
        </p:spPr>
        <p:txBody>
          <a:bodyPr/>
          <a:lstStyle>
            <a:lvl1pPr>
              <a:lnSpc>
                <a:spcPct val="90000"/>
              </a:lnSpc>
              <a:defRPr sz="3200"/>
            </a:lvl1pPr>
          </a:lstStyle>
          <a:p>
            <a:r>
              <a:rPr lang="en-US" smtClean="0"/>
              <a:t>Click to edit Master title style</a:t>
            </a:r>
            <a:endParaRPr/>
          </a:p>
        </p:txBody>
      </p:sp>
      <p:sp>
        <p:nvSpPr>
          <p:cNvPr id="3" name="Subtitle 2"/>
          <p:cNvSpPr>
            <a:spLocks noGrp="1"/>
          </p:cNvSpPr>
          <p:nvPr>
            <p:ph type="subTitle" idx="1" hasCustomPrompt="1"/>
          </p:nvPr>
        </p:nvSpPr>
        <p:spPr>
          <a:xfrm>
            <a:off x="914399" y="5050673"/>
            <a:ext cx="7315202" cy="3810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add presenter’s name</a:t>
            </a:r>
          </a:p>
        </p:txBody>
      </p:sp>
      <p:grpSp>
        <p:nvGrpSpPr>
          <p:cNvPr id="154" name="Group 153"/>
          <p:cNvGrpSpPr/>
          <p:nvPr/>
        </p:nvGrpSpPr>
        <p:grpSpPr bwMode="invGray">
          <a:xfrm>
            <a:off x="0" y="0"/>
            <a:ext cx="9144000" cy="6858000"/>
            <a:chOff x="0" y="0"/>
            <a:chExt cx="12188825" cy="6858000"/>
          </a:xfrm>
        </p:grpSpPr>
        <p:sp>
          <p:nvSpPr>
            <p:cNvPr id="155" name="Rectangle 154"/>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6" name="Rectangle 155"/>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7" name="Rectangle 156"/>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8" name="Rectangle 157"/>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pic>
        <p:nvPicPr>
          <p:cNvPr id="5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94" y="783325"/>
            <a:ext cx="1852142" cy="651420"/>
          </a:xfrm>
          <a:prstGeom prst="rect">
            <a:avLst/>
          </a:prstGeom>
        </p:spPr>
      </p:pic>
    </p:spTree>
    <p:extLst>
      <p:ext uri="{BB962C8B-B14F-4D97-AF65-F5344CB8AC3E}">
        <p14:creationId xmlns:p14="http://schemas.microsoft.com/office/powerpoint/2010/main" val="240415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134" name="Rectangle 133"/>
          <p:cNvSpPr/>
          <p:nvPr/>
        </p:nvSpPr>
        <p:spPr bwMode="ltGray">
          <a:xfrm>
            <a:off x="8052929" y="539872"/>
            <a:ext cx="941146"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5" name="Rectangle 134"/>
          <p:cNvSpPr/>
          <p:nvPr/>
        </p:nvSpPr>
        <p:spPr bwMode="ltGray">
          <a:xfrm>
            <a:off x="7415821" y="370770"/>
            <a:ext cx="1210034"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6" name="Rectangle 135"/>
          <p:cNvSpPr/>
          <p:nvPr/>
        </p:nvSpPr>
        <p:spPr bwMode="ltGray">
          <a:xfrm>
            <a:off x="8052931" y="539872"/>
            <a:ext cx="572924"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7" name="Rectangle 23"/>
          <p:cNvSpPr/>
          <p:nvPr/>
        </p:nvSpPr>
        <p:spPr bwMode="ltGray">
          <a:xfrm>
            <a:off x="8485269" y="370771"/>
            <a:ext cx="140585"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8" name="Rectangle 137"/>
          <p:cNvSpPr/>
          <p:nvPr/>
        </p:nvSpPr>
        <p:spPr bwMode="ltGray">
          <a:xfrm>
            <a:off x="8485269" y="539871"/>
            <a:ext cx="508806"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9" name="Rectangle 138"/>
          <p:cNvSpPr/>
          <p:nvPr/>
        </p:nvSpPr>
        <p:spPr bwMode="ltGray">
          <a:xfrm>
            <a:off x="8485269" y="539871"/>
            <a:ext cx="140587"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0" name="Rectangle 139"/>
          <p:cNvSpPr/>
          <p:nvPr/>
        </p:nvSpPr>
        <p:spPr bwMode="ltGray">
          <a:xfrm>
            <a:off x="7764426" y="858724"/>
            <a:ext cx="384618"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1" name="Rectangle 140"/>
          <p:cNvSpPr/>
          <p:nvPr/>
        </p:nvSpPr>
        <p:spPr bwMode="ltGray">
          <a:xfrm>
            <a:off x="8052930" y="858724"/>
            <a:ext cx="96113"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2" name="Rectangle 141"/>
          <p:cNvSpPr/>
          <p:nvPr/>
        </p:nvSpPr>
        <p:spPr bwMode="ltGray">
          <a:xfrm>
            <a:off x="7262268" y="1709936"/>
            <a:ext cx="368448"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3" name="Rectangle 142"/>
          <p:cNvSpPr/>
          <p:nvPr/>
        </p:nvSpPr>
        <p:spPr bwMode="ltGray">
          <a:xfrm>
            <a:off x="7415822" y="1709937"/>
            <a:ext cx="214896"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7" name="Rectangle 146"/>
          <p:cNvSpPr/>
          <p:nvPr/>
        </p:nvSpPr>
        <p:spPr bwMode="ltGray">
          <a:xfrm>
            <a:off x="1259914" y="1869743"/>
            <a:ext cx="52717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nvGrpSpPr>
          <p:cNvPr id="2" name="Group 1"/>
          <p:cNvGrpSpPr/>
          <p:nvPr userDrawn="1"/>
        </p:nvGrpSpPr>
        <p:grpSpPr>
          <a:xfrm>
            <a:off x="4358817" y="201169"/>
            <a:ext cx="2531939" cy="3024137"/>
            <a:chOff x="5810242" y="218886"/>
            <a:chExt cx="3375039" cy="3024137"/>
          </a:xfrm>
        </p:grpSpPr>
        <p:sp>
          <p:nvSpPr>
            <p:cNvPr id="144" name="Rectangle 143"/>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5" name="Rectangle 144"/>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8" name="Rectangle 147"/>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9"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0" name="Rectangle 149"/>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1"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2" name="Rectangle 151"/>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3"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4"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5" name="Rectangle 154"/>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6" name="Rectangle 155"/>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3" name="Group 2"/>
          <p:cNvGrpSpPr/>
          <p:nvPr userDrawn="1"/>
        </p:nvGrpSpPr>
        <p:grpSpPr>
          <a:xfrm>
            <a:off x="2949059" y="1298448"/>
            <a:ext cx="1610792" cy="1897884"/>
            <a:chOff x="3931054" y="1188451"/>
            <a:chExt cx="2147163" cy="1897884"/>
          </a:xfrm>
        </p:grpSpPr>
        <p:sp>
          <p:nvSpPr>
            <p:cNvPr id="146" name="Rectangle 145"/>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7" name="Rectangle 156"/>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8" name="Rectangle 157"/>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9" name="Rectangle 158"/>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0"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1" name="Rectangle 160"/>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2" name="Rectangle 161"/>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3" name="Rectangle 162"/>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4" name="Rectangle 163"/>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5" name="Rectangle 164"/>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6" name="Rectangle 165"/>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167" name="Rectangle 166"/>
          <p:cNvSpPr/>
          <p:nvPr/>
        </p:nvSpPr>
        <p:spPr bwMode="ltGray">
          <a:xfrm>
            <a:off x="1646807" y="2176089"/>
            <a:ext cx="54630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8" name="Rectangle 167"/>
          <p:cNvSpPr/>
          <p:nvPr/>
        </p:nvSpPr>
        <p:spPr bwMode="ltGray">
          <a:xfrm>
            <a:off x="2053342" y="1872562"/>
            <a:ext cx="574767"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9" name="Rectangle 43"/>
          <p:cNvSpPr/>
          <p:nvPr/>
        </p:nvSpPr>
        <p:spPr bwMode="ltGray">
          <a:xfrm>
            <a:off x="2053342" y="2176088"/>
            <a:ext cx="13976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0" name="Rectangle 169"/>
          <p:cNvSpPr/>
          <p:nvPr/>
        </p:nvSpPr>
        <p:spPr bwMode="ltGray">
          <a:xfrm>
            <a:off x="2283751" y="1732956"/>
            <a:ext cx="217803"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1" name="Rectangle 46"/>
          <p:cNvSpPr/>
          <p:nvPr/>
        </p:nvSpPr>
        <p:spPr bwMode="ltGray">
          <a:xfrm>
            <a:off x="2283751" y="1872562"/>
            <a:ext cx="217803"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2" name="Rectangle 171"/>
          <p:cNvSpPr/>
          <p:nvPr/>
        </p:nvSpPr>
        <p:spPr bwMode="ltGray">
          <a:xfrm>
            <a:off x="2429085" y="1956032"/>
            <a:ext cx="284918"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3" name="Rectangle 46"/>
          <p:cNvSpPr/>
          <p:nvPr/>
        </p:nvSpPr>
        <p:spPr bwMode="ltGray">
          <a:xfrm>
            <a:off x="2429085" y="1956031"/>
            <a:ext cx="72469"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4" name="Rectangle 74"/>
          <p:cNvSpPr/>
          <p:nvPr/>
        </p:nvSpPr>
        <p:spPr bwMode="ltGray">
          <a:xfrm>
            <a:off x="1646807" y="2176089"/>
            <a:ext cx="14027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5" name="Rectangle 174"/>
          <p:cNvSpPr/>
          <p:nvPr/>
        </p:nvSpPr>
        <p:spPr bwMode="ltGray">
          <a:xfrm>
            <a:off x="1312087" y="2123937"/>
            <a:ext cx="242647"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6" name="Rectangle 175"/>
          <p:cNvSpPr/>
          <p:nvPr/>
        </p:nvSpPr>
        <p:spPr bwMode="ltGray">
          <a:xfrm>
            <a:off x="1078988" y="2880776"/>
            <a:ext cx="163686"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pic>
        <p:nvPicPr>
          <p:cNvPr id="55"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94" y="783325"/>
            <a:ext cx="1852142" cy="651420"/>
          </a:xfrm>
          <a:prstGeom prst="rect">
            <a:avLst/>
          </a:prstGeom>
        </p:spPr>
      </p:pic>
      <p:sp>
        <p:nvSpPr>
          <p:cNvPr id="3075" name="Rectangle 3"/>
          <p:cNvSpPr>
            <a:spLocks noGrp="1" noChangeArrowheads="1"/>
          </p:cNvSpPr>
          <p:nvPr>
            <p:ph type="ctrTitle" hasCustomPrompt="1"/>
          </p:nvPr>
        </p:nvSpPr>
        <p:spPr bwMode="auto">
          <a:xfrm>
            <a:off x="914400" y="3048002"/>
            <a:ext cx="7315202" cy="13938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914399" y="5050673"/>
            <a:ext cx="7315202"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bwMode="auto">
          <a:xfrm>
            <a:off x="914401" y="5486402"/>
            <a:ext cx="731520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128" name="Group 127"/>
          <p:cNvGrpSpPr/>
          <p:nvPr/>
        </p:nvGrpSpPr>
        <p:grpSpPr bwMode="invGray">
          <a:xfrm>
            <a:off x="0" y="0"/>
            <a:ext cx="9144000" cy="6858000"/>
            <a:chOff x="0" y="0"/>
            <a:chExt cx="12188825" cy="6858000"/>
          </a:xfrm>
        </p:grpSpPr>
        <p:sp>
          <p:nvSpPr>
            <p:cNvPr id="129" name="Rectangle 128"/>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0" name="Rectangle 129"/>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1" name="Rectangle 130"/>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2" name="Rectangle 131"/>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126150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preserve="1">
  <p:cSld name="Title Slide Portrait">
    <p:spTree>
      <p:nvGrpSpPr>
        <p:cNvPr id="1" name=""/>
        <p:cNvGrpSpPr/>
        <p:nvPr/>
      </p:nvGrpSpPr>
      <p:grpSpPr>
        <a:xfrm>
          <a:off x="0" y="0"/>
          <a:ext cx="0" cy="0"/>
          <a:chOff x="0" y="0"/>
          <a:chExt cx="0" cy="0"/>
        </a:xfrm>
      </p:grpSpPr>
      <p:sp>
        <p:nvSpPr>
          <p:cNvPr id="136" name="Rectangle 135"/>
          <p:cNvSpPr/>
          <p:nvPr/>
        </p:nvSpPr>
        <p:spPr bwMode="ltGray">
          <a:xfrm>
            <a:off x="8052929" y="539872"/>
            <a:ext cx="941146"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7" name="Rectangle 136"/>
          <p:cNvSpPr/>
          <p:nvPr/>
        </p:nvSpPr>
        <p:spPr bwMode="ltGray">
          <a:xfrm>
            <a:off x="7415821" y="370770"/>
            <a:ext cx="1210034"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8" name="Rectangle 137"/>
          <p:cNvSpPr/>
          <p:nvPr/>
        </p:nvSpPr>
        <p:spPr bwMode="ltGray">
          <a:xfrm>
            <a:off x="8052931" y="539872"/>
            <a:ext cx="572924"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9" name="Rectangle 23"/>
          <p:cNvSpPr/>
          <p:nvPr/>
        </p:nvSpPr>
        <p:spPr bwMode="ltGray">
          <a:xfrm>
            <a:off x="8485269" y="370771"/>
            <a:ext cx="140585"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0" name="Rectangle 139"/>
          <p:cNvSpPr/>
          <p:nvPr/>
        </p:nvSpPr>
        <p:spPr bwMode="ltGray">
          <a:xfrm>
            <a:off x="8485269" y="539871"/>
            <a:ext cx="508806"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1" name="Rectangle 140"/>
          <p:cNvSpPr/>
          <p:nvPr/>
        </p:nvSpPr>
        <p:spPr bwMode="ltGray">
          <a:xfrm>
            <a:off x="8485269" y="539871"/>
            <a:ext cx="140587"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2" name="Rectangle 141"/>
          <p:cNvSpPr/>
          <p:nvPr/>
        </p:nvSpPr>
        <p:spPr bwMode="ltGray">
          <a:xfrm>
            <a:off x="7764426" y="858724"/>
            <a:ext cx="384618"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3" name="Rectangle 142"/>
          <p:cNvSpPr/>
          <p:nvPr/>
        </p:nvSpPr>
        <p:spPr bwMode="ltGray">
          <a:xfrm>
            <a:off x="8052930" y="858724"/>
            <a:ext cx="96113"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4" name="Rectangle 143"/>
          <p:cNvSpPr/>
          <p:nvPr/>
        </p:nvSpPr>
        <p:spPr bwMode="ltGray">
          <a:xfrm>
            <a:off x="7262268" y="1709936"/>
            <a:ext cx="368448"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5" name="Rectangle 144"/>
          <p:cNvSpPr/>
          <p:nvPr/>
        </p:nvSpPr>
        <p:spPr bwMode="ltGray">
          <a:xfrm>
            <a:off x="7415822" y="1709937"/>
            <a:ext cx="214896"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9" name="Rectangle 148"/>
          <p:cNvSpPr/>
          <p:nvPr/>
        </p:nvSpPr>
        <p:spPr bwMode="ltGray">
          <a:xfrm>
            <a:off x="1259914" y="1869743"/>
            <a:ext cx="52717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nvGrpSpPr>
          <p:cNvPr id="2" name="Group 1"/>
          <p:cNvGrpSpPr/>
          <p:nvPr userDrawn="1"/>
        </p:nvGrpSpPr>
        <p:grpSpPr>
          <a:xfrm>
            <a:off x="4358817" y="201169"/>
            <a:ext cx="2531939" cy="3024137"/>
            <a:chOff x="5810242" y="218886"/>
            <a:chExt cx="3375039" cy="3024137"/>
          </a:xfrm>
        </p:grpSpPr>
        <p:sp>
          <p:nvSpPr>
            <p:cNvPr id="146" name="Rectangle 145"/>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7" name="Rectangle 146"/>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0" name="Rectangle 149"/>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1"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2" name="Rectangle 151"/>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3"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4" name="Rectangle 153"/>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5"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6"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7" name="Rectangle 156"/>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8" name="Rectangle 157"/>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3" name="Group 2"/>
          <p:cNvGrpSpPr/>
          <p:nvPr userDrawn="1"/>
        </p:nvGrpSpPr>
        <p:grpSpPr>
          <a:xfrm>
            <a:off x="2949059" y="1298448"/>
            <a:ext cx="1610792" cy="1897884"/>
            <a:chOff x="3931054" y="1188451"/>
            <a:chExt cx="2147163" cy="1897884"/>
          </a:xfrm>
        </p:grpSpPr>
        <p:sp>
          <p:nvSpPr>
            <p:cNvPr id="148" name="Rectangle 147"/>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9" name="Rectangle 158"/>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0" name="Rectangle 159"/>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1" name="Rectangle 160"/>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2"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3" name="Rectangle 162"/>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4" name="Rectangle 163"/>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5" name="Rectangle 164"/>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6" name="Rectangle 165"/>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7" name="Rectangle 166"/>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8" name="Rectangle 167"/>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169" name="Rectangle 168"/>
          <p:cNvSpPr/>
          <p:nvPr/>
        </p:nvSpPr>
        <p:spPr bwMode="ltGray">
          <a:xfrm>
            <a:off x="1646807" y="2176089"/>
            <a:ext cx="54630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0" name="Rectangle 169"/>
          <p:cNvSpPr/>
          <p:nvPr/>
        </p:nvSpPr>
        <p:spPr bwMode="ltGray">
          <a:xfrm>
            <a:off x="2053342" y="1872562"/>
            <a:ext cx="574767"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1" name="Rectangle 43"/>
          <p:cNvSpPr/>
          <p:nvPr/>
        </p:nvSpPr>
        <p:spPr bwMode="ltGray">
          <a:xfrm>
            <a:off x="2053342" y="2176088"/>
            <a:ext cx="13976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2" name="Rectangle 171"/>
          <p:cNvSpPr/>
          <p:nvPr/>
        </p:nvSpPr>
        <p:spPr bwMode="ltGray">
          <a:xfrm>
            <a:off x="2283751" y="1732956"/>
            <a:ext cx="217803"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3" name="Rectangle 46"/>
          <p:cNvSpPr/>
          <p:nvPr/>
        </p:nvSpPr>
        <p:spPr bwMode="ltGray">
          <a:xfrm>
            <a:off x="2283751" y="1872562"/>
            <a:ext cx="217803"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4" name="Rectangle 173"/>
          <p:cNvSpPr/>
          <p:nvPr/>
        </p:nvSpPr>
        <p:spPr bwMode="ltGray">
          <a:xfrm>
            <a:off x="2429085" y="1956032"/>
            <a:ext cx="284918"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5" name="Rectangle 46"/>
          <p:cNvSpPr/>
          <p:nvPr/>
        </p:nvSpPr>
        <p:spPr bwMode="ltGray">
          <a:xfrm>
            <a:off x="2429085" y="1956031"/>
            <a:ext cx="72469"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6" name="Rectangle 74"/>
          <p:cNvSpPr/>
          <p:nvPr/>
        </p:nvSpPr>
        <p:spPr bwMode="ltGray">
          <a:xfrm>
            <a:off x="1646807" y="2176089"/>
            <a:ext cx="14027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7" name="Rectangle 176"/>
          <p:cNvSpPr/>
          <p:nvPr/>
        </p:nvSpPr>
        <p:spPr bwMode="ltGray">
          <a:xfrm>
            <a:off x="1312087" y="2123937"/>
            <a:ext cx="242647"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8" name="Rectangle 177"/>
          <p:cNvSpPr/>
          <p:nvPr/>
        </p:nvSpPr>
        <p:spPr bwMode="ltGray">
          <a:xfrm>
            <a:off x="1078988" y="2880776"/>
            <a:ext cx="163686"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pic>
        <p:nvPicPr>
          <p:cNvPr id="5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94" y="783325"/>
            <a:ext cx="1852142" cy="651420"/>
          </a:xfrm>
          <a:prstGeom prst="rect">
            <a:avLst/>
          </a:prstGeom>
        </p:spPr>
      </p:pic>
      <p:sp>
        <p:nvSpPr>
          <p:cNvPr id="3075" name="Rectangle 3"/>
          <p:cNvSpPr>
            <a:spLocks noGrp="1" noChangeArrowheads="1"/>
          </p:cNvSpPr>
          <p:nvPr>
            <p:ph type="ctrTitle" hasCustomPrompt="1"/>
          </p:nvPr>
        </p:nvSpPr>
        <p:spPr bwMode="auto">
          <a:xfrm>
            <a:off x="914399" y="3048002"/>
            <a:ext cx="4114800" cy="13938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914399" y="5050673"/>
            <a:ext cx="4114800"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bwMode="auto">
          <a:xfrm>
            <a:off x="914400" y="5486402"/>
            <a:ext cx="4114799"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sp>
        <p:nvSpPr>
          <p:cNvPr id="129" name="Picture Placeholder 2"/>
          <p:cNvSpPr>
            <a:spLocks noGrp="1"/>
          </p:cNvSpPr>
          <p:nvPr>
            <p:ph type="pic" sz="quarter" idx="11"/>
          </p:nvPr>
        </p:nvSpPr>
        <p:spPr>
          <a:xfrm>
            <a:off x="5628621" y="1147764"/>
            <a:ext cx="2681725" cy="5508625"/>
          </a:xfrm>
        </p:spPr>
        <p:txBody>
          <a:bodyPr tIns="1371600">
            <a:noAutofit/>
          </a:bodyPr>
          <a:lstStyle>
            <a:lvl1pPr marL="0" indent="0" algn="ctr">
              <a:buNone/>
              <a:defRPr/>
            </a:lvl1pPr>
          </a:lstStyle>
          <a:p>
            <a:r>
              <a:rPr lang="en-US" smtClean="0"/>
              <a:t>Drag picture to placeholder or click icon to add</a:t>
            </a:r>
            <a:endParaRPr/>
          </a:p>
        </p:txBody>
      </p:sp>
      <p:grpSp>
        <p:nvGrpSpPr>
          <p:cNvPr id="130" name="Group 129"/>
          <p:cNvGrpSpPr/>
          <p:nvPr/>
        </p:nvGrpSpPr>
        <p:grpSpPr bwMode="invGray">
          <a:xfrm>
            <a:off x="0" y="0"/>
            <a:ext cx="9144000" cy="6858000"/>
            <a:chOff x="0" y="0"/>
            <a:chExt cx="12188825" cy="6858000"/>
          </a:xfrm>
        </p:grpSpPr>
        <p:sp>
          <p:nvSpPr>
            <p:cNvPr id="131" name="Rectangle 130"/>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2" name="Rectangle 131"/>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3" name="Rectangle 132"/>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4" name="Rectangle 133"/>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272964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preserve="1">
  <p:cSld name="Title Slide CoBranded">
    <p:spTree>
      <p:nvGrpSpPr>
        <p:cNvPr id="1" name=""/>
        <p:cNvGrpSpPr/>
        <p:nvPr/>
      </p:nvGrpSpPr>
      <p:grpSpPr>
        <a:xfrm>
          <a:off x="0" y="0"/>
          <a:ext cx="0" cy="0"/>
          <a:chOff x="0" y="0"/>
          <a:chExt cx="0" cy="0"/>
        </a:xfrm>
      </p:grpSpPr>
      <p:sp>
        <p:nvSpPr>
          <p:cNvPr id="134" name="Rectangle 133"/>
          <p:cNvSpPr/>
          <p:nvPr/>
        </p:nvSpPr>
        <p:spPr bwMode="ltGray">
          <a:xfrm>
            <a:off x="8052929" y="539872"/>
            <a:ext cx="941146"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5" name="Rectangle 134"/>
          <p:cNvSpPr/>
          <p:nvPr/>
        </p:nvSpPr>
        <p:spPr bwMode="ltGray">
          <a:xfrm>
            <a:off x="7415821" y="370770"/>
            <a:ext cx="1210034"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6" name="Rectangle 135"/>
          <p:cNvSpPr/>
          <p:nvPr/>
        </p:nvSpPr>
        <p:spPr bwMode="ltGray">
          <a:xfrm>
            <a:off x="8052931" y="539872"/>
            <a:ext cx="572924"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7" name="Rectangle 23"/>
          <p:cNvSpPr/>
          <p:nvPr/>
        </p:nvSpPr>
        <p:spPr bwMode="ltGray">
          <a:xfrm>
            <a:off x="8485269" y="370771"/>
            <a:ext cx="140585"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8" name="Rectangle 137"/>
          <p:cNvSpPr/>
          <p:nvPr/>
        </p:nvSpPr>
        <p:spPr bwMode="ltGray">
          <a:xfrm>
            <a:off x="8485269" y="539871"/>
            <a:ext cx="508806"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9" name="Rectangle 138"/>
          <p:cNvSpPr/>
          <p:nvPr/>
        </p:nvSpPr>
        <p:spPr bwMode="ltGray">
          <a:xfrm>
            <a:off x="8485269" y="539871"/>
            <a:ext cx="140587"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0" name="Rectangle 139"/>
          <p:cNvSpPr/>
          <p:nvPr/>
        </p:nvSpPr>
        <p:spPr bwMode="ltGray">
          <a:xfrm>
            <a:off x="7764426" y="858724"/>
            <a:ext cx="384618"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1" name="Rectangle 140"/>
          <p:cNvSpPr/>
          <p:nvPr/>
        </p:nvSpPr>
        <p:spPr bwMode="ltGray">
          <a:xfrm>
            <a:off x="8052930" y="858724"/>
            <a:ext cx="96113"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2" name="Rectangle 141"/>
          <p:cNvSpPr/>
          <p:nvPr/>
        </p:nvSpPr>
        <p:spPr bwMode="ltGray">
          <a:xfrm>
            <a:off x="7262268" y="1709936"/>
            <a:ext cx="368448"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3" name="Rectangle 142"/>
          <p:cNvSpPr/>
          <p:nvPr/>
        </p:nvSpPr>
        <p:spPr bwMode="ltGray">
          <a:xfrm>
            <a:off x="7415822" y="1709937"/>
            <a:ext cx="214896"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7" name="Rectangle 146"/>
          <p:cNvSpPr/>
          <p:nvPr/>
        </p:nvSpPr>
        <p:spPr bwMode="ltGray">
          <a:xfrm>
            <a:off x="1259914" y="1869743"/>
            <a:ext cx="52717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nvGrpSpPr>
          <p:cNvPr id="2" name="Group 1"/>
          <p:cNvGrpSpPr/>
          <p:nvPr userDrawn="1"/>
        </p:nvGrpSpPr>
        <p:grpSpPr>
          <a:xfrm>
            <a:off x="4358817" y="201169"/>
            <a:ext cx="2531939" cy="3024137"/>
            <a:chOff x="5810242" y="218886"/>
            <a:chExt cx="3375039" cy="3024137"/>
          </a:xfrm>
        </p:grpSpPr>
        <p:sp>
          <p:nvSpPr>
            <p:cNvPr id="144" name="Rectangle 143"/>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5" name="Rectangle 144"/>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8" name="Rectangle 147"/>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9"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0" name="Rectangle 149"/>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1"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2" name="Rectangle 151"/>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3"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4"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5" name="Rectangle 154"/>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6" name="Rectangle 155"/>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3" name="Group 2"/>
          <p:cNvGrpSpPr/>
          <p:nvPr userDrawn="1"/>
        </p:nvGrpSpPr>
        <p:grpSpPr>
          <a:xfrm>
            <a:off x="2949059" y="1298448"/>
            <a:ext cx="1610792" cy="1897884"/>
            <a:chOff x="3931054" y="1188451"/>
            <a:chExt cx="2147163" cy="1897884"/>
          </a:xfrm>
        </p:grpSpPr>
        <p:sp>
          <p:nvSpPr>
            <p:cNvPr id="146" name="Rectangle 145"/>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7" name="Rectangle 156"/>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8" name="Rectangle 157"/>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9" name="Rectangle 158"/>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0"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1" name="Rectangle 160"/>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2" name="Rectangle 161"/>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3" name="Rectangle 162"/>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4" name="Rectangle 163"/>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5" name="Rectangle 164"/>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6" name="Rectangle 165"/>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167" name="Rectangle 166"/>
          <p:cNvSpPr/>
          <p:nvPr/>
        </p:nvSpPr>
        <p:spPr bwMode="ltGray">
          <a:xfrm>
            <a:off x="1646807" y="2176089"/>
            <a:ext cx="54630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8" name="Rectangle 167"/>
          <p:cNvSpPr/>
          <p:nvPr/>
        </p:nvSpPr>
        <p:spPr bwMode="ltGray">
          <a:xfrm>
            <a:off x="2053342" y="1872562"/>
            <a:ext cx="574767"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9" name="Rectangle 43"/>
          <p:cNvSpPr/>
          <p:nvPr/>
        </p:nvSpPr>
        <p:spPr bwMode="ltGray">
          <a:xfrm>
            <a:off x="2053342" y="2176088"/>
            <a:ext cx="13976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0" name="Rectangle 169"/>
          <p:cNvSpPr/>
          <p:nvPr/>
        </p:nvSpPr>
        <p:spPr bwMode="ltGray">
          <a:xfrm>
            <a:off x="2283751" y="1732956"/>
            <a:ext cx="217803"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1" name="Rectangle 46"/>
          <p:cNvSpPr/>
          <p:nvPr/>
        </p:nvSpPr>
        <p:spPr bwMode="ltGray">
          <a:xfrm>
            <a:off x="2283751" y="1872562"/>
            <a:ext cx="217803"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2" name="Rectangle 171"/>
          <p:cNvSpPr/>
          <p:nvPr/>
        </p:nvSpPr>
        <p:spPr bwMode="ltGray">
          <a:xfrm>
            <a:off x="2429085" y="1956032"/>
            <a:ext cx="284918"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3" name="Rectangle 46"/>
          <p:cNvSpPr/>
          <p:nvPr/>
        </p:nvSpPr>
        <p:spPr bwMode="ltGray">
          <a:xfrm>
            <a:off x="2429085" y="1956031"/>
            <a:ext cx="72469"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4" name="Rectangle 74"/>
          <p:cNvSpPr/>
          <p:nvPr/>
        </p:nvSpPr>
        <p:spPr bwMode="ltGray">
          <a:xfrm>
            <a:off x="1646807" y="2176089"/>
            <a:ext cx="14027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5" name="Rectangle 174"/>
          <p:cNvSpPr/>
          <p:nvPr/>
        </p:nvSpPr>
        <p:spPr bwMode="ltGray">
          <a:xfrm>
            <a:off x="1312087" y="2123937"/>
            <a:ext cx="242647"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6" name="Rectangle 175"/>
          <p:cNvSpPr/>
          <p:nvPr/>
        </p:nvSpPr>
        <p:spPr bwMode="ltGray">
          <a:xfrm>
            <a:off x="1078988" y="2880776"/>
            <a:ext cx="163686"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075" name="Rectangle 3"/>
          <p:cNvSpPr>
            <a:spLocks noGrp="1" noChangeArrowheads="1"/>
          </p:cNvSpPr>
          <p:nvPr>
            <p:ph type="ctrTitle" hasCustomPrompt="1"/>
          </p:nvPr>
        </p:nvSpPr>
        <p:spPr bwMode="auto">
          <a:xfrm>
            <a:off x="914400" y="3048002"/>
            <a:ext cx="7315202" cy="13938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914399" y="5050673"/>
            <a:ext cx="7315202"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bwMode="auto">
          <a:xfrm>
            <a:off x="914401" y="5486402"/>
            <a:ext cx="731520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128" name="Group 127"/>
          <p:cNvGrpSpPr/>
          <p:nvPr/>
        </p:nvGrpSpPr>
        <p:grpSpPr bwMode="invGray">
          <a:xfrm>
            <a:off x="0" y="0"/>
            <a:ext cx="9144000" cy="6858000"/>
            <a:chOff x="0" y="0"/>
            <a:chExt cx="12188825" cy="6858000"/>
          </a:xfrm>
        </p:grpSpPr>
        <p:sp>
          <p:nvSpPr>
            <p:cNvPr id="129" name="Rectangle 128"/>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0" name="Rectangle 129"/>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1" name="Rectangle 130"/>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2" name="Rectangle 131"/>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pic>
        <p:nvPicPr>
          <p:cNvPr id="5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94" y="623361"/>
            <a:ext cx="1852142" cy="651420"/>
          </a:xfrm>
          <a:prstGeom prst="rect">
            <a:avLst/>
          </a:prstGeom>
        </p:spPr>
      </p:pic>
      <p:cxnSp>
        <p:nvCxnSpPr>
          <p:cNvPr id="58" name="Straight Connector 57"/>
          <p:cNvCxnSpPr/>
          <p:nvPr/>
        </p:nvCxnSpPr>
        <p:spPr bwMode="auto">
          <a:xfrm>
            <a:off x="2728294" y="624198"/>
            <a:ext cx="0" cy="609600"/>
          </a:xfrm>
          <a:prstGeom prst="line">
            <a:avLst/>
          </a:prstGeom>
          <a:solidFill>
            <a:schemeClr val="accent1"/>
          </a:solidFill>
          <a:ln w="19050" cap="flat" cmpd="sng" algn="ctr">
            <a:solidFill>
              <a:schemeClr val="accent6">
                <a:lumMod val="40000"/>
                <a:lumOff val="60000"/>
              </a:schemeClr>
            </a:solidFill>
            <a:prstDash val="solid"/>
            <a:miter lim="800000"/>
            <a:headEnd type="none" w="med" len="med"/>
            <a:tailEnd type="none" w="med" len="med"/>
          </a:ln>
          <a:effectLst/>
        </p:spPr>
      </p:cxnSp>
    </p:spTree>
    <p:extLst>
      <p:ext uri="{BB962C8B-B14F-4D97-AF65-F5344CB8AC3E}">
        <p14:creationId xmlns:p14="http://schemas.microsoft.com/office/powerpoint/2010/main" val="165662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p:cSld name="Title Slide CoBranded Portrait">
    <p:spTree>
      <p:nvGrpSpPr>
        <p:cNvPr id="1" name=""/>
        <p:cNvGrpSpPr/>
        <p:nvPr/>
      </p:nvGrpSpPr>
      <p:grpSpPr>
        <a:xfrm>
          <a:off x="0" y="0"/>
          <a:ext cx="0" cy="0"/>
          <a:chOff x="0" y="0"/>
          <a:chExt cx="0" cy="0"/>
        </a:xfrm>
      </p:grpSpPr>
      <p:sp>
        <p:nvSpPr>
          <p:cNvPr id="136" name="Rectangle 135"/>
          <p:cNvSpPr/>
          <p:nvPr/>
        </p:nvSpPr>
        <p:spPr bwMode="ltGray">
          <a:xfrm>
            <a:off x="8052929" y="539872"/>
            <a:ext cx="941146"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7" name="Rectangle 136"/>
          <p:cNvSpPr/>
          <p:nvPr/>
        </p:nvSpPr>
        <p:spPr bwMode="ltGray">
          <a:xfrm>
            <a:off x="7415821" y="370770"/>
            <a:ext cx="1210034"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8" name="Rectangle 137"/>
          <p:cNvSpPr/>
          <p:nvPr/>
        </p:nvSpPr>
        <p:spPr bwMode="ltGray">
          <a:xfrm>
            <a:off x="8052931" y="539872"/>
            <a:ext cx="572924"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9" name="Rectangle 23"/>
          <p:cNvSpPr/>
          <p:nvPr/>
        </p:nvSpPr>
        <p:spPr bwMode="ltGray">
          <a:xfrm>
            <a:off x="8485269" y="370771"/>
            <a:ext cx="140585"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0" name="Rectangle 139"/>
          <p:cNvSpPr/>
          <p:nvPr/>
        </p:nvSpPr>
        <p:spPr bwMode="ltGray">
          <a:xfrm>
            <a:off x="8485269" y="539871"/>
            <a:ext cx="508806"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1" name="Rectangle 140"/>
          <p:cNvSpPr/>
          <p:nvPr/>
        </p:nvSpPr>
        <p:spPr bwMode="ltGray">
          <a:xfrm>
            <a:off x="8485269" y="539871"/>
            <a:ext cx="140587"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2" name="Rectangle 141"/>
          <p:cNvSpPr/>
          <p:nvPr/>
        </p:nvSpPr>
        <p:spPr bwMode="ltGray">
          <a:xfrm>
            <a:off x="7764426" y="858724"/>
            <a:ext cx="384618"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3" name="Rectangle 142"/>
          <p:cNvSpPr/>
          <p:nvPr/>
        </p:nvSpPr>
        <p:spPr bwMode="ltGray">
          <a:xfrm>
            <a:off x="8052930" y="858724"/>
            <a:ext cx="96113"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4" name="Rectangle 143"/>
          <p:cNvSpPr/>
          <p:nvPr/>
        </p:nvSpPr>
        <p:spPr bwMode="ltGray">
          <a:xfrm>
            <a:off x="7262268" y="1709936"/>
            <a:ext cx="368448"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5" name="Rectangle 144"/>
          <p:cNvSpPr/>
          <p:nvPr/>
        </p:nvSpPr>
        <p:spPr bwMode="ltGray">
          <a:xfrm>
            <a:off x="7415822" y="1709937"/>
            <a:ext cx="214896"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9" name="Rectangle 148"/>
          <p:cNvSpPr/>
          <p:nvPr/>
        </p:nvSpPr>
        <p:spPr bwMode="ltGray">
          <a:xfrm>
            <a:off x="1259914" y="1869743"/>
            <a:ext cx="52717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nvGrpSpPr>
          <p:cNvPr id="2" name="Group 1"/>
          <p:cNvGrpSpPr/>
          <p:nvPr userDrawn="1"/>
        </p:nvGrpSpPr>
        <p:grpSpPr>
          <a:xfrm>
            <a:off x="4358817" y="201169"/>
            <a:ext cx="2531939" cy="3024137"/>
            <a:chOff x="5810242" y="218886"/>
            <a:chExt cx="3375039" cy="3024137"/>
          </a:xfrm>
        </p:grpSpPr>
        <p:sp>
          <p:nvSpPr>
            <p:cNvPr id="146" name="Rectangle 145"/>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7" name="Rectangle 146"/>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0" name="Rectangle 149"/>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1"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2" name="Rectangle 151"/>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3"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4" name="Rectangle 153"/>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5"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6"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7" name="Rectangle 156"/>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8" name="Rectangle 157"/>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3" name="Group 2"/>
          <p:cNvGrpSpPr/>
          <p:nvPr userDrawn="1"/>
        </p:nvGrpSpPr>
        <p:grpSpPr>
          <a:xfrm>
            <a:off x="2949059" y="1298448"/>
            <a:ext cx="1610792" cy="1897884"/>
            <a:chOff x="3931054" y="1188451"/>
            <a:chExt cx="2147163" cy="1897884"/>
          </a:xfrm>
        </p:grpSpPr>
        <p:sp>
          <p:nvSpPr>
            <p:cNvPr id="148" name="Rectangle 147"/>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9" name="Rectangle 158"/>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0" name="Rectangle 159"/>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1" name="Rectangle 160"/>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2"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3" name="Rectangle 162"/>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4" name="Rectangle 163"/>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5" name="Rectangle 164"/>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6" name="Rectangle 165"/>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7" name="Rectangle 166"/>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8" name="Rectangle 167"/>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169" name="Rectangle 168"/>
          <p:cNvSpPr/>
          <p:nvPr/>
        </p:nvSpPr>
        <p:spPr bwMode="ltGray">
          <a:xfrm>
            <a:off x="1646807" y="2176089"/>
            <a:ext cx="54630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0" name="Rectangle 169"/>
          <p:cNvSpPr/>
          <p:nvPr/>
        </p:nvSpPr>
        <p:spPr bwMode="ltGray">
          <a:xfrm>
            <a:off x="2053342" y="1872562"/>
            <a:ext cx="574767"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1" name="Rectangle 43"/>
          <p:cNvSpPr/>
          <p:nvPr/>
        </p:nvSpPr>
        <p:spPr bwMode="ltGray">
          <a:xfrm>
            <a:off x="2053342" y="2176088"/>
            <a:ext cx="13976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2" name="Rectangle 171"/>
          <p:cNvSpPr/>
          <p:nvPr/>
        </p:nvSpPr>
        <p:spPr bwMode="ltGray">
          <a:xfrm>
            <a:off x="2283751" y="1732956"/>
            <a:ext cx="217803"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3" name="Rectangle 46"/>
          <p:cNvSpPr/>
          <p:nvPr/>
        </p:nvSpPr>
        <p:spPr bwMode="ltGray">
          <a:xfrm>
            <a:off x="2283751" y="1872562"/>
            <a:ext cx="217803"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4" name="Rectangle 173"/>
          <p:cNvSpPr/>
          <p:nvPr/>
        </p:nvSpPr>
        <p:spPr bwMode="ltGray">
          <a:xfrm>
            <a:off x="2429085" y="1956032"/>
            <a:ext cx="284918"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5" name="Rectangle 46"/>
          <p:cNvSpPr/>
          <p:nvPr/>
        </p:nvSpPr>
        <p:spPr bwMode="ltGray">
          <a:xfrm>
            <a:off x="2429085" y="1956031"/>
            <a:ext cx="72469"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6" name="Rectangle 74"/>
          <p:cNvSpPr/>
          <p:nvPr/>
        </p:nvSpPr>
        <p:spPr bwMode="ltGray">
          <a:xfrm>
            <a:off x="1646807" y="2176089"/>
            <a:ext cx="14027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7" name="Rectangle 176"/>
          <p:cNvSpPr/>
          <p:nvPr/>
        </p:nvSpPr>
        <p:spPr bwMode="ltGray">
          <a:xfrm>
            <a:off x="1312087" y="2123937"/>
            <a:ext cx="242647"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8" name="Rectangle 177"/>
          <p:cNvSpPr/>
          <p:nvPr/>
        </p:nvSpPr>
        <p:spPr bwMode="ltGray">
          <a:xfrm>
            <a:off x="1078988" y="2880776"/>
            <a:ext cx="163686"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075" name="Rectangle 3"/>
          <p:cNvSpPr>
            <a:spLocks noGrp="1" noChangeArrowheads="1"/>
          </p:cNvSpPr>
          <p:nvPr>
            <p:ph type="ctrTitle" hasCustomPrompt="1"/>
          </p:nvPr>
        </p:nvSpPr>
        <p:spPr bwMode="auto">
          <a:xfrm>
            <a:off x="914399" y="3048002"/>
            <a:ext cx="4114800" cy="13938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914399" y="5050673"/>
            <a:ext cx="4114800"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bwMode="auto">
          <a:xfrm>
            <a:off x="914400" y="5486402"/>
            <a:ext cx="4114799"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sp>
        <p:nvSpPr>
          <p:cNvPr id="129" name="Picture Placeholder 2"/>
          <p:cNvSpPr>
            <a:spLocks noGrp="1"/>
          </p:cNvSpPr>
          <p:nvPr>
            <p:ph type="pic" sz="quarter" idx="11"/>
          </p:nvPr>
        </p:nvSpPr>
        <p:spPr>
          <a:xfrm>
            <a:off x="5628621" y="1147764"/>
            <a:ext cx="2681725" cy="5508625"/>
          </a:xfrm>
        </p:spPr>
        <p:txBody>
          <a:bodyPr tIns="1371600">
            <a:noAutofit/>
          </a:bodyPr>
          <a:lstStyle>
            <a:lvl1pPr marL="0" indent="0" algn="ctr">
              <a:buNone/>
              <a:defRPr/>
            </a:lvl1pPr>
          </a:lstStyle>
          <a:p>
            <a:r>
              <a:rPr lang="en-US" smtClean="0"/>
              <a:t>Drag picture to placeholder or click icon to add</a:t>
            </a:r>
            <a:endParaRPr/>
          </a:p>
        </p:txBody>
      </p:sp>
      <p:grpSp>
        <p:nvGrpSpPr>
          <p:cNvPr id="130" name="Group 129"/>
          <p:cNvGrpSpPr/>
          <p:nvPr/>
        </p:nvGrpSpPr>
        <p:grpSpPr bwMode="invGray">
          <a:xfrm>
            <a:off x="0" y="0"/>
            <a:ext cx="9144000" cy="6858000"/>
            <a:chOff x="0" y="0"/>
            <a:chExt cx="12188825" cy="6858000"/>
          </a:xfrm>
        </p:grpSpPr>
        <p:sp>
          <p:nvSpPr>
            <p:cNvPr id="131" name="Rectangle 130"/>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2" name="Rectangle 131"/>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3" name="Rectangle 132"/>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4" name="Rectangle 133"/>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pic>
        <p:nvPicPr>
          <p:cNvPr id="58"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94" y="623361"/>
            <a:ext cx="1852142" cy="651420"/>
          </a:xfrm>
          <a:prstGeom prst="rect">
            <a:avLst/>
          </a:prstGeom>
        </p:spPr>
      </p:pic>
      <p:cxnSp>
        <p:nvCxnSpPr>
          <p:cNvPr id="57" name="Straight Connector 56"/>
          <p:cNvCxnSpPr/>
          <p:nvPr/>
        </p:nvCxnSpPr>
        <p:spPr bwMode="auto">
          <a:xfrm>
            <a:off x="2728294" y="624198"/>
            <a:ext cx="0" cy="609600"/>
          </a:xfrm>
          <a:prstGeom prst="line">
            <a:avLst/>
          </a:prstGeom>
          <a:solidFill>
            <a:schemeClr val="accent1"/>
          </a:solidFill>
          <a:ln w="19050" cap="flat" cmpd="sng" algn="ctr">
            <a:solidFill>
              <a:schemeClr val="accent6">
                <a:lumMod val="40000"/>
                <a:lumOff val="60000"/>
              </a:schemeClr>
            </a:solidFill>
            <a:prstDash val="solid"/>
            <a:miter lim="800000"/>
            <a:headEnd type="none" w="med" len="med"/>
            <a:tailEnd type="none" w="med" len="med"/>
          </a:ln>
          <a:effectLst/>
        </p:spPr>
      </p:cxnSp>
    </p:spTree>
    <p:extLst>
      <p:ext uri="{BB962C8B-B14F-4D97-AF65-F5344CB8AC3E}">
        <p14:creationId xmlns:p14="http://schemas.microsoft.com/office/powerpoint/2010/main" val="254054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preserve="1">
  <p:cSld name="Title Slide Horizontal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bwMode="white">
          <a:xfrm>
            <a:off x="0" y="3041202"/>
            <a:ext cx="9144000" cy="3816798"/>
          </a:xfrm>
          <a:prstGeom prst="rect">
            <a:avLst/>
          </a:pr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075" name="Rectangle 3"/>
          <p:cNvSpPr>
            <a:spLocks noGrp="1" noChangeArrowheads="1"/>
          </p:cNvSpPr>
          <p:nvPr>
            <p:ph type="ctrTitle" hasCustomPrompt="1"/>
          </p:nvPr>
        </p:nvSpPr>
        <p:spPr bwMode="auto">
          <a:xfrm>
            <a:off x="914400" y="3200401"/>
            <a:ext cx="7315202" cy="12414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914399" y="5050673"/>
            <a:ext cx="7315202"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bwMode="auto">
          <a:xfrm>
            <a:off x="914401" y="5486402"/>
            <a:ext cx="731520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76" name="Group 75"/>
          <p:cNvGrpSpPr/>
          <p:nvPr/>
        </p:nvGrpSpPr>
        <p:grpSpPr bwMode="invGray">
          <a:xfrm>
            <a:off x="0" y="0"/>
            <a:ext cx="9144000" cy="6858000"/>
            <a:chOff x="0" y="0"/>
            <a:chExt cx="12188825" cy="6858000"/>
          </a:xfrm>
        </p:grpSpPr>
        <p:sp>
          <p:nvSpPr>
            <p:cNvPr id="77" name="Rectangle 76"/>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8" name="Rectangle 77"/>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9" name="Rectangle 78"/>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1" name="Rectangle 80"/>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97965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3050" cy="687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797890" y="493298"/>
            <a:ext cx="7990514" cy="1143000"/>
          </a:xfrm>
        </p:spPr>
        <p:txBody>
          <a:bodyPr/>
          <a:lstStyle>
            <a:lvl1pPr algn="l">
              <a:defRPr b="1">
                <a:solidFill>
                  <a:srgbClr val="C0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97890" y="1760137"/>
            <a:ext cx="7990514" cy="39617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a:xfrm>
            <a:off x="6934200" y="76200"/>
            <a:ext cx="2133600" cy="365125"/>
          </a:xfrm>
        </p:spPr>
        <p:txBody>
          <a:bodyPr/>
          <a:lstStyle>
            <a:lvl1pPr>
              <a:defRPr/>
            </a:lvl1pPr>
          </a:lstStyle>
          <a:p>
            <a:pPr>
              <a:defRPr/>
            </a:pPr>
            <a:fld id="{F3CCDD0D-AFE6-624B-8A95-DBB063BDCE4E}" type="slidenum">
              <a:rPr lang="en-US"/>
              <a:pPr>
                <a:defRPr/>
              </a:pPr>
              <a:t>‹#›</a:t>
            </a:fld>
            <a:endParaRPr lang="en-US" dirty="0"/>
          </a:p>
        </p:txBody>
      </p:sp>
    </p:spTree>
    <p:extLst>
      <p:ext uri="{BB962C8B-B14F-4D97-AF65-F5344CB8AC3E}">
        <p14:creationId xmlns:p14="http://schemas.microsoft.com/office/powerpoint/2010/main" val="416125432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reserve="1">
  <p:cSld name="Title Slide Vertical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3" name="Rectangle 82"/>
          <p:cNvSpPr/>
          <p:nvPr/>
        </p:nvSpPr>
        <p:spPr bwMode="white">
          <a:xfrm>
            <a:off x="75458" y="100583"/>
            <a:ext cx="7254129" cy="6656832"/>
          </a:xfrm>
          <a:custGeom>
            <a:avLst/>
            <a:gdLst/>
            <a:ahLst/>
            <a:cxnLst/>
            <a:rect l="l" t="t" r="r" b="b"/>
            <a:pathLst>
              <a:path w="9669653" h="6656832">
                <a:moveTo>
                  <a:pt x="0" y="0"/>
                </a:moveTo>
                <a:lnTo>
                  <a:pt x="2939923" y="0"/>
                </a:lnTo>
                <a:lnTo>
                  <a:pt x="7988095" y="0"/>
                </a:lnTo>
                <a:lnTo>
                  <a:pt x="8826373" y="0"/>
                </a:lnTo>
                <a:lnTo>
                  <a:pt x="8826373" y="3124200"/>
                </a:lnTo>
                <a:lnTo>
                  <a:pt x="9410573" y="3124200"/>
                </a:lnTo>
                <a:lnTo>
                  <a:pt x="9410573" y="5210708"/>
                </a:lnTo>
                <a:lnTo>
                  <a:pt x="9669653" y="5210708"/>
                </a:lnTo>
                <a:lnTo>
                  <a:pt x="9669653" y="6641591"/>
                </a:lnTo>
                <a:lnTo>
                  <a:pt x="9410573" y="6641591"/>
                </a:lnTo>
                <a:lnTo>
                  <a:pt x="9410573" y="6656832"/>
                </a:lnTo>
                <a:lnTo>
                  <a:pt x="8780872" y="6656832"/>
                </a:lnTo>
                <a:lnTo>
                  <a:pt x="3524123" y="6656832"/>
                </a:lnTo>
                <a:lnTo>
                  <a:pt x="792777" y="6656832"/>
                </a:lnTo>
                <a:lnTo>
                  <a:pt x="792777" y="6655816"/>
                </a:lnTo>
                <a:lnTo>
                  <a:pt x="0" y="6655816"/>
                </a:lnTo>
                <a:close/>
              </a:path>
            </a:pathLst>
          </a:cu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nvGrpSpPr>
          <p:cNvPr id="91" name="Group 90"/>
          <p:cNvGrpSpPr/>
          <p:nvPr/>
        </p:nvGrpSpPr>
        <p:grpSpPr bwMode="ltGray">
          <a:xfrm>
            <a:off x="6249171" y="187419"/>
            <a:ext cx="1080713" cy="1811704"/>
            <a:chOff x="10441503" y="494758"/>
            <a:chExt cx="1329339" cy="1671811"/>
          </a:xfrm>
        </p:grpSpPr>
        <p:sp>
          <p:nvSpPr>
            <p:cNvPr id="92" name="Rectangle 91"/>
            <p:cNvSpPr/>
            <p:nvPr/>
          </p:nvSpPr>
          <p:spPr bwMode="ltGray">
            <a:xfrm rot="16200000">
              <a:off x="10563967" y="494758"/>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3" name="Rectangle 92"/>
            <p:cNvSpPr/>
            <p:nvPr/>
          </p:nvSpPr>
          <p:spPr bwMode="ltGray">
            <a:xfrm rot="16200000">
              <a:off x="10447203" y="844523"/>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4" name="Rectangle 93"/>
            <p:cNvSpPr/>
            <p:nvPr/>
          </p:nvSpPr>
          <p:spPr bwMode="ltGray">
            <a:xfrm rot="16200000">
              <a:off x="10741700" y="672490"/>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5" name="Rectangle 94"/>
            <p:cNvSpPr/>
            <p:nvPr/>
          </p:nvSpPr>
          <p:spPr bwMode="ltGray">
            <a:xfrm rot="16200000">
              <a:off x="10796877" y="130852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6" name="Rectangle 95"/>
            <p:cNvSpPr/>
            <p:nvPr/>
          </p:nvSpPr>
          <p:spPr bwMode="ltGray">
            <a:xfrm rot="16200000">
              <a:off x="10936132" y="1169266"/>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7" name="Rectangle 96"/>
            <p:cNvSpPr/>
            <p:nvPr/>
          </p:nvSpPr>
          <p:spPr bwMode="ltGray">
            <a:xfrm rot="16200000">
              <a:off x="11413247" y="1808974"/>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8" name="Rectangle 97"/>
            <p:cNvSpPr/>
            <p:nvPr/>
          </p:nvSpPr>
          <p:spPr bwMode="ltGray">
            <a:xfrm rot="16200000">
              <a:off x="11412451" y="1809771"/>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99" name="Group 98"/>
          <p:cNvGrpSpPr/>
          <p:nvPr/>
        </p:nvGrpSpPr>
        <p:grpSpPr bwMode="ltGray">
          <a:xfrm>
            <a:off x="6249170" y="1838489"/>
            <a:ext cx="1349361" cy="2054453"/>
            <a:chOff x="10331508" y="2525213"/>
            <a:chExt cx="1835504" cy="2096514"/>
          </a:xfrm>
        </p:grpSpPr>
        <p:sp>
          <p:nvSpPr>
            <p:cNvPr id="100" name="Rectangle 99"/>
            <p:cNvSpPr/>
            <p:nvPr/>
          </p:nvSpPr>
          <p:spPr bwMode="ltGray">
            <a:xfrm rot="16200000">
              <a:off x="10808869" y="3263446"/>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1" name="Rectangle 100"/>
            <p:cNvSpPr/>
            <p:nvPr/>
          </p:nvSpPr>
          <p:spPr bwMode="ltGray">
            <a:xfrm rot="16200000">
              <a:off x="11399351" y="3854066"/>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2" name="Rectangle 101"/>
            <p:cNvSpPr/>
            <p:nvPr/>
          </p:nvSpPr>
          <p:spPr bwMode="ltGray">
            <a:xfrm rot="16200000">
              <a:off x="10484696" y="2643576"/>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3" name="Rectangle 43"/>
            <p:cNvSpPr/>
            <p:nvPr/>
          </p:nvSpPr>
          <p:spPr bwMode="ltGray">
            <a:xfrm rot="16200000">
              <a:off x="10956718" y="3115598"/>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4" name="Rectangle 103"/>
            <p:cNvSpPr/>
            <p:nvPr/>
          </p:nvSpPr>
          <p:spPr bwMode="ltGray">
            <a:xfrm rot="16200000">
              <a:off x="10333175" y="282618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5" name="Rectangle 46"/>
            <p:cNvSpPr/>
            <p:nvPr/>
          </p:nvSpPr>
          <p:spPr bwMode="ltGray">
            <a:xfrm rot="16200000">
              <a:off x="10407772" y="2900783"/>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6" name="Rectangle 105"/>
            <p:cNvSpPr/>
            <p:nvPr/>
          </p:nvSpPr>
          <p:spPr bwMode="ltGray">
            <a:xfrm rot="16200000">
              <a:off x="10572083" y="2523032"/>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7" name="Rectangle 46"/>
            <p:cNvSpPr/>
            <p:nvPr/>
          </p:nvSpPr>
          <p:spPr bwMode="ltGray">
            <a:xfrm rot="16200000">
              <a:off x="10555889" y="2841867"/>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8" name="Rectangle 53"/>
            <p:cNvSpPr/>
            <p:nvPr/>
          </p:nvSpPr>
          <p:spPr bwMode="ltGray">
            <a:xfrm rot="16200000">
              <a:off x="11399420" y="3853996"/>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9" name="Rectangle 108"/>
            <p:cNvSpPr/>
            <p:nvPr/>
          </p:nvSpPr>
          <p:spPr bwMode="ltGray">
            <a:xfrm rot="16200000">
              <a:off x="11700399" y="4152981"/>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110" name="Group 109"/>
          <p:cNvGrpSpPr/>
          <p:nvPr/>
        </p:nvGrpSpPr>
        <p:grpSpPr bwMode="ltGray">
          <a:xfrm>
            <a:off x="6764503" y="3847709"/>
            <a:ext cx="1093847" cy="1566458"/>
            <a:chOff x="11033674" y="4731829"/>
            <a:chExt cx="1487934" cy="1598528"/>
          </a:xfrm>
        </p:grpSpPr>
        <p:sp>
          <p:nvSpPr>
            <p:cNvPr id="111" name="Rectangle 110"/>
            <p:cNvSpPr/>
            <p:nvPr/>
          </p:nvSpPr>
          <p:spPr bwMode="ltGray">
            <a:xfrm rot="16200000">
              <a:off x="11037401" y="4771641"/>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2" name="Rectangle 111"/>
            <p:cNvSpPr/>
            <p:nvPr/>
          </p:nvSpPr>
          <p:spPr bwMode="ltGray">
            <a:xfrm rot="16200000">
              <a:off x="12282724" y="4730553"/>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3" name="Rectangle 112"/>
            <p:cNvSpPr/>
            <p:nvPr/>
          </p:nvSpPr>
          <p:spPr bwMode="ltGray">
            <a:xfrm rot="16200000">
              <a:off x="11599589" y="5210328"/>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4" name="Rectangle 113"/>
            <p:cNvSpPr/>
            <p:nvPr/>
          </p:nvSpPr>
          <p:spPr bwMode="ltGray">
            <a:xfrm rot="16200000">
              <a:off x="11521362" y="544465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5" name="Rectangle 114"/>
            <p:cNvSpPr/>
            <p:nvPr/>
          </p:nvSpPr>
          <p:spPr bwMode="ltGray">
            <a:xfrm rot="16200000">
              <a:off x="11718661" y="5329399"/>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6" name="Rectangle 23"/>
            <p:cNvSpPr/>
            <p:nvPr/>
          </p:nvSpPr>
          <p:spPr bwMode="ltGray">
            <a:xfrm rot="16200000">
              <a:off x="11615661" y="5350353"/>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7" name="Rectangle 116"/>
            <p:cNvSpPr/>
            <p:nvPr/>
          </p:nvSpPr>
          <p:spPr bwMode="ltGray">
            <a:xfrm rot="16200000">
              <a:off x="11537612" y="5272304"/>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8" name="Rectangle 117"/>
            <p:cNvSpPr/>
            <p:nvPr/>
          </p:nvSpPr>
          <p:spPr bwMode="ltGray">
            <a:xfrm rot="16200000">
              <a:off x="11755626" y="5755507"/>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9" name="Rectangle 118"/>
            <p:cNvSpPr/>
            <p:nvPr/>
          </p:nvSpPr>
          <p:spPr bwMode="ltGray">
            <a:xfrm rot="16200000">
              <a:off x="11848920" y="5662214"/>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0" name="Rectangle 119"/>
            <p:cNvSpPr/>
            <p:nvPr/>
          </p:nvSpPr>
          <p:spPr bwMode="ltGray">
            <a:xfrm rot="16200000">
              <a:off x="12168563" y="6090786"/>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1" name="Rectangle 120"/>
            <p:cNvSpPr/>
            <p:nvPr/>
          </p:nvSpPr>
          <p:spPr bwMode="ltGray">
            <a:xfrm rot="16200000">
              <a:off x="12168029" y="6091319"/>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2" name="Rectangle 121"/>
            <p:cNvSpPr/>
            <p:nvPr/>
          </p:nvSpPr>
          <p:spPr bwMode="ltGray">
            <a:xfrm rot="16200000">
              <a:off x="11656684" y="5391375"/>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123" name="Rectangle 122"/>
          <p:cNvSpPr/>
          <p:nvPr/>
        </p:nvSpPr>
        <p:spPr bwMode="ltGray">
          <a:xfrm rot="16200000">
            <a:off x="7098562" y="6216072"/>
            <a:ext cx="503748" cy="37777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4" name="Rectangle 123"/>
          <p:cNvSpPr/>
          <p:nvPr/>
        </p:nvSpPr>
        <p:spPr bwMode="ltGray">
          <a:xfrm rot="16200000">
            <a:off x="7261990" y="5866713"/>
            <a:ext cx="516794" cy="39148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5" name="Rectangle 124"/>
          <p:cNvSpPr/>
          <p:nvPr/>
        </p:nvSpPr>
        <p:spPr bwMode="ltGray">
          <a:xfrm rot="16200000">
            <a:off x="7097128" y="5458471"/>
            <a:ext cx="543723" cy="41188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6" name="Rectangle 43"/>
          <p:cNvSpPr/>
          <p:nvPr/>
        </p:nvSpPr>
        <p:spPr bwMode="ltGray">
          <a:xfrm rot="16200000">
            <a:off x="7383680" y="5745023"/>
            <a:ext cx="132216" cy="250283"/>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7" name="Rectangle 126"/>
          <p:cNvSpPr/>
          <p:nvPr/>
        </p:nvSpPr>
        <p:spPr bwMode="ltGray">
          <a:xfrm rot="16200000">
            <a:off x="7063820" y="5537174"/>
            <a:ext cx="206040" cy="156230"/>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8" name="Rectangle 46"/>
          <p:cNvSpPr/>
          <p:nvPr/>
        </p:nvSpPr>
        <p:spPr bwMode="ltGray">
          <a:xfrm rot="16200000">
            <a:off x="7100983" y="5574337"/>
            <a:ext cx="206040" cy="81906"/>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9" name="Rectangle 128"/>
          <p:cNvSpPr/>
          <p:nvPr/>
        </p:nvSpPr>
        <p:spPr bwMode="ltGray">
          <a:xfrm rot="16200000">
            <a:off x="7174910" y="5343873"/>
            <a:ext cx="269530" cy="2043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0" name="Rectangle 46"/>
          <p:cNvSpPr/>
          <p:nvPr/>
        </p:nvSpPr>
        <p:spPr bwMode="ltGray">
          <a:xfrm rot="16200000">
            <a:off x="7191945" y="5527814"/>
            <a:ext cx="68554" cy="3746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1" name="Rectangle 74"/>
          <p:cNvSpPr/>
          <p:nvPr/>
        </p:nvSpPr>
        <p:spPr bwMode="ltGray">
          <a:xfrm rot="16200000">
            <a:off x="7348102" y="6129630"/>
            <a:ext cx="167766" cy="214674"/>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2" name="Rectangle 131"/>
          <p:cNvSpPr/>
          <p:nvPr/>
        </p:nvSpPr>
        <p:spPr bwMode="ltGray">
          <a:xfrm rot="16200000">
            <a:off x="7269136" y="6400629"/>
            <a:ext cx="229542" cy="17405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075" name="Rectangle 3"/>
          <p:cNvSpPr>
            <a:spLocks noGrp="1" noChangeArrowheads="1"/>
          </p:cNvSpPr>
          <p:nvPr>
            <p:ph type="ctrTitle" hasCustomPrompt="1"/>
          </p:nvPr>
        </p:nvSpPr>
        <p:spPr bwMode="auto">
          <a:xfrm>
            <a:off x="914401" y="3048002"/>
            <a:ext cx="5029557" cy="13938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914399" y="5050673"/>
            <a:ext cx="5029557"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bwMode="auto">
          <a:xfrm>
            <a:off x="914401" y="5486402"/>
            <a:ext cx="5029557"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82" name="Group 81"/>
          <p:cNvGrpSpPr/>
          <p:nvPr/>
        </p:nvGrpSpPr>
        <p:grpSpPr bwMode="invGray">
          <a:xfrm>
            <a:off x="0" y="0"/>
            <a:ext cx="9144000" cy="6858000"/>
            <a:chOff x="0" y="0"/>
            <a:chExt cx="12188825" cy="6858000"/>
          </a:xfrm>
        </p:grpSpPr>
        <p:sp>
          <p:nvSpPr>
            <p:cNvPr id="84" name="Rectangle 83"/>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5" name="Rectangle 84"/>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6" name="Rectangle 85"/>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7" name="Rectangle 86"/>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133" name="Rectangle 132"/>
          <p:cNvSpPr/>
          <p:nvPr/>
        </p:nvSpPr>
        <p:spPr bwMode="ltGray">
          <a:xfrm rot="16200000">
            <a:off x="7639575" y="6680342"/>
            <a:ext cx="202084" cy="15323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pic>
        <p:nvPicPr>
          <p:cNvPr id="56" name="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94" y="783325"/>
            <a:ext cx="1852142" cy="651420"/>
          </a:xfrm>
          <a:prstGeom prst="rect">
            <a:avLst/>
          </a:prstGeom>
        </p:spPr>
      </p:pic>
    </p:spTree>
    <p:extLst>
      <p:ext uri="{BB962C8B-B14F-4D97-AF65-F5344CB8AC3E}">
        <p14:creationId xmlns:p14="http://schemas.microsoft.com/office/powerpoint/2010/main" val="340423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secHead" preserve="1">
  <p:cSld name="Transition">
    <p:bg>
      <p:bgPr>
        <a:solidFill>
          <a:srgbClr val="EFEFEF"/>
        </a:solidFill>
        <a:effectLst/>
      </p:bgPr>
    </p:bg>
    <p:spTree>
      <p:nvGrpSpPr>
        <p:cNvPr id="1" name=""/>
        <p:cNvGrpSpPr/>
        <p:nvPr/>
      </p:nvGrpSpPr>
      <p:grpSpPr>
        <a:xfrm>
          <a:off x="0" y="0"/>
          <a:ext cx="0" cy="0"/>
          <a:chOff x="0" y="0"/>
          <a:chExt cx="0" cy="0"/>
        </a:xfrm>
      </p:grpSpPr>
      <p:sp>
        <p:nvSpPr>
          <p:cNvPr id="117" name="Rectangle 116"/>
          <p:cNvSpPr/>
          <p:nvPr/>
        </p:nvSpPr>
        <p:spPr bwMode="ltGray">
          <a:xfrm>
            <a:off x="8052929" y="539872"/>
            <a:ext cx="941146"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8" name="Rectangle 117"/>
          <p:cNvSpPr/>
          <p:nvPr/>
        </p:nvSpPr>
        <p:spPr bwMode="ltGray">
          <a:xfrm>
            <a:off x="7415821" y="370770"/>
            <a:ext cx="1210034"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9" name="Rectangle 118"/>
          <p:cNvSpPr/>
          <p:nvPr/>
        </p:nvSpPr>
        <p:spPr bwMode="ltGray">
          <a:xfrm>
            <a:off x="8052931" y="539872"/>
            <a:ext cx="572924"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0" name="Rectangle 23"/>
          <p:cNvSpPr/>
          <p:nvPr/>
        </p:nvSpPr>
        <p:spPr bwMode="ltGray">
          <a:xfrm>
            <a:off x="8485269" y="370771"/>
            <a:ext cx="140585"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1" name="Rectangle 120"/>
          <p:cNvSpPr/>
          <p:nvPr/>
        </p:nvSpPr>
        <p:spPr bwMode="ltGray">
          <a:xfrm>
            <a:off x="8485269" y="539871"/>
            <a:ext cx="508806"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2" name="Rectangle 121"/>
          <p:cNvSpPr/>
          <p:nvPr/>
        </p:nvSpPr>
        <p:spPr bwMode="ltGray">
          <a:xfrm>
            <a:off x="8485269" y="539871"/>
            <a:ext cx="140587"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3" name="Rectangle 122"/>
          <p:cNvSpPr/>
          <p:nvPr/>
        </p:nvSpPr>
        <p:spPr bwMode="ltGray">
          <a:xfrm>
            <a:off x="7764426" y="858724"/>
            <a:ext cx="384618"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4" name="Rectangle 123"/>
          <p:cNvSpPr/>
          <p:nvPr/>
        </p:nvSpPr>
        <p:spPr bwMode="ltGray">
          <a:xfrm>
            <a:off x="8052930" y="858724"/>
            <a:ext cx="96113"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5" name="Rectangle 124"/>
          <p:cNvSpPr/>
          <p:nvPr/>
        </p:nvSpPr>
        <p:spPr bwMode="ltGray">
          <a:xfrm>
            <a:off x="7262268" y="1709936"/>
            <a:ext cx="368448"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6" name="Rectangle 125"/>
          <p:cNvSpPr/>
          <p:nvPr/>
        </p:nvSpPr>
        <p:spPr bwMode="ltGray">
          <a:xfrm>
            <a:off x="7415822" y="1709937"/>
            <a:ext cx="214896"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0" name="Rectangle 129"/>
          <p:cNvSpPr/>
          <p:nvPr/>
        </p:nvSpPr>
        <p:spPr bwMode="ltGray">
          <a:xfrm>
            <a:off x="1259914" y="1869743"/>
            <a:ext cx="52717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nvGrpSpPr>
          <p:cNvPr id="7" name="Group 6"/>
          <p:cNvGrpSpPr/>
          <p:nvPr userDrawn="1"/>
        </p:nvGrpSpPr>
        <p:grpSpPr>
          <a:xfrm>
            <a:off x="4358817" y="201169"/>
            <a:ext cx="2531939" cy="3024137"/>
            <a:chOff x="5810242" y="218886"/>
            <a:chExt cx="3375039" cy="3024137"/>
          </a:xfrm>
        </p:grpSpPr>
        <p:sp>
          <p:nvSpPr>
            <p:cNvPr id="127" name="Rectangle 126"/>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8" name="Rectangle 127"/>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1" name="Rectangle 130"/>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2"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3" name="Rectangle 132"/>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4"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5" name="Rectangle 134"/>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6"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7"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8" name="Rectangle 137"/>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9" name="Rectangle 138"/>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8" name="Group 7"/>
          <p:cNvGrpSpPr/>
          <p:nvPr userDrawn="1"/>
        </p:nvGrpSpPr>
        <p:grpSpPr>
          <a:xfrm>
            <a:off x="2949059" y="1298448"/>
            <a:ext cx="1610792" cy="1897884"/>
            <a:chOff x="3931054" y="1188451"/>
            <a:chExt cx="2147163" cy="1897884"/>
          </a:xfrm>
        </p:grpSpPr>
        <p:sp>
          <p:nvSpPr>
            <p:cNvPr id="129" name="Rectangle 128"/>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0" name="Rectangle 139"/>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1" name="Rectangle 140"/>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2" name="Rectangle 141"/>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3"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4" name="Rectangle 143"/>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5" name="Rectangle 144"/>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6" name="Rectangle 145"/>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7" name="Rectangle 146"/>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8" name="Rectangle 147"/>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9" name="Rectangle 148"/>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150" name="Rectangle 149"/>
          <p:cNvSpPr/>
          <p:nvPr/>
        </p:nvSpPr>
        <p:spPr bwMode="ltGray">
          <a:xfrm>
            <a:off x="1646807" y="2176089"/>
            <a:ext cx="54630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1" name="Rectangle 150"/>
          <p:cNvSpPr/>
          <p:nvPr/>
        </p:nvSpPr>
        <p:spPr bwMode="ltGray">
          <a:xfrm>
            <a:off x="2053342" y="1872562"/>
            <a:ext cx="574767"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2" name="Rectangle 43"/>
          <p:cNvSpPr/>
          <p:nvPr/>
        </p:nvSpPr>
        <p:spPr bwMode="ltGray">
          <a:xfrm>
            <a:off x="2053342" y="2176088"/>
            <a:ext cx="13976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3" name="Rectangle 152"/>
          <p:cNvSpPr/>
          <p:nvPr/>
        </p:nvSpPr>
        <p:spPr bwMode="ltGray">
          <a:xfrm>
            <a:off x="2283751" y="1732956"/>
            <a:ext cx="217803"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4" name="Rectangle 46"/>
          <p:cNvSpPr/>
          <p:nvPr/>
        </p:nvSpPr>
        <p:spPr bwMode="ltGray">
          <a:xfrm>
            <a:off x="2283751" y="1872562"/>
            <a:ext cx="217803"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5" name="Rectangle 154"/>
          <p:cNvSpPr/>
          <p:nvPr/>
        </p:nvSpPr>
        <p:spPr bwMode="ltGray">
          <a:xfrm>
            <a:off x="2429085" y="1956032"/>
            <a:ext cx="284918"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6" name="Rectangle 46"/>
          <p:cNvSpPr/>
          <p:nvPr/>
        </p:nvSpPr>
        <p:spPr bwMode="ltGray">
          <a:xfrm>
            <a:off x="2429085" y="1956031"/>
            <a:ext cx="72469"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7" name="Rectangle 74"/>
          <p:cNvSpPr/>
          <p:nvPr/>
        </p:nvSpPr>
        <p:spPr bwMode="ltGray">
          <a:xfrm>
            <a:off x="1646807" y="2176089"/>
            <a:ext cx="14027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8" name="Rectangle 157"/>
          <p:cNvSpPr/>
          <p:nvPr/>
        </p:nvSpPr>
        <p:spPr bwMode="ltGray">
          <a:xfrm>
            <a:off x="1312087" y="2123937"/>
            <a:ext cx="242647"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9" name="Rectangle 158"/>
          <p:cNvSpPr/>
          <p:nvPr/>
        </p:nvSpPr>
        <p:spPr bwMode="ltGray">
          <a:xfrm>
            <a:off x="1078988" y="2880776"/>
            <a:ext cx="163686"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pic>
        <p:nvPicPr>
          <p:cNvPr id="57"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8307" y="6182859"/>
            <a:ext cx="1028968" cy="361900"/>
          </a:xfrm>
          <a:prstGeom prst="rect">
            <a:avLst/>
          </a:prstGeom>
        </p:spPr>
      </p:pic>
      <p:sp>
        <p:nvSpPr>
          <p:cNvPr id="2" name="Title 1"/>
          <p:cNvSpPr>
            <a:spLocks noGrp="1"/>
          </p:cNvSpPr>
          <p:nvPr>
            <p:ph type="title"/>
          </p:nvPr>
        </p:nvSpPr>
        <p:spPr>
          <a:xfrm>
            <a:off x="914400" y="3200401"/>
            <a:ext cx="7315202" cy="1241425"/>
          </a:xfrm>
        </p:spPr>
        <p:txBody>
          <a:bodyPr anchor="b"/>
          <a:lstStyle>
            <a:lvl1pPr algn="l">
              <a:lnSpc>
                <a:spcPct val="90000"/>
              </a:lnSpc>
              <a:defRPr sz="3200" b="1" cap="none" baseline="0"/>
            </a:lvl1pPr>
          </a:lstStyle>
          <a:p>
            <a:r>
              <a:rPr lang="en-US" smtClean="0"/>
              <a:t>Click to edit Master title style</a:t>
            </a:r>
            <a:endParaRPr/>
          </a:p>
        </p:txBody>
      </p:sp>
      <p:sp>
        <p:nvSpPr>
          <p:cNvPr id="3" name="Text Placeholder 2"/>
          <p:cNvSpPr>
            <a:spLocks noGrp="1"/>
          </p:cNvSpPr>
          <p:nvPr>
            <p:ph type="body" idx="1"/>
          </p:nvPr>
        </p:nvSpPr>
        <p:spPr>
          <a:xfrm>
            <a:off x="914399" y="4593475"/>
            <a:ext cx="7315202" cy="664327"/>
          </a:xfrm>
        </p:spPr>
        <p:txBody>
          <a:bodyPr anchor="t">
            <a:noAutofit/>
          </a:bodyPr>
          <a:lstStyle>
            <a:lvl1pPr marL="0" indent="0">
              <a:spcBef>
                <a:spcPts val="0"/>
              </a:spcBef>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772462" y="6329172"/>
            <a:ext cx="1066800" cy="182880"/>
          </a:xfrm>
        </p:spPr>
        <p:txBody>
          <a:bodyPr/>
          <a:lstStyle/>
          <a:p>
            <a:endParaRPr>
              <a:solidFill>
                <a:srgbClr val="404040">
                  <a:lumMod val="60000"/>
                  <a:lumOff val="40000"/>
                </a:srgbClr>
              </a:solidFill>
              <a:latin typeface="Calibri"/>
            </a:endParaRPr>
          </a:p>
        </p:txBody>
      </p:sp>
      <p:sp>
        <p:nvSpPr>
          <p:cNvPr id="5" name="Footer Placeholder 4"/>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6" name="Slide Number Placeholder 5"/>
          <p:cNvSpPr>
            <a:spLocks noGrp="1"/>
          </p:cNvSpPr>
          <p:nvPr>
            <p:ph type="sldNum" sz="quarter" idx="12"/>
          </p:nvPr>
        </p:nvSpPr>
        <p:spPr>
          <a:xfrm>
            <a:off x="8292835" y="6329172"/>
            <a:ext cx="393846" cy="182880"/>
          </a:xfrm>
        </p:spPr>
        <p:txBody>
          <a:bodyPr/>
          <a:lstStyle>
            <a:lvl1pPr algn="r">
              <a:defRPr>
                <a:solidFill>
                  <a:schemeClr val="tx1">
                    <a:lumMod val="60000"/>
                    <a:lumOff val="40000"/>
                  </a:schemeClr>
                </a:solidFill>
              </a:defRPr>
            </a:lvl1pPr>
          </a:lstStyle>
          <a:p>
            <a:fld id="{C51EAA63-D034-42AE-91FA-B13B9518C7BE}" type="slidenum">
              <a:rPr>
                <a:solidFill>
                  <a:srgbClr val="404040">
                    <a:lumMod val="60000"/>
                    <a:lumOff val="40000"/>
                  </a:srgbClr>
                </a:solidFill>
                <a:latin typeface="Calibri"/>
              </a:rPr>
              <a:pPr/>
              <a:t>‹#›</a:t>
            </a:fld>
            <a:endParaRPr>
              <a:solidFill>
                <a:srgbClr val="404040">
                  <a:lumMod val="60000"/>
                  <a:lumOff val="40000"/>
                </a:srgbClr>
              </a:solidFill>
              <a:latin typeface="Calibri"/>
            </a:endParaRPr>
          </a:p>
        </p:txBody>
      </p:sp>
      <p:grpSp>
        <p:nvGrpSpPr>
          <p:cNvPr id="66" name="Group 65"/>
          <p:cNvGrpSpPr/>
          <p:nvPr/>
        </p:nvGrpSpPr>
        <p:grpSpPr bwMode="invGray">
          <a:xfrm>
            <a:off x="0" y="0"/>
            <a:ext cx="9144000" cy="6858000"/>
            <a:chOff x="0" y="0"/>
            <a:chExt cx="12188825" cy="6858000"/>
          </a:xfrm>
        </p:grpSpPr>
        <p:sp>
          <p:nvSpPr>
            <p:cNvPr id="67" name="Rectangle 66"/>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8" name="Rectangle 67"/>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9" name="Rectangle 68"/>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0" name="Rectangle 69"/>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15138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secHead" preserve="1">
  <p:cSld name="Transition Horizontal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p:cNvSpPr/>
          <p:nvPr/>
        </p:nvSpPr>
        <p:spPr bwMode="white">
          <a:xfrm>
            <a:off x="0" y="3041202"/>
            <a:ext cx="9144000" cy="3816798"/>
          </a:xfrm>
          <a:prstGeom prst="rect">
            <a:avLst/>
          </a:pr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pic>
        <p:nvPicPr>
          <p:cNvPr id="60" name="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8307" y="6182859"/>
            <a:ext cx="1028968" cy="361900"/>
          </a:xfrm>
          <a:prstGeom prst="rect">
            <a:avLst/>
          </a:prstGeom>
        </p:spPr>
      </p:pic>
      <p:sp>
        <p:nvSpPr>
          <p:cNvPr id="2" name="Title 1"/>
          <p:cNvSpPr>
            <a:spLocks noGrp="1"/>
          </p:cNvSpPr>
          <p:nvPr>
            <p:ph type="title"/>
          </p:nvPr>
        </p:nvSpPr>
        <p:spPr>
          <a:xfrm>
            <a:off x="914400" y="3200401"/>
            <a:ext cx="7315202" cy="1241425"/>
          </a:xfrm>
        </p:spPr>
        <p:txBody>
          <a:bodyPr anchor="b"/>
          <a:lstStyle>
            <a:lvl1pPr algn="l">
              <a:lnSpc>
                <a:spcPct val="90000"/>
              </a:lnSpc>
              <a:defRPr sz="3200" b="1" cap="none" baseline="0"/>
            </a:lvl1pPr>
          </a:lstStyle>
          <a:p>
            <a:r>
              <a:rPr lang="en-US" smtClean="0"/>
              <a:t>Click to edit Master title style</a:t>
            </a:r>
            <a:endParaRPr/>
          </a:p>
        </p:txBody>
      </p:sp>
      <p:sp>
        <p:nvSpPr>
          <p:cNvPr id="3" name="Text Placeholder 2"/>
          <p:cNvSpPr>
            <a:spLocks noGrp="1"/>
          </p:cNvSpPr>
          <p:nvPr>
            <p:ph type="body" idx="1"/>
          </p:nvPr>
        </p:nvSpPr>
        <p:spPr>
          <a:xfrm>
            <a:off x="914399" y="4593475"/>
            <a:ext cx="7315202" cy="664327"/>
          </a:xfrm>
        </p:spPr>
        <p:txBody>
          <a:bodyPr anchor="t">
            <a:noAutofit/>
          </a:bodyPr>
          <a:lstStyle>
            <a:lvl1pPr marL="0" indent="0">
              <a:spcBef>
                <a:spcPts val="0"/>
              </a:spcBef>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a:xfrm>
            <a:off x="5029200" y="6329172"/>
            <a:ext cx="1066800" cy="182880"/>
          </a:xfrm>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2"/>
          </p:nvPr>
        </p:nvSpPr>
        <p:spPr>
          <a:xfrm>
            <a:off x="8292955" y="6329172"/>
            <a:ext cx="393846" cy="182880"/>
          </a:xfrm>
        </p:spPr>
        <p:txBody>
          <a:bodyPr/>
          <a:lstStyle>
            <a:lvl1pPr algn="r">
              <a:defRPr>
                <a:solidFill>
                  <a:schemeClr val="tx1">
                    <a:lumMod val="60000"/>
                    <a:lumOff val="40000"/>
                  </a:schemeClr>
                </a:solidFill>
              </a:defRPr>
            </a:lvl1pPr>
          </a:lstStyle>
          <a:p>
            <a:fld id="{C51EAA63-D034-42AE-91FA-B13B9518C7BE}" type="slidenum">
              <a:rPr>
                <a:solidFill>
                  <a:srgbClr val="404040">
                    <a:lumMod val="60000"/>
                    <a:lumOff val="40000"/>
                  </a:srgbClr>
                </a:solidFill>
                <a:latin typeface="Calibri"/>
              </a:rPr>
              <a:pPr/>
              <a:t>‹#›</a:t>
            </a:fld>
            <a:endParaRPr>
              <a:solidFill>
                <a:srgbClr val="404040">
                  <a:lumMod val="60000"/>
                  <a:lumOff val="40000"/>
                </a:srgbClr>
              </a:solidFill>
              <a:latin typeface="Calibri"/>
            </a:endParaRPr>
          </a:p>
        </p:txBody>
      </p:sp>
      <p:grpSp>
        <p:nvGrpSpPr>
          <p:cNvPr id="57" name="Group 56"/>
          <p:cNvGrpSpPr/>
          <p:nvPr/>
        </p:nvGrpSpPr>
        <p:grpSpPr bwMode="invGray">
          <a:xfrm>
            <a:off x="0" y="0"/>
            <a:ext cx="9144000" cy="6858000"/>
            <a:chOff x="0" y="0"/>
            <a:chExt cx="12188825" cy="6858000"/>
          </a:xfrm>
        </p:grpSpPr>
        <p:sp>
          <p:nvSpPr>
            <p:cNvPr id="58" name="Rectangle 57"/>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9" name="Rectangle 58"/>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1" name="Rectangle 60"/>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2" name="Rectangle 61"/>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147383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secHead" preserve="1">
  <p:cSld name="Transition Vertical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9" name="Rectangle 82"/>
          <p:cNvSpPr/>
          <p:nvPr/>
        </p:nvSpPr>
        <p:spPr bwMode="white">
          <a:xfrm>
            <a:off x="75458" y="100583"/>
            <a:ext cx="7254129" cy="6656832"/>
          </a:xfrm>
          <a:custGeom>
            <a:avLst/>
            <a:gdLst/>
            <a:ahLst/>
            <a:cxnLst/>
            <a:rect l="l" t="t" r="r" b="b"/>
            <a:pathLst>
              <a:path w="9669653" h="6656832">
                <a:moveTo>
                  <a:pt x="0" y="0"/>
                </a:moveTo>
                <a:lnTo>
                  <a:pt x="2939923" y="0"/>
                </a:lnTo>
                <a:lnTo>
                  <a:pt x="7988095" y="0"/>
                </a:lnTo>
                <a:lnTo>
                  <a:pt x="8826373" y="0"/>
                </a:lnTo>
                <a:lnTo>
                  <a:pt x="8826373" y="3124200"/>
                </a:lnTo>
                <a:lnTo>
                  <a:pt x="9410573" y="3124200"/>
                </a:lnTo>
                <a:lnTo>
                  <a:pt x="9410573" y="5210708"/>
                </a:lnTo>
                <a:lnTo>
                  <a:pt x="9669653" y="5210708"/>
                </a:lnTo>
                <a:lnTo>
                  <a:pt x="9669653" y="6641591"/>
                </a:lnTo>
                <a:lnTo>
                  <a:pt x="9410573" y="6641591"/>
                </a:lnTo>
                <a:lnTo>
                  <a:pt x="9410573" y="6656832"/>
                </a:lnTo>
                <a:lnTo>
                  <a:pt x="8780872" y="6656832"/>
                </a:lnTo>
                <a:lnTo>
                  <a:pt x="3524123" y="6656832"/>
                </a:lnTo>
                <a:lnTo>
                  <a:pt x="792777" y="6656832"/>
                </a:lnTo>
                <a:lnTo>
                  <a:pt x="792777" y="6655816"/>
                </a:lnTo>
                <a:lnTo>
                  <a:pt x="0" y="6655816"/>
                </a:lnTo>
                <a:close/>
              </a:path>
            </a:pathLst>
          </a:cu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nvGrpSpPr>
          <p:cNvPr id="70" name="Group 69"/>
          <p:cNvGrpSpPr/>
          <p:nvPr/>
        </p:nvGrpSpPr>
        <p:grpSpPr bwMode="ltGray">
          <a:xfrm>
            <a:off x="6249171" y="187419"/>
            <a:ext cx="1080713" cy="1811704"/>
            <a:chOff x="10441503" y="494758"/>
            <a:chExt cx="1329339" cy="1671811"/>
          </a:xfrm>
        </p:grpSpPr>
        <p:sp>
          <p:nvSpPr>
            <p:cNvPr id="71" name="Rectangle 70"/>
            <p:cNvSpPr/>
            <p:nvPr/>
          </p:nvSpPr>
          <p:spPr bwMode="ltGray">
            <a:xfrm rot="16200000">
              <a:off x="10563967" y="494758"/>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2" name="Rectangle 71"/>
            <p:cNvSpPr/>
            <p:nvPr/>
          </p:nvSpPr>
          <p:spPr bwMode="ltGray">
            <a:xfrm rot="16200000">
              <a:off x="10447203" y="844523"/>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3" name="Rectangle 72"/>
            <p:cNvSpPr/>
            <p:nvPr/>
          </p:nvSpPr>
          <p:spPr bwMode="ltGray">
            <a:xfrm rot="16200000">
              <a:off x="10741700" y="672490"/>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4" name="Rectangle 73"/>
            <p:cNvSpPr/>
            <p:nvPr/>
          </p:nvSpPr>
          <p:spPr bwMode="ltGray">
            <a:xfrm rot="16200000">
              <a:off x="10796877" y="130852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5" name="Rectangle 74"/>
            <p:cNvSpPr/>
            <p:nvPr/>
          </p:nvSpPr>
          <p:spPr bwMode="ltGray">
            <a:xfrm rot="16200000">
              <a:off x="10936132" y="1169266"/>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6" name="Rectangle 75"/>
            <p:cNvSpPr/>
            <p:nvPr/>
          </p:nvSpPr>
          <p:spPr bwMode="ltGray">
            <a:xfrm rot="16200000">
              <a:off x="11413247" y="1808974"/>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7" name="Rectangle 76"/>
            <p:cNvSpPr/>
            <p:nvPr/>
          </p:nvSpPr>
          <p:spPr bwMode="ltGray">
            <a:xfrm rot="16200000">
              <a:off x="11412451" y="1809771"/>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78" name="Group 77"/>
          <p:cNvGrpSpPr/>
          <p:nvPr/>
        </p:nvGrpSpPr>
        <p:grpSpPr bwMode="ltGray">
          <a:xfrm>
            <a:off x="6249170" y="1838489"/>
            <a:ext cx="1349361" cy="2054453"/>
            <a:chOff x="10331508" y="2525213"/>
            <a:chExt cx="1835504" cy="2096514"/>
          </a:xfrm>
        </p:grpSpPr>
        <p:sp>
          <p:nvSpPr>
            <p:cNvPr id="79" name="Rectangle 78"/>
            <p:cNvSpPr/>
            <p:nvPr/>
          </p:nvSpPr>
          <p:spPr bwMode="ltGray">
            <a:xfrm rot="16200000">
              <a:off x="10808869" y="3263446"/>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0" name="Rectangle 79"/>
            <p:cNvSpPr/>
            <p:nvPr/>
          </p:nvSpPr>
          <p:spPr bwMode="ltGray">
            <a:xfrm rot="16200000">
              <a:off x="11399351" y="3854066"/>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1" name="Rectangle 80"/>
            <p:cNvSpPr/>
            <p:nvPr/>
          </p:nvSpPr>
          <p:spPr bwMode="ltGray">
            <a:xfrm rot="16200000">
              <a:off x="10484696" y="2643576"/>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2" name="Rectangle 43"/>
            <p:cNvSpPr/>
            <p:nvPr/>
          </p:nvSpPr>
          <p:spPr bwMode="ltGray">
            <a:xfrm rot="16200000">
              <a:off x="10956718" y="3115598"/>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3" name="Rectangle 82"/>
            <p:cNvSpPr/>
            <p:nvPr/>
          </p:nvSpPr>
          <p:spPr bwMode="ltGray">
            <a:xfrm rot="16200000">
              <a:off x="10333175" y="282618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4" name="Rectangle 46"/>
            <p:cNvSpPr/>
            <p:nvPr/>
          </p:nvSpPr>
          <p:spPr bwMode="ltGray">
            <a:xfrm rot="16200000">
              <a:off x="10407772" y="2900783"/>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5" name="Rectangle 84"/>
            <p:cNvSpPr/>
            <p:nvPr/>
          </p:nvSpPr>
          <p:spPr bwMode="ltGray">
            <a:xfrm rot="16200000">
              <a:off x="10572083" y="2523032"/>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6" name="Rectangle 46"/>
            <p:cNvSpPr/>
            <p:nvPr/>
          </p:nvSpPr>
          <p:spPr bwMode="ltGray">
            <a:xfrm rot="16200000">
              <a:off x="10555889" y="2841867"/>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7" name="Rectangle 53"/>
            <p:cNvSpPr/>
            <p:nvPr/>
          </p:nvSpPr>
          <p:spPr bwMode="ltGray">
            <a:xfrm rot="16200000">
              <a:off x="11399420" y="3853996"/>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8" name="Rectangle 87"/>
            <p:cNvSpPr/>
            <p:nvPr/>
          </p:nvSpPr>
          <p:spPr bwMode="ltGray">
            <a:xfrm rot="16200000">
              <a:off x="11700399" y="4152981"/>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89" name="Group 88"/>
          <p:cNvGrpSpPr/>
          <p:nvPr/>
        </p:nvGrpSpPr>
        <p:grpSpPr bwMode="ltGray">
          <a:xfrm>
            <a:off x="6764503" y="3846915"/>
            <a:ext cx="1093847" cy="1566458"/>
            <a:chOff x="11033674" y="4731829"/>
            <a:chExt cx="1487934" cy="1598528"/>
          </a:xfrm>
        </p:grpSpPr>
        <p:sp>
          <p:nvSpPr>
            <p:cNvPr id="90" name="Rectangle 89"/>
            <p:cNvSpPr/>
            <p:nvPr/>
          </p:nvSpPr>
          <p:spPr bwMode="ltGray">
            <a:xfrm rot="16200000">
              <a:off x="11037401" y="4771641"/>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1" name="Rectangle 90"/>
            <p:cNvSpPr/>
            <p:nvPr/>
          </p:nvSpPr>
          <p:spPr bwMode="ltGray">
            <a:xfrm rot="16200000">
              <a:off x="12282724" y="4730553"/>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2" name="Rectangle 91"/>
            <p:cNvSpPr/>
            <p:nvPr/>
          </p:nvSpPr>
          <p:spPr bwMode="ltGray">
            <a:xfrm rot="16200000">
              <a:off x="11599589" y="5210328"/>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3" name="Rectangle 92"/>
            <p:cNvSpPr/>
            <p:nvPr/>
          </p:nvSpPr>
          <p:spPr bwMode="ltGray">
            <a:xfrm rot="16200000">
              <a:off x="11521362" y="544465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4" name="Rectangle 93"/>
            <p:cNvSpPr/>
            <p:nvPr/>
          </p:nvSpPr>
          <p:spPr bwMode="ltGray">
            <a:xfrm rot="16200000">
              <a:off x="11718661" y="5329399"/>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5" name="Rectangle 23"/>
            <p:cNvSpPr/>
            <p:nvPr/>
          </p:nvSpPr>
          <p:spPr bwMode="ltGray">
            <a:xfrm rot="16200000">
              <a:off x="11615661" y="5350353"/>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6" name="Rectangle 95"/>
            <p:cNvSpPr/>
            <p:nvPr/>
          </p:nvSpPr>
          <p:spPr bwMode="ltGray">
            <a:xfrm rot="16200000">
              <a:off x="11537612" y="5272304"/>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7" name="Rectangle 96"/>
            <p:cNvSpPr/>
            <p:nvPr/>
          </p:nvSpPr>
          <p:spPr bwMode="ltGray">
            <a:xfrm rot="16200000">
              <a:off x="11755626" y="5755507"/>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8" name="Rectangle 97"/>
            <p:cNvSpPr/>
            <p:nvPr/>
          </p:nvSpPr>
          <p:spPr bwMode="ltGray">
            <a:xfrm rot="16200000">
              <a:off x="11848920" y="5662214"/>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9" name="Rectangle 98"/>
            <p:cNvSpPr/>
            <p:nvPr/>
          </p:nvSpPr>
          <p:spPr bwMode="ltGray">
            <a:xfrm rot="16200000">
              <a:off x="12168563" y="6090786"/>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0" name="Rectangle 99"/>
            <p:cNvSpPr/>
            <p:nvPr/>
          </p:nvSpPr>
          <p:spPr bwMode="ltGray">
            <a:xfrm rot="16200000">
              <a:off x="12168029" y="6091319"/>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1" name="Rectangle 100"/>
            <p:cNvSpPr/>
            <p:nvPr/>
          </p:nvSpPr>
          <p:spPr bwMode="ltGray">
            <a:xfrm rot="16200000">
              <a:off x="11656684" y="5391375"/>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102" name="Rectangle 101"/>
          <p:cNvSpPr/>
          <p:nvPr/>
        </p:nvSpPr>
        <p:spPr bwMode="ltGray">
          <a:xfrm rot="16200000">
            <a:off x="7098562" y="6216072"/>
            <a:ext cx="503748" cy="37777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3" name="Rectangle 102"/>
          <p:cNvSpPr/>
          <p:nvPr/>
        </p:nvSpPr>
        <p:spPr bwMode="ltGray">
          <a:xfrm rot="16200000">
            <a:off x="7261990" y="5866713"/>
            <a:ext cx="516794" cy="39148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4" name="Rectangle 103"/>
          <p:cNvSpPr/>
          <p:nvPr/>
        </p:nvSpPr>
        <p:spPr bwMode="ltGray">
          <a:xfrm rot="16200000">
            <a:off x="7097128" y="5458471"/>
            <a:ext cx="543723" cy="41188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5" name="Rectangle 43"/>
          <p:cNvSpPr/>
          <p:nvPr/>
        </p:nvSpPr>
        <p:spPr bwMode="ltGray">
          <a:xfrm rot="16200000">
            <a:off x="7383680" y="5745023"/>
            <a:ext cx="132216" cy="250283"/>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6" name="Rectangle 105"/>
          <p:cNvSpPr/>
          <p:nvPr/>
        </p:nvSpPr>
        <p:spPr bwMode="ltGray">
          <a:xfrm rot="16200000">
            <a:off x="7063820" y="5537174"/>
            <a:ext cx="206040" cy="156230"/>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7" name="Rectangle 46"/>
          <p:cNvSpPr/>
          <p:nvPr/>
        </p:nvSpPr>
        <p:spPr bwMode="ltGray">
          <a:xfrm rot="16200000">
            <a:off x="7100983" y="5574337"/>
            <a:ext cx="206040" cy="81906"/>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8" name="Rectangle 107"/>
          <p:cNvSpPr/>
          <p:nvPr/>
        </p:nvSpPr>
        <p:spPr bwMode="ltGray">
          <a:xfrm rot="16200000">
            <a:off x="7174910" y="5343873"/>
            <a:ext cx="269530" cy="2043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9" name="Rectangle 46"/>
          <p:cNvSpPr/>
          <p:nvPr/>
        </p:nvSpPr>
        <p:spPr bwMode="ltGray">
          <a:xfrm rot="16200000">
            <a:off x="7191945" y="5527814"/>
            <a:ext cx="68554" cy="3746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0" name="Rectangle 74"/>
          <p:cNvSpPr/>
          <p:nvPr/>
        </p:nvSpPr>
        <p:spPr bwMode="ltGray">
          <a:xfrm rot="16200000">
            <a:off x="7348102" y="6129630"/>
            <a:ext cx="167766" cy="214674"/>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1" name="Rectangle 110"/>
          <p:cNvSpPr/>
          <p:nvPr/>
        </p:nvSpPr>
        <p:spPr bwMode="ltGray">
          <a:xfrm rot="16200000">
            <a:off x="7269136" y="6400629"/>
            <a:ext cx="229542" cy="17405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 name="Title 1"/>
          <p:cNvSpPr>
            <a:spLocks noGrp="1"/>
          </p:cNvSpPr>
          <p:nvPr>
            <p:ph type="title"/>
          </p:nvPr>
        </p:nvSpPr>
        <p:spPr>
          <a:xfrm>
            <a:off x="914401" y="3048002"/>
            <a:ext cx="4114800" cy="1393825"/>
          </a:xfrm>
        </p:spPr>
        <p:txBody>
          <a:bodyPr anchor="b"/>
          <a:lstStyle>
            <a:lvl1pPr algn="l">
              <a:lnSpc>
                <a:spcPct val="90000"/>
              </a:lnSpc>
              <a:defRPr sz="3200" b="1" cap="none" baseline="0"/>
            </a:lvl1pPr>
          </a:lstStyle>
          <a:p>
            <a:r>
              <a:rPr lang="en-US" smtClean="0"/>
              <a:t>Click to edit Master title style</a:t>
            </a:r>
            <a:endParaRPr/>
          </a:p>
        </p:txBody>
      </p:sp>
      <p:sp>
        <p:nvSpPr>
          <p:cNvPr id="3" name="Text Placeholder 2"/>
          <p:cNvSpPr>
            <a:spLocks noGrp="1"/>
          </p:cNvSpPr>
          <p:nvPr>
            <p:ph type="body" idx="1"/>
          </p:nvPr>
        </p:nvSpPr>
        <p:spPr>
          <a:xfrm>
            <a:off x="914399" y="4593475"/>
            <a:ext cx="4114800" cy="664327"/>
          </a:xfrm>
        </p:spPr>
        <p:txBody>
          <a:bodyPr anchor="t">
            <a:noAutofit/>
          </a:bodyPr>
          <a:lstStyle>
            <a:lvl1pPr marL="0" indent="0">
              <a:spcBef>
                <a:spcPts val="0"/>
              </a:spcBef>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a:xfrm>
            <a:off x="5029200" y="6329172"/>
            <a:ext cx="1066800" cy="182880"/>
          </a:xfrm>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2"/>
          </p:nvPr>
        </p:nvSpPr>
        <p:spPr>
          <a:xfrm>
            <a:off x="8292955" y="6329172"/>
            <a:ext cx="393846" cy="182880"/>
          </a:xfrm>
        </p:spPr>
        <p:txBody>
          <a:bodyPr/>
          <a:lstStyle>
            <a:lvl1pPr algn="r">
              <a:defRPr>
                <a:solidFill>
                  <a:schemeClr val="tx1">
                    <a:lumMod val="60000"/>
                    <a:lumOff val="40000"/>
                  </a:schemeClr>
                </a:solidFill>
              </a:defRPr>
            </a:lvl1pPr>
          </a:lstStyle>
          <a:p>
            <a:fld id="{C51EAA63-D034-42AE-91FA-B13B9518C7BE}" type="slidenum">
              <a:rPr>
                <a:solidFill>
                  <a:srgbClr val="404040">
                    <a:lumMod val="60000"/>
                    <a:lumOff val="40000"/>
                  </a:srgbClr>
                </a:solidFill>
                <a:latin typeface="Calibri"/>
              </a:rPr>
              <a:pPr/>
              <a:t>‹#›</a:t>
            </a:fld>
            <a:endParaRPr>
              <a:solidFill>
                <a:srgbClr val="404040">
                  <a:lumMod val="60000"/>
                  <a:lumOff val="40000"/>
                </a:srgbClr>
              </a:solidFill>
              <a:latin typeface="Calibri"/>
            </a:endParaRPr>
          </a:p>
        </p:txBody>
      </p:sp>
      <p:grpSp>
        <p:nvGrpSpPr>
          <p:cNvPr id="59" name="Group 58"/>
          <p:cNvGrpSpPr/>
          <p:nvPr/>
        </p:nvGrpSpPr>
        <p:grpSpPr bwMode="invGray">
          <a:xfrm>
            <a:off x="0" y="0"/>
            <a:ext cx="9144000" cy="6858000"/>
            <a:chOff x="0" y="0"/>
            <a:chExt cx="12188825" cy="6858000"/>
          </a:xfrm>
        </p:grpSpPr>
        <p:sp>
          <p:nvSpPr>
            <p:cNvPr id="60" name="Rectangle 59"/>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1" name="Rectangle 60"/>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2" name="Rectangle 61"/>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8" name="Rectangle 67"/>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pic>
        <p:nvPicPr>
          <p:cNvPr id="63" name="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94" y="783325"/>
            <a:ext cx="1852142" cy="651420"/>
          </a:xfrm>
          <a:prstGeom prst="rect">
            <a:avLst/>
          </a:prstGeom>
        </p:spPr>
      </p:pic>
      <p:sp>
        <p:nvSpPr>
          <p:cNvPr id="113" name="Rectangle 112"/>
          <p:cNvSpPr/>
          <p:nvPr/>
        </p:nvSpPr>
        <p:spPr bwMode="ltGray">
          <a:xfrm rot="16200000">
            <a:off x="7639575" y="6680342"/>
            <a:ext cx="202084" cy="15323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Tree>
    <p:extLst>
      <p:ext uri="{BB962C8B-B14F-4D97-AF65-F5344CB8AC3E}">
        <p14:creationId xmlns:p14="http://schemas.microsoft.com/office/powerpoint/2010/main" val="305217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5" name="Footer Placeholder 4"/>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6" name="Slide Number Placeholder 5"/>
          <p:cNvSpPr>
            <a:spLocks noGrp="1"/>
          </p:cNvSpPr>
          <p:nvPr>
            <p:ph type="sldNum" sz="quarter" idx="12"/>
          </p:nvPr>
        </p:nvSpPr>
        <p:spPr/>
        <p:txBody>
          <a:bodyPr/>
          <a:lstStyle/>
          <a:p>
            <a:fld id="{2D88F0F9-74A8-45E4-B405-052EDB68E8BD}"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283859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457200" y="1752600"/>
            <a:ext cx="8229600" cy="41910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Text Placeholder 18"/>
          <p:cNvSpPr>
            <a:spLocks noGrp="1"/>
          </p:cNvSpPr>
          <p:nvPr>
            <p:ph type="body" sz="quarter" idx="13" hasCustomPrompt="1"/>
          </p:nvPr>
        </p:nvSpPr>
        <p:spPr>
          <a:xfrm>
            <a:off x="457319" y="1168878"/>
            <a:ext cx="8229362" cy="33211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400" b="1" baseline="0">
                <a:solidFill>
                  <a:schemeClr val="tx1">
                    <a:lumMod val="60000"/>
                    <a:lumOff val="40000"/>
                  </a:schemeClr>
                </a:solidFill>
                <a:latin typeface="+mn-lt"/>
                <a:ea typeface="+mn-ea"/>
                <a:cs typeface="+mn-cs"/>
              </a:defRPr>
            </a:lvl1pPr>
          </a:lstStyle>
          <a:p>
            <a:pPr lvl="0"/>
            <a:r>
              <a:rPr/>
              <a:t>Click to add subtitle</a:t>
            </a:r>
          </a:p>
        </p:txBody>
      </p:sp>
      <p:sp>
        <p:nvSpPr>
          <p:cNvPr id="4" name="Date Placeholder 3"/>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5" name="Footer Placeholder 4"/>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6" name="Slide Number Placeholder 5"/>
          <p:cNvSpPr>
            <a:spLocks noGrp="1"/>
          </p:cNvSpPr>
          <p:nvPr>
            <p:ph type="sldNum" sz="quarter" idx="12"/>
          </p:nvPr>
        </p:nvSpPr>
        <p:spPr/>
        <p:txBody>
          <a:bodyPr/>
          <a:lstStyle/>
          <a:p>
            <a:fld id="{2D88F0F9-74A8-45E4-B405-052EDB68E8BD}"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96218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a:p>
        </p:txBody>
      </p:sp>
      <p:sp>
        <p:nvSpPr>
          <p:cNvPr id="2" name="Date Placeholder 1"/>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7" name="Footer Placeholder 6"/>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8" name="Slide Number Placeholder 7"/>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a:p>
        </p:txBody>
      </p:sp>
      <p:sp>
        <p:nvSpPr>
          <p:cNvPr id="10" name="Text Placeholder 18"/>
          <p:cNvSpPr>
            <a:spLocks noGrp="1"/>
          </p:cNvSpPr>
          <p:nvPr>
            <p:ph type="body" sz="quarter" idx="13" hasCustomPrompt="1"/>
          </p:nvPr>
        </p:nvSpPr>
        <p:spPr>
          <a:xfrm>
            <a:off x="457319" y="1168878"/>
            <a:ext cx="8229362" cy="33211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400" b="1" baseline="0">
                <a:solidFill>
                  <a:schemeClr val="tx1">
                    <a:lumMod val="60000"/>
                    <a:lumOff val="40000"/>
                  </a:schemeClr>
                </a:solidFill>
                <a:latin typeface="+mn-lt"/>
                <a:ea typeface="+mn-ea"/>
                <a:cs typeface="+mn-cs"/>
              </a:defRPr>
            </a:lvl1pPr>
          </a:lstStyle>
          <a:p>
            <a:pPr lvl="0"/>
            <a:r>
              <a:rPr/>
              <a:t>Click to add subtitle</a:t>
            </a:r>
          </a:p>
        </p:txBody>
      </p:sp>
      <p:sp>
        <p:nvSpPr>
          <p:cNvPr id="2" name="Date Placeholder 1"/>
          <p:cNvSpPr>
            <a:spLocks noGrp="1"/>
          </p:cNvSpPr>
          <p:nvPr>
            <p:ph type="dt" sz="half" idx="14"/>
          </p:nvPr>
        </p:nvSpPr>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5"/>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6"/>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41636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6" name="Footer Placeholder 5"/>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7" name="Slide Number Placeholder 6"/>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6082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304800"/>
            <a:ext cx="8229362" cy="8382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1447800"/>
            <a:ext cx="3931920" cy="4495801"/>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4880" y="1447800"/>
            <a:ext cx="3931920" cy="4495801"/>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6" name="Footer Placeholder 5"/>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7" name="Slide Number Placeholder 6"/>
          <p:cNvSpPr>
            <a:spLocks noGrp="1"/>
          </p:cNvSpPr>
          <p:nvPr>
            <p:ph type="sldNum" sz="quarter" idx="12"/>
          </p:nvPr>
        </p:nvSpPr>
        <p:spPr/>
        <p:txBody>
          <a:bodyPr/>
          <a:lstStyle/>
          <a:p>
            <a:fld id="{2D88F0F9-74A8-45E4-B405-052EDB68E8BD}"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17720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1421853-A92A-E94F-ABDA-51314E00173B}" type="datetimeFigureOut">
              <a:rPr lang="en-US"/>
              <a:pPr>
                <a:defRPr/>
              </a:pPr>
              <a:t>4/18/2016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5BFDE63-A0B4-6248-94EA-F4D0762F6633}" type="slidenum">
              <a:rPr lang="en-US"/>
              <a:pPr>
                <a:defRPr/>
              </a:pPr>
              <a:t>‹#›</a:t>
            </a:fld>
            <a:endParaRPr lang="en-US" dirty="0"/>
          </a:p>
        </p:txBody>
      </p:sp>
    </p:spTree>
    <p:extLst>
      <p:ext uri="{BB962C8B-B14F-4D97-AF65-F5344CB8AC3E}">
        <p14:creationId xmlns:p14="http://schemas.microsoft.com/office/powerpoint/2010/main" val="2717281918"/>
      </p:ext>
    </p:extLst>
  </p:cSld>
  <p:clrMapOvr>
    <a:masterClrMapping/>
  </p:clrMapOvr>
  <p:hf sldNum="0" hdr="0" ftr="0" dt="0"/>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319" y="1371601"/>
            <a:ext cx="4040414" cy="609599"/>
          </a:xfrm>
        </p:spPr>
        <p:txBody>
          <a:bodyPr anchor="ctr">
            <a:noAutofit/>
          </a:bodyPr>
          <a:lstStyle>
            <a:lvl1pPr marL="0" indent="0">
              <a:spcBef>
                <a:spcPts val="0"/>
              </a:spcBef>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57400"/>
            <a:ext cx="4040188" cy="3886200"/>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45025" y="1371601"/>
            <a:ext cx="4041775" cy="609599"/>
          </a:xfrm>
        </p:spPr>
        <p:txBody>
          <a:bodyPr anchor="ctr">
            <a:noAutofit/>
          </a:bodyPr>
          <a:lstStyle>
            <a:lvl1pPr marL="0" indent="0">
              <a:spcBef>
                <a:spcPts val="0"/>
              </a:spcBef>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57400"/>
            <a:ext cx="4041775" cy="3886200"/>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2"/>
          </p:nvPr>
        </p:nvSpPr>
        <p:spPr/>
        <p:txBody>
          <a:bodyPr/>
          <a:lstStyle/>
          <a:p>
            <a:fld id="{2D88F0F9-74A8-45E4-B405-052EDB68E8BD}"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85827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457319" y="304800"/>
            <a:ext cx="8229362" cy="838200"/>
          </a:xfrm>
        </p:spPr>
        <p:txBody>
          <a:bodyPr/>
          <a:lstStyle/>
          <a:p>
            <a:r>
              <a:rPr lang="en-US" smtClean="0"/>
              <a:t>Click to edit Master title style</a:t>
            </a:r>
            <a:endParaRPr/>
          </a:p>
        </p:txBody>
      </p:sp>
      <p:sp>
        <p:nvSpPr>
          <p:cNvPr id="3" name="Content Placeholder 2"/>
          <p:cNvSpPr>
            <a:spLocks noGrp="1"/>
          </p:cNvSpPr>
          <p:nvPr>
            <p:ph idx="1"/>
          </p:nvPr>
        </p:nvSpPr>
        <p:spPr>
          <a:xfrm>
            <a:off x="457200" y="1447800"/>
            <a:ext cx="5486757" cy="4495800"/>
          </a:xfrm>
        </p:spPr>
        <p:txBody>
          <a:bodyPr>
            <a:normAutofit/>
          </a:bodyPr>
          <a:lstStyle>
            <a:lvl1pPr>
              <a:defRPr sz="2400" b="0"/>
            </a:lvl1pPr>
            <a:lvl2pPr>
              <a:defRPr sz="2000" b="0"/>
            </a:lvl2pPr>
            <a:lvl3pPr>
              <a:defRPr sz="1800" b="0"/>
            </a:lvl3pPr>
            <a:lvl4pPr>
              <a:defRPr sz="16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217920" y="1447800"/>
            <a:ext cx="2468880" cy="4495801"/>
          </a:xfrm>
        </p:spPr>
        <p:txBody>
          <a:bodyPr>
            <a:noAutofit/>
          </a:bodyPr>
          <a:lstStyle>
            <a:lvl1pPr marL="0" indent="0">
              <a:spcBef>
                <a:spcPts val="1200"/>
              </a:spcBef>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9" name="Footer Placeholder 8"/>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10" name="Slide Number Placeholder 9"/>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45785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457319" y="304800"/>
            <a:ext cx="8229362" cy="838200"/>
          </a:xfrm>
        </p:spPr>
        <p:txBody>
          <a:bodyPr/>
          <a:lstStyle/>
          <a:p>
            <a:r>
              <a:rPr lang="en-US" smtClean="0"/>
              <a:t>Click to edit Master title style</a:t>
            </a:r>
            <a:endParaRPr/>
          </a:p>
        </p:txBody>
      </p:sp>
      <p:sp>
        <p:nvSpPr>
          <p:cNvPr id="11" name="Rectangle 10"/>
          <p:cNvSpPr/>
          <p:nvPr/>
        </p:nvSpPr>
        <p:spPr bwMode="auto">
          <a:xfrm>
            <a:off x="150059" y="1447800"/>
            <a:ext cx="5797115" cy="384452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3" name="Picture Placeholder 2"/>
          <p:cNvSpPr>
            <a:spLocks noGrp="1"/>
          </p:cNvSpPr>
          <p:nvPr>
            <p:ph type="pic" idx="1"/>
          </p:nvPr>
        </p:nvSpPr>
        <p:spPr bwMode="gray">
          <a:xfrm>
            <a:off x="200078" y="1511808"/>
            <a:ext cx="5679993" cy="3715950"/>
          </a:xfrm>
          <a:noFill/>
        </p:spPr>
        <p:txBody>
          <a:bodyPr tIns="182880">
            <a:normAutofit/>
          </a:bodyPr>
          <a:lstStyle>
            <a:lvl1pPr marL="0" indent="0" algn="ctr">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217920" y="1449389"/>
            <a:ext cx="2468880" cy="3842941"/>
          </a:xfrm>
        </p:spPr>
        <p:txBody>
          <a:bodyPr>
            <a:noAutofit/>
          </a:bodyPr>
          <a:lstStyle>
            <a:lvl1pPr marL="0" indent="0">
              <a:spcBef>
                <a:spcPts val="1200"/>
              </a:spcBef>
              <a:buNone/>
              <a:defRPr sz="20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9" name="Footer Placeholder 8"/>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10" name="Slide Number Placeholder 9"/>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0582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1" name="Title 10"/>
          <p:cNvSpPr>
            <a:spLocks noGrp="1"/>
          </p:cNvSpPr>
          <p:nvPr>
            <p:ph type="title"/>
          </p:nvPr>
        </p:nvSpPr>
        <p:spPr>
          <a:xfrm>
            <a:off x="457319" y="304800"/>
            <a:ext cx="8229362" cy="838200"/>
          </a:xfrm>
        </p:spPr>
        <p:txBody>
          <a:bodyPr/>
          <a:lstStyle/>
          <a:p>
            <a:r>
              <a:rPr lang="en-US" smtClean="0"/>
              <a:t>Click to edit Master title style</a:t>
            </a:r>
            <a:endParaRPr/>
          </a:p>
        </p:txBody>
      </p:sp>
      <p:sp>
        <p:nvSpPr>
          <p:cNvPr id="14" name="Rectangle 13"/>
          <p:cNvSpPr/>
          <p:nvPr/>
        </p:nvSpPr>
        <p:spPr bwMode="auto">
          <a:xfrm>
            <a:off x="150058" y="1446212"/>
            <a:ext cx="8845076" cy="26685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3" name="Picture Placeholder 2"/>
          <p:cNvSpPr>
            <a:spLocks noGrp="1"/>
          </p:cNvSpPr>
          <p:nvPr>
            <p:ph type="pic" idx="1"/>
          </p:nvPr>
        </p:nvSpPr>
        <p:spPr bwMode="gray">
          <a:xfrm>
            <a:off x="199482" y="1510220"/>
            <a:ext cx="4347805" cy="2540572"/>
          </a:xfrm>
          <a:noFill/>
        </p:spPr>
        <p:txBody>
          <a:bodyPr tIns="182880">
            <a:normAutofit/>
          </a:bodyPr>
          <a:lstStyle>
            <a:lvl1pPr marL="0" indent="0" algn="ctr">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7200" y="4267200"/>
            <a:ext cx="3931920" cy="1676400"/>
          </a:xfrm>
        </p:spPr>
        <p:txBody>
          <a:bodyPr>
            <a:noAutofit/>
          </a:bodyPr>
          <a:lstStyle>
            <a:lvl1pPr marL="0" indent="0">
              <a:spcBef>
                <a:spcPts val="1200"/>
              </a:spcBef>
              <a:buNone/>
              <a:defRPr sz="20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idx="13"/>
          </p:nvPr>
        </p:nvSpPr>
        <p:spPr bwMode="gray">
          <a:xfrm>
            <a:off x="4596712" y="1510220"/>
            <a:ext cx="4348997" cy="2540572"/>
          </a:xfrm>
          <a:noFill/>
        </p:spPr>
        <p:txBody>
          <a:bodyPr tIns="182880">
            <a:normAutofit/>
          </a:bodyPr>
          <a:lstStyle>
            <a:lvl1pPr marL="0" indent="0" algn="ctr">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Text Placeholder 3"/>
          <p:cNvSpPr>
            <a:spLocks noGrp="1"/>
          </p:cNvSpPr>
          <p:nvPr>
            <p:ph type="body" sz="half" idx="14"/>
          </p:nvPr>
        </p:nvSpPr>
        <p:spPr>
          <a:xfrm>
            <a:off x="4754880" y="4264153"/>
            <a:ext cx="3931920" cy="1679315"/>
          </a:xfrm>
        </p:spPr>
        <p:txBody>
          <a:bodyPr>
            <a:noAutofit/>
          </a:bodyPr>
          <a:lstStyle>
            <a:lvl1pPr marL="0" indent="0">
              <a:spcBef>
                <a:spcPts val="1200"/>
              </a:spcBef>
              <a:buNone/>
              <a:defRPr sz="20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5"/>
          </p:nvPr>
        </p:nvSpPr>
        <p:spPr/>
        <p:txBody>
          <a:bodyPr/>
          <a:lstStyle/>
          <a:p>
            <a:endParaRPr>
              <a:solidFill>
                <a:srgbClr val="404040">
                  <a:lumMod val="60000"/>
                  <a:lumOff val="40000"/>
                </a:srgbClr>
              </a:solidFill>
              <a:latin typeface="Calibri"/>
            </a:endParaRPr>
          </a:p>
        </p:txBody>
      </p:sp>
      <p:sp>
        <p:nvSpPr>
          <p:cNvPr id="12" name="Footer Placeholder 11"/>
          <p:cNvSpPr>
            <a:spLocks noGrp="1"/>
          </p:cNvSpPr>
          <p:nvPr>
            <p:ph type="ftr" sz="quarter" idx="16"/>
          </p:nvPr>
        </p:nvSpPr>
        <p:spPr/>
        <p:txBody>
          <a:bodyPr/>
          <a:lstStyle/>
          <a:p>
            <a:r>
              <a:rPr>
                <a:solidFill>
                  <a:srgbClr val="404040">
                    <a:lumMod val="60000"/>
                    <a:lumOff val="40000"/>
                  </a:srgbClr>
                </a:solidFill>
                <a:latin typeface="Calibri"/>
              </a:rPr>
              <a:t>Copyright © 2014 Symantec Corporation</a:t>
            </a:r>
          </a:p>
        </p:txBody>
      </p:sp>
      <p:sp>
        <p:nvSpPr>
          <p:cNvPr id="13" name="Slide Number Placeholder 12"/>
          <p:cNvSpPr>
            <a:spLocks noGrp="1"/>
          </p:cNvSpPr>
          <p:nvPr>
            <p:ph type="sldNum" sz="quarter" idx="17"/>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9089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8" name="Title 7"/>
          <p:cNvSpPr>
            <a:spLocks noGrp="1"/>
          </p:cNvSpPr>
          <p:nvPr>
            <p:ph type="title"/>
          </p:nvPr>
        </p:nvSpPr>
        <p:spPr>
          <a:xfrm>
            <a:off x="457319" y="304800"/>
            <a:ext cx="8229362" cy="838200"/>
          </a:xfrm>
        </p:spPr>
        <p:txBody>
          <a:bodyPr/>
          <a:lstStyle/>
          <a:p>
            <a:r>
              <a:rPr lang="en-US" smtClean="0"/>
              <a:t>Click to edit Master title style</a:t>
            </a:r>
            <a:endParaRPr/>
          </a:p>
        </p:txBody>
      </p:sp>
      <p:sp>
        <p:nvSpPr>
          <p:cNvPr id="18" name="Rectangle 17"/>
          <p:cNvSpPr/>
          <p:nvPr/>
        </p:nvSpPr>
        <p:spPr bwMode="auto">
          <a:xfrm>
            <a:off x="150059" y="1446212"/>
            <a:ext cx="8845075" cy="26685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3" name="Picture Placeholder 2"/>
          <p:cNvSpPr>
            <a:spLocks noGrp="1"/>
          </p:cNvSpPr>
          <p:nvPr>
            <p:ph type="pic" idx="1"/>
          </p:nvPr>
        </p:nvSpPr>
        <p:spPr bwMode="gray">
          <a:xfrm>
            <a:off x="199482" y="1509714"/>
            <a:ext cx="2893329" cy="2542032"/>
          </a:xfrm>
          <a:noFill/>
        </p:spPr>
        <p:txBody>
          <a:bodyPr tIns="182880">
            <a:normAutofit/>
          </a:bodyPr>
          <a:lstStyle>
            <a:lvl1pPr marL="0" indent="0" algn="ctr">
              <a:buNone/>
              <a:defRPr sz="18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7200" y="4267200"/>
            <a:ext cx="2560320" cy="1676400"/>
          </a:xfrm>
        </p:spPr>
        <p:txBody>
          <a:bodyPr>
            <a:noAutofit/>
          </a:bodyPr>
          <a:lstStyle>
            <a:lvl1pPr marL="0" indent="0">
              <a:spcBef>
                <a:spcPts val="12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idx="13"/>
          </p:nvPr>
        </p:nvSpPr>
        <p:spPr bwMode="gray">
          <a:xfrm>
            <a:off x="3145855" y="1509714"/>
            <a:ext cx="2851499" cy="2542032"/>
          </a:xfrm>
          <a:noFill/>
        </p:spPr>
        <p:txBody>
          <a:bodyPr tIns="182880">
            <a:normAutofit/>
          </a:bodyPr>
          <a:lstStyle>
            <a:lvl1pPr marL="0" indent="0" algn="ctr">
              <a:buNone/>
              <a:defRPr sz="18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Text Placeholder 3"/>
          <p:cNvSpPr>
            <a:spLocks noGrp="1"/>
          </p:cNvSpPr>
          <p:nvPr>
            <p:ph type="body" sz="half" idx="14"/>
          </p:nvPr>
        </p:nvSpPr>
        <p:spPr>
          <a:xfrm>
            <a:off x="3291840" y="4267200"/>
            <a:ext cx="2560320" cy="1676400"/>
          </a:xfrm>
        </p:spPr>
        <p:txBody>
          <a:bodyPr>
            <a:noAutofit/>
          </a:bodyPr>
          <a:lstStyle>
            <a:lvl1pPr marL="0" indent="0">
              <a:spcBef>
                <a:spcPts val="12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6050397" y="1509714"/>
            <a:ext cx="2895312" cy="2542032"/>
          </a:xfrm>
          <a:noFill/>
        </p:spPr>
        <p:txBody>
          <a:bodyPr tIns="182880">
            <a:normAutofit/>
          </a:bodyPr>
          <a:lstStyle>
            <a:lvl1pPr marL="0" indent="0" algn="ctr">
              <a:buNone/>
              <a:defRPr sz="18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ext Placeholder 3"/>
          <p:cNvSpPr>
            <a:spLocks noGrp="1"/>
          </p:cNvSpPr>
          <p:nvPr>
            <p:ph type="body" sz="half" idx="16"/>
          </p:nvPr>
        </p:nvSpPr>
        <p:spPr>
          <a:xfrm>
            <a:off x="6129173" y="4267200"/>
            <a:ext cx="2560320" cy="1676400"/>
          </a:xfrm>
        </p:spPr>
        <p:txBody>
          <a:bodyPr>
            <a:noAutofit/>
          </a:bodyPr>
          <a:lstStyle>
            <a:lvl1pPr marL="0" indent="0">
              <a:spcBef>
                <a:spcPts val="12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7"/>
          </p:nvPr>
        </p:nvSpPr>
        <p:spPr/>
        <p:txBody>
          <a:bodyPr/>
          <a:lstStyle/>
          <a:p>
            <a:endParaRPr>
              <a:solidFill>
                <a:srgbClr val="404040">
                  <a:lumMod val="60000"/>
                  <a:lumOff val="40000"/>
                </a:srgbClr>
              </a:solidFill>
              <a:latin typeface="Calibri"/>
            </a:endParaRPr>
          </a:p>
        </p:txBody>
      </p:sp>
      <p:sp>
        <p:nvSpPr>
          <p:cNvPr id="15" name="Footer Placeholder 14"/>
          <p:cNvSpPr>
            <a:spLocks noGrp="1"/>
          </p:cNvSpPr>
          <p:nvPr>
            <p:ph type="ftr" sz="quarter" idx="18"/>
          </p:nvPr>
        </p:nvSpPr>
        <p:spPr/>
        <p:txBody>
          <a:bodyPr/>
          <a:lstStyle/>
          <a:p>
            <a:r>
              <a:rPr>
                <a:solidFill>
                  <a:srgbClr val="404040">
                    <a:lumMod val="60000"/>
                    <a:lumOff val="40000"/>
                  </a:srgbClr>
                </a:solidFill>
                <a:latin typeface="Calibri"/>
              </a:rPr>
              <a:t>Copyright © 2014 Symantec Corporation</a:t>
            </a:r>
          </a:p>
        </p:txBody>
      </p:sp>
      <p:sp>
        <p:nvSpPr>
          <p:cNvPr id="16" name="Slide Number Placeholder 15"/>
          <p:cNvSpPr>
            <a:spLocks noGrp="1"/>
          </p:cNvSpPr>
          <p:nvPr>
            <p:ph type="sldNum" sz="quarter" idx="19"/>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27908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p:cSld name="Four Pictures with Captions">
    <p:spTree>
      <p:nvGrpSpPr>
        <p:cNvPr id="1" name=""/>
        <p:cNvGrpSpPr/>
        <p:nvPr/>
      </p:nvGrpSpPr>
      <p:grpSpPr>
        <a:xfrm>
          <a:off x="0" y="0"/>
          <a:ext cx="0" cy="0"/>
          <a:chOff x="0" y="0"/>
          <a:chExt cx="0" cy="0"/>
        </a:xfrm>
      </p:grpSpPr>
      <p:sp>
        <p:nvSpPr>
          <p:cNvPr id="8" name="Title 7"/>
          <p:cNvSpPr>
            <a:spLocks noGrp="1"/>
          </p:cNvSpPr>
          <p:nvPr>
            <p:ph type="title"/>
          </p:nvPr>
        </p:nvSpPr>
        <p:spPr>
          <a:xfrm>
            <a:off x="457319" y="304800"/>
            <a:ext cx="8229362" cy="838200"/>
          </a:xfrm>
        </p:spPr>
        <p:txBody>
          <a:bodyPr/>
          <a:lstStyle/>
          <a:p>
            <a:r>
              <a:rPr lang="en-US" smtClean="0"/>
              <a:t>Click to edit Master title style</a:t>
            </a:r>
            <a:endParaRPr/>
          </a:p>
        </p:txBody>
      </p:sp>
      <p:sp>
        <p:nvSpPr>
          <p:cNvPr id="18" name="Rectangle 17"/>
          <p:cNvSpPr/>
          <p:nvPr/>
        </p:nvSpPr>
        <p:spPr bwMode="auto">
          <a:xfrm>
            <a:off x="150059" y="1446212"/>
            <a:ext cx="8845075" cy="210312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3" name="Picture Placeholder 2"/>
          <p:cNvSpPr>
            <a:spLocks noGrp="1"/>
          </p:cNvSpPr>
          <p:nvPr>
            <p:ph type="pic" idx="1"/>
          </p:nvPr>
        </p:nvSpPr>
        <p:spPr bwMode="gray">
          <a:xfrm>
            <a:off x="202588" y="1510220"/>
            <a:ext cx="2147113"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4508" y="3657600"/>
            <a:ext cx="1831493"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idx="13"/>
          </p:nvPr>
        </p:nvSpPr>
        <p:spPr bwMode="gray">
          <a:xfrm>
            <a:off x="2401606" y="1510220"/>
            <a:ext cx="2147113"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Text Placeholder 3"/>
          <p:cNvSpPr>
            <a:spLocks noGrp="1"/>
          </p:cNvSpPr>
          <p:nvPr>
            <p:ph type="body" sz="half" idx="14"/>
          </p:nvPr>
        </p:nvSpPr>
        <p:spPr>
          <a:xfrm>
            <a:off x="2588108" y="3657600"/>
            <a:ext cx="1831493"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4600625" y="1510220"/>
            <a:ext cx="2147113"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ext Placeholder 3"/>
          <p:cNvSpPr>
            <a:spLocks noGrp="1"/>
          </p:cNvSpPr>
          <p:nvPr>
            <p:ph type="body" sz="half" idx="16"/>
          </p:nvPr>
        </p:nvSpPr>
        <p:spPr>
          <a:xfrm>
            <a:off x="4721708" y="3657600"/>
            <a:ext cx="1831493"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Picture Placeholder 2"/>
          <p:cNvSpPr>
            <a:spLocks noGrp="1"/>
          </p:cNvSpPr>
          <p:nvPr>
            <p:ph type="pic" idx="20"/>
          </p:nvPr>
        </p:nvSpPr>
        <p:spPr bwMode="gray">
          <a:xfrm>
            <a:off x="6799644" y="1510220"/>
            <a:ext cx="2147113"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24" name="Text Placeholder 3"/>
          <p:cNvSpPr>
            <a:spLocks noGrp="1"/>
          </p:cNvSpPr>
          <p:nvPr>
            <p:ph type="body" sz="half" idx="21"/>
          </p:nvPr>
        </p:nvSpPr>
        <p:spPr>
          <a:xfrm>
            <a:off x="6855308" y="3657600"/>
            <a:ext cx="1831493"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7"/>
          </p:nvPr>
        </p:nvSpPr>
        <p:spPr/>
        <p:txBody>
          <a:bodyPr/>
          <a:lstStyle/>
          <a:p>
            <a:endParaRPr>
              <a:solidFill>
                <a:srgbClr val="404040">
                  <a:lumMod val="60000"/>
                  <a:lumOff val="40000"/>
                </a:srgbClr>
              </a:solidFill>
              <a:latin typeface="Calibri"/>
            </a:endParaRPr>
          </a:p>
        </p:txBody>
      </p:sp>
      <p:sp>
        <p:nvSpPr>
          <p:cNvPr id="15" name="Footer Placeholder 14"/>
          <p:cNvSpPr>
            <a:spLocks noGrp="1"/>
          </p:cNvSpPr>
          <p:nvPr>
            <p:ph type="ftr" sz="quarter" idx="18"/>
          </p:nvPr>
        </p:nvSpPr>
        <p:spPr/>
        <p:txBody>
          <a:bodyPr/>
          <a:lstStyle/>
          <a:p>
            <a:r>
              <a:rPr>
                <a:solidFill>
                  <a:srgbClr val="404040">
                    <a:lumMod val="60000"/>
                    <a:lumOff val="40000"/>
                  </a:srgbClr>
                </a:solidFill>
                <a:latin typeface="Calibri"/>
              </a:rPr>
              <a:t>Copyright © 2014 Symantec Corporation</a:t>
            </a:r>
          </a:p>
        </p:txBody>
      </p:sp>
      <p:sp>
        <p:nvSpPr>
          <p:cNvPr id="16" name="Slide Number Placeholder 15"/>
          <p:cNvSpPr>
            <a:spLocks noGrp="1"/>
          </p:cNvSpPr>
          <p:nvPr>
            <p:ph type="sldNum" sz="quarter" idx="19"/>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8201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p:cSld name="Alt Four Pictures with Captions">
    <p:spTree>
      <p:nvGrpSpPr>
        <p:cNvPr id="1" name=""/>
        <p:cNvGrpSpPr/>
        <p:nvPr/>
      </p:nvGrpSpPr>
      <p:grpSpPr>
        <a:xfrm>
          <a:off x="0" y="0"/>
          <a:ext cx="0" cy="0"/>
          <a:chOff x="0" y="0"/>
          <a:chExt cx="0" cy="0"/>
        </a:xfrm>
      </p:grpSpPr>
      <p:sp>
        <p:nvSpPr>
          <p:cNvPr id="8" name="Title 7"/>
          <p:cNvSpPr>
            <a:spLocks noGrp="1"/>
          </p:cNvSpPr>
          <p:nvPr>
            <p:ph type="title"/>
          </p:nvPr>
        </p:nvSpPr>
        <p:spPr>
          <a:xfrm>
            <a:off x="457319" y="304800"/>
            <a:ext cx="8229362" cy="838200"/>
          </a:xfrm>
        </p:spPr>
        <p:txBody>
          <a:bodyPr/>
          <a:lstStyle/>
          <a:p>
            <a:r>
              <a:rPr lang="en-US" smtClean="0"/>
              <a:t>Click to edit Master title style</a:t>
            </a:r>
            <a:endParaRPr/>
          </a:p>
        </p:txBody>
      </p:sp>
      <p:sp>
        <p:nvSpPr>
          <p:cNvPr id="18" name="Rectangle 17"/>
          <p:cNvSpPr/>
          <p:nvPr/>
        </p:nvSpPr>
        <p:spPr bwMode="auto">
          <a:xfrm>
            <a:off x="2369344" y="1447800"/>
            <a:ext cx="4410076" cy="414467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9" name="Picture Placeholder 2"/>
          <p:cNvSpPr>
            <a:spLocks noGrp="1"/>
          </p:cNvSpPr>
          <p:nvPr>
            <p:ph type="pic" idx="13"/>
          </p:nvPr>
        </p:nvSpPr>
        <p:spPr bwMode="gray">
          <a:xfrm>
            <a:off x="2418769" y="1511808"/>
            <a:ext cx="2125378"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61514" y="1676924"/>
            <a:ext cx="1831493" cy="1645920"/>
          </a:xfrm>
        </p:spPr>
        <p:txBody>
          <a:bodyPr anchor="ctr">
            <a:noAutofit/>
          </a:bodyPr>
          <a:lstStyle>
            <a:lvl1pPr marL="0" indent="0" algn="r">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bwMode="gray">
          <a:xfrm>
            <a:off x="2418769" y="3551998"/>
            <a:ext cx="2126534"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Text Placeholder 3"/>
          <p:cNvSpPr>
            <a:spLocks noGrp="1"/>
          </p:cNvSpPr>
          <p:nvPr>
            <p:ph type="body" sz="half" idx="14"/>
          </p:nvPr>
        </p:nvSpPr>
        <p:spPr>
          <a:xfrm>
            <a:off x="461514" y="3717114"/>
            <a:ext cx="1831493" cy="1645920"/>
          </a:xfrm>
        </p:spPr>
        <p:txBody>
          <a:bodyPr anchor="ctr">
            <a:noAutofit/>
          </a:bodyPr>
          <a:lstStyle>
            <a:lvl1pPr marL="0" indent="0" algn="r">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4596757" y="1511808"/>
            <a:ext cx="2126534"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ext Placeholder 3"/>
          <p:cNvSpPr>
            <a:spLocks noGrp="1"/>
          </p:cNvSpPr>
          <p:nvPr>
            <p:ph type="body" sz="half" idx="16"/>
          </p:nvPr>
        </p:nvSpPr>
        <p:spPr>
          <a:xfrm>
            <a:off x="6855308" y="1677988"/>
            <a:ext cx="1831493" cy="1643792"/>
          </a:xfrm>
        </p:spPr>
        <p:txBody>
          <a:bodyPr anchor="ctr">
            <a:noAutofit/>
          </a:bodyPr>
          <a:lstStyle>
            <a:lvl1pPr marL="0" indent="0">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Picture Placeholder 2"/>
          <p:cNvSpPr>
            <a:spLocks noGrp="1"/>
          </p:cNvSpPr>
          <p:nvPr>
            <p:ph type="pic" idx="20"/>
          </p:nvPr>
        </p:nvSpPr>
        <p:spPr bwMode="gray">
          <a:xfrm>
            <a:off x="4603900" y="3551998"/>
            <a:ext cx="2126534"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24" name="Text Placeholder 3"/>
          <p:cNvSpPr>
            <a:spLocks noGrp="1"/>
          </p:cNvSpPr>
          <p:nvPr>
            <p:ph type="body" sz="half" idx="21"/>
          </p:nvPr>
        </p:nvSpPr>
        <p:spPr>
          <a:xfrm>
            <a:off x="6855308" y="3717114"/>
            <a:ext cx="1831493" cy="1645920"/>
          </a:xfrm>
        </p:spPr>
        <p:txBody>
          <a:bodyPr anchor="ctr">
            <a:noAutofit/>
          </a:bodyPr>
          <a:lstStyle>
            <a:lvl1pPr marL="0" indent="0">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7"/>
          </p:nvPr>
        </p:nvSpPr>
        <p:spPr/>
        <p:txBody>
          <a:bodyPr/>
          <a:lstStyle/>
          <a:p>
            <a:endParaRPr>
              <a:solidFill>
                <a:srgbClr val="404040">
                  <a:lumMod val="60000"/>
                  <a:lumOff val="40000"/>
                </a:srgbClr>
              </a:solidFill>
              <a:latin typeface="Calibri"/>
            </a:endParaRPr>
          </a:p>
        </p:txBody>
      </p:sp>
      <p:sp>
        <p:nvSpPr>
          <p:cNvPr id="15" name="Footer Placeholder 14"/>
          <p:cNvSpPr>
            <a:spLocks noGrp="1"/>
          </p:cNvSpPr>
          <p:nvPr>
            <p:ph type="ftr" sz="quarter" idx="18"/>
          </p:nvPr>
        </p:nvSpPr>
        <p:spPr/>
        <p:txBody>
          <a:bodyPr/>
          <a:lstStyle/>
          <a:p>
            <a:r>
              <a:rPr>
                <a:solidFill>
                  <a:srgbClr val="404040">
                    <a:lumMod val="60000"/>
                    <a:lumOff val="40000"/>
                  </a:srgbClr>
                </a:solidFill>
                <a:latin typeface="Calibri"/>
              </a:rPr>
              <a:t>Copyright © 2014 Symantec Corporation</a:t>
            </a:r>
          </a:p>
        </p:txBody>
      </p:sp>
      <p:sp>
        <p:nvSpPr>
          <p:cNvPr id="16" name="Slide Number Placeholder 15"/>
          <p:cNvSpPr>
            <a:spLocks noGrp="1"/>
          </p:cNvSpPr>
          <p:nvPr>
            <p:ph type="sldNum" sz="quarter" idx="19"/>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84493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13" name="Freeform 6"/>
          <p:cNvSpPr>
            <a:spLocks noEditPoints="1"/>
          </p:cNvSpPr>
          <p:nvPr/>
        </p:nvSpPr>
        <p:spPr bwMode="ltGray">
          <a:xfrm>
            <a:off x="1342249" y="1428532"/>
            <a:ext cx="344307" cy="406469"/>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D8910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a:solidFill>
                <a:srgbClr val="404040"/>
              </a:solidFill>
              <a:latin typeface="Calibri"/>
              <a:ea typeface="+mn-ea"/>
              <a:cs typeface="+mn-cs"/>
            </a:endParaRPr>
          </a:p>
        </p:txBody>
      </p:sp>
      <p:sp>
        <p:nvSpPr>
          <p:cNvPr id="2" name="Title 1"/>
          <p:cNvSpPr>
            <a:spLocks noGrp="1"/>
          </p:cNvSpPr>
          <p:nvPr>
            <p:ph type="title" hasCustomPrompt="1"/>
          </p:nvPr>
        </p:nvSpPr>
        <p:spPr>
          <a:xfrm>
            <a:off x="1819924" y="1447800"/>
            <a:ext cx="5504155" cy="2057400"/>
          </a:xfrm>
        </p:spPr>
        <p:txBody>
          <a:bodyPr anchor="t"/>
          <a:lstStyle>
            <a:lvl1pPr marL="0" indent="0" algn="l">
              <a:lnSpc>
                <a:spcPct val="110000"/>
              </a:lnSpc>
              <a:defRPr sz="3200" b="1" baseline="0"/>
            </a:lvl1pPr>
          </a:lstStyle>
          <a:p>
            <a:r>
              <a:rPr/>
              <a:t>This is a sample quote slide. Type a brief quotation inside this textbox. Add a close quote mark at the end of the quotation.”</a:t>
            </a:r>
          </a:p>
        </p:txBody>
      </p:sp>
      <p:sp>
        <p:nvSpPr>
          <p:cNvPr id="10" name="Text Placeholder 18"/>
          <p:cNvSpPr>
            <a:spLocks noGrp="1"/>
          </p:cNvSpPr>
          <p:nvPr>
            <p:ph type="body" sz="quarter" idx="13" hasCustomPrompt="1"/>
          </p:nvPr>
        </p:nvSpPr>
        <p:spPr>
          <a:xfrm>
            <a:off x="4572000" y="3810000"/>
            <a:ext cx="2743200" cy="304800"/>
          </a:xfrm>
          <a:noFill/>
          <a:ln w="9525">
            <a:noFill/>
            <a:miter lim="800000"/>
            <a:headEnd/>
            <a:tailEnd/>
          </a:ln>
        </p:spPr>
        <p:txBody>
          <a:bodyPr vert="horz" wrap="non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1" i="1" baseline="0">
                <a:solidFill>
                  <a:schemeClr val="tx1"/>
                </a:solidFill>
                <a:latin typeface="+mn-lt"/>
                <a:ea typeface="+mn-ea"/>
                <a:cs typeface="+mn-cs"/>
              </a:defRPr>
            </a:lvl1pPr>
          </a:lstStyle>
          <a:p>
            <a:pPr lvl="0"/>
            <a:r>
              <a:rPr/>
              <a:t>Name of Person Quoted</a:t>
            </a:r>
          </a:p>
        </p:txBody>
      </p:sp>
      <p:sp>
        <p:nvSpPr>
          <p:cNvPr id="11" name="Text Placeholder 18"/>
          <p:cNvSpPr>
            <a:spLocks noGrp="1"/>
          </p:cNvSpPr>
          <p:nvPr>
            <p:ph type="body" sz="quarter" idx="14" hasCustomPrompt="1"/>
          </p:nvPr>
        </p:nvSpPr>
        <p:spPr>
          <a:xfrm>
            <a:off x="4572000" y="4132052"/>
            <a:ext cx="2743200" cy="74474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i="1" baseline="0">
                <a:solidFill>
                  <a:schemeClr val="accent1"/>
                </a:solidFill>
                <a:latin typeface="+mn-lt"/>
                <a:ea typeface="+mn-ea"/>
                <a:cs typeface="+mn-cs"/>
              </a:defRPr>
            </a:lvl1pPr>
          </a:lstStyle>
          <a:p>
            <a:pPr lvl="0"/>
            <a:r>
              <a:rPr/>
              <a:t>Title, Company Name</a:t>
            </a:r>
          </a:p>
        </p:txBody>
      </p:sp>
      <p:sp>
        <p:nvSpPr>
          <p:cNvPr id="3" name="Date Placeholder 2"/>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94509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13" name="Rectangle 12"/>
          <p:cNvSpPr/>
          <p:nvPr/>
        </p:nvSpPr>
        <p:spPr bwMode="auto">
          <a:xfrm>
            <a:off x="914400" y="1447800"/>
            <a:ext cx="1714947" cy="274320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12" name="Picture Placeholder 15"/>
          <p:cNvSpPr>
            <a:spLocks noGrp="1"/>
          </p:cNvSpPr>
          <p:nvPr>
            <p:ph type="pic" sz="quarter" idx="15" hasCustomPrompt="1"/>
          </p:nvPr>
        </p:nvSpPr>
        <p:spPr>
          <a:xfrm>
            <a:off x="962419" y="1513396"/>
            <a:ext cx="1618910" cy="2613596"/>
          </a:xfrm>
          <a:noFill/>
        </p:spPr>
        <p:txBody>
          <a:bodyPr tIns="91440">
            <a:noAutofit/>
          </a:bodyPr>
          <a:lstStyle>
            <a:lvl1pPr marL="0" indent="0" algn="ctr">
              <a:spcBef>
                <a:spcPts val="0"/>
              </a:spcBef>
              <a:buNone/>
              <a:defRPr sz="1800" b="0" baseline="0">
                <a:solidFill>
                  <a:schemeClr val="tx1"/>
                </a:solidFill>
              </a:defRPr>
            </a:lvl1pPr>
          </a:lstStyle>
          <a:p>
            <a:r>
              <a:rPr/>
              <a:t>Click icon to insert picture</a:t>
            </a:r>
          </a:p>
        </p:txBody>
      </p:sp>
      <p:sp>
        <p:nvSpPr>
          <p:cNvPr id="14" name="Freeform 6"/>
          <p:cNvSpPr>
            <a:spLocks noEditPoints="1"/>
          </p:cNvSpPr>
          <p:nvPr/>
        </p:nvSpPr>
        <p:spPr bwMode="ltGray">
          <a:xfrm>
            <a:off x="3051636" y="1355380"/>
            <a:ext cx="344307" cy="406469"/>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D8910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a:solidFill>
                <a:srgbClr val="404040"/>
              </a:solidFill>
              <a:latin typeface="Calibri"/>
              <a:ea typeface="+mn-ea"/>
              <a:cs typeface="+mn-cs"/>
            </a:endParaRPr>
          </a:p>
        </p:txBody>
      </p:sp>
      <p:sp>
        <p:nvSpPr>
          <p:cNvPr id="2" name="Title 1"/>
          <p:cNvSpPr>
            <a:spLocks noGrp="1"/>
          </p:cNvSpPr>
          <p:nvPr>
            <p:ph type="title" hasCustomPrompt="1"/>
          </p:nvPr>
        </p:nvSpPr>
        <p:spPr>
          <a:xfrm>
            <a:off x="3543032" y="1440612"/>
            <a:ext cx="4686569" cy="2672602"/>
          </a:xfrm>
        </p:spPr>
        <p:txBody>
          <a:bodyPr anchor="t"/>
          <a:lstStyle>
            <a:lvl1pPr marL="0" indent="0" algn="l">
              <a:lnSpc>
                <a:spcPct val="110000"/>
              </a:lnSpc>
              <a:defRPr sz="3200" b="1" baseline="0"/>
            </a:lvl1pPr>
          </a:lstStyle>
          <a:p>
            <a:r>
              <a:rPr/>
              <a:t>This is a sample quote slide. Type a brief quotation inside this textbox. Add a close quote mark at the end of the quotation.”</a:t>
            </a:r>
          </a:p>
        </p:txBody>
      </p:sp>
      <p:sp>
        <p:nvSpPr>
          <p:cNvPr id="10" name="Text Placeholder 18"/>
          <p:cNvSpPr>
            <a:spLocks noGrp="1"/>
          </p:cNvSpPr>
          <p:nvPr>
            <p:ph type="body" sz="quarter" idx="13" hasCustomPrompt="1"/>
          </p:nvPr>
        </p:nvSpPr>
        <p:spPr>
          <a:xfrm>
            <a:off x="901460" y="4419600"/>
            <a:ext cx="2263730" cy="304800"/>
          </a:xfrm>
          <a:noFill/>
          <a:ln w="9525">
            <a:noFill/>
            <a:miter lim="800000"/>
            <a:headEnd/>
            <a:tailEnd/>
          </a:ln>
        </p:spPr>
        <p:txBody>
          <a:bodyPr vert="horz" wrap="non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1800" b="1" i="1" baseline="0">
                <a:solidFill>
                  <a:schemeClr val="tx1"/>
                </a:solidFill>
                <a:latin typeface="+mn-lt"/>
                <a:ea typeface="+mn-ea"/>
                <a:cs typeface="+mn-cs"/>
              </a:defRPr>
            </a:lvl1pPr>
          </a:lstStyle>
          <a:p>
            <a:pPr lvl="0"/>
            <a:r>
              <a:rPr/>
              <a:t>Name of Person Quoted</a:t>
            </a:r>
          </a:p>
        </p:txBody>
      </p:sp>
      <p:sp>
        <p:nvSpPr>
          <p:cNvPr id="11" name="Text Placeholder 18"/>
          <p:cNvSpPr>
            <a:spLocks noGrp="1"/>
          </p:cNvSpPr>
          <p:nvPr>
            <p:ph type="body" sz="quarter" idx="14" hasCustomPrompt="1"/>
          </p:nvPr>
        </p:nvSpPr>
        <p:spPr>
          <a:xfrm>
            <a:off x="901460" y="4724400"/>
            <a:ext cx="2263730" cy="74474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1800" b="0" i="1" baseline="0">
                <a:solidFill>
                  <a:schemeClr val="accent1"/>
                </a:solidFill>
                <a:latin typeface="+mn-lt"/>
                <a:ea typeface="+mn-ea"/>
                <a:cs typeface="+mn-cs"/>
              </a:defRPr>
            </a:lvl1pPr>
          </a:lstStyle>
          <a:p>
            <a:pPr lvl="0"/>
            <a:r>
              <a:rPr/>
              <a:t>Title, Company Name</a:t>
            </a:r>
          </a:p>
        </p:txBody>
      </p:sp>
      <p:sp>
        <p:nvSpPr>
          <p:cNvPr id="3" name="Date Placeholder 2"/>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66794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preserve="1">
  <p:cSld name="Q&amp;A">
    <p:bg>
      <p:bgPr>
        <a:solidFill>
          <a:srgbClr val="EFEFEF"/>
        </a:solidFill>
        <a:effectLst/>
      </p:bgPr>
    </p:bg>
    <p:spTree>
      <p:nvGrpSpPr>
        <p:cNvPr id="1" name=""/>
        <p:cNvGrpSpPr/>
        <p:nvPr/>
      </p:nvGrpSpPr>
      <p:grpSpPr>
        <a:xfrm>
          <a:off x="0" y="0"/>
          <a:ext cx="0" cy="0"/>
          <a:chOff x="0" y="0"/>
          <a:chExt cx="0" cy="0"/>
        </a:xfrm>
      </p:grpSpPr>
      <p:sp>
        <p:nvSpPr>
          <p:cNvPr id="164" name="TextBox 163"/>
          <p:cNvSpPr txBox="1"/>
          <p:nvPr/>
        </p:nvSpPr>
        <p:spPr>
          <a:xfrm>
            <a:off x="860578" y="4011284"/>
            <a:ext cx="726110" cy="1246517"/>
          </a:xfrm>
          <a:prstGeom prst="rect">
            <a:avLst/>
          </a:prstGeom>
          <a:noFill/>
        </p:spPr>
        <p:txBody>
          <a:bodyPr wrap="square" lIns="0" tIns="0" rIns="0" bIns="0" rtlCol="0">
            <a:noAutofit/>
          </a:bodyPr>
          <a:lstStyle/>
          <a:p>
            <a:pPr defTabSz="914400" fontAlgn="auto">
              <a:lnSpc>
                <a:spcPct val="90000"/>
              </a:lnSpc>
              <a:spcBef>
                <a:spcPts val="0"/>
              </a:spcBef>
              <a:spcAft>
                <a:spcPts val="0"/>
              </a:spcAft>
            </a:pPr>
            <a:r>
              <a:rPr sz="7200" b="1">
                <a:solidFill>
                  <a:srgbClr val="404040"/>
                </a:solidFill>
                <a:latin typeface="Calibri"/>
                <a:ea typeface="+mn-ea"/>
                <a:cs typeface="+mn-cs"/>
              </a:rPr>
              <a:t>Q</a:t>
            </a:r>
          </a:p>
        </p:txBody>
      </p:sp>
      <p:sp>
        <p:nvSpPr>
          <p:cNvPr id="163" name="TextBox 162"/>
          <p:cNvSpPr txBox="1"/>
          <p:nvPr/>
        </p:nvSpPr>
        <p:spPr>
          <a:xfrm>
            <a:off x="1189658" y="4027227"/>
            <a:ext cx="663027" cy="1304925"/>
          </a:xfrm>
          <a:prstGeom prst="rect">
            <a:avLst/>
          </a:prstGeom>
          <a:noFill/>
        </p:spPr>
        <p:txBody>
          <a:bodyPr wrap="square" lIns="0" tIns="0" rIns="0" bIns="0" rtlCol="0">
            <a:noAutofit/>
          </a:bodyPr>
          <a:lstStyle/>
          <a:p>
            <a:pPr algn="ctr" defTabSz="914400" fontAlgn="auto">
              <a:lnSpc>
                <a:spcPct val="90000"/>
              </a:lnSpc>
              <a:spcBef>
                <a:spcPts val="0"/>
              </a:spcBef>
              <a:spcAft>
                <a:spcPts val="0"/>
              </a:spcAft>
            </a:pPr>
            <a:r>
              <a:rPr sz="6600">
                <a:solidFill>
                  <a:srgbClr val="C4C4C4"/>
                </a:solidFill>
                <a:latin typeface="Calibri"/>
                <a:ea typeface="+mn-ea"/>
                <a:cs typeface="+mn-cs"/>
              </a:rPr>
              <a:t>&amp;</a:t>
            </a:r>
          </a:p>
        </p:txBody>
      </p:sp>
      <p:sp>
        <p:nvSpPr>
          <p:cNvPr id="165" name="TextBox 164"/>
          <p:cNvSpPr txBox="1"/>
          <p:nvPr/>
        </p:nvSpPr>
        <p:spPr>
          <a:xfrm>
            <a:off x="1685488" y="4011284"/>
            <a:ext cx="635644" cy="1246517"/>
          </a:xfrm>
          <a:prstGeom prst="rect">
            <a:avLst/>
          </a:prstGeom>
          <a:noFill/>
        </p:spPr>
        <p:txBody>
          <a:bodyPr wrap="square" lIns="0" tIns="0" rIns="0" bIns="0" rtlCol="0">
            <a:noAutofit/>
          </a:bodyPr>
          <a:lstStyle/>
          <a:p>
            <a:pPr defTabSz="914400" fontAlgn="auto">
              <a:lnSpc>
                <a:spcPct val="90000"/>
              </a:lnSpc>
              <a:spcBef>
                <a:spcPts val="0"/>
              </a:spcBef>
              <a:spcAft>
                <a:spcPts val="0"/>
              </a:spcAft>
            </a:pPr>
            <a:r>
              <a:rPr sz="7200" b="1">
                <a:solidFill>
                  <a:srgbClr val="404040"/>
                </a:solidFill>
                <a:latin typeface="Calibri"/>
                <a:ea typeface="+mn-ea"/>
                <a:cs typeface="+mn-cs"/>
              </a:rPr>
              <a:t>A</a:t>
            </a:r>
          </a:p>
        </p:txBody>
      </p:sp>
      <p:sp>
        <p:nvSpPr>
          <p:cNvPr id="119" name="Rectangle 118"/>
          <p:cNvSpPr/>
          <p:nvPr/>
        </p:nvSpPr>
        <p:spPr bwMode="ltGray">
          <a:xfrm>
            <a:off x="8052929" y="539872"/>
            <a:ext cx="941146"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0" name="Rectangle 119"/>
          <p:cNvSpPr/>
          <p:nvPr/>
        </p:nvSpPr>
        <p:spPr bwMode="ltGray">
          <a:xfrm>
            <a:off x="7415821" y="370770"/>
            <a:ext cx="1210034"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1" name="Rectangle 120"/>
          <p:cNvSpPr/>
          <p:nvPr/>
        </p:nvSpPr>
        <p:spPr bwMode="ltGray">
          <a:xfrm>
            <a:off x="8052931" y="539872"/>
            <a:ext cx="572924"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2" name="Rectangle 23"/>
          <p:cNvSpPr/>
          <p:nvPr/>
        </p:nvSpPr>
        <p:spPr bwMode="ltGray">
          <a:xfrm>
            <a:off x="8485269" y="370771"/>
            <a:ext cx="140585"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3" name="Rectangle 122"/>
          <p:cNvSpPr/>
          <p:nvPr/>
        </p:nvSpPr>
        <p:spPr bwMode="ltGray">
          <a:xfrm>
            <a:off x="8485269" y="539871"/>
            <a:ext cx="508806"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4" name="Rectangle 123"/>
          <p:cNvSpPr/>
          <p:nvPr/>
        </p:nvSpPr>
        <p:spPr bwMode="ltGray">
          <a:xfrm>
            <a:off x="8485269" y="539871"/>
            <a:ext cx="140587"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5" name="Rectangle 124"/>
          <p:cNvSpPr/>
          <p:nvPr/>
        </p:nvSpPr>
        <p:spPr bwMode="ltGray">
          <a:xfrm>
            <a:off x="7764426" y="858724"/>
            <a:ext cx="384618"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6" name="Rectangle 125"/>
          <p:cNvSpPr/>
          <p:nvPr/>
        </p:nvSpPr>
        <p:spPr bwMode="ltGray">
          <a:xfrm>
            <a:off x="8052930" y="858724"/>
            <a:ext cx="96113"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7" name="Rectangle 126"/>
          <p:cNvSpPr/>
          <p:nvPr/>
        </p:nvSpPr>
        <p:spPr bwMode="ltGray">
          <a:xfrm>
            <a:off x="7262268" y="1709936"/>
            <a:ext cx="368448"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8" name="Rectangle 127"/>
          <p:cNvSpPr/>
          <p:nvPr/>
        </p:nvSpPr>
        <p:spPr bwMode="ltGray">
          <a:xfrm>
            <a:off x="7415822" y="1709937"/>
            <a:ext cx="214896"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2" name="Rectangle 131"/>
          <p:cNvSpPr/>
          <p:nvPr/>
        </p:nvSpPr>
        <p:spPr bwMode="ltGray">
          <a:xfrm>
            <a:off x="1259914" y="1869743"/>
            <a:ext cx="52717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nvGrpSpPr>
          <p:cNvPr id="2" name="Group 1"/>
          <p:cNvGrpSpPr/>
          <p:nvPr userDrawn="1"/>
        </p:nvGrpSpPr>
        <p:grpSpPr>
          <a:xfrm>
            <a:off x="4358817" y="201169"/>
            <a:ext cx="2531939" cy="3024137"/>
            <a:chOff x="5810242" y="218886"/>
            <a:chExt cx="3375039" cy="3024137"/>
          </a:xfrm>
        </p:grpSpPr>
        <p:sp>
          <p:nvSpPr>
            <p:cNvPr id="129" name="Rectangle 128"/>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0" name="Rectangle 129"/>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3" name="Rectangle 132"/>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4"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5" name="Rectangle 134"/>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6"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7" name="Rectangle 136"/>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8"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9"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0" name="Rectangle 139"/>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1" name="Rectangle 140"/>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3" name="Group 2"/>
          <p:cNvGrpSpPr/>
          <p:nvPr userDrawn="1"/>
        </p:nvGrpSpPr>
        <p:grpSpPr>
          <a:xfrm>
            <a:off x="2949059" y="1298448"/>
            <a:ext cx="1610792" cy="1897884"/>
            <a:chOff x="3931054" y="1188451"/>
            <a:chExt cx="2147163" cy="1897884"/>
          </a:xfrm>
        </p:grpSpPr>
        <p:sp>
          <p:nvSpPr>
            <p:cNvPr id="131" name="Rectangle 130"/>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2" name="Rectangle 141"/>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3" name="Rectangle 142"/>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4" name="Rectangle 143"/>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5"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6" name="Rectangle 145"/>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7" name="Rectangle 146"/>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8" name="Rectangle 147"/>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9" name="Rectangle 148"/>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0" name="Rectangle 149"/>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1" name="Rectangle 150"/>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152" name="Rectangle 151"/>
          <p:cNvSpPr/>
          <p:nvPr/>
        </p:nvSpPr>
        <p:spPr bwMode="ltGray">
          <a:xfrm>
            <a:off x="1646807" y="2176089"/>
            <a:ext cx="54630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3" name="Rectangle 152"/>
          <p:cNvSpPr/>
          <p:nvPr/>
        </p:nvSpPr>
        <p:spPr bwMode="ltGray">
          <a:xfrm>
            <a:off x="2053342" y="1872562"/>
            <a:ext cx="574767"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4" name="Rectangle 43"/>
          <p:cNvSpPr/>
          <p:nvPr/>
        </p:nvSpPr>
        <p:spPr bwMode="ltGray">
          <a:xfrm>
            <a:off x="2053342" y="2176088"/>
            <a:ext cx="13976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5" name="Rectangle 154"/>
          <p:cNvSpPr/>
          <p:nvPr/>
        </p:nvSpPr>
        <p:spPr bwMode="ltGray">
          <a:xfrm>
            <a:off x="2283751" y="1732956"/>
            <a:ext cx="217803"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6" name="Rectangle 46"/>
          <p:cNvSpPr/>
          <p:nvPr/>
        </p:nvSpPr>
        <p:spPr bwMode="ltGray">
          <a:xfrm>
            <a:off x="2283751" y="1872562"/>
            <a:ext cx="217803"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7" name="Rectangle 156"/>
          <p:cNvSpPr/>
          <p:nvPr/>
        </p:nvSpPr>
        <p:spPr bwMode="ltGray">
          <a:xfrm>
            <a:off x="2429085" y="1956032"/>
            <a:ext cx="284918"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8" name="Rectangle 46"/>
          <p:cNvSpPr/>
          <p:nvPr/>
        </p:nvSpPr>
        <p:spPr bwMode="ltGray">
          <a:xfrm>
            <a:off x="2429085" y="1956031"/>
            <a:ext cx="72469"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9" name="Rectangle 74"/>
          <p:cNvSpPr/>
          <p:nvPr/>
        </p:nvSpPr>
        <p:spPr bwMode="ltGray">
          <a:xfrm>
            <a:off x="1646807" y="2176089"/>
            <a:ext cx="14027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0" name="Rectangle 159"/>
          <p:cNvSpPr/>
          <p:nvPr/>
        </p:nvSpPr>
        <p:spPr bwMode="ltGray">
          <a:xfrm>
            <a:off x="1312087" y="2123937"/>
            <a:ext cx="242647"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1" name="Rectangle 160"/>
          <p:cNvSpPr/>
          <p:nvPr/>
        </p:nvSpPr>
        <p:spPr bwMode="ltGray">
          <a:xfrm>
            <a:off x="1078988" y="2880776"/>
            <a:ext cx="163686"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nvGrpSpPr>
          <p:cNvPr id="66" name="Group 65"/>
          <p:cNvGrpSpPr/>
          <p:nvPr/>
        </p:nvGrpSpPr>
        <p:grpSpPr bwMode="invGray">
          <a:xfrm>
            <a:off x="0" y="0"/>
            <a:ext cx="9144000" cy="6858000"/>
            <a:chOff x="0" y="0"/>
            <a:chExt cx="12188825" cy="6858000"/>
          </a:xfrm>
        </p:grpSpPr>
        <p:sp>
          <p:nvSpPr>
            <p:cNvPr id="67" name="Rectangle 66"/>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8" name="Rectangle 67"/>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9" name="Rectangle 68"/>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3" name="Rectangle 72"/>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7" name="Date Placeholder 6"/>
          <p:cNvSpPr>
            <a:spLocks noGrp="1"/>
          </p:cNvSpPr>
          <p:nvPr>
            <p:ph type="dt" sz="half" idx="10"/>
          </p:nvPr>
        </p:nvSpPr>
        <p:spPr>
          <a:xfrm>
            <a:off x="5029200" y="6329172"/>
            <a:ext cx="1066800" cy="182880"/>
          </a:xfrm>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2"/>
          </p:nvPr>
        </p:nvSpPr>
        <p:spPr>
          <a:xfrm>
            <a:off x="8292955" y="6329172"/>
            <a:ext cx="393846" cy="182880"/>
          </a:xfrm>
        </p:spPr>
        <p:txBody>
          <a:bodyPr/>
          <a:lstStyle>
            <a:lvl1pPr algn="r">
              <a:defRPr>
                <a:solidFill>
                  <a:schemeClr val="tx1">
                    <a:lumMod val="60000"/>
                    <a:lumOff val="40000"/>
                  </a:schemeClr>
                </a:solidFill>
              </a:defRPr>
            </a:lvl1pPr>
          </a:lstStyle>
          <a:p>
            <a:fld id="{C51EAA63-D034-42AE-91FA-B13B9518C7BE}" type="slidenum">
              <a:rPr>
                <a:solidFill>
                  <a:srgbClr val="404040">
                    <a:lumMod val="60000"/>
                    <a:lumOff val="40000"/>
                  </a:srgbClr>
                </a:solidFill>
                <a:latin typeface="Calibri"/>
              </a:rPr>
              <a:pPr/>
              <a:t>‹#›</a:t>
            </a:fld>
            <a:endParaRPr>
              <a:solidFill>
                <a:srgbClr val="404040">
                  <a:lumMod val="60000"/>
                  <a:lumOff val="40000"/>
                </a:srgbClr>
              </a:solidFill>
              <a:latin typeface="Calibri"/>
            </a:endParaRPr>
          </a:p>
        </p:txBody>
      </p:sp>
    </p:spTree>
    <p:extLst>
      <p:ext uri="{BB962C8B-B14F-4D97-AF65-F5344CB8AC3E}">
        <p14:creationId xmlns:p14="http://schemas.microsoft.com/office/powerpoint/2010/main" val="328792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sp>
        <p:nvSpPr>
          <p:cNvPr id="4" name="Round Same Side Corner Rectangle 3"/>
          <p:cNvSpPr/>
          <p:nvPr/>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5" name="Round Same Side Corner Rectangle 4"/>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pic>
        <p:nvPicPr>
          <p:cNvPr id="6" name="Picture 13"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dist="35921" dir="2700000" algn="ctr" rotWithShape="0">
                    <a:srgbClr val="9A918C"/>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5" name="Rectangle 5"/>
          <p:cNvSpPr>
            <a:spLocks noGrp="1" noChangeArrowheads="1"/>
          </p:cNvSpPr>
          <p:nvPr>
            <p:ph type="ftr" sz="quarter" idx="10"/>
          </p:nvPr>
        </p:nvSpPr>
        <p:spPr/>
        <p:txBody>
          <a:bodyPr/>
          <a:lstStyle>
            <a:lvl1pPr algn="l" eaLnBrk="0" hangingPunct="0">
              <a:defRPr sz="1200">
                <a:solidFill>
                  <a:schemeClr val="bg2">
                    <a:lumMod val="50000"/>
                  </a:schemeClr>
                </a:solidFill>
                <a:latin typeface="Calibri" pitchFamily="34" charset="0"/>
                <a:cs typeface="Calibri" pitchFamily="34" charset="0"/>
              </a:defRPr>
            </a:lvl1pPr>
          </a:lstStyle>
          <a:p>
            <a:pPr>
              <a:defRPr/>
            </a:pPr>
            <a:endParaRPr lang="en-US"/>
          </a:p>
        </p:txBody>
      </p:sp>
      <p:sp>
        <p:nvSpPr>
          <p:cNvPr id="36" name="Rectangle 6"/>
          <p:cNvSpPr>
            <a:spLocks noGrp="1" noChangeArrowheads="1"/>
          </p:cNvSpPr>
          <p:nvPr>
            <p:ph type="sldNum" sz="quarter" idx="11"/>
          </p:nvPr>
        </p:nvSpPr>
        <p:spPr/>
        <p:txBody>
          <a:bodyPr/>
          <a:lstStyle>
            <a:lvl1pPr eaLnBrk="0" hangingPunct="0">
              <a:defRPr sz="1000" b="1">
                <a:solidFill>
                  <a:schemeClr val="bg1"/>
                </a:solidFill>
                <a:latin typeface="Calibri" pitchFamily="34" charset="0"/>
                <a:cs typeface="Calibri" pitchFamily="34" charset="0"/>
              </a:defRPr>
            </a:lvl1pPr>
          </a:lstStyle>
          <a:p>
            <a:pPr>
              <a:defRPr/>
            </a:pPr>
            <a:fld id="{B4170A04-A0AC-B543-8292-C85F8FBB0F4C}" type="slidenum">
              <a:rPr lang="en-US"/>
              <a:pPr>
                <a:defRPr/>
              </a:pPr>
              <a:t>‹#›</a:t>
            </a:fld>
            <a:endParaRPr lang="en-US"/>
          </a:p>
        </p:txBody>
      </p:sp>
    </p:spTree>
    <p:extLst>
      <p:ext uri="{BB962C8B-B14F-4D97-AF65-F5344CB8AC3E}">
        <p14:creationId xmlns:p14="http://schemas.microsoft.com/office/powerpoint/2010/main" val="3871918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CA3F6EA-A9FA-E545-A663-5B0F213F3141}" type="datetimeFigureOut">
              <a:rPr lang="en-US"/>
              <a:pPr>
                <a:defRPr/>
              </a:pPr>
              <a:t>4/18/2016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CB3F2C-C239-884B-8689-A00CD6127E87}" type="slidenum">
              <a:rPr lang="en-US"/>
              <a:pPr>
                <a:defRPr/>
              </a:pPr>
              <a:t>‹#›</a:t>
            </a:fld>
            <a:endParaRPr lang="en-US" dirty="0"/>
          </a:p>
        </p:txBody>
      </p:sp>
    </p:spTree>
    <p:extLst>
      <p:ext uri="{BB962C8B-B14F-4D97-AF65-F5344CB8AC3E}">
        <p14:creationId xmlns:p14="http://schemas.microsoft.com/office/powerpoint/2010/main" val="1099872042"/>
      </p:ext>
    </p:extLst>
  </p:cSld>
  <p:clrMapOvr>
    <a:masterClrMapping/>
  </p:clrMapOvr>
  <p:hf sldNum="0" hdr="0" ftr="0" dt="0"/>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preserve="1">
  <p:cSld name="Thank you - External">
    <p:bg>
      <p:bgPr>
        <a:solidFill>
          <a:srgbClr val="EFEFEF"/>
        </a:solidFill>
        <a:effectLst/>
      </p:bgPr>
    </p:bg>
    <p:spTree>
      <p:nvGrpSpPr>
        <p:cNvPr id="1" name=""/>
        <p:cNvGrpSpPr/>
        <p:nvPr/>
      </p:nvGrpSpPr>
      <p:grpSpPr>
        <a:xfrm>
          <a:off x="0" y="0"/>
          <a:ext cx="0" cy="0"/>
          <a:chOff x="0" y="0"/>
          <a:chExt cx="0" cy="0"/>
        </a:xfrm>
      </p:grpSpPr>
      <p:sp>
        <p:nvSpPr>
          <p:cNvPr id="165" name="Rectangle 164"/>
          <p:cNvSpPr/>
          <p:nvPr/>
        </p:nvSpPr>
        <p:spPr bwMode="ltGray">
          <a:xfrm>
            <a:off x="8052929" y="539872"/>
            <a:ext cx="941146"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6" name="Rectangle 165"/>
          <p:cNvSpPr/>
          <p:nvPr/>
        </p:nvSpPr>
        <p:spPr bwMode="ltGray">
          <a:xfrm>
            <a:off x="7415821" y="370770"/>
            <a:ext cx="1210034"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7" name="Rectangle 166"/>
          <p:cNvSpPr/>
          <p:nvPr/>
        </p:nvSpPr>
        <p:spPr bwMode="ltGray">
          <a:xfrm>
            <a:off x="8052931" y="539872"/>
            <a:ext cx="572924"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8" name="Rectangle 23"/>
          <p:cNvSpPr/>
          <p:nvPr/>
        </p:nvSpPr>
        <p:spPr bwMode="ltGray">
          <a:xfrm>
            <a:off x="8485269" y="370771"/>
            <a:ext cx="140585"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9" name="Rectangle 168"/>
          <p:cNvSpPr/>
          <p:nvPr/>
        </p:nvSpPr>
        <p:spPr bwMode="ltGray">
          <a:xfrm>
            <a:off x="8485269" y="539871"/>
            <a:ext cx="508806"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0" name="Rectangle 169"/>
          <p:cNvSpPr/>
          <p:nvPr/>
        </p:nvSpPr>
        <p:spPr bwMode="ltGray">
          <a:xfrm>
            <a:off x="8485269" y="539871"/>
            <a:ext cx="140587"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1" name="Rectangle 170"/>
          <p:cNvSpPr/>
          <p:nvPr/>
        </p:nvSpPr>
        <p:spPr bwMode="ltGray">
          <a:xfrm>
            <a:off x="7764426" y="858724"/>
            <a:ext cx="384618"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2" name="Rectangle 171"/>
          <p:cNvSpPr/>
          <p:nvPr/>
        </p:nvSpPr>
        <p:spPr bwMode="ltGray">
          <a:xfrm>
            <a:off x="8052930" y="858724"/>
            <a:ext cx="96113"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3" name="Rectangle 172"/>
          <p:cNvSpPr/>
          <p:nvPr/>
        </p:nvSpPr>
        <p:spPr bwMode="ltGray">
          <a:xfrm>
            <a:off x="7262268" y="1709936"/>
            <a:ext cx="368448"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4" name="Rectangle 173"/>
          <p:cNvSpPr/>
          <p:nvPr/>
        </p:nvSpPr>
        <p:spPr bwMode="ltGray">
          <a:xfrm>
            <a:off x="7415822" y="1709937"/>
            <a:ext cx="214896"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8" name="Rectangle 177"/>
          <p:cNvSpPr/>
          <p:nvPr/>
        </p:nvSpPr>
        <p:spPr bwMode="ltGray">
          <a:xfrm>
            <a:off x="1259914" y="1869743"/>
            <a:ext cx="52717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nvGrpSpPr>
          <p:cNvPr id="5" name="Group 4"/>
          <p:cNvGrpSpPr/>
          <p:nvPr userDrawn="1"/>
        </p:nvGrpSpPr>
        <p:grpSpPr>
          <a:xfrm>
            <a:off x="4358817" y="201169"/>
            <a:ext cx="2531939" cy="3024137"/>
            <a:chOff x="5810242" y="218886"/>
            <a:chExt cx="3375039" cy="3024137"/>
          </a:xfrm>
        </p:grpSpPr>
        <p:sp>
          <p:nvSpPr>
            <p:cNvPr id="175" name="Rectangle 174"/>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6" name="Rectangle 175"/>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9" name="Rectangle 178"/>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0"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1" name="Rectangle 180"/>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2"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3" name="Rectangle 182"/>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4"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5"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6" name="Rectangle 185"/>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7" name="Rectangle 186"/>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6" name="Group 5"/>
          <p:cNvGrpSpPr/>
          <p:nvPr userDrawn="1"/>
        </p:nvGrpSpPr>
        <p:grpSpPr>
          <a:xfrm>
            <a:off x="2949059" y="1298448"/>
            <a:ext cx="1610792" cy="1897884"/>
            <a:chOff x="3931054" y="1188451"/>
            <a:chExt cx="2147163" cy="1897884"/>
          </a:xfrm>
        </p:grpSpPr>
        <p:sp>
          <p:nvSpPr>
            <p:cNvPr id="177" name="Rectangle 176"/>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8" name="Rectangle 187"/>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9" name="Rectangle 188"/>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0" name="Rectangle 189"/>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1"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2" name="Rectangle 191"/>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3" name="Rectangle 192"/>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4" name="Rectangle 193"/>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5" name="Rectangle 194"/>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6" name="Rectangle 195"/>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7" name="Rectangle 196"/>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198" name="Rectangle 197"/>
          <p:cNvSpPr/>
          <p:nvPr/>
        </p:nvSpPr>
        <p:spPr bwMode="ltGray">
          <a:xfrm>
            <a:off x="1646807" y="2176089"/>
            <a:ext cx="54630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9" name="Rectangle 198"/>
          <p:cNvSpPr/>
          <p:nvPr/>
        </p:nvSpPr>
        <p:spPr bwMode="ltGray">
          <a:xfrm>
            <a:off x="2053342" y="1872562"/>
            <a:ext cx="574767"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00" name="Rectangle 43"/>
          <p:cNvSpPr/>
          <p:nvPr/>
        </p:nvSpPr>
        <p:spPr bwMode="ltGray">
          <a:xfrm>
            <a:off x="2053342" y="2176088"/>
            <a:ext cx="13976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01" name="Rectangle 200"/>
          <p:cNvSpPr/>
          <p:nvPr/>
        </p:nvSpPr>
        <p:spPr bwMode="ltGray">
          <a:xfrm>
            <a:off x="2283751" y="1732956"/>
            <a:ext cx="217803"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02" name="Rectangle 46"/>
          <p:cNvSpPr/>
          <p:nvPr/>
        </p:nvSpPr>
        <p:spPr bwMode="ltGray">
          <a:xfrm>
            <a:off x="2283751" y="1872562"/>
            <a:ext cx="217803"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03" name="Rectangle 202"/>
          <p:cNvSpPr/>
          <p:nvPr/>
        </p:nvSpPr>
        <p:spPr bwMode="ltGray">
          <a:xfrm>
            <a:off x="2429085" y="1956032"/>
            <a:ext cx="284918"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04" name="Rectangle 46"/>
          <p:cNvSpPr/>
          <p:nvPr/>
        </p:nvSpPr>
        <p:spPr bwMode="ltGray">
          <a:xfrm>
            <a:off x="2429085" y="1956031"/>
            <a:ext cx="72469"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05" name="Rectangle 74"/>
          <p:cNvSpPr/>
          <p:nvPr/>
        </p:nvSpPr>
        <p:spPr bwMode="ltGray">
          <a:xfrm>
            <a:off x="1646807" y="2176089"/>
            <a:ext cx="14027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06" name="Rectangle 205"/>
          <p:cNvSpPr/>
          <p:nvPr/>
        </p:nvSpPr>
        <p:spPr bwMode="ltGray">
          <a:xfrm>
            <a:off x="1312087" y="2123937"/>
            <a:ext cx="242647"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07" name="Rectangle 206"/>
          <p:cNvSpPr/>
          <p:nvPr/>
        </p:nvSpPr>
        <p:spPr bwMode="ltGray">
          <a:xfrm>
            <a:off x="1078988" y="2880776"/>
            <a:ext cx="163686"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pic>
        <p:nvPicPr>
          <p:cNvPr id="5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94" y="783325"/>
            <a:ext cx="1852142" cy="651420"/>
          </a:xfrm>
          <a:prstGeom prst="rect">
            <a:avLst/>
          </a:prstGeom>
        </p:spPr>
      </p:pic>
      <p:sp>
        <p:nvSpPr>
          <p:cNvPr id="4" name="TextBox 3"/>
          <p:cNvSpPr txBox="1"/>
          <p:nvPr/>
        </p:nvSpPr>
        <p:spPr>
          <a:xfrm>
            <a:off x="910670" y="3401683"/>
            <a:ext cx="3661330" cy="439312"/>
          </a:xfrm>
          <a:prstGeom prst="rect">
            <a:avLst/>
          </a:prstGeom>
          <a:noFill/>
        </p:spPr>
        <p:txBody>
          <a:bodyPr wrap="square" lIns="0" tIns="0" rIns="0" bIns="0" rtlCol="0">
            <a:noAutofit/>
          </a:bodyPr>
          <a:lstStyle/>
          <a:p>
            <a:pPr defTabSz="914400" fontAlgn="auto">
              <a:lnSpc>
                <a:spcPct val="90000"/>
              </a:lnSpc>
              <a:spcBef>
                <a:spcPts val="0"/>
              </a:spcBef>
              <a:spcAft>
                <a:spcPts val="0"/>
              </a:spcAft>
            </a:pPr>
            <a:r>
              <a:rPr sz="3200" b="1">
                <a:solidFill>
                  <a:srgbClr val="404040"/>
                </a:solidFill>
                <a:latin typeface="Calibri"/>
                <a:ea typeface="+mn-ea"/>
                <a:cs typeface="+mn-cs"/>
              </a:rPr>
              <a:t>Thank you!</a:t>
            </a:r>
          </a:p>
        </p:txBody>
      </p:sp>
      <p:sp>
        <p:nvSpPr>
          <p:cNvPr id="2" name="Title 1"/>
          <p:cNvSpPr>
            <a:spLocks noGrp="1"/>
          </p:cNvSpPr>
          <p:nvPr>
            <p:ph type="ctrTitle" hasCustomPrompt="1"/>
          </p:nvPr>
        </p:nvSpPr>
        <p:spPr>
          <a:xfrm>
            <a:off x="914400" y="4464317"/>
            <a:ext cx="7315202" cy="403225"/>
          </a:xfrm>
        </p:spPr>
        <p:txBody>
          <a:bodyPr anchor="t"/>
          <a:lstStyle>
            <a:lvl1pPr>
              <a:lnSpc>
                <a:spcPct val="90000"/>
              </a:lnSpc>
              <a:defRPr sz="2400"/>
            </a:lvl1pPr>
          </a:lstStyle>
          <a:p>
            <a:r>
              <a:rPr/>
              <a:t>Click to add presenter’s name</a:t>
            </a:r>
          </a:p>
        </p:txBody>
      </p:sp>
      <p:sp>
        <p:nvSpPr>
          <p:cNvPr id="3" name="Subtitle 2"/>
          <p:cNvSpPr>
            <a:spLocks noGrp="1"/>
          </p:cNvSpPr>
          <p:nvPr>
            <p:ph type="subTitle" idx="1" hasCustomPrompt="1"/>
          </p:nvPr>
        </p:nvSpPr>
        <p:spPr>
          <a:xfrm>
            <a:off x="914399" y="4910670"/>
            <a:ext cx="7315202" cy="651930"/>
          </a:xfrm>
        </p:spPr>
        <p:txBody>
          <a:bodyPr>
            <a:noAutofit/>
          </a:bodyPr>
          <a:lstStyle>
            <a:lvl1pPr marL="0" indent="0" algn="l">
              <a:spcBef>
                <a:spcPts val="0"/>
              </a:spcBef>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Presenter’s email</a:t>
            </a:r>
            <a:br>
              <a:rPr/>
            </a:br>
            <a:r>
              <a:rPr/>
              <a:t>Presenter’s phone</a:t>
            </a:r>
          </a:p>
        </p:txBody>
      </p:sp>
      <p:sp>
        <p:nvSpPr>
          <p:cNvPr id="57" name="Rectangle 6"/>
          <p:cNvSpPr>
            <a:spLocks noChangeArrowheads="1"/>
          </p:cNvSpPr>
          <p:nvPr/>
        </p:nvSpPr>
        <p:spPr bwMode="auto">
          <a:xfrm>
            <a:off x="908808" y="5638802"/>
            <a:ext cx="7320792" cy="534625"/>
          </a:xfrm>
          <a:prstGeom prst="rect">
            <a:avLst/>
          </a:prstGeom>
          <a:noFill/>
          <a:ln w="9525">
            <a:noFill/>
            <a:miter lim="800000"/>
            <a:headEnd/>
            <a:tailEnd/>
          </a:ln>
          <a:effectLst/>
        </p:spPr>
        <p:txBody>
          <a:bodyPr wrap="square" lIns="0" tIns="0" rIns="0" bIns="0" anchor="b">
            <a:noAutofit/>
          </a:bodyPr>
          <a:lstStyle/>
          <a:p>
            <a:pPr defTabSz="914400" fontAlgn="auto">
              <a:lnSpc>
                <a:spcPct val="90000"/>
              </a:lnSpc>
              <a:spcBef>
                <a:spcPts val="400"/>
              </a:spcBef>
              <a:spcAft>
                <a:spcPts val="0"/>
              </a:spcAft>
            </a:pPr>
            <a:r>
              <a:rPr sz="800" b="1">
                <a:solidFill>
                  <a:srgbClr val="404040"/>
                </a:solidFill>
                <a:latin typeface="Calibri"/>
                <a:ea typeface="+mn-ea"/>
                <a:cs typeface="+mn-cs"/>
              </a:rPr>
              <a:t>Copyright © 2014 Symantec Corporation. All rights reserved. </a:t>
            </a:r>
            <a:r>
              <a:rPr sz="800">
                <a:solidFill>
                  <a:srgbClr val="404040"/>
                </a:solidFill>
                <a:latin typeface="Calibri"/>
                <a:ea typeface="+mn-ea"/>
                <a:cs typeface="+mn-cs"/>
              </a:rPr>
              <a:t>Symantec and the Symantec Logo are trademarks or registered trademarks of Symantec Corporation or its affiliates in the U.S. and other countries.  Other names may be trademarks of their respective owners.</a:t>
            </a:r>
          </a:p>
          <a:p>
            <a:pPr defTabSz="914400" fontAlgn="auto">
              <a:lnSpc>
                <a:spcPct val="90000"/>
              </a:lnSpc>
              <a:spcBef>
                <a:spcPts val="400"/>
              </a:spcBef>
              <a:spcAft>
                <a:spcPts val="0"/>
              </a:spcAft>
            </a:pPr>
            <a:r>
              <a:rPr sz="800">
                <a:solidFill>
                  <a:srgbClr val="404040"/>
                </a:solidFill>
                <a:latin typeface="Calibri"/>
                <a:ea typeface="+mn-ea"/>
                <a:cs typeface="+mn-cs"/>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grpSp>
        <p:nvGrpSpPr>
          <p:cNvPr id="60" name="Group 59"/>
          <p:cNvGrpSpPr/>
          <p:nvPr/>
        </p:nvGrpSpPr>
        <p:grpSpPr bwMode="invGray">
          <a:xfrm>
            <a:off x="0" y="0"/>
            <a:ext cx="9144000" cy="6858000"/>
            <a:chOff x="0" y="0"/>
            <a:chExt cx="12188825" cy="6858000"/>
          </a:xfrm>
        </p:grpSpPr>
        <p:sp>
          <p:nvSpPr>
            <p:cNvPr id="61" name="Rectangle 60"/>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2" name="Rectangle 61"/>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323247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reserve="1">
  <p:cSld name="Thank you - Internal">
    <p:bg>
      <p:bgPr>
        <a:solidFill>
          <a:srgbClr val="EFEFEF"/>
        </a:solidFill>
        <a:effectLst/>
      </p:bgPr>
    </p:bg>
    <p:spTree>
      <p:nvGrpSpPr>
        <p:cNvPr id="1" name=""/>
        <p:cNvGrpSpPr/>
        <p:nvPr/>
      </p:nvGrpSpPr>
      <p:grpSpPr>
        <a:xfrm>
          <a:off x="0" y="0"/>
          <a:ext cx="0" cy="0"/>
          <a:chOff x="0" y="0"/>
          <a:chExt cx="0" cy="0"/>
        </a:xfrm>
      </p:grpSpPr>
      <p:sp>
        <p:nvSpPr>
          <p:cNvPr id="162" name="Rectangle 161"/>
          <p:cNvSpPr/>
          <p:nvPr/>
        </p:nvSpPr>
        <p:spPr bwMode="ltGray">
          <a:xfrm>
            <a:off x="8052929" y="539872"/>
            <a:ext cx="941146"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3" name="Rectangle 162"/>
          <p:cNvSpPr/>
          <p:nvPr/>
        </p:nvSpPr>
        <p:spPr bwMode="ltGray">
          <a:xfrm>
            <a:off x="7415821" y="370770"/>
            <a:ext cx="1210034"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4" name="Rectangle 163"/>
          <p:cNvSpPr/>
          <p:nvPr/>
        </p:nvSpPr>
        <p:spPr bwMode="ltGray">
          <a:xfrm>
            <a:off x="8052931" y="539872"/>
            <a:ext cx="572924"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5" name="Rectangle 23"/>
          <p:cNvSpPr/>
          <p:nvPr/>
        </p:nvSpPr>
        <p:spPr bwMode="ltGray">
          <a:xfrm>
            <a:off x="8485269" y="370771"/>
            <a:ext cx="140585"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6" name="Rectangle 165"/>
          <p:cNvSpPr/>
          <p:nvPr/>
        </p:nvSpPr>
        <p:spPr bwMode="ltGray">
          <a:xfrm>
            <a:off x="8485269" y="539871"/>
            <a:ext cx="508806"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7" name="Rectangle 166"/>
          <p:cNvSpPr/>
          <p:nvPr/>
        </p:nvSpPr>
        <p:spPr bwMode="ltGray">
          <a:xfrm>
            <a:off x="8485269" y="539871"/>
            <a:ext cx="140587"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8" name="Rectangle 167"/>
          <p:cNvSpPr/>
          <p:nvPr/>
        </p:nvSpPr>
        <p:spPr bwMode="ltGray">
          <a:xfrm>
            <a:off x="7764426" y="858724"/>
            <a:ext cx="384618"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69" name="Rectangle 168"/>
          <p:cNvSpPr/>
          <p:nvPr/>
        </p:nvSpPr>
        <p:spPr bwMode="ltGray">
          <a:xfrm>
            <a:off x="8052930" y="858724"/>
            <a:ext cx="96113"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0" name="Rectangle 169"/>
          <p:cNvSpPr/>
          <p:nvPr/>
        </p:nvSpPr>
        <p:spPr bwMode="ltGray">
          <a:xfrm>
            <a:off x="7262268" y="1709936"/>
            <a:ext cx="368448"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1" name="Rectangle 170"/>
          <p:cNvSpPr/>
          <p:nvPr/>
        </p:nvSpPr>
        <p:spPr bwMode="ltGray">
          <a:xfrm>
            <a:off x="7415822" y="1709937"/>
            <a:ext cx="214896"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5" name="Rectangle 174"/>
          <p:cNvSpPr/>
          <p:nvPr/>
        </p:nvSpPr>
        <p:spPr bwMode="ltGray">
          <a:xfrm>
            <a:off x="1259914" y="1869743"/>
            <a:ext cx="52717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nvGrpSpPr>
          <p:cNvPr id="5" name="Group 4"/>
          <p:cNvGrpSpPr/>
          <p:nvPr userDrawn="1"/>
        </p:nvGrpSpPr>
        <p:grpSpPr>
          <a:xfrm>
            <a:off x="4358817" y="201169"/>
            <a:ext cx="2531939" cy="3024137"/>
            <a:chOff x="5810242" y="218886"/>
            <a:chExt cx="3375039" cy="3024137"/>
          </a:xfrm>
        </p:grpSpPr>
        <p:sp>
          <p:nvSpPr>
            <p:cNvPr id="172" name="Rectangle 171"/>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3" name="Rectangle 172"/>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6" name="Rectangle 175"/>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7"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8" name="Rectangle 177"/>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79"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0" name="Rectangle 179"/>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1"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2"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3" name="Rectangle 182"/>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4" name="Rectangle 183"/>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6" name="Group 5"/>
          <p:cNvGrpSpPr/>
          <p:nvPr userDrawn="1"/>
        </p:nvGrpSpPr>
        <p:grpSpPr>
          <a:xfrm>
            <a:off x="2949059" y="1298448"/>
            <a:ext cx="1610792" cy="1897884"/>
            <a:chOff x="3931054" y="1188451"/>
            <a:chExt cx="2147163" cy="1897884"/>
          </a:xfrm>
        </p:grpSpPr>
        <p:sp>
          <p:nvSpPr>
            <p:cNvPr id="174" name="Rectangle 173"/>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5" name="Rectangle 184"/>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6" name="Rectangle 185"/>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7" name="Rectangle 186"/>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8"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9" name="Rectangle 188"/>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0" name="Rectangle 189"/>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1" name="Rectangle 190"/>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2" name="Rectangle 191"/>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3" name="Rectangle 192"/>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4" name="Rectangle 193"/>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195" name="Rectangle 194"/>
          <p:cNvSpPr/>
          <p:nvPr/>
        </p:nvSpPr>
        <p:spPr bwMode="ltGray">
          <a:xfrm>
            <a:off x="1646807" y="2176089"/>
            <a:ext cx="54630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6" name="Rectangle 195"/>
          <p:cNvSpPr/>
          <p:nvPr/>
        </p:nvSpPr>
        <p:spPr bwMode="ltGray">
          <a:xfrm>
            <a:off x="2053342" y="1872562"/>
            <a:ext cx="574767"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7" name="Rectangle 43"/>
          <p:cNvSpPr/>
          <p:nvPr/>
        </p:nvSpPr>
        <p:spPr bwMode="ltGray">
          <a:xfrm>
            <a:off x="2053342" y="2176088"/>
            <a:ext cx="13976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8" name="Rectangle 197"/>
          <p:cNvSpPr/>
          <p:nvPr/>
        </p:nvSpPr>
        <p:spPr bwMode="ltGray">
          <a:xfrm>
            <a:off x="2283751" y="1732956"/>
            <a:ext cx="217803"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9" name="Rectangle 46"/>
          <p:cNvSpPr/>
          <p:nvPr/>
        </p:nvSpPr>
        <p:spPr bwMode="ltGray">
          <a:xfrm>
            <a:off x="2283751" y="1872562"/>
            <a:ext cx="217803"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00" name="Rectangle 199"/>
          <p:cNvSpPr/>
          <p:nvPr/>
        </p:nvSpPr>
        <p:spPr bwMode="ltGray">
          <a:xfrm>
            <a:off x="2429085" y="1956032"/>
            <a:ext cx="284918"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01" name="Rectangle 46"/>
          <p:cNvSpPr/>
          <p:nvPr/>
        </p:nvSpPr>
        <p:spPr bwMode="ltGray">
          <a:xfrm>
            <a:off x="2429085" y="1956031"/>
            <a:ext cx="72469"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02" name="Rectangle 74"/>
          <p:cNvSpPr/>
          <p:nvPr/>
        </p:nvSpPr>
        <p:spPr bwMode="ltGray">
          <a:xfrm>
            <a:off x="1646807" y="2176089"/>
            <a:ext cx="14027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03" name="Rectangle 202"/>
          <p:cNvSpPr/>
          <p:nvPr/>
        </p:nvSpPr>
        <p:spPr bwMode="ltGray">
          <a:xfrm>
            <a:off x="1312087" y="2123937"/>
            <a:ext cx="242647"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04" name="Rectangle 203"/>
          <p:cNvSpPr/>
          <p:nvPr/>
        </p:nvSpPr>
        <p:spPr bwMode="ltGray">
          <a:xfrm>
            <a:off x="1078988" y="2880776"/>
            <a:ext cx="163686"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pic>
        <p:nvPicPr>
          <p:cNvPr id="5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94" y="783325"/>
            <a:ext cx="1852142" cy="651420"/>
          </a:xfrm>
          <a:prstGeom prst="rect">
            <a:avLst/>
          </a:prstGeom>
        </p:spPr>
      </p:pic>
      <p:sp>
        <p:nvSpPr>
          <p:cNvPr id="4" name="TextBox 3"/>
          <p:cNvSpPr txBox="1"/>
          <p:nvPr/>
        </p:nvSpPr>
        <p:spPr>
          <a:xfrm>
            <a:off x="910670" y="3401683"/>
            <a:ext cx="3661330" cy="439312"/>
          </a:xfrm>
          <a:prstGeom prst="rect">
            <a:avLst/>
          </a:prstGeom>
          <a:noFill/>
        </p:spPr>
        <p:txBody>
          <a:bodyPr wrap="square" lIns="0" tIns="0" rIns="0" bIns="0" rtlCol="0">
            <a:noAutofit/>
          </a:bodyPr>
          <a:lstStyle/>
          <a:p>
            <a:pPr defTabSz="914400" fontAlgn="auto">
              <a:lnSpc>
                <a:spcPct val="90000"/>
              </a:lnSpc>
              <a:spcBef>
                <a:spcPts val="0"/>
              </a:spcBef>
              <a:spcAft>
                <a:spcPts val="0"/>
              </a:spcAft>
            </a:pPr>
            <a:r>
              <a:rPr sz="3200" b="1">
                <a:solidFill>
                  <a:srgbClr val="404040"/>
                </a:solidFill>
                <a:latin typeface="Calibri"/>
                <a:ea typeface="+mn-ea"/>
                <a:cs typeface="+mn-cs"/>
              </a:rPr>
              <a:t>Thank you!</a:t>
            </a:r>
          </a:p>
        </p:txBody>
      </p:sp>
      <p:sp>
        <p:nvSpPr>
          <p:cNvPr id="2" name="Title 1"/>
          <p:cNvSpPr>
            <a:spLocks noGrp="1"/>
          </p:cNvSpPr>
          <p:nvPr>
            <p:ph type="ctrTitle" hasCustomPrompt="1"/>
          </p:nvPr>
        </p:nvSpPr>
        <p:spPr>
          <a:xfrm>
            <a:off x="914400" y="4464317"/>
            <a:ext cx="7315202" cy="403225"/>
          </a:xfrm>
        </p:spPr>
        <p:txBody>
          <a:bodyPr anchor="t"/>
          <a:lstStyle>
            <a:lvl1pPr>
              <a:lnSpc>
                <a:spcPct val="90000"/>
              </a:lnSpc>
              <a:defRPr sz="2400"/>
            </a:lvl1pPr>
          </a:lstStyle>
          <a:p>
            <a:r>
              <a:rPr/>
              <a:t>Click to add presenter’s name</a:t>
            </a:r>
          </a:p>
        </p:txBody>
      </p:sp>
      <p:sp>
        <p:nvSpPr>
          <p:cNvPr id="3" name="Subtitle 2"/>
          <p:cNvSpPr>
            <a:spLocks noGrp="1"/>
          </p:cNvSpPr>
          <p:nvPr>
            <p:ph type="subTitle" idx="1" hasCustomPrompt="1"/>
          </p:nvPr>
        </p:nvSpPr>
        <p:spPr>
          <a:xfrm>
            <a:off x="914399" y="4910670"/>
            <a:ext cx="7315202" cy="651930"/>
          </a:xfrm>
        </p:spPr>
        <p:txBody>
          <a:bodyPr>
            <a:noAutofit/>
          </a:bodyPr>
          <a:lstStyle>
            <a:lvl1pPr marL="0" indent="0" algn="l">
              <a:spcBef>
                <a:spcPts val="0"/>
              </a:spcBef>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Presenter’s email</a:t>
            </a:r>
            <a:br>
              <a:rPr/>
            </a:br>
            <a:r>
              <a:rPr/>
              <a:t>Presenter’s phone</a:t>
            </a:r>
          </a:p>
        </p:txBody>
      </p:sp>
      <p:sp>
        <p:nvSpPr>
          <p:cNvPr id="57" name="Rectangle 6"/>
          <p:cNvSpPr>
            <a:spLocks noChangeArrowheads="1"/>
          </p:cNvSpPr>
          <p:nvPr/>
        </p:nvSpPr>
        <p:spPr bwMode="auto">
          <a:xfrm>
            <a:off x="908808" y="5867402"/>
            <a:ext cx="7320792" cy="298853"/>
          </a:xfrm>
          <a:prstGeom prst="rect">
            <a:avLst/>
          </a:prstGeom>
          <a:noFill/>
          <a:ln w="9525">
            <a:noFill/>
            <a:miter lim="800000"/>
            <a:headEnd/>
            <a:tailEnd/>
          </a:ln>
          <a:effectLst/>
        </p:spPr>
        <p:txBody>
          <a:bodyPr wrap="square" lIns="0" tIns="0" rIns="0" bIns="0" anchor="b">
            <a:noAutofit/>
          </a:bodyPr>
          <a:lstStyle/>
          <a:p>
            <a:pPr defTabSz="914400" fontAlgn="auto">
              <a:lnSpc>
                <a:spcPct val="90000"/>
              </a:lnSpc>
              <a:spcBef>
                <a:spcPts val="0"/>
              </a:spcBef>
              <a:spcAft>
                <a:spcPts val="0"/>
              </a:spcAft>
            </a:pPr>
            <a:r>
              <a:rPr sz="800" b="1">
                <a:solidFill>
                  <a:srgbClr val="404040"/>
                </a:solidFill>
                <a:latin typeface="Calibri"/>
                <a:ea typeface="+mn-ea"/>
                <a:cs typeface="+mn-cs"/>
              </a:rPr>
              <a:t>SYMANTEC PROPRIETARY/CONFIDENTIAL – INTERNAL USE ONLY</a:t>
            </a:r>
            <a:br>
              <a:rPr sz="800" b="1">
                <a:solidFill>
                  <a:srgbClr val="404040"/>
                </a:solidFill>
                <a:latin typeface="Calibri"/>
                <a:ea typeface="+mn-ea"/>
                <a:cs typeface="+mn-cs"/>
              </a:rPr>
            </a:br>
            <a:r>
              <a:rPr sz="800">
                <a:solidFill>
                  <a:srgbClr val="404040"/>
                </a:solidFill>
                <a:latin typeface="Calibri"/>
                <a:ea typeface="+mn-ea"/>
                <a:cs typeface="+mn-cs"/>
              </a:rPr>
              <a:t>Copyright © 2014 Symantec Corporation. All rights reserved.</a:t>
            </a:r>
          </a:p>
        </p:txBody>
      </p:sp>
      <p:grpSp>
        <p:nvGrpSpPr>
          <p:cNvPr id="60" name="Group 59"/>
          <p:cNvGrpSpPr/>
          <p:nvPr/>
        </p:nvGrpSpPr>
        <p:grpSpPr bwMode="invGray">
          <a:xfrm>
            <a:off x="0" y="0"/>
            <a:ext cx="9144000" cy="6858000"/>
            <a:chOff x="0" y="0"/>
            <a:chExt cx="12188825" cy="6858000"/>
          </a:xfrm>
        </p:grpSpPr>
        <p:sp>
          <p:nvSpPr>
            <p:cNvPr id="61" name="Rectangle 60"/>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2" name="Rectangle 61"/>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66331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5" name="Footer Placeholder 4"/>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6" name="Slide Number Placeholder 5"/>
          <p:cNvSpPr>
            <a:spLocks noGrp="1"/>
          </p:cNvSpPr>
          <p:nvPr>
            <p:ph type="sldNum" sz="quarter" idx="12"/>
          </p:nvPr>
        </p:nvSpPr>
        <p:spPr/>
        <p:txBody>
          <a:bodyPr/>
          <a:lstStyle/>
          <a:p>
            <a:fld id="{8BF906E5-C384-47B9-9DB1-FC459299E421}"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2701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1" y="533400"/>
            <a:ext cx="838200" cy="5410200"/>
          </a:xfrm>
        </p:spPr>
        <p:txBody>
          <a:bodyPr vert="eaVert"/>
          <a:lstStyle>
            <a:lvl1pPr>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457200" y="533400"/>
            <a:ext cx="7087374"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a:solidFill>
                  <a:srgbClr val="404040">
                    <a:lumMod val="60000"/>
                    <a:lumOff val="40000"/>
                  </a:srgbClr>
                </a:solidFill>
                <a:latin typeface="Calibri"/>
              </a:rPr>
              <a:t>Copyright © 2014 Symantec Corporation</a:t>
            </a:r>
          </a:p>
        </p:txBody>
      </p:sp>
      <p:sp>
        <p:nvSpPr>
          <p:cNvPr id="9" name="Slide Number Placeholder 8"/>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217345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p:cSld name="Title and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3" name="Content Placeholder 2"/>
          <p:cNvSpPr>
            <a:spLocks noGrp="1"/>
          </p:cNvSpPr>
          <p:nvPr>
            <p:ph idx="1" hasCustomPrompt="1"/>
          </p:nvPr>
        </p:nvSpPr>
        <p:spPr>
          <a:xfrm>
            <a:off x="381000" y="1600200"/>
            <a:ext cx="8382000" cy="4572000"/>
          </a:xfrm>
        </p:spPr>
        <p:txBody>
          <a:bodyPr>
            <a:normAutofit/>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smtClean="0"/>
              <a:t>Symantec Validation and ID Protection Service – Solution Overview</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
        <p:nvSpPr>
          <p:cNvPr id="7" name="Text Placeholder 6"/>
          <p:cNvSpPr>
            <a:spLocks noGrp="1"/>
          </p:cNvSpPr>
          <p:nvPr>
            <p:ph type="body" sz="quarter" idx="12" hasCustomPrompt="1"/>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dirty="0" smtClean="0"/>
              <a:t>Click to add subtitle</a:t>
            </a:r>
            <a:endParaRPr lang="en-US" dirty="0"/>
          </a:p>
        </p:txBody>
      </p:sp>
    </p:spTree>
    <p:extLst>
      <p:ext uri="{BB962C8B-B14F-4D97-AF65-F5344CB8AC3E}">
        <p14:creationId xmlns:p14="http://schemas.microsoft.com/office/powerpoint/2010/main" val="1706662359"/>
      </p:ext>
    </p:extLst>
  </p:cSld>
  <p:clrMapOvr>
    <a:masterClrMapping/>
  </p:clrMapOvr>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PKI Basics</a:t>
            </a: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Tree>
    <p:extLst>
      <p:ext uri="{BB962C8B-B14F-4D97-AF65-F5344CB8AC3E}">
        <p14:creationId xmlns:p14="http://schemas.microsoft.com/office/powerpoint/2010/main" val="138842375"/>
      </p:ext>
    </p:extLst>
  </p:cSld>
  <p:clrMapOvr>
    <a:masterClrMapping/>
  </p:clrMapOvr>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itle 3"/>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5" name="Slide Number Placeholder 12"/>
          <p:cNvSpPr>
            <a:spLocks noGrp="1"/>
          </p:cNvSpPr>
          <p:nvPr>
            <p:ph type="sldNum" sz="quarter" idx="10"/>
          </p:nvPr>
        </p:nvSpPr>
        <p:spPr>
          <a:xfrm>
            <a:off x="8386763" y="6294438"/>
            <a:ext cx="5207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defRPr>
            </a:lvl1pPr>
          </a:lstStyle>
          <a:p>
            <a:fld id="{CB1D8B27-DAAC-514F-87D3-23FB8EA90B5F}" type="slidenum">
              <a:rPr lang="en-US" altLang="en-US"/>
              <a:pPr/>
              <a:t>‹#›</a:t>
            </a:fld>
            <a:endParaRPr lang="en-US" altLang="en-US"/>
          </a:p>
        </p:txBody>
      </p:sp>
      <p:sp>
        <p:nvSpPr>
          <p:cNvPr id="6" name="Footer Placeholder 11"/>
          <p:cNvSpPr>
            <a:spLocks noGrp="1"/>
          </p:cNvSpPr>
          <p:nvPr>
            <p:ph type="ftr" sz="quarter" idx="11"/>
          </p:nvPr>
        </p:nvSpPr>
        <p:spPr>
          <a:xfrm>
            <a:off x="244475" y="6292850"/>
            <a:ext cx="6623050" cy="365125"/>
          </a:xfrm>
          <a:prstGeom prst="rect">
            <a:avLst/>
          </a:prstGeom>
        </p:spPr>
        <p:txBody>
          <a:bodyPr vert="horz" lIns="91440" tIns="45720" rIns="91440" bIns="45720" rtlCol="0" anchor="ctr"/>
          <a:lstStyle>
            <a:lvl1pPr algn="l">
              <a:defRPr sz="1200" smtClean="0">
                <a:solidFill>
                  <a:schemeClr val="tx1"/>
                </a:solidFill>
                <a:latin typeface="+mn-lt"/>
                <a:ea typeface="+mn-ea"/>
                <a:cs typeface="+mn-cs"/>
              </a:defRPr>
            </a:lvl1pPr>
          </a:lstStyle>
          <a:p>
            <a:pPr>
              <a:defRPr/>
            </a:pPr>
            <a:r>
              <a:rPr lang="en-US"/>
              <a:t>SSE+ Technical Sales Presentation Managed PKI 8.x</a:t>
            </a:r>
            <a:endParaRPr lang="en-US" dirty="0"/>
          </a:p>
        </p:txBody>
      </p:sp>
    </p:spTree>
    <p:extLst>
      <p:ext uri="{BB962C8B-B14F-4D97-AF65-F5344CB8AC3E}">
        <p14:creationId xmlns:p14="http://schemas.microsoft.com/office/powerpoint/2010/main" val="75558889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descr="Background.jpg"/>
          <p:cNvPicPr>
            <a:picLocks noChangeAspect="1"/>
          </p:cNvPicPr>
          <p:nvPr userDrawn="1"/>
        </p:nvPicPr>
        <p:blipFill rotWithShape="1">
          <a:blip r:embed="rId2" cstate="email">
            <a:extLst>
              <a:ext uri="{28A0092B-C50C-407E-A947-70E740481C1C}">
                <a14:useLocalDpi xmlns:a14="http://schemas.microsoft.com/office/drawing/2010/main" val="0"/>
              </a:ext>
            </a:extLst>
          </a:blip>
          <a:srcRect l="3720" r="7093"/>
          <a:stretch/>
        </p:blipFill>
        <p:spPr>
          <a:xfrm>
            <a:off x="0" y="0"/>
            <a:ext cx="9144000" cy="6832600"/>
          </a:xfrm>
          <a:prstGeom prst="rect">
            <a:avLst/>
          </a:prstGeom>
        </p:spPr>
      </p:pic>
      <p:sp>
        <p:nvSpPr>
          <p:cNvPr id="15"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rgbClr val="C2BDBA"/>
                </a:solidFill>
                <a:latin typeface="Calibri" pitchFamily="34" charset="0"/>
                <a:cs typeface="Calibri" pitchFamily="34" charset="0"/>
              </a:defRPr>
            </a:lvl1pPr>
          </a:lstStyle>
          <a:p>
            <a:pPr defTabSz="914400">
              <a:defRPr/>
            </a:pPr>
            <a:r>
              <a:rPr lang="it-IT" smtClean="0">
                <a:ea typeface="+mn-ea"/>
              </a:rPr>
              <a:t>Internet Security Threat Report 2014 :: Volume 19</a:t>
            </a:r>
            <a:endParaRPr lang="en-US" dirty="0">
              <a:ea typeface="+mn-ea"/>
            </a:endParaRPr>
          </a:p>
        </p:txBody>
      </p:sp>
      <p:sp>
        <p:nvSpPr>
          <p:cNvPr id="16"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tx1"/>
                </a:solidFill>
                <a:latin typeface="Calibri" pitchFamily="34" charset="0"/>
                <a:cs typeface="Calibri" pitchFamily="34" charset="0"/>
              </a:defRPr>
            </a:lvl1pPr>
          </a:lstStyle>
          <a:p>
            <a:pPr>
              <a:defRPr/>
            </a:pPr>
            <a:fld id="{46082381-925A-4C25-AB18-0C99AD89CFC0}" type="slidenum">
              <a:rPr lang="en-US" smtClean="0">
                <a:solidFill>
                  <a:prstClr val="white"/>
                </a:solidFill>
              </a:rPr>
              <a:pPr>
                <a:defRPr/>
              </a:pPr>
              <a:t>‹#›</a:t>
            </a:fld>
            <a:endParaRPr lang="en-US" dirty="0">
              <a:solidFill>
                <a:prstClr val="white"/>
              </a:solidFill>
            </a:endParaRPr>
          </a:p>
        </p:txBody>
      </p:sp>
      <p:sp>
        <p:nvSpPr>
          <p:cNvPr id="3075" name="Rectangle 3"/>
          <p:cNvSpPr>
            <a:spLocks noGrp="1" noChangeArrowheads="1"/>
          </p:cNvSpPr>
          <p:nvPr>
            <p:ph type="ctrTitle" hasCustomPrompt="1"/>
          </p:nvPr>
        </p:nvSpPr>
        <p:spPr bwMode="black">
          <a:xfrm>
            <a:off x="685800" y="3810000"/>
            <a:ext cx="7772400" cy="914400"/>
          </a:xfrm>
        </p:spPr>
        <p:txBody>
          <a:bodyPr/>
          <a:lstStyle>
            <a:lvl1pPr>
              <a:defRPr sz="3400">
                <a:solidFill>
                  <a:schemeClr val="tx1"/>
                </a:solidFill>
              </a:defRPr>
            </a:lvl1pPr>
          </a:lstStyle>
          <a:p>
            <a:r>
              <a:rPr lang="en-US" dirty="0" smtClean="0"/>
              <a:t>Click to add title</a:t>
            </a:r>
            <a:endParaRPr lang="en-US" dirty="0"/>
          </a:p>
        </p:txBody>
      </p:sp>
      <p:sp>
        <p:nvSpPr>
          <p:cNvPr id="3076" name="Rectangle 4"/>
          <p:cNvSpPr>
            <a:spLocks noGrp="1" noChangeArrowheads="1"/>
          </p:cNvSpPr>
          <p:nvPr>
            <p:ph type="subTitle" idx="1" hasCustomPrompt="1"/>
          </p:nvPr>
        </p:nvSpPr>
        <p:spPr bwMode="black">
          <a:xfrm>
            <a:off x="685800" y="5181600"/>
            <a:ext cx="6172200" cy="381000"/>
          </a:xfrm>
        </p:spPr>
        <p:txBody>
          <a:bodyPr anchor="t" anchorCtr="0"/>
          <a:lstStyle>
            <a:lvl1pPr marL="0" indent="0">
              <a:buFontTx/>
              <a:buNone/>
              <a:defRPr sz="2400" b="1" baseline="0"/>
            </a:lvl1pPr>
          </a:lstStyle>
          <a:p>
            <a:r>
              <a:rPr lang="en-US" dirty="0" smtClean="0"/>
              <a:t>Click to add presenter’s name</a:t>
            </a:r>
            <a:endParaRPr lang="en-US" dirty="0"/>
          </a:p>
        </p:txBody>
      </p:sp>
      <p:sp>
        <p:nvSpPr>
          <p:cNvPr id="19" name="Text Placeholder 18"/>
          <p:cNvSpPr>
            <a:spLocks noGrp="1"/>
          </p:cNvSpPr>
          <p:nvPr>
            <p:ph type="body" sz="quarter" idx="10" hasCustomPrompt="1"/>
          </p:nvPr>
        </p:nvSpPr>
        <p:spPr bwMode="black">
          <a:xfrm>
            <a:off x="685800" y="5600075"/>
            <a:ext cx="6172200" cy="381000"/>
          </a:xfrm>
          <a:noFill/>
          <a:ln w="9525">
            <a:noFill/>
            <a:miter lim="800000"/>
            <a:headEnd/>
            <a:tailEnd/>
          </a:ln>
        </p:spPr>
        <p:txBody>
          <a:bodyPr vert="horz" wrap="square" lIns="91419" tIns="45710" rIns="91419" bIns="45710" numCol="1" anchor="t" anchorCtr="0" compatLnSpc="1">
            <a:prstTxWarp prst="textNoShape">
              <a:avLst/>
            </a:prstTxWarp>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tx1"/>
                </a:solidFill>
                <a:latin typeface="+mn-lt"/>
                <a:ea typeface="+mn-ea"/>
                <a:cs typeface="+mn-cs"/>
              </a:defRPr>
            </a:lvl1pPr>
          </a:lstStyle>
          <a:p>
            <a:pPr lvl="0"/>
            <a:r>
              <a:rPr lang="en-US" dirty="0" smtClean="0"/>
              <a:t>Click to add presenter’s title</a:t>
            </a:r>
            <a:endParaRPr lang="en-US" dirty="0"/>
          </a:p>
        </p:txBody>
      </p:sp>
      <p:sp>
        <p:nvSpPr>
          <p:cNvPr id="22" name="Date Placeholder 3"/>
          <p:cNvSpPr>
            <a:spLocks noGrp="1"/>
          </p:cNvSpPr>
          <p:nvPr>
            <p:ph type="dt" sz="half" idx="2"/>
          </p:nvPr>
        </p:nvSpPr>
        <p:spPr>
          <a:xfrm>
            <a:off x="7224010" y="5181601"/>
            <a:ext cx="1219200" cy="304800"/>
          </a:xfrm>
          <a:prstGeom prst="rect">
            <a:avLst/>
          </a:prstGeom>
          <a:noFill/>
          <a:ln w="9525">
            <a:noFill/>
            <a:miter lim="800000"/>
            <a:headEnd/>
            <a:tailEnd/>
          </a:ln>
        </p:spPr>
        <p:txBody>
          <a:bodyPr vert="horz" wrap="square" lIns="91419" tIns="45710" rIns="91419" bIns="45710" numCol="1" anchor="t" anchorCtr="0" compatLnSpc="1">
            <a:prstTxWarp prst="textNoShape">
              <a:avLst/>
            </a:prstTxWarp>
          </a:bodyPr>
          <a:lstStyle>
            <a:lvl1pPr algn="r">
              <a:defRPr lang="en-US" sz="1600" b="0" baseline="0" smtClean="0">
                <a:solidFill>
                  <a:schemeClr val="tx1"/>
                </a:solidFill>
                <a:latin typeface="+mn-lt"/>
                <a:ea typeface="+mn-ea"/>
                <a:cs typeface="+mn-cs"/>
              </a:defRPr>
            </a:lvl1pPr>
          </a:lstStyle>
          <a:p>
            <a:pPr defTabSz="914400">
              <a:lnSpc>
                <a:spcPct val="90000"/>
              </a:lnSpc>
              <a:spcAft>
                <a:spcPts val="1200"/>
              </a:spcAft>
              <a:buClr>
                <a:srgbClr val="000000">
                  <a:lumMod val="50000"/>
                </a:srgbClr>
              </a:buClr>
            </a:pPr>
            <a:endParaRPr dirty="0">
              <a:solidFill>
                <a:prstClr val="white"/>
              </a:solidFill>
              <a:latin typeface="Calibri"/>
            </a:endParaRPr>
          </a:p>
        </p:txBody>
      </p:sp>
      <p:pic>
        <p:nvPicPr>
          <p:cNvPr id="21" name="Picture 20" descr="SYM_Horiz_RGB_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804672" y="758952"/>
            <a:ext cx="2430468" cy="640080"/>
          </a:xfrm>
          <a:prstGeom prst="rect">
            <a:avLst/>
          </a:prstGeom>
        </p:spPr>
      </p:pic>
      <p:sp>
        <p:nvSpPr>
          <p:cNvPr id="12" name="Round Same Side Corner Rectangle 11"/>
          <p:cNvSpPr/>
          <p:nvPr userDrawn="1"/>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lnSpc>
                <a:spcPct val="90000"/>
              </a:lnSpc>
            </a:pPr>
            <a:endParaRPr lang="en-US" sz="2400" dirty="0" err="1" smtClean="0">
              <a:solidFill>
                <a:prstClr val="black"/>
              </a:solidFill>
              <a:latin typeface="Calibri"/>
              <a:ea typeface="+mn-ea"/>
              <a:cs typeface="+mn-cs"/>
            </a:endParaRPr>
          </a:p>
        </p:txBody>
      </p:sp>
      <p:pic>
        <p:nvPicPr>
          <p:cNvPr id="14" name="Picture 2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0" name="Picture 3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3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3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 name="Picture 3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add title</a:t>
            </a:r>
            <a:endParaRPr lang="en-US" dirty="0"/>
          </a:p>
        </p:txBody>
      </p:sp>
      <p:sp>
        <p:nvSpPr>
          <p:cNvPr id="3" name="Content Placeholder 2"/>
          <p:cNvSpPr>
            <a:spLocks noGrp="1"/>
          </p:cNvSpPr>
          <p:nvPr>
            <p:ph idx="1" hasCustomPrompt="1"/>
          </p:nvPr>
        </p:nvSpPr>
        <p:spPr/>
        <p:txBody>
          <a:bodyPr>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1"/>
          </p:nvPr>
        </p:nvSpPr>
        <p:spPr>
          <a:ln/>
        </p:spPr>
        <p:txBody>
          <a:bodyPr/>
          <a:lstStyle>
            <a:lvl1pPr>
              <a:defRPr>
                <a:solidFill>
                  <a:schemeClr val="tx1"/>
                </a:solidFill>
              </a:defRPr>
            </a:lvl1pPr>
          </a:lstStyle>
          <a:p>
            <a:pPr>
              <a:defRPr/>
            </a:pPr>
            <a:fld id="{446C9BED-6FD4-4BA4-B6B0-4A26058AC9EF}" type="slidenum">
              <a:rPr lang="en-US" smtClean="0">
                <a:solidFill>
                  <a:prstClr val="white"/>
                </a:solidFill>
              </a:rPr>
              <a:pPr>
                <a:defRPr/>
              </a:pPr>
              <a:t>‹#›</a:t>
            </a:fld>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p:cSld name="Custom Layout">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6082381-925A-4C25-AB18-0C99AD89CFC0}" type="slidenum">
              <a:rPr lang="en-US" smtClean="0">
                <a:solidFill>
                  <a:prstClr val="white"/>
                </a:solidFill>
              </a:rPr>
              <a:pPr>
                <a:defRPr/>
              </a:pPr>
              <a:t>‹#›</a:t>
            </a:fld>
            <a:endParaRPr lang="en-US" dirty="0">
              <a:solidFill>
                <a:prstClr val="white"/>
              </a:solidFill>
            </a:endParaRPr>
          </a:p>
        </p:txBody>
      </p:sp>
      <p:pic>
        <p:nvPicPr>
          <p:cNvPr id="5" name="Picture 4" descr="SYM_Horiz_RGB_rev.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804672" y="758952"/>
            <a:ext cx="2430468" cy="640080"/>
          </a:xfrm>
          <a:prstGeom prst="rect">
            <a:avLst/>
          </a:prstGeom>
        </p:spPr>
      </p:pic>
      <p:sp>
        <p:nvSpPr>
          <p:cNvPr id="6" name="Rectangle 3"/>
          <p:cNvSpPr txBox="1">
            <a:spLocks noChangeArrowheads="1"/>
          </p:cNvSpPr>
          <p:nvPr/>
        </p:nvSpPr>
        <p:spPr bwMode="black">
          <a:xfrm>
            <a:off x="685800" y="2667000"/>
            <a:ext cx="7772400" cy="9144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defRPr sz="3400">
                <a:solidFill>
                  <a:schemeClr val="bg2">
                    <a:lumMod val="50000"/>
                  </a:schemeClr>
                </a:solidFill>
              </a:defRPr>
            </a:lvl1pPr>
          </a:lstStyle>
          <a:p>
            <a:pPr defTabSz="914400">
              <a:lnSpc>
                <a:spcPct val="90000"/>
              </a:lnSpc>
              <a:defRPr/>
            </a:pPr>
            <a:r>
              <a:rPr lang="en-US" b="1" kern="0" dirty="0" smtClean="0">
                <a:solidFill>
                  <a:prstClr val="white"/>
                </a:solidFill>
                <a:latin typeface="Calibri"/>
                <a:ea typeface="+mn-ea"/>
                <a:cs typeface="+mn-cs"/>
              </a:rPr>
              <a:t>Thank you!</a:t>
            </a:r>
            <a:endParaRPr lang="en-US" b="1" kern="0" dirty="0">
              <a:solidFill>
                <a:prstClr val="white"/>
              </a:solidFill>
              <a:latin typeface="Calibri"/>
              <a:ea typeface="+mn-ea"/>
              <a:cs typeface="+mn-cs"/>
            </a:endParaRPr>
          </a:p>
        </p:txBody>
      </p:sp>
      <p:sp>
        <p:nvSpPr>
          <p:cNvPr id="7" name="Rectangle 4"/>
          <p:cNvSpPr>
            <a:spLocks noGrp="1" noChangeArrowheads="1"/>
          </p:cNvSpPr>
          <p:nvPr>
            <p:ph type="subTitle" idx="1" hasCustomPrompt="1"/>
          </p:nvPr>
        </p:nvSpPr>
        <p:spPr bwMode="black">
          <a:xfrm>
            <a:off x="685800" y="3810000"/>
            <a:ext cx="6172200" cy="1066800"/>
          </a:xfrm>
        </p:spPr>
        <p:txBody>
          <a:bodyPr anchor="t" anchorCtr="0"/>
          <a:lstStyle>
            <a:lvl1pPr marL="0" indent="0">
              <a:spcAft>
                <a:spcPts val="600"/>
              </a:spcAft>
              <a:buFontTx/>
              <a:buNone/>
              <a:defRPr sz="2000" b="0" baseline="0">
                <a:solidFill>
                  <a:schemeClr val="tx1"/>
                </a:solidFill>
              </a:defRPr>
            </a:lvl1pPr>
          </a:lstStyle>
          <a:p>
            <a:r>
              <a:rPr lang="en-US" dirty="0" smtClean="0"/>
              <a:t>Click to add presenter’s name</a:t>
            </a:r>
          </a:p>
          <a:p>
            <a:r>
              <a:rPr lang="en-US" dirty="0" smtClean="0"/>
              <a:t>Presenter’s email</a:t>
            </a:r>
          </a:p>
          <a:p>
            <a:r>
              <a:rPr lang="en-US" dirty="0" smtClean="0"/>
              <a:t>Presenter’s phone</a:t>
            </a:r>
            <a:endParaRPr lang="en-US" dirty="0"/>
          </a:p>
        </p:txBody>
      </p:sp>
      <p:sp>
        <p:nvSpPr>
          <p:cNvPr id="10" name="Rectangle 6"/>
          <p:cNvSpPr>
            <a:spLocks noChangeArrowheads="1"/>
          </p:cNvSpPr>
          <p:nvPr/>
        </p:nvSpPr>
        <p:spPr bwMode="auto">
          <a:xfrm>
            <a:off x="685800" y="5562600"/>
            <a:ext cx="7659688" cy="715780"/>
          </a:xfrm>
          <a:prstGeom prst="rect">
            <a:avLst/>
          </a:prstGeom>
          <a:noFill/>
          <a:ln w="9525">
            <a:noFill/>
            <a:miter lim="800000"/>
            <a:headEnd/>
            <a:tailEnd/>
          </a:ln>
          <a:effectLst/>
        </p:spPr>
        <p:txBody>
          <a:bodyPr wrap="square" lIns="91440" tIns="91440" rIns="91440" bIns="91440" anchor="b">
            <a:noAutofit/>
          </a:bodyPr>
          <a:lstStyle/>
          <a:p>
            <a:pPr defTabSz="914400">
              <a:lnSpc>
                <a:spcPct val="90000"/>
              </a:lnSpc>
            </a:pPr>
            <a:r>
              <a:rPr lang="en-US" sz="800" b="1" dirty="0" smtClean="0">
                <a:solidFill>
                  <a:prstClr val="white"/>
                </a:solidFill>
                <a:latin typeface="Calibri" pitchFamily="34" charset="0"/>
                <a:ea typeface="+mn-ea"/>
                <a:cs typeface="+mn-cs"/>
              </a:rPr>
              <a:t>Copyright © 2012 Symantec Corporation. All rights reserved. </a:t>
            </a:r>
            <a:r>
              <a:rPr lang="en-US" sz="800" dirty="0" smtClean="0">
                <a:solidFill>
                  <a:prstClr val="white"/>
                </a:solidFill>
                <a:latin typeface="Calibri" pitchFamily="34" charset="0"/>
                <a:ea typeface="+mn-ea"/>
                <a:cs typeface="+mn-cs"/>
              </a:rPr>
              <a:t>Symantec and the Symantec Logo are trademarks or registered trademarks of Symantec Corporation or its affiliates in the U.S. and other countries.  Other names may be trademarks of their respective owners.</a:t>
            </a:r>
          </a:p>
          <a:p>
            <a:pPr defTabSz="914400">
              <a:lnSpc>
                <a:spcPct val="90000"/>
              </a:lnSpc>
            </a:pPr>
            <a:endParaRPr lang="en-US" sz="800" dirty="0" smtClean="0">
              <a:solidFill>
                <a:prstClr val="white"/>
              </a:solidFill>
              <a:latin typeface="Calibri" pitchFamily="34" charset="0"/>
              <a:ea typeface="+mn-ea"/>
              <a:cs typeface="+mn-cs"/>
            </a:endParaRPr>
          </a:p>
          <a:p>
            <a:pPr defTabSz="914400">
              <a:lnSpc>
                <a:spcPct val="90000"/>
              </a:lnSpc>
            </a:pPr>
            <a:r>
              <a:rPr lang="en-US" sz="800" dirty="0" smtClean="0">
                <a:solidFill>
                  <a:prstClr val="white"/>
                </a:solidFill>
                <a:latin typeface="Calibri" pitchFamily="34" charset="0"/>
                <a:ea typeface="+mn-ea"/>
                <a:cs typeface="+mn-cs"/>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spTree>
    <p:extLst>
      <p:ext uri="{BB962C8B-B14F-4D97-AF65-F5344CB8AC3E}">
        <p14:creationId xmlns:p14="http://schemas.microsoft.com/office/powerpoint/2010/main" val="15864567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9DDF7F9-02E5-5145-9DDE-ACA119D07F37}" type="datetimeFigureOut">
              <a:rPr lang="en-US"/>
              <a:pPr>
                <a:defRPr/>
              </a:pPr>
              <a:t>4/18/2016</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C4D16EAC-B0D8-A245-98D6-44F35A42BFD3}" type="slidenum">
              <a:rPr lang="en-US"/>
              <a:pPr>
                <a:defRPr/>
              </a:pPr>
              <a:t>‹#›</a:t>
            </a:fld>
            <a:endParaRPr lang="en-US" dirty="0"/>
          </a:p>
        </p:txBody>
      </p:sp>
    </p:spTree>
    <p:extLst>
      <p:ext uri="{BB962C8B-B14F-4D97-AF65-F5344CB8AC3E}">
        <p14:creationId xmlns:p14="http://schemas.microsoft.com/office/powerpoint/2010/main" val="3758238707"/>
      </p:ext>
    </p:extLst>
  </p:cSld>
  <p:clrMapOvr>
    <a:masterClrMapping/>
  </p:clrMapOvr>
  <p:hf sldNum="0"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hasCustomPrompt="1"/>
          </p:nvPr>
        </p:nvSpPr>
        <p:spPr>
          <a:xfrm>
            <a:off x="381000" y="4191000"/>
            <a:ext cx="3221292" cy="914400"/>
          </a:xfrm>
        </p:spPr>
        <p:txBody>
          <a:bodyPr/>
          <a:lstStyle>
            <a:lvl1pPr marL="0" indent="0">
              <a:buNone/>
              <a:defRPr sz="1800" b="1" i="1" baseline="0">
                <a:solidFill>
                  <a:schemeClr val="tx1"/>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dirty="0" smtClean="0"/>
              <a:t>Name of Person Quoted,</a:t>
            </a:r>
            <a:br>
              <a:rPr lang="en-US" dirty="0" smtClean="0"/>
            </a:br>
            <a:r>
              <a:rPr lang="en-US" dirty="0" smtClean="0"/>
              <a:t>XYZ Company</a:t>
            </a:r>
            <a:endParaRPr lang="en-US" dirty="0"/>
          </a:p>
        </p:txBody>
      </p:sp>
      <p:sp>
        <p:nvSpPr>
          <p:cNvPr id="23" name="Text Placeholder 22"/>
          <p:cNvSpPr>
            <a:spLocks noGrp="1"/>
          </p:cNvSpPr>
          <p:nvPr>
            <p:ph type="body" sz="quarter" idx="14" hasCustomPrompt="1"/>
          </p:nvPr>
        </p:nvSpPr>
        <p:spPr>
          <a:xfrm>
            <a:off x="4152900" y="1133744"/>
            <a:ext cx="4238625" cy="3886200"/>
          </a:xfrm>
        </p:spPr>
        <p:txBody>
          <a:bodyPr/>
          <a:lstStyle>
            <a:lvl1pPr marL="0" indent="0">
              <a:lnSpc>
                <a:spcPct val="120000"/>
              </a:lnSpc>
              <a:spcAft>
                <a:spcPts val="0"/>
              </a:spcAft>
              <a:buNone/>
              <a:defRPr sz="3000" baseline="0">
                <a:solidFill>
                  <a:schemeClr val="tx1"/>
                </a:solidFill>
              </a:defRPr>
            </a:lvl1pPr>
          </a:lstStyle>
          <a:p>
            <a:pPr lvl="0"/>
            <a:r>
              <a:rPr lang="en-US" dirty="0" smtClean="0"/>
              <a:t>This is a sample quote slide with photo. Type your quotation inside the quotation marks. Click the edge of the quotation marks and drag them into place.</a:t>
            </a:r>
            <a:endParaRPr lang="en-US" dirty="0"/>
          </a:p>
        </p:txBody>
      </p:sp>
      <p:sp>
        <p:nvSpPr>
          <p:cNvPr id="2" name="Rectangle 5"/>
          <p:cNvSpPr>
            <a:spLocks noGrp="1" noChangeArrowheads="1"/>
          </p:cNvSpPr>
          <p:nvPr>
            <p:ph type="ftr" sz="quarter" idx="10"/>
          </p:nvPr>
        </p:nvSpPr>
        <p:spPr>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rtl="0" eaLnBrk="0" fontAlgn="base" hangingPunct="0">
              <a:spcBef>
                <a:spcPct val="0"/>
              </a:spcBef>
              <a:spcAft>
                <a:spcPct val="0"/>
              </a:spcAft>
              <a:defRPr lang="en-US" sz="1200" kern="1200" smtClean="0">
                <a:solidFill>
                  <a:schemeClr val="bg2">
                    <a:lumMod val="95000"/>
                    <a:lumOff val="5000"/>
                  </a:schemeClr>
                </a:solidFill>
                <a:latin typeface="Calibri" pitchFamily="34" charset="0"/>
                <a:ea typeface="+mn-ea"/>
                <a:cs typeface="Calibri" pitchFamily="34" charset="0"/>
              </a:defRPr>
            </a:lvl1pPr>
          </a:lstStyle>
          <a:p>
            <a:pPr defTabSz="914400">
              <a:defRPr/>
            </a:pPr>
            <a:r>
              <a:rPr lang="it-IT">
                <a:solidFill>
                  <a:srgbClr val="000000">
                    <a:lumMod val="95000"/>
                    <a:lumOff val="5000"/>
                  </a:srgbClr>
                </a:solidFill>
              </a:rPr>
              <a:t>Internet Security Threat Report 2014 :: Volume 19</a:t>
            </a:r>
            <a:endParaRPr dirty="0">
              <a:solidFill>
                <a:srgbClr val="000000">
                  <a:lumMod val="95000"/>
                  <a:lumOff val="5000"/>
                </a:srgbClr>
              </a:solidFill>
            </a:endParaRPr>
          </a:p>
        </p:txBody>
      </p:sp>
      <p:sp>
        <p:nvSpPr>
          <p:cNvPr id="3" name="Rectangle 6"/>
          <p:cNvSpPr>
            <a:spLocks noGrp="1" noChangeArrowheads="1"/>
          </p:cNvSpPr>
          <p:nvPr>
            <p:ph type="sldNum" sz="quarter" idx="11"/>
          </p:nvPr>
        </p:nvSpPr>
        <p:spPr>
          <a:ln/>
        </p:spPr>
        <p:txBody>
          <a:bodyPr/>
          <a:lstStyle>
            <a:lvl1pPr>
              <a:defRPr>
                <a:solidFill>
                  <a:schemeClr val="tx1"/>
                </a:solidFill>
                <a:latin typeface="Calibri" pitchFamily="34" charset="0"/>
                <a:cs typeface="Calibri" pitchFamily="34" charset="0"/>
              </a:defRPr>
            </a:lvl1pPr>
          </a:lstStyle>
          <a:p>
            <a:pPr>
              <a:defRPr/>
            </a:pPr>
            <a:fld id="{29F62691-FC9C-4E2F-9CE1-4D4177CD1763}" type="slidenum">
              <a:rPr lang="en-US" smtClean="0">
                <a:solidFill>
                  <a:prstClr val="white"/>
                </a:solidFill>
              </a:rPr>
              <a:pPr>
                <a:defRPr/>
              </a:pPr>
              <a:t>‹#›</a:t>
            </a:fld>
            <a:endParaRPr lang="en-US" dirty="0">
              <a:solidFill>
                <a:prstClr val="white"/>
              </a:solidFill>
            </a:endParaRPr>
          </a:p>
        </p:txBody>
      </p:sp>
      <p:sp>
        <p:nvSpPr>
          <p:cNvPr id="27" name="Picture Placeholder 26"/>
          <p:cNvSpPr>
            <a:spLocks noGrp="1"/>
          </p:cNvSpPr>
          <p:nvPr>
            <p:ph type="pic" sz="quarter" idx="16" hasCustomPrompt="1"/>
          </p:nvPr>
        </p:nvSpPr>
        <p:spPr>
          <a:xfrm>
            <a:off x="381000" y="1371600"/>
            <a:ext cx="2290482" cy="2667000"/>
          </a:xfrm>
          <a:prstGeom prst="roundRect">
            <a:avLst>
              <a:gd name="adj" fmla="val 6273"/>
            </a:avLst>
          </a:prstGeom>
          <a:ln w="12700">
            <a:solidFill>
              <a:schemeClr val="tx2"/>
            </a:solidFill>
          </a:ln>
        </p:spPr>
        <p:txBody>
          <a:bodyPr anchor="ctr" anchorCtr="0"/>
          <a:lstStyle>
            <a:lvl1pPr marL="0" indent="0" algn="ctr">
              <a:buNone/>
              <a:defRPr/>
            </a:lvl1pPr>
          </a:lstStyle>
          <a:p>
            <a:r>
              <a:rPr lang="en-US" dirty="0" smtClean="0"/>
              <a:t>Insert Photo Here</a:t>
            </a:r>
            <a:endParaRPr lang="en-US" dirty="0"/>
          </a:p>
        </p:txBody>
      </p:sp>
      <p:sp>
        <p:nvSpPr>
          <p:cNvPr id="9" name="Text Placeholder 18"/>
          <p:cNvSpPr>
            <a:spLocks noGrp="1"/>
          </p:cNvSpPr>
          <p:nvPr>
            <p:ph type="body" sz="quarter" idx="19" hasCustomPrompt="1"/>
          </p:nvPr>
        </p:nvSpPr>
        <p:spPr bwMode="invGray">
          <a:xfrm>
            <a:off x="3644265" y="1133744"/>
            <a:ext cx="473076" cy="382487"/>
          </a:xfrm>
          <a:blipFill>
            <a:blip r:embed="rId2" cstate="email"/>
            <a:stretch>
              <a:fillRect/>
            </a:stretch>
          </a:blipFill>
          <a:ln w="19050">
            <a:solidFill>
              <a:srgbClr val="000000"/>
            </a:solidFill>
          </a:ln>
        </p:spPr>
        <p:txBody>
          <a:bodyPr/>
          <a:lstStyle>
            <a:lvl1pPr>
              <a:buNone/>
              <a:defRPr/>
            </a:lvl1pPr>
          </a:lstStyle>
          <a:p>
            <a:pPr lvl="0"/>
            <a:r>
              <a:rPr lang="en-US" dirty="0" smtClean="0"/>
              <a:t> </a:t>
            </a:r>
            <a:endParaRPr lang="en-US" dirty="0"/>
          </a:p>
        </p:txBody>
      </p:sp>
      <p:sp>
        <p:nvSpPr>
          <p:cNvPr id="10" name="Text Placeholder 18"/>
          <p:cNvSpPr>
            <a:spLocks noGrp="1"/>
          </p:cNvSpPr>
          <p:nvPr>
            <p:ph type="body" sz="quarter" idx="20" hasCustomPrompt="1"/>
          </p:nvPr>
        </p:nvSpPr>
        <p:spPr bwMode="invGray">
          <a:xfrm>
            <a:off x="5221605" y="4494164"/>
            <a:ext cx="473076" cy="382487"/>
          </a:xfrm>
          <a:blipFill>
            <a:blip r:embed="rId3" cstate="email"/>
            <a:stretch>
              <a:fillRect/>
            </a:stretch>
          </a:blipFill>
          <a:ln w="19050">
            <a:solidFill>
              <a:srgbClr val="000000"/>
            </a:solidFill>
          </a:ln>
        </p:spPr>
        <p:txBody>
          <a:bodyPr/>
          <a:lstStyle>
            <a:lvl1pPr>
              <a:buNone/>
              <a:defRPr/>
            </a:lvl1pPr>
          </a:lstStyle>
          <a:p>
            <a:pPr lvl="0"/>
            <a:r>
              <a:rPr lang="en-US" dirty="0" smtClean="0"/>
              <a:t> </a:t>
            </a:r>
            <a:endParaRPr lang="en-US" dirty="0"/>
          </a:p>
        </p:txBody>
      </p:sp>
    </p:spTree>
    <p:extLst>
      <p:ext uri="{BB962C8B-B14F-4D97-AF65-F5344CB8AC3E}">
        <p14:creationId xmlns:p14="http://schemas.microsoft.com/office/powerpoint/2010/main" val="3153705171"/>
      </p:ext>
    </p:extLst>
  </p:cSld>
  <p:clrMapOvr>
    <a:masterClrMapping/>
  </p:clrMapOvr>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p:cSld name="Thank You - External">
    <p:spTree>
      <p:nvGrpSpPr>
        <p:cNvPr id="1" name=""/>
        <p:cNvGrpSpPr/>
        <p:nvPr/>
      </p:nvGrpSpPr>
      <p:grpSpPr>
        <a:xfrm>
          <a:off x="0" y="0"/>
          <a:ext cx="0" cy="0"/>
          <a:chOff x="0" y="0"/>
          <a:chExt cx="0" cy="0"/>
        </a:xfrm>
      </p:grpSpPr>
      <p:sp>
        <p:nvSpPr>
          <p:cNvPr id="14" name="Round Same Side Corner Rectangle 13"/>
          <p:cNvSpPr/>
          <p:nvPr userDrawn="1"/>
        </p:nvSpPr>
        <p:spPr bwMode="auto">
          <a:xfrm rot="16200000">
            <a:off x="4136075" y="2418588"/>
            <a:ext cx="301752" cy="811987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lnSpc>
                <a:spcPct val="90000"/>
              </a:lnSpc>
            </a:pPr>
            <a:endParaRPr lang="en-US" sz="2400" dirty="0" err="1" smtClean="0">
              <a:solidFill>
                <a:prstClr val="black"/>
              </a:solidFill>
              <a:latin typeface="Calibri"/>
              <a:ea typeface="+mn-ea"/>
              <a:cs typeface="+mn-cs"/>
            </a:endParaRPr>
          </a:p>
        </p:txBody>
      </p:sp>
      <p:sp>
        <p:nvSpPr>
          <p:cNvPr id="19" name="Round Same Side Corner Rectangle 18"/>
          <p:cNvSpPr/>
          <p:nvPr userDrawn="1"/>
        </p:nvSpPr>
        <p:spPr bwMode="auto">
          <a:xfrm rot="5400000">
            <a:off x="8499317" y="6210330"/>
            <a:ext cx="301752" cy="536387"/>
          </a:xfrm>
          <a:prstGeom prst="round2SameRect">
            <a:avLst>
              <a:gd name="adj1" fmla="val 50000"/>
              <a:gd name="adj2" fmla="val 0"/>
            </a:avLst>
          </a:prstGeom>
          <a:solidFill>
            <a:schemeClr val="bg2">
              <a:lumMod val="65000"/>
              <a:lumOff val="35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lnSpc>
                <a:spcPct val="90000"/>
              </a:lnSpc>
            </a:pPr>
            <a:endParaRPr lang="en-US" sz="2400" dirty="0" err="1" smtClean="0">
              <a:solidFill>
                <a:prstClr val="black"/>
              </a:solidFill>
              <a:latin typeface="Calibri"/>
              <a:ea typeface="+mn-ea"/>
              <a:cs typeface="+mn-cs"/>
            </a:endParaRPr>
          </a:p>
        </p:txBody>
      </p:sp>
      <p:sp>
        <p:nvSpPr>
          <p:cNvPr id="10" name="Rectangle 3"/>
          <p:cNvSpPr txBox="1">
            <a:spLocks noChangeArrowheads="1"/>
          </p:cNvSpPr>
          <p:nvPr userDrawn="1"/>
        </p:nvSpPr>
        <p:spPr bwMode="black">
          <a:xfrm>
            <a:off x="685800" y="2667000"/>
            <a:ext cx="7772400" cy="9144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defRPr sz="3400">
                <a:solidFill>
                  <a:schemeClr val="bg2">
                    <a:lumMod val="50000"/>
                  </a:schemeClr>
                </a:solidFill>
              </a:defRPr>
            </a:lvl1pPr>
          </a:lstStyle>
          <a:p>
            <a:pPr defTabSz="914400">
              <a:lnSpc>
                <a:spcPct val="90000"/>
              </a:lnSpc>
              <a:defRPr/>
            </a:pPr>
            <a:r>
              <a:rPr lang="en-US" b="1" kern="0" dirty="0" smtClean="0">
                <a:solidFill>
                  <a:prstClr val="white"/>
                </a:solidFill>
                <a:latin typeface="Calibri"/>
                <a:ea typeface="+mn-ea"/>
                <a:cs typeface="+mn-cs"/>
              </a:rPr>
              <a:t>Thank you!</a:t>
            </a:r>
            <a:endParaRPr lang="en-US" b="1" kern="0" dirty="0">
              <a:solidFill>
                <a:prstClr val="white"/>
              </a:solidFill>
              <a:latin typeface="Calibri"/>
              <a:ea typeface="+mn-ea"/>
              <a:cs typeface="+mn-cs"/>
            </a:endParaRPr>
          </a:p>
        </p:txBody>
      </p:sp>
      <p:sp>
        <p:nvSpPr>
          <p:cNvPr id="15" name="Rectangle 5"/>
          <p:cNvSpPr>
            <a:spLocks noGrp="1" noChangeArrowheads="1"/>
          </p:cNvSpPr>
          <p:nvPr userDrawn="1">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95000"/>
                    <a:lumOff val="5000"/>
                  </a:schemeClr>
                </a:solidFill>
                <a:latin typeface="Calibri" pitchFamily="34" charset="0"/>
                <a:cs typeface="Calibri" pitchFamily="34" charset="0"/>
              </a:defRPr>
            </a:lvl1pPr>
          </a:lstStyle>
          <a:p>
            <a:pPr defTabSz="914400">
              <a:defRPr/>
            </a:pPr>
            <a:r>
              <a:rPr lang="en-US" smtClean="0">
                <a:solidFill>
                  <a:srgbClr val="000000">
                    <a:lumMod val="95000"/>
                    <a:lumOff val="5000"/>
                  </a:srgbClr>
                </a:solidFill>
                <a:ea typeface="+mn-ea"/>
              </a:rPr>
              <a:t>Internet Security Threat Report 2014 :: Volume 19</a:t>
            </a:r>
            <a:endParaRPr lang="en-US" dirty="0">
              <a:solidFill>
                <a:srgbClr val="000000">
                  <a:lumMod val="95000"/>
                  <a:lumOff val="5000"/>
                </a:srgbClr>
              </a:solidFill>
              <a:ea typeface="+mn-ea"/>
            </a:endParaRPr>
          </a:p>
        </p:txBody>
      </p:sp>
      <p:sp>
        <p:nvSpPr>
          <p:cNvPr id="16" name="Rectangle 6"/>
          <p:cNvSpPr>
            <a:spLocks noGrp="1" noChangeArrowheads="1"/>
          </p:cNvSpPr>
          <p:nvPr userDrawn="1">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tx1"/>
                </a:solidFill>
                <a:latin typeface="Calibri" pitchFamily="34" charset="0"/>
                <a:cs typeface="Calibri" pitchFamily="34" charset="0"/>
              </a:defRPr>
            </a:lvl1pPr>
          </a:lstStyle>
          <a:p>
            <a:pPr>
              <a:defRPr/>
            </a:pPr>
            <a:fld id="{46082381-925A-4C25-AB18-0C99AD89CFC0}" type="slidenum">
              <a:rPr lang="en-US" smtClean="0">
                <a:solidFill>
                  <a:prstClr val="white"/>
                </a:solidFill>
              </a:rPr>
              <a:pPr>
                <a:defRPr/>
              </a:pPr>
              <a:t>‹#›</a:t>
            </a:fld>
            <a:endParaRPr lang="en-US" dirty="0">
              <a:solidFill>
                <a:prstClr val="white"/>
              </a:solidFill>
            </a:endParaRPr>
          </a:p>
        </p:txBody>
      </p:sp>
      <p:sp>
        <p:nvSpPr>
          <p:cNvPr id="3076" name="Rectangle 4"/>
          <p:cNvSpPr>
            <a:spLocks noGrp="1" noChangeArrowheads="1"/>
          </p:cNvSpPr>
          <p:nvPr userDrawn="1">
            <p:ph type="subTitle" idx="1" hasCustomPrompt="1"/>
          </p:nvPr>
        </p:nvSpPr>
        <p:spPr bwMode="black">
          <a:xfrm>
            <a:off x="685800" y="3810000"/>
            <a:ext cx="6172200" cy="1066800"/>
          </a:xfrm>
        </p:spPr>
        <p:txBody>
          <a:bodyPr anchor="t" anchorCtr="0"/>
          <a:lstStyle>
            <a:lvl1pPr marL="0" indent="0">
              <a:spcAft>
                <a:spcPts val="600"/>
              </a:spcAft>
              <a:buFontTx/>
              <a:buNone/>
              <a:defRPr sz="2000" b="0" baseline="0">
                <a:solidFill>
                  <a:schemeClr val="tx1"/>
                </a:solidFill>
              </a:defRPr>
            </a:lvl1pPr>
          </a:lstStyle>
          <a:p>
            <a:r>
              <a:rPr lang="en-US" dirty="0" smtClean="0"/>
              <a:t>Click to add presenter’s name</a:t>
            </a:r>
          </a:p>
          <a:p>
            <a:r>
              <a:rPr lang="en-US" dirty="0" smtClean="0"/>
              <a:t>Presenter’s email</a:t>
            </a:r>
          </a:p>
          <a:p>
            <a:r>
              <a:rPr lang="en-US" dirty="0" smtClean="0"/>
              <a:t>Presenter’s phone</a:t>
            </a:r>
            <a:endParaRPr lang="en-US" dirty="0"/>
          </a:p>
        </p:txBody>
      </p:sp>
      <p:sp>
        <p:nvSpPr>
          <p:cNvPr id="11" name="Rectangle 6"/>
          <p:cNvSpPr>
            <a:spLocks noChangeArrowheads="1"/>
          </p:cNvSpPr>
          <p:nvPr userDrawn="1"/>
        </p:nvSpPr>
        <p:spPr bwMode="auto">
          <a:xfrm>
            <a:off x="685800" y="5562600"/>
            <a:ext cx="7659688" cy="715780"/>
          </a:xfrm>
          <a:prstGeom prst="rect">
            <a:avLst/>
          </a:prstGeom>
          <a:noFill/>
          <a:ln w="9525">
            <a:noFill/>
            <a:miter lim="800000"/>
            <a:headEnd/>
            <a:tailEnd/>
          </a:ln>
          <a:effectLst/>
        </p:spPr>
        <p:txBody>
          <a:bodyPr wrap="square" lIns="91440" tIns="91440" rIns="91440" bIns="91440" anchor="b">
            <a:noAutofit/>
          </a:bodyPr>
          <a:lstStyle/>
          <a:p>
            <a:pPr defTabSz="914400">
              <a:lnSpc>
                <a:spcPct val="90000"/>
              </a:lnSpc>
            </a:pPr>
            <a:r>
              <a:rPr lang="en-US" sz="800" b="1" dirty="0" smtClean="0">
                <a:solidFill>
                  <a:prstClr val="white"/>
                </a:solidFill>
                <a:latin typeface="Calibri" pitchFamily="34" charset="0"/>
                <a:ea typeface="+mn-ea"/>
                <a:cs typeface="+mn-cs"/>
              </a:rPr>
              <a:t>Copyright © 2010 Symantec Corporation. All rights reserved. </a:t>
            </a:r>
            <a:r>
              <a:rPr lang="en-US" sz="800" dirty="0" smtClean="0">
                <a:solidFill>
                  <a:prstClr val="white"/>
                </a:solidFill>
                <a:latin typeface="Calibri" pitchFamily="34" charset="0"/>
                <a:ea typeface="+mn-ea"/>
                <a:cs typeface="+mn-cs"/>
              </a:rPr>
              <a:t>Symantec and the Symantec Logo are trademarks or registered trademarks of Symantec Corporation or its affiliates in the U.S. and other countries.  Other names may be trademarks of their respective owners.</a:t>
            </a:r>
          </a:p>
          <a:p>
            <a:pPr defTabSz="914400">
              <a:lnSpc>
                <a:spcPct val="90000"/>
              </a:lnSpc>
            </a:pPr>
            <a:endParaRPr lang="en-US" sz="800" dirty="0" smtClean="0">
              <a:solidFill>
                <a:prstClr val="white"/>
              </a:solidFill>
              <a:latin typeface="Calibri" pitchFamily="34" charset="0"/>
              <a:ea typeface="+mn-ea"/>
              <a:cs typeface="+mn-cs"/>
            </a:endParaRPr>
          </a:p>
          <a:p>
            <a:pPr defTabSz="914400">
              <a:lnSpc>
                <a:spcPct val="90000"/>
              </a:lnSpc>
            </a:pPr>
            <a:r>
              <a:rPr lang="en-US" sz="800" dirty="0" smtClean="0">
                <a:solidFill>
                  <a:prstClr val="white"/>
                </a:solidFill>
                <a:latin typeface="Calibri" pitchFamily="34" charset="0"/>
                <a:ea typeface="+mn-ea"/>
                <a:cs typeface="+mn-cs"/>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12" name="Picture 11" descr="SYM_Horiz_RGB_rev.png"/>
          <p:cNvPicPr>
            <a:picLocks noChangeAspect="1"/>
          </p:cNvPicPr>
          <p:nvPr userDrawn="1"/>
        </p:nvPicPr>
        <p:blipFill>
          <a:blip r:embed="rId2" cstate="email"/>
          <a:stretch>
            <a:fillRect/>
          </a:stretch>
        </p:blipFill>
        <p:spPr bwMode="invGray">
          <a:xfrm>
            <a:off x="804672" y="758952"/>
            <a:ext cx="2430468" cy="640080"/>
          </a:xfrm>
          <a:prstGeom prst="rect">
            <a:avLst/>
          </a:prstGeom>
        </p:spPr>
      </p:pic>
      <p:sp>
        <p:nvSpPr>
          <p:cNvPr id="20" name="Rectangle 3"/>
          <p:cNvSpPr txBox="1">
            <a:spLocks noChangeArrowheads="1"/>
          </p:cNvSpPr>
          <p:nvPr userDrawn="1"/>
        </p:nvSpPr>
        <p:spPr bwMode="black">
          <a:xfrm>
            <a:off x="685800" y="2667000"/>
            <a:ext cx="7772400" cy="9144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defRPr sz="3400">
                <a:solidFill>
                  <a:schemeClr val="bg2">
                    <a:lumMod val="50000"/>
                  </a:schemeClr>
                </a:solidFill>
              </a:defRPr>
            </a:lvl1pPr>
          </a:lstStyle>
          <a:p>
            <a:pPr defTabSz="914400">
              <a:lnSpc>
                <a:spcPct val="90000"/>
              </a:lnSpc>
              <a:defRPr/>
            </a:pPr>
            <a:r>
              <a:rPr lang="en-US" b="1" kern="0" dirty="0" smtClean="0">
                <a:solidFill>
                  <a:prstClr val="white"/>
                </a:solidFill>
                <a:latin typeface="Calibri"/>
                <a:ea typeface="+mn-ea"/>
                <a:cs typeface="+mn-cs"/>
              </a:rPr>
              <a:t>Thank you!</a:t>
            </a:r>
            <a:endParaRPr lang="en-US" b="1" kern="0" dirty="0">
              <a:solidFill>
                <a:prstClr val="white"/>
              </a:solidFill>
              <a:latin typeface="Calibri"/>
              <a:ea typeface="+mn-ea"/>
              <a:cs typeface="+mn-cs"/>
            </a:endParaRPr>
          </a:p>
        </p:txBody>
      </p:sp>
      <p:pic>
        <p:nvPicPr>
          <p:cNvPr id="1116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blurRad="63500" dist="38099" dir="2700000" algn="ctr" rotWithShape="0">
                    <a:srgbClr val="9A918C">
                      <a:alpha val="74998"/>
                    </a:srgbClr>
                  </a:outerShdw>
                </a:effectLst>
              </a14:hiddenEffects>
            </a:ext>
          </a:extLst>
        </p:spPr>
      </p:pic>
      <p:pic>
        <p:nvPicPr>
          <p:cNvPr id="1116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2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2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2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2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2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2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2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2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3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3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3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3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3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3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3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3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3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3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4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4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4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4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164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87817980"/>
      </p:ext>
    </p:extLst>
  </p:cSld>
  <p:clrMapOvr>
    <a:masterClrMapping/>
  </p:clrMapOvr>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50241"/>
            <a:ext cx="7772400" cy="1470025"/>
          </a:xfrm>
        </p:spPr>
        <p:txBody>
          <a:bodyPr/>
          <a:lstStyle>
            <a:lvl1pPr algn="l">
              <a:defRPr sz="3800"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80BC6832-FEE7-994D-AFD3-520D402ECB91}" type="slidenum">
              <a:rPr lang="en-US" smtClean="0">
                <a:solidFill>
                  <a:prstClr val="white"/>
                </a:solidFill>
              </a:rPr>
              <a:pPr/>
              <a:t>‹#›</a:t>
            </a:fld>
            <a:endParaRPr lang="en-US">
              <a:solidFill>
                <a:prstClr val="white"/>
              </a:solidFill>
            </a:endParaRP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8981" t="11111" r="30555" b="82840"/>
          <a:stretch/>
        </p:blipFill>
        <p:spPr>
          <a:xfrm>
            <a:off x="541867" y="3903134"/>
            <a:ext cx="3699934" cy="414867"/>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l="14629" t="56049" r="14166"/>
          <a:stretch/>
        </p:blipFill>
        <p:spPr>
          <a:xfrm>
            <a:off x="643467" y="1820333"/>
            <a:ext cx="4665133" cy="2159671"/>
          </a:xfrm>
          <a:prstGeom prst="rect">
            <a:avLst/>
          </a:prstGeom>
        </p:spPr>
      </p:pic>
      <p:pic>
        <p:nvPicPr>
          <p:cNvPr id="12" name="Picture 11" descr="Background.jpg"/>
          <p:cNvPicPr>
            <a:picLocks noChangeAspect="1"/>
          </p:cNvPicPr>
          <p:nvPr userDrawn="1"/>
        </p:nvPicPr>
        <p:blipFill rotWithShape="1">
          <a:blip r:embed="rId4" cstate="email">
            <a:extLst>
              <a:ext uri="{28A0092B-C50C-407E-A947-70E740481C1C}">
                <a14:useLocalDpi xmlns:a14="http://schemas.microsoft.com/office/drawing/2010/main" val="0"/>
              </a:ext>
            </a:extLst>
          </a:blip>
          <a:srcRect l="3720" t="91450" r="59202"/>
          <a:stretch/>
        </p:blipFill>
        <p:spPr>
          <a:xfrm>
            <a:off x="-1" y="6248400"/>
            <a:ext cx="3801533" cy="584200"/>
          </a:xfrm>
          <a:prstGeom prst="rect">
            <a:avLst/>
          </a:prstGeom>
        </p:spPr>
      </p:pic>
    </p:spTree>
    <p:extLst>
      <p:ext uri="{BB962C8B-B14F-4D97-AF65-F5344CB8AC3E}">
        <p14:creationId xmlns:p14="http://schemas.microsoft.com/office/powerpoint/2010/main" val="3054063865"/>
      </p:ext>
    </p:extLst>
  </p:cSld>
  <p:clrMapOvr>
    <a:masterClrMapping/>
  </p:clrMapOvr>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6082381-925A-4C25-AB18-0C99AD89CFC0}" type="slidenum">
              <a:rPr lang="en-US" smtClean="0">
                <a:solidFill>
                  <a:prstClr val="white"/>
                </a:solidFill>
              </a:rPr>
              <a:pPr>
                <a:defRPr/>
              </a:pPr>
              <a:t>‹#›</a:t>
            </a:fld>
            <a:endParaRPr lang="en-US" dirty="0">
              <a:solidFill>
                <a:prstClr val="white"/>
              </a:solidFill>
            </a:endParaRPr>
          </a:p>
        </p:txBody>
      </p:sp>
      <p:sp>
        <p:nvSpPr>
          <p:cNvPr id="4" name="Footer Placeholder 3"/>
          <p:cNvSpPr>
            <a:spLocks noGrp="1"/>
          </p:cNvSpPr>
          <p:nvPr>
            <p:ph type="ftr" sz="quarter" idx="11"/>
          </p:nvPr>
        </p:nvSpPr>
        <p:spPr>
          <a:xfrm>
            <a:off x="381000" y="6358518"/>
            <a:ext cx="4183380" cy="232782"/>
          </a:xfrm>
          <a:prstGeom prst="rect">
            <a:avLst/>
          </a:prstGeom>
        </p:spPr>
        <p:txBody>
          <a:bodyPr/>
          <a:lstStyle/>
          <a:p>
            <a:pPr algn="ctr" defTabSz="914400">
              <a:defRPr/>
            </a:pPr>
            <a:r>
              <a:rPr lang="it-IT" sz="2400" smtClean="0">
                <a:solidFill>
                  <a:prstClr val="white"/>
                </a:solidFill>
                <a:ea typeface="+mn-ea"/>
                <a:cs typeface="+mn-cs"/>
              </a:rPr>
              <a:t>Internet Security Threat Report 2014 :: Volume 19</a:t>
            </a:r>
            <a:endParaRPr lang="en-US" sz="2400" dirty="0">
              <a:solidFill>
                <a:prstClr val="white"/>
              </a:solidFill>
              <a:ea typeface="+mn-ea"/>
              <a:cs typeface="+mn-cs"/>
            </a:endParaRPr>
          </a:p>
        </p:txBody>
      </p:sp>
    </p:spTree>
    <p:extLst>
      <p:ext uri="{BB962C8B-B14F-4D97-AF65-F5344CB8AC3E}">
        <p14:creationId xmlns:p14="http://schemas.microsoft.com/office/powerpoint/2010/main" val="3091630615"/>
      </p:ext>
    </p:extLst>
  </p:cSld>
  <p:clrMapOvr>
    <a:masterClrMapping/>
  </p:clrMapOvr>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413092"/>
      </p:ext>
    </p:extLst>
  </p:cSld>
  <p:clrMapOvr>
    <a:masterClrMapping/>
  </p:clrMapOvr>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16"/>
          <p:cNvGrpSpPr>
            <a:grpSpLocks/>
          </p:cNvGrpSpPr>
          <p:nvPr userDrawn="1"/>
        </p:nvGrpSpPr>
        <p:grpSpPr bwMode="auto">
          <a:xfrm>
            <a:off x="227013" y="6323013"/>
            <a:ext cx="8691562" cy="301625"/>
            <a:chOff x="227015" y="6323678"/>
            <a:chExt cx="8691371" cy="301752"/>
          </a:xfrm>
        </p:grpSpPr>
        <p:sp>
          <p:nvSpPr>
            <p:cNvPr id="6" name="Round Same Side Corner Rectangle 17"/>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ea typeface="+mn-ea"/>
                <a:cs typeface="Arial" charset="0"/>
              </a:endParaRPr>
            </a:p>
          </p:txBody>
        </p:sp>
        <p:sp>
          <p:nvSpPr>
            <p:cNvPr id="7" name="Round Same Side Corner Rectangle 19"/>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ea typeface="+mn-ea"/>
                <a:cs typeface="Arial" charset="0"/>
              </a:endParaRPr>
            </a:p>
          </p:txBody>
        </p:sp>
      </p:grpSp>
      <p:pic>
        <p:nvPicPr>
          <p:cNvPr id="8" name="Picture 13" descr="SYM_Horiz_RGB.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6450" y="762000"/>
            <a:ext cx="2430463" cy="639763"/>
          </a:xfrm>
          <a:prstGeom prst="rect">
            <a:avLst/>
          </a:prstGeom>
          <a:noFill/>
          <a:ln w="9525">
            <a:noFill/>
            <a:miter lim="800000"/>
            <a:headEnd/>
            <a:tailEnd/>
          </a:ln>
        </p:spPr>
      </p:pic>
      <p:pic>
        <p:nvPicPr>
          <p:cNvPr id="9" name="Picture 6"/>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0" name="Picture 5"/>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1" name="Picture 3"/>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2" name="Picture 7"/>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3" name="Picture 10"/>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4" name="Picture 11"/>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5" name="Picture 12"/>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6" name="Picture 8"/>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7" name="Picture 13"/>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8" name="Picture 17"/>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0" name="Picture 18"/>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1" name="Picture 19"/>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2" name="Picture 20"/>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3" name="Picture 21"/>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4" name="Picture 22"/>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5" name="Picture 29"/>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6" name="Picture 30"/>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7" name="Picture 31"/>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8" name="Picture 32"/>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9" name="Picture 33"/>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0" name="Picture 34"/>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1" name="Picture 22"/>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2" name="Picture 23"/>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3" name="Picture 24"/>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4" name="Picture 25"/>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5" name="Picture 26"/>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6" name="Picture 27"/>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dirty="0"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dirty="0"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dirty="0"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en-US" dirty="0" smtClean="0">
                <a:solidFill>
                  <a:srgbClr val="9A918C">
                    <a:lumMod val="50000"/>
                  </a:srgbClr>
                </a:solidFill>
              </a:rPr>
              <a:t>Symantec Customer Technical Workshop</a:t>
            </a:r>
          </a:p>
        </p:txBody>
      </p:sp>
      <p:sp>
        <p:nvSpPr>
          <p:cNvPr id="38" name="Rectangle 6"/>
          <p:cNvSpPr>
            <a:spLocks noGrp="1" noChangeArrowheads="1"/>
          </p:cNvSpPr>
          <p:nvPr>
            <p:ph type="sldNum" sz="quarter" idx="12"/>
          </p:nvPr>
        </p:nvSpPr>
        <p:spPr/>
        <p:txBody>
          <a:bodyPr/>
          <a:lstStyle>
            <a:lvl1pPr eaLnBrk="0" hangingPunct="0">
              <a:defRPr sz="1000" b="1">
                <a:solidFill>
                  <a:schemeClr val="bg1"/>
                </a:solidFill>
                <a:latin typeface="Calibri" pitchFamily="34" charset="0"/>
                <a:cs typeface="Calibri" pitchFamily="34" charset="0"/>
              </a:defRPr>
            </a:lvl1pPr>
          </a:lstStyle>
          <a:p>
            <a:pPr>
              <a:defRPr/>
            </a:pPr>
            <a:fld id="{D2F63924-21A2-45F9-98A9-9CCF166DE51F}" type="slidenum">
              <a:rPr lang="en-US">
                <a:solidFill>
                  <a:prstClr val="white"/>
                </a:solidFill>
              </a:rPr>
              <a:pPr>
                <a:defRPr/>
              </a:pPr>
              <a:t>‹#›</a:t>
            </a:fld>
            <a:endParaRPr lang="en-US" dirty="0">
              <a:solidFill>
                <a:prstClr val="white"/>
              </a:solidFill>
            </a:endParaRPr>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chemeClr val="bg2">
                  <a:lumMod val="50000"/>
                </a:schemeClr>
              </a:buClr>
              <a:defRPr lang="en-US" sz="1600" b="0" baseline="0">
                <a:solidFill>
                  <a:schemeClr val="bg2">
                    <a:lumMod val="50000"/>
                  </a:schemeClr>
                </a:solidFill>
                <a:latin typeface="+mn-lt"/>
                <a:ea typeface="+mn-ea"/>
                <a:cs typeface="+mn-cs"/>
              </a:defRPr>
            </a:lvl1pPr>
          </a:lstStyle>
          <a:p>
            <a:pPr defTabSz="914400">
              <a:buClr>
                <a:srgbClr val="9A918C">
                  <a:lumMod val="50000"/>
                </a:srgbClr>
              </a:buClr>
              <a:defRPr/>
            </a:pPr>
            <a:endParaRPr dirty="0">
              <a:solidFill>
                <a:srgbClr val="9A918C">
                  <a:lumMod val="50000"/>
                </a:srgbClr>
              </a:solidFill>
              <a:latin typeface="Calibri"/>
            </a:endParaRPr>
          </a:p>
        </p:txBody>
      </p:sp>
    </p:spTree>
    <p:extLst>
      <p:ext uri="{BB962C8B-B14F-4D97-AF65-F5344CB8AC3E}">
        <p14:creationId xmlns:p14="http://schemas.microsoft.com/office/powerpoint/2010/main" val="20885494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5"/>
          <p:cNvSpPr>
            <a:spLocks noGrp="1" noChangeArrowheads="1"/>
          </p:cNvSpPr>
          <p:nvPr>
            <p:ph type="ftr" sz="quarter" idx="11"/>
          </p:nvPr>
        </p:nvSpPr>
        <p:spPr/>
        <p:txBody>
          <a:bodyPr/>
          <a:lstStyle>
            <a:lvl1pPr>
              <a:defRPr/>
            </a:lvl1pPr>
          </a:lstStyle>
          <a:p>
            <a:pPr>
              <a:defRPr/>
            </a:pPr>
            <a:r>
              <a:rPr lang="en-US" dirty="0" smtClean="0">
                <a:solidFill>
                  <a:srgbClr val="9A918C">
                    <a:lumMod val="50000"/>
                  </a:srgbClr>
                </a:solidFill>
              </a:rPr>
              <a:t>Symantec Customer Technical Workshop</a:t>
            </a:r>
          </a:p>
        </p:txBody>
      </p:sp>
      <p:sp>
        <p:nvSpPr>
          <p:cNvPr id="6" name="Rectangle 6"/>
          <p:cNvSpPr>
            <a:spLocks noGrp="1" noChangeArrowheads="1"/>
          </p:cNvSpPr>
          <p:nvPr>
            <p:ph type="sldNum" sz="quarter" idx="12"/>
          </p:nvPr>
        </p:nvSpPr>
        <p:spPr/>
        <p:txBody>
          <a:bodyPr/>
          <a:lstStyle>
            <a:lvl1pPr>
              <a:defRPr/>
            </a:lvl1pPr>
          </a:lstStyle>
          <a:p>
            <a:pPr>
              <a:defRPr/>
            </a:pPr>
            <a:fld id="{283C2610-7FF6-4755-B2B9-FAB2D38CF66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1733204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8" name="Rectangle 6"/>
          <p:cNvSpPr>
            <a:spLocks noGrp="1" noChangeArrowheads="1"/>
          </p:cNvSpPr>
          <p:nvPr>
            <p:ph type="sldNum" sz="quarter" idx="15"/>
          </p:nvPr>
        </p:nvSpPr>
        <p:spPr/>
        <p:txBody>
          <a:bodyPr/>
          <a:lstStyle>
            <a:lvl1pPr>
              <a:defRPr/>
            </a:lvl1pPr>
          </a:lstStyle>
          <a:p>
            <a:pPr>
              <a:defRPr/>
            </a:pPr>
            <a:fld id="{07AA1758-B1A0-40F8-91F2-4390EA5A6F1E}" type="slidenum">
              <a:rPr lang="en-US">
                <a:solidFill>
                  <a:prstClr val="white"/>
                </a:solidFill>
              </a:rPr>
              <a:pPr>
                <a:defRPr/>
              </a:pPr>
              <a:t>‹#›</a:t>
            </a:fld>
            <a:endParaRPr lang="en-US" dirty="0">
              <a:solidFill>
                <a:prstClr val="white"/>
              </a:solidFill>
            </a:endParaRPr>
          </a:p>
        </p:txBody>
      </p:sp>
      <p:sp>
        <p:nvSpPr>
          <p:cNvPr id="9" name="Rectangle 5"/>
          <p:cNvSpPr>
            <a:spLocks noGrp="1" noChangeArrowheads="1"/>
          </p:cNvSpPr>
          <p:nvPr>
            <p:ph type="ftr" sz="quarter" idx="11"/>
          </p:nvPr>
        </p:nvSpPr>
        <p:spPr>
          <a:xfrm>
            <a:off x="381000" y="6357938"/>
            <a:ext cx="4183063" cy="233362"/>
          </a:xfrm>
        </p:spPr>
        <p:txBody>
          <a:bodyPr/>
          <a:lstStyle>
            <a:lvl1pPr>
              <a:defRPr/>
            </a:lvl1pPr>
          </a:lstStyle>
          <a:p>
            <a:pPr>
              <a:defRPr/>
            </a:pPr>
            <a:r>
              <a:rPr lang="en-US" dirty="0" smtClean="0">
                <a:solidFill>
                  <a:srgbClr val="9A918C">
                    <a:lumMod val="50000"/>
                  </a:srgbClr>
                </a:solidFill>
              </a:rPr>
              <a:t>Symantec Customer Technical Workshop</a:t>
            </a:r>
          </a:p>
        </p:txBody>
      </p:sp>
    </p:spTree>
    <p:extLst>
      <p:ext uri="{BB962C8B-B14F-4D97-AF65-F5344CB8AC3E}">
        <p14:creationId xmlns:p14="http://schemas.microsoft.com/office/powerpoint/2010/main" val="9596639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11" name="Rectangle 6"/>
          <p:cNvSpPr>
            <a:spLocks noGrp="1" noChangeArrowheads="1"/>
          </p:cNvSpPr>
          <p:nvPr>
            <p:ph type="sldNum" sz="quarter" idx="17"/>
          </p:nvPr>
        </p:nvSpPr>
        <p:spPr/>
        <p:txBody>
          <a:bodyPr/>
          <a:lstStyle>
            <a:lvl1pPr>
              <a:defRPr/>
            </a:lvl1pPr>
          </a:lstStyle>
          <a:p>
            <a:pPr>
              <a:defRPr/>
            </a:pPr>
            <a:fld id="{31F76CDB-0991-4BED-8BAF-95C26D96374C}" type="slidenum">
              <a:rPr lang="en-US">
                <a:solidFill>
                  <a:prstClr val="white"/>
                </a:solidFill>
              </a:rPr>
              <a:pPr>
                <a:defRPr/>
              </a:pPr>
              <a:t>‹#›</a:t>
            </a:fld>
            <a:endParaRPr lang="en-US" dirty="0">
              <a:solidFill>
                <a:prstClr val="white"/>
              </a:solidFill>
            </a:endParaRPr>
          </a:p>
        </p:txBody>
      </p:sp>
      <p:sp>
        <p:nvSpPr>
          <p:cNvPr id="12" name="Rectangle 5"/>
          <p:cNvSpPr>
            <a:spLocks noGrp="1" noChangeArrowheads="1"/>
          </p:cNvSpPr>
          <p:nvPr>
            <p:ph type="ftr" sz="quarter" idx="11"/>
          </p:nvPr>
        </p:nvSpPr>
        <p:spPr>
          <a:xfrm>
            <a:off x="381000" y="6357938"/>
            <a:ext cx="4183063" cy="233362"/>
          </a:xfrm>
        </p:spPr>
        <p:txBody>
          <a:bodyPr/>
          <a:lstStyle>
            <a:lvl1pPr>
              <a:defRPr/>
            </a:lvl1pPr>
          </a:lstStyle>
          <a:p>
            <a:pPr>
              <a:defRPr/>
            </a:pPr>
            <a:r>
              <a:rPr lang="en-US" dirty="0" smtClean="0">
                <a:solidFill>
                  <a:srgbClr val="9A918C">
                    <a:lumMod val="50000"/>
                  </a:srgbClr>
                </a:solidFill>
              </a:rPr>
              <a:t>Symantec Customer Technical Workshop</a:t>
            </a:r>
            <a:endParaRPr lang="en-US" dirty="0">
              <a:solidFill>
                <a:srgbClr val="9A918C">
                  <a:lumMod val="50000"/>
                </a:srgbClr>
              </a:solidFill>
            </a:endParaRPr>
          </a:p>
        </p:txBody>
      </p:sp>
    </p:spTree>
    <p:extLst>
      <p:ext uri="{BB962C8B-B14F-4D97-AF65-F5344CB8AC3E}">
        <p14:creationId xmlns:p14="http://schemas.microsoft.com/office/powerpoint/2010/main" val="5618539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4" name="Round Same Side Corner Rectangle 1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ea typeface="+mn-ea"/>
              <a:cs typeface="Arial" charset="0"/>
            </a:endParaRPr>
          </a:p>
        </p:txBody>
      </p:sp>
      <p:sp>
        <p:nvSpPr>
          <p:cNvPr id="5" name="Round Same Side Corner Rectangle 16"/>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ea typeface="+mn-ea"/>
              <a:cs typeface="Arial" charset="0"/>
            </a:endParaRPr>
          </a:p>
        </p:txBody>
      </p:sp>
      <p:pic>
        <p:nvPicPr>
          <p:cNvPr id="6" name="Picture 9" descr="SYM_Horiz_RGB.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016750" y="6311900"/>
            <a:ext cx="1206500" cy="317500"/>
          </a:xfrm>
          <a:prstGeom prst="rect">
            <a:avLst/>
          </a:prstGeom>
          <a:noFill/>
          <a:ln w="9525">
            <a:noFill/>
            <a:miter lim="800000"/>
            <a:headEnd/>
            <a:tailEnd/>
          </a:ln>
        </p:spPr>
      </p:pic>
      <p:pic>
        <p:nvPicPr>
          <p:cNvPr id="7" name="Picture 6"/>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8" name="Picture 5"/>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9" name="Picture 4"/>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0" name="Picture 7"/>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1" name="Picture 10"/>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3" name="Picture 11"/>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4" name="Picture 12"/>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5" name="Picture 9"/>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6" name="Picture 13"/>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7" name="Picture 17"/>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8" name="Picture 18"/>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9" name="Picture 19"/>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0" name="Picture 20"/>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1" name="Picture 21"/>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2" name="Picture 22"/>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3" name="Picture 29"/>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4" name="Picture 30"/>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5" name="Picture 31"/>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6" name="Picture 32"/>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7" name="Picture 33"/>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8" name="Picture 34"/>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9" name="Picture 22"/>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0" name="Picture 23"/>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1" name="Picture 24"/>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2" name="Picture 25"/>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3" name="Picture 26"/>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4" name="Picture 27"/>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dirty="0"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dirty="0" smtClean="0"/>
              <a:t>Click to edit Master subtitle style</a:t>
            </a:r>
            <a:endParaRPr lang="en-US" dirty="0"/>
          </a:p>
        </p:txBody>
      </p:sp>
      <p:sp>
        <p:nvSpPr>
          <p:cNvPr id="36" name="Rectangle 6"/>
          <p:cNvSpPr>
            <a:spLocks noGrp="1" noChangeArrowheads="1"/>
          </p:cNvSpPr>
          <p:nvPr userDrawn="1">
            <p:ph type="sldNum" sz="quarter" idx="11"/>
          </p:nvPr>
        </p:nvSpPr>
        <p:spPr/>
        <p:txBody>
          <a:bodyPr/>
          <a:lstStyle>
            <a:lvl1pPr eaLnBrk="0" hangingPunct="0">
              <a:defRPr sz="1000" b="1">
                <a:solidFill>
                  <a:schemeClr val="bg1"/>
                </a:solidFill>
                <a:latin typeface="Calibri" pitchFamily="34" charset="0"/>
                <a:cs typeface="Calibri" pitchFamily="34" charset="0"/>
              </a:defRPr>
            </a:lvl1pPr>
          </a:lstStyle>
          <a:p>
            <a:pPr>
              <a:defRPr/>
            </a:pPr>
            <a:fld id="{1D59679D-0682-4519-A82F-6152989D1994}" type="slidenum">
              <a:rPr lang="en-US">
                <a:solidFill>
                  <a:prstClr val="white"/>
                </a:solidFill>
              </a:rPr>
              <a:pPr>
                <a:defRPr/>
              </a:pPr>
              <a:t>‹#›</a:t>
            </a:fld>
            <a:endParaRPr lang="en-US" dirty="0">
              <a:solidFill>
                <a:prstClr val="white"/>
              </a:solidFill>
            </a:endParaRPr>
          </a:p>
        </p:txBody>
      </p:sp>
      <p:sp>
        <p:nvSpPr>
          <p:cNvPr id="37" name="Rectangle 5"/>
          <p:cNvSpPr>
            <a:spLocks noGrp="1" noChangeArrowheads="1"/>
          </p:cNvSpPr>
          <p:nvPr>
            <p:ph type="ftr" sz="quarter" idx="12"/>
          </p:nvPr>
        </p:nvSpPr>
        <p:spPr>
          <a:xfrm>
            <a:off x="381000" y="6357938"/>
            <a:ext cx="4183063" cy="233362"/>
          </a:xfrm>
        </p:spPr>
        <p:txBody>
          <a:bodyPr/>
          <a:lstStyle>
            <a:lvl1pPr>
              <a:defRPr/>
            </a:lvl1pPr>
          </a:lstStyle>
          <a:p>
            <a:pPr>
              <a:defRPr/>
            </a:pPr>
            <a:r>
              <a:rPr lang="en-US" smtClean="0">
                <a:solidFill>
                  <a:srgbClr val="9A918C">
                    <a:lumMod val="50000"/>
                  </a:srgbClr>
                </a:solidFill>
              </a:rPr>
              <a:t>Symantec Customer Technical Workshop</a:t>
            </a:r>
            <a:endParaRPr lang="en-US" dirty="0">
              <a:solidFill>
                <a:srgbClr val="9A918C">
                  <a:lumMod val="50000"/>
                </a:srgbClr>
              </a:solidFill>
            </a:endParaRPr>
          </a:p>
        </p:txBody>
      </p:sp>
    </p:spTree>
    <p:extLst>
      <p:ext uri="{BB962C8B-B14F-4D97-AF65-F5344CB8AC3E}">
        <p14:creationId xmlns:p14="http://schemas.microsoft.com/office/powerpoint/2010/main" val="18907318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12F5B01-755E-7646-B9AE-A424AFBC1017}" type="datetimeFigureOut">
              <a:rPr lang="en-US"/>
              <a:pPr>
                <a:defRPr/>
              </a:pPr>
              <a:t>4/18/2016</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49DCA8C-A810-DA4E-AB44-C69786C6B1B9}" type="slidenum">
              <a:rPr lang="en-US"/>
              <a:pPr>
                <a:defRPr/>
              </a:pPr>
              <a:t>‹#›</a:t>
            </a:fld>
            <a:endParaRPr lang="en-US" dirty="0"/>
          </a:p>
        </p:txBody>
      </p:sp>
    </p:spTree>
    <p:extLst>
      <p:ext uri="{BB962C8B-B14F-4D97-AF65-F5344CB8AC3E}">
        <p14:creationId xmlns:p14="http://schemas.microsoft.com/office/powerpoint/2010/main" val="149593874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dirty="0" smtClean="0"/>
              <a:t>Click icon to add chart</a:t>
            </a:r>
          </a:p>
        </p:txBody>
      </p:sp>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7" name="Rectangle 6"/>
          <p:cNvSpPr>
            <a:spLocks noGrp="1" noChangeArrowheads="1"/>
          </p:cNvSpPr>
          <p:nvPr>
            <p:ph type="sldNum" sz="quarter" idx="15"/>
          </p:nvPr>
        </p:nvSpPr>
        <p:spPr/>
        <p:txBody>
          <a:bodyPr/>
          <a:lstStyle>
            <a:lvl1pPr>
              <a:defRPr/>
            </a:lvl1pPr>
          </a:lstStyle>
          <a:p>
            <a:pPr>
              <a:defRPr/>
            </a:pPr>
            <a:fld id="{E1107DB6-8FFD-42D4-BF49-311BEAF94C50}" type="slidenum">
              <a:rPr lang="en-US">
                <a:solidFill>
                  <a:prstClr val="white"/>
                </a:solidFill>
              </a:rPr>
              <a:pPr>
                <a:defRPr/>
              </a:pPr>
              <a:t>‹#›</a:t>
            </a:fld>
            <a:endParaRPr lang="en-US" dirty="0">
              <a:solidFill>
                <a:prstClr val="white"/>
              </a:solidFill>
            </a:endParaRPr>
          </a:p>
        </p:txBody>
      </p:sp>
      <p:sp>
        <p:nvSpPr>
          <p:cNvPr id="8" name="Rectangle 5"/>
          <p:cNvSpPr>
            <a:spLocks noGrp="1" noChangeArrowheads="1"/>
          </p:cNvSpPr>
          <p:nvPr>
            <p:ph type="ftr" sz="quarter" idx="11"/>
          </p:nvPr>
        </p:nvSpPr>
        <p:spPr>
          <a:xfrm>
            <a:off x="381000" y="6357938"/>
            <a:ext cx="4183063" cy="233362"/>
          </a:xfrm>
        </p:spPr>
        <p:txBody>
          <a:bodyPr/>
          <a:lstStyle>
            <a:lvl1pPr>
              <a:defRPr/>
            </a:lvl1pPr>
          </a:lstStyle>
          <a:p>
            <a:pPr>
              <a:defRPr/>
            </a:pPr>
            <a:r>
              <a:rPr lang="en-US" smtClean="0">
                <a:solidFill>
                  <a:srgbClr val="9A918C">
                    <a:lumMod val="50000"/>
                  </a:srgbClr>
                </a:solidFill>
              </a:rPr>
              <a:t>Symantec Customer Technical Workshop</a:t>
            </a:r>
            <a:endParaRPr lang="en-US" dirty="0">
              <a:solidFill>
                <a:srgbClr val="9A918C">
                  <a:lumMod val="50000"/>
                </a:srgbClr>
              </a:solidFill>
            </a:endParaRPr>
          </a:p>
        </p:txBody>
      </p:sp>
    </p:spTree>
    <p:extLst>
      <p:ext uri="{BB962C8B-B14F-4D97-AF65-F5344CB8AC3E}">
        <p14:creationId xmlns:p14="http://schemas.microsoft.com/office/powerpoint/2010/main" val="35828238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dirty="0" smtClean="0"/>
              <a:t>Click icon to add chart</a:t>
            </a:r>
          </a:p>
        </p:txBody>
      </p:sp>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9" name="Rectangle 6"/>
          <p:cNvSpPr>
            <a:spLocks noGrp="1" noChangeArrowheads="1"/>
          </p:cNvSpPr>
          <p:nvPr>
            <p:ph type="sldNum" sz="quarter" idx="16"/>
          </p:nvPr>
        </p:nvSpPr>
        <p:spPr/>
        <p:txBody>
          <a:bodyPr/>
          <a:lstStyle>
            <a:lvl1pPr>
              <a:defRPr/>
            </a:lvl1pPr>
          </a:lstStyle>
          <a:p>
            <a:pPr>
              <a:defRPr/>
            </a:pPr>
            <a:fld id="{7C30E9F0-9438-465E-96D4-18EF9663E6AC}" type="slidenum">
              <a:rPr lang="en-US">
                <a:solidFill>
                  <a:prstClr val="white"/>
                </a:solidFill>
              </a:rPr>
              <a:pPr>
                <a:defRPr/>
              </a:pPr>
              <a:t>‹#›</a:t>
            </a:fld>
            <a:endParaRPr lang="en-US" dirty="0">
              <a:solidFill>
                <a:prstClr val="white"/>
              </a:solidFill>
            </a:endParaRPr>
          </a:p>
        </p:txBody>
      </p:sp>
      <p:sp>
        <p:nvSpPr>
          <p:cNvPr id="10" name="Rectangle 5"/>
          <p:cNvSpPr>
            <a:spLocks noGrp="1" noChangeArrowheads="1"/>
          </p:cNvSpPr>
          <p:nvPr>
            <p:ph type="ftr" sz="quarter" idx="11"/>
          </p:nvPr>
        </p:nvSpPr>
        <p:spPr>
          <a:xfrm>
            <a:off x="381000" y="6357938"/>
            <a:ext cx="4183063" cy="233362"/>
          </a:xfrm>
        </p:spPr>
        <p:txBody>
          <a:bodyPr/>
          <a:lstStyle>
            <a:lvl1pPr>
              <a:defRPr/>
            </a:lvl1pPr>
          </a:lstStyle>
          <a:p>
            <a:pPr>
              <a:defRPr/>
            </a:pPr>
            <a:r>
              <a:rPr lang="en-US" smtClean="0">
                <a:solidFill>
                  <a:srgbClr val="9A918C">
                    <a:lumMod val="50000"/>
                  </a:srgbClr>
                </a:solidFill>
              </a:rPr>
              <a:t>Symantec Customer Technical Workshop</a:t>
            </a:r>
            <a:endParaRPr lang="en-US" dirty="0">
              <a:solidFill>
                <a:srgbClr val="9A918C">
                  <a:lumMod val="50000"/>
                </a:srgbClr>
              </a:solidFill>
            </a:endParaRPr>
          </a:p>
        </p:txBody>
      </p:sp>
    </p:spTree>
    <p:extLst>
      <p:ext uri="{BB962C8B-B14F-4D97-AF65-F5344CB8AC3E}">
        <p14:creationId xmlns:p14="http://schemas.microsoft.com/office/powerpoint/2010/main" val="24303113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dirty="0" smtClean="0"/>
              <a:t>Click icon to add table</a:t>
            </a:r>
            <a:endParaRPr lang="en-US" noProof="0" dirty="0"/>
          </a:p>
        </p:txBody>
      </p:sp>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Rectangle 6"/>
          <p:cNvSpPr>
            <a:spLocks noGrp="1" noChangeArrowheads="1"/>
          </p:cNvSpPr>
          <p:nvPr>
            <p:ph type="sldNum" sz="quarter" idx="16"/>
          </p:nvPr>
        </p:nvSpPr>
        <p:spPr/>
        <p:txBody>
          <a:bodyPr/>
          <a:lstStyle>
            <a:lvl1pPr>
              <a:defRPr/>
            </a:lvl1pPr>
          </a:lstStyle>
          <a:p>
            <a:pPr>
              <a:defRPr/>
            </a:pPr>
            <a:fld id="{968E74F8-5B32-42B5-87C5-2783248C12BB}" type="slidenum">
              <a:rPr lang="en-US">
                <a:solidFill>
                  <a:prstClr val="white"/>
                </a:solidFill>
              </a:rPr>
              <a:pPr>
                <a:defRPr/>
              </a:pPr>
              <a:t>‹#›</a:t>
            </a:fld>
            <a:endParaRPr lang="en-US" dirty="0">
              <a:solidFill>
                <a:prstClr val="white"/>
              </a:solidFill>
            </a:endParaRPr>
          </a:p>
        </p:txBody>
      </p:sp>
      <p:sp>
        <p:nvSpPr>
          <p:cNvPr id="7" name="Rectangle 5"/>
          <p:cNvSpPr>
            <a:spLocks noGrp="1" noChangeArrowheads="1"/>
          </p:cNvSpPr>
          <p:nvPr>
            <p:ph type="ftr" sz="quarter" idx="11"/>
          </p:nvPr>
        </p:nvSpPr>
        <p:spPr>
          <a:xfrm>
            <a:off x="381000" y="6357938"/>
            <a:ext cx="4183063" cy="233362"/>
          </a:xfrm>
        </p:spPr>
        <p:txBody>
          <a:bodyPr/>
          <a:lstStyle>
            <a:lvl1pPr>
              <a:defRPr/>
            </a:lvl1pPr>
          </a:lstStyle>
          <a:p>
            <a:pPr>
              <a:defRPr/>
            </a:pPr>
            <a:r>
              <a:rPr lang="en-US" smtClean="0">
                <a:solidFill>
                  <a:srgbClr val="9A918C">
                    <a:lumMod val="50000"/>
                  </a:srgbClr>
                </a:solidFill>
              </a:rPr>
              <a:t>Symantec Customer Technical Workshop</a:t>
            </a:r>
            <a:endParaRPr lang="en-US" dirty="0">
              <a:solidFill>
                <a:srgbClr val="9A918C">
                  <a:lumMod val="50000"/>
                </a:srgbClr>
              </a:solidFill>
            </a:endParaRPr>
          </a:p>
        </p:txBody>
      </p:sp>
    </p:spTree>
    <p:extLst>
      <p:ext uri="{BB962C8B-B14F-4D97-AF65-F5344CB8AC3E}">
        <p14:creationId xmlns:p14="http://schemas.microsoft.com/office/powerpoint/2010/main" val="21964307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5" name="Rectangle 6"/>
          <p:cNvSpPr>
            <a:spLocks noGrp="1" noChangeArrowheads="1"/>
          </p:cNvSpPr>
          <p:nvPr>
            <p:ph type="sldNum" sz="quarter" idx="12"/>
          </p:nvPr>
        </p:nvSpPr>
        <p:spPr/>
        <p:txBody>
          <a:bodyPr/>
          <a:lstStyle>
            <a:lvl1pPr>
              <a:defRPr/>
            </a:lvl1pPr>
          </a:lstStyle>
          <a:p>
            <a:pPr>
              <a:defRPr/>
            </a:pPr>
            <a:fld id="{35322D6C-ED4D-4854-81B8-CDC190015C17}" type="slidenum">
              <a:rPr lang="en-US">
                <a:solidFill>
                  <a:prstClr val="white"/>
                </a:solidFill>
              </a:rPr>
              <a:pPr>
                <a:defRPr/>
              </a:pPr>
              <a:t>‹#›</a:t>
            </a:fld>
            <a:endParaRPr lang="en-US" dirty="0">
              <a:solidFill>
                <a:prstClr val="white"/>
              </a:solidFill>
            </a:endParaRPr>
          </a:p>
        </p:txBody>
      </p:sp>
      <p:sp>
        <p:nvSpPr>
          <p:cNvPr id="6" name="Rectangle 5"/>
          <p:cNvSpPr>
            <a:spLocks noGrp="1" noChangeArrowheads="1"/>
          </p:cNvSpPr>
          <p:nvPr>
            <p:ph type="ftr" sz="quarter" idx="11"/>
          </p:nvPr>
        </p:nvSpPr>
        <p:spPr>
          <a:xfrm>
            <a:off x="381000" y="6357938"/>
            <a:ext cx="4183063" cy="233362"/>
          </a:xfrm>
        </p:spPr>
        <p:txBody>
          <a:bodyPr/>
          <a:lstStyle>
            <a:lvl1pPr>
              <a:defRPr/>
            </a:lvl1pPr>
          </a:lstStyle>
          <a:p>
            <a:pPr>
              <a:defRPr/>
            </a:pPr>
            <a:r>
              <a:rPr lang="en-US" smtClean="0">
                <a:solidFill>
                  <a:srgbClr val="9A918C">
                    <a:lumMod val="50000"/>
                  </a:srgbClr>
                </a:solidFill>
              </a:rPr>
              <a:t>Symantec Customer Technical Workshop</a:t>
            </a:r>
            <a:endParaRPr lang="en-US" dirty="0">
              <a:solidFill>
                <a:srgbClr val="9A918C">
                  <a:lumMod val="50000"/>
                </a:srgbClr>
              </a:solidFill>
            </a:endParaRPr>
          </a:p>
        </p:txBody>
      </p:sp>
    </p:spTree>
    <p:extLst>
      <p:ext uri="{BB962C8B-B14F-4D97-AF65-F5344CB8AC3E}">
        <p14:creationId xmlns:p14="http://schemas.microsoft.com/office/powerpoint/2010/main" val="100486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7" name="Rectangle 6"/>
          <p:cNvSpPr>
            <a:spLocks noGrp="1" noChangeArrowheads="1"/>
          </p:cNvSpPr>
          <p:nvPr>
            <p:ph type="sldNum" sz="quarter" idx="16"/>
          </p:nvPr>
        </p:nvSpPr>
        <p:spPr/>
        <p:txBody>
          <a:bodyPr/>
          <a:lstStyle>
            <a:lvl1pPr>
              <a:defRPr/>
            </a:lvl1pPr>
          </a:lstStyle>
          <a:p>
            <a:pPr>
              <a:defRPr/>
            </a:pPr>
            <a:fld id="{E336F69D-2A8A-4B83-A41E-4AD30AD230B1}"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0990567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dirty="0"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800"/>
            </a:lvl1pPr>
          </a:lstStyle>
          <a:p>
            <a:pPr lvl="0"/>
            <a:r>
              <a:rPr lang="en-US" dirty="0"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email">
              <a:extLst>
                <a:ext uri="{28A0092B-C50C-407E-A947-70E740481C1C}">
                  <a14:useLocalDpi xmlns:a14="http://schemas.microsoft.com/office/drawing/2010/main"/>
                </a:ext>
              </a:extLst>
            </a:blip>
            <a:stretch>
              <a:fillRect/>
            </a:stretch>
          </a:blipFill>
        </p:spPr>
        <p:txBody>
          <a:bodyPr/>
          <a:lstStyle>
            <a:lvl1pPr marL="0" indent="0">
              <a:buNone/>
              <a:defRPr sz="800"/>
            </a:lvl1pPr>
          </a:lstStyle>
          <a:p>
            <a:pPr lvl="0"/>
            <a:r>
              <a:rPr lang="en-US" dirty="0"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dirty="0" smtClean="0"/>
              <a:t>Click to edit Master text styles</a:t>
            </a:r>
          </a:p>
        </p:txBody>
      </p:sp>
      <p:sp>
        <p:nvSpPr>
          <p:cNvPr id="6" name="Rectangle 5"/>
          <p:cNvSpPr>
            <a:spLocks noGrp="1" noChangeArrowheads="1"/>
          </p:cNvSpPr>
          <p:nvPr>
            <p:ph type="ftr" sz="quarter" idx="19"/>
          </p:nvPr>
        </p:nvSpPr>
        <p:spPr/>
        <p:txBody>
          <a:bodyPr/>
          <a:lstStyle>
            <a:lvl1pPr>
              <a:defRPr/>
            </a:lvl1pPr>
          </a:lstStyle>
          <a:p>
            <a:pPr>
              <a:defRPr/>
            </a:pPr>
            <a:r>
              <a:rPr lang="en-US" smtClean="0">
                <a:solidFill>
                  <a:srgbClr val="9A918C">
                    <a:lumMod val="50000"/>
                  </a:srgbClr>
                </a:solidFill>
              </a:rPr>
              <a:t>Symantec Customer Technical Workshop</a:t>
            </a:r>
            <a:endParaRPr lang="en-US" dirty="0">
              <a:solidFill>
                <a:srgbClr val="9A918C">
                  <a:lumMod val="50000"/>
                </a:srgbClr>
              </a:solidFill>
            </a:endParaRPr>
          </a:p>
        </p:txBody>
      </p:sp>
      <p:sp>
        <p:nvSpPr>
          <p:cNvPr id="7" name="Rectangle 5"/>
          <p:cNvSpPr>
            <a:spLocks noGrp="1" noChangeArrowheads="1"/>
          </p:cNvSpPr>
          <p:nvPr>
            <p:ph type="ftr" sz="quarter" idx="20"/>
          </p:nvPr>
        </p:nvSpPr>
        <p:spPr/>
        <p:txBody>
          <a:bodyPr/>
          <a:lstStyle>
            <a:lvl1pPr>
              <a:defRPr/>
            </a:lvl1pPr>
          </a:lstStyle>
          <a:p>
            <a:pPr>
              <a:defRPr/>
            </a:pPr>
            <a:r>
              <a:rPr lang="en-US" dirty="0">
                <a:solidFill>
                  <a:srgbClr val="9A918C">
                    <a:lumMod val="50000"/>
                  </a:srgbClr>
                </a:solidFill>
              </a:rPr>
              <a:t>Presentation Identifier Goes Here</a:t>
            </a:r>
          </a:p>
        </p:txBody>
      </p:sp>
      <p:sp>
        <p:nvSpPr>
          <p:cNvPr id="8" name="Rectangle 6"/>
          <p:cNvSpPr>
            <a:spLocks noGrp="1" noChangeArrowheads="1"/>
          </p:cNvSpPr>
          <p:nvPr>
            <p:ph type="sldNum" sz="quarter" idx="21"/>
          </p:nvPr>
        </p:nvSpPr>
        <p:spPr/>
        <p:txBody>
          <a:bodyPr/>
          <a:lstStyle>
            <a:lvl1pPr>
              <a:defRPr/>
            </a:lvl1pPr>
          </a:lstStyle>
          <a:p>
            <a:pPr>
              <a:defRPr/>
            </a:pPr>
            <a:fld id="{2E17BCA5-22B2-4F20-AFED-1F5C57D65EA4}"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235421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dirty="0"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dirty="0"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dirty="0" smtClean="0"/>
              <a:t>Click icon to add picture</a:t>
            </a:r>
            <a:endParaRPr lang="en-US" noProof="0" dirty="0"/>
          </a:p>
        </p:txBody>
      </p:sp>
      <p:sp>
        <p:nvSpPr>
          <p:cNvPr id="9" name="Text Placeholder 8"/>
          <p:cNvSpPr>
            <a:spLocks noGrp="1" noChangeAspect="1"/>
          </p:cNvSpPr>
          <p:nvPr>
            <p:ph type="body" sz="quarter" idx="17"/>
          </p:nvPr>
        </p:nvSpPr>
        <p:spPr>
          <a:xfrm>
            <a:off x="5230368" y="4518285"/>
            <a:ext cx="484632" cy="374904"/>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800"/>
            </a:lvl1pPr>
          </a:lstStyle>
          <a:p>
            <a:pPr lvl="0"/>
            <a:r>
              <a:rPr lang="en-US" dirty="0"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email">
              <a:extLst>
                <a:ext uri="{28A0092B-C50C-407E-A947-70E740481C1C}">
                  <a14:useLocalDpi xmlns:a14="http://schemas.microsoft.com/office/drawing/2010/main"/>
                </a:ext>
              </a:extLst>
            </a:blip>
            <a:stretch>
              <a:fillRect/>
            </a:stretch>
          </a:blipFill>
        </p:spPr>
        <p:txBody>
          <a:bodyPr/>
          <a:lstStyle>
            <a:lvl1pPr marL="0" indent="0">
              <a:buNone/>
              <a:defRPr sz="800"/>
            </a:lvl1pPr>
          </a:lstStyle>
          <a:p>
            <a:pPr lvl="0"/>
            <a:r>
              <a:rPr lang="en-US" dirty="0" smtClean="0"/>
              <a:t>Click to edit Master text styles</a:t>
            </a:r>
          </a:p>
        </p:txBody>
      </p:sp>
      <p:sp>
        <p:nvSpPr>
          <p:cNvPr id="7" name="Rectangle 5"/>
          <p:cNvSpPr>
            <a:spLocks noGrp="1" noChangeArrowheads="1"/>
          </p:cNvSpPr>
          <p:nvPr>
            <p:ph type="ftr" sz="quarter" idx="19"/>
          </p:nvPr>
        </p:nvSpPr>
        <p:spPr/>
        <p:txBody>
          <a:bodyPr/>
          <a:lstStyle>
            <a:lvl1pPr>
              <a:defRPr/>
            </a:lvl1pPr>
          </a:lstStyle>
          <a:p>
            <a:pPr>
              <a:defRPr/>
            </a:pPr>
            <a:r>
              <a:rPr lang="en-US" smtClean="0">
                <a:solidFill>
                  <a:srgbClr val="9A918C">
                    <a:lumMod val="50000"/>
                  </a:srgbClr>
                </a:solidFill>
              </a:rPr>
              <a:t>Symantec Customer Technical Workshop</a:t>
            </a:r>
            <a:endParaRPr lang="en-US" dirty="0">
              <a:solidFill>
                <a:srgbClr val="9A918C">
                  <a:lumMod val="50000"/>
                </a:srgbClr>
              </a:solidFill>
            </a:endParaRPr>
          </a:p>
        </p:txBody>
      </p:sp>
      <p:sp>
        <p:nvSpPr>
          <p:cNvPr id="8" name="Rectangle 5"/>
          <p:cNvSpPr>
            <a:spLocks noGrp="1" noChangeArrowheads="1"/>
          </p:cNvSpPr>
          <p:nvPr>
            <p:ph type="ftr" sz="quarter" idx="20"/>
          </p:nvPr>
        </p:nvSpPr>
        <p:spPr/>
        <p:txBody>
          <a:bodyPr/>
          <a:lstStyle>
            <a:lvl1pPr>
              <a:defRPr/>
            </a:lvl1pPr>
          </a:lstStyle>
          <a:p>
            <a:pPr>
              <a:defRPr/>
            </a:pPr>
            <a:r>
              <a:rPr lang="en-US" dirty="0">
                <a:solidFill>
                  <a:srgbClr val="9A918C">
                    <a:lumMod val="50000"/>
                  </a:srgbClr>
                </a:solidFill>
              </a:rPr>
              <a:t>Presentation Identifier Goes Here</a:t>
            </a:r>
          </a:p>
        </p:txBody>
      </p:sp>
      <p:sp>
        <p:nvSpPr>
          <p:cNvPr id="11" name="Rectangle 6"/>
          <p:cNvSpPr>
            <a:spLocks noGrp="1" noChangeArrowheads="1"/>
          </p:cNvSpPr>
          <p:nvPr>
            <p:ph type="sldNum" sz="quarter" idx="21"/>
          </p:nvPr>
        </p:nvSpPr>
        <p:spPr/>
        <p:txBody>
          <a:bodyPr/>
          <a:lstStyle>
            <a:lvl1pPr>
              <a:defRPr/>
            </a:lvl1pPr>
          </a:lstStyle>
          <a:p>
            <a:pPr>
              <a:defRPr/>
            </a:pPr>
            <a:fld id="{AC0DF1F4-EC9A-4499-AAAE-C496A07604C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8511598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17"/>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ea typeface="+mn-ea"/>
              <a:cs typeface="Arial" charset="0"/>
            </a:endParaRPr>
          </a:p>
        </p:txBody>
      </p:sp>
      <p:sp>
        <p:nvSpPr>
          <p:cNvPr id="4" name="Round Same Side Corner Rectangle 18"/>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ea typeface="+mn-ea"/>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w="9525">
            <a:noFill/>
            <a:miter lim="800000"/>
            <a:headEnd/>
            <a:tailEnd/>
          </a:ln>
        </p:spPr>
        <p:txBody>
          <a:bodyPr lIns="91419" tIns="45710" rIns="91419" bIns="45710" anchor="b"/>
          <a:lstStyle>
            <a:lvl1pPr>
              <a:defRPr sz="3400">
                <a:solidFill>
                  <a:schemeClr val="bg2">
                    <a:lumMod val="50000"/>
                  </a:schemeClr>
                </a:solidFill>
              </a:defRPr>
            </a:lvl1pPr>
          </a:lstStyle>
          <a:p>
            <a:pPr defTabSz="914400">
              <a:lnSpc>
                <a:spcPct val="90000"/>
              </a:lnSpc>
              <a:defRPr/>
            </a:pPr>
            <a:r>
              <a:rPr lang="en-US" b="1" kern="0" dirty="0" smtClean="0">
                <a:solidFill>
                  <a:prstClr val="black"/>
                </a:solidFill>
                <a:latin typeface="Calibri"/>
                <a:ea typeface="+mn-ea"/>
                <a:cs typeface="Arial" charset="0"/>
              </a:rPr>
              <a:t>Thank you!</a:t>
            </a:r>
            <a:endParaRPr lang="en-US" b="1" kern="0" dirty="0">
              <a:solidFill>
                <a:prstClr val="black"/>
              </a:solidFill>
              <a:latin typeface="Calibri"/>
              <a:ea typeface="+mn-ea"/>
              <a:cs typeface="Arial" charset="0"/>
            </a:endParaRPr>
          </a:p>
        </p:txBody>
      </p:sp>
      <p:sp>
        <p:nvSpPr>
          <p:cNvPr id="6" name="Rectangle 6"/>
          <p:cNvSpPr>
            <a:spLocks noChangeArrowheads="1"/>
          </p:cNvSpPr>
          <p:nvPr userDrawn="1"/>
        </p:nvSpPr>
        <p:spPr bwMode="auto">
          <a:xfrm>
            <a:off x="685800" y="5562600"/>
            <a:ext cx="7659688" cy="715963"/>
          </a:xfrm>
          <a:prstGeom prst="rect">
            <a:avLst/>
          </a:prstGeom>
          <a:noFill/>
          <a:ln w="9525">
            <a:noFill/>
            <a:miter lim="800000"/>
            <a:headEnd/>
            <a:tailEnd/>
          </a:ln>
          <a:effectLst/>
        </p:spPr>
        <p:txBody>
          <a:bodyPr tIns="91440" bIns="91440" anchor="b"/>
          <a:lstStyle/>
          <a:p>
            <a:pPr defTabSz="914400">
              <a:lnSpc>
                <a:spcPct val="90000"/>
              </a:lnSpc>
              <a:defRPr/>
            </a:pPr>
            <a:r>
              <a:rPr lang="en-US" sz="800" b="1" dirty="0">
                <a:solidFill>
                  <a:prstClr val="black"/>
                </a:solidFill>
                <a:latin typeface="Calibri" pitchFamily="34" charset="0"/>
                <a:ea typeface="+mn-ea"/>
                <a:cs typeface="Arial" charset="0"/>
              </a:rPr>
              <a:t>Copyright © </a:t>
            </a:r>
            <a:r>
              <a:rPr lang="en-US" sz="800" b="1" dirty="0" smtClean="0">
                <a:solidFill>
                  <a:prstClr val="black"/>
                </a:solidFill>
                <a:latin typeface="Calibri" pitchFamily="34" charset="0"/>
                <a:ea typeface="+mn-ea"/>
                <a:cs typeface="Arial" charset="0"/>
              </a:rPr>
              <a:t>2012 </a:t>
            </a:r>
            <a:r>
              <a:rPr lang="en-US" sz="800" b="1" dirty="0">
                <a:solidFill>
                  <a:prstClr val="black"/>
                </a:solidFill>
                <a:latin typeface="Calibri" pitchFamily="34" charset="0"/>
                <a:ea typeface="+mn-ea"/>
                <a:cs typeface="Arial" charset="0"/>
              </a:rPr>
              <a:t>Symantec Corporation. All rights reserved. </a:t>
            </a:r>
            <a:r>
              <a:rPr lang="en-US" sz="800" dirty="0">
                <a:solidFill>
                  <a:prstClr val="black"/>
                </a:solidFill>
                <a:latin typeface="Calibri" pitchFamily="34" charset="0"/>
                <a:ea typeface="+mn-ea"/>
                <a:cs typeface="Arial" charset="0"/>
              </a:rPr>
              <a:t>Symantec and the Symantec Logo are trademarks or registered trademarks of Symantec Corporation or its affiliates in the U.S. and other countries.  Other names may be trademarks of their respective owners.</a:t>
            </a:r>
          </a:p>
          <a:p>
            <a:pPr defTabSz="914400">
              <a:lnSpc>
                <a:spcPct val="90000"/>
              </a:lnSpc>
              <a:defRPr/>
            </a:pPr>
            <a:endParaRPr lang="en-US" sz="800" dirty="0">
              <a:solidFill>
                <a:prstClr val="black"/>
              </a:solidFill>
              <a:latin typeface="Calibri" pitchFamily="34" charset="0"/>
              <a:ea typeface="+mn-ea"/>
              <a:cs typeface="Arial" charset="0"/>
            </a:endParaRPr>
          </a:p>
          <a:p>
            <a:pPr defTabSz="914400">
              <a:lnSpc>
                <a:spcPct val="90000"/>
              </a:lnSpc>
              <a:defRPr/>
            </a:pPr>
            <a:r>
              <a:rPr lang="en-US" sz="800" dirty="0">
                <a:solidFill>
                  <a:prstClr val="black"/>
                </a:solidFill>
                <a:latin typeface="Calibri" pitchFamily="34" charset="0"/>
                <a:ea typeface="+mn-ea"/>
                <a:cs typeface="Arial"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3" descr="SYM_Horiz_RGB.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6450" y="762000"/>
            <a:ext cx="2430463" cy="639763"/>
          </a:xfrm>
          <a:prstGeom prst="rect">
            <a:avLst/>
          </a:prstGeom>
          <a:noFill/>
          <a:ln w="9525">
            <a:noFill/>
            <a:miter lim="800000"/>
            <a:headEnd/>
            <a:tailEnd/>
          </a:ln>
        </p:spPr>
      </p:pic>
      <p:sp>
        <p:nvSpPr>
          <p:cNvPr id="8" name="Rectangle 3"/>
          <p:cNvSpPr txBox="1">
            <a:spLocks noChangeArrowheads="1"/>
          </p:cNvSpPr>
          <p:nvPr userDrawn="1"/>
        </p:nvSpPr>
        <p:spPr bwMode="gray">
          <a:xfrm>
            <a:off x="685800" y="2667000"/>
            <a:ext cx="7772400" cy="914400"/>
          </a:xfrm>
          <a:prstGeom prst="rect">
            <a:avLst/>
          </a:prstGeom>
          <a:noFill/>
          <a:ln w="9525">
            <a:noFill/>
            <a:miter lim="800000"/>
            <a:headEnd/>
            <a:tailEnd/>
          </a:ln>
        </p:spPr>
        <p:txBody>
          <a:bodyPr lIns="91419" tIns="45710" rIns="91419" bIns="45710" anchor="b"/>
          <a:lstStyle>
            <a:lvl1pPr>
              <a:defRPr sz="3400">
                <a:solidFill>
                  <a:schemeClr val="bg2">
                    <a:lumMod val="50000"/>
                  </a:schemeClr>
                </a:solidFill>
              </a:defRPr>
            </a:lvl1pPr>
          </a:lstStyle>
          <a:p>
            <a:pPr defTabSz="914400">
              <a:lnSpc>
                <a:spcPct val="90000"/>
              </a:lnSpc>
              <a:defRPr/>
            </a:pPr>
            <a:r>
              <a:rPr lang="en-US" b="1" kern="0" dirty="0" smtClean="0">
                <a:solidFill>
                  <a:prstClr val="black"/>
                </a:solidFill>
                <a:latin typeface="Calibri"/>
                <a:ea typeface="+mn-ea"/>
                <a:cs typeface="Arial" charset="0"/>
              </a:rPr>
              <a:t>Thank you!</a:t>
            </a:r>
            <a:endParaRPr lang="en-US" b="1" kern="0" dirty="0">
              <a:solidFill>
                <a:prstClr val="black"/>
              </a:solidFill>
              <a:latin typeface="Calibri"/>
              <a:ea typeface="+mn-ea"/>
              <a:cs typeface="Arial" charset="0"/>
            </a:endParaRPr>
          </a:p>
        </p:txBody>
      </p:sp>
      <p:pic>
        <p:nvPicPr>
          <p:cNvPr id="9" name="Picture 6"/>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0" name="Picture 5"/>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1" name="Picture 4"/>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2" name="Picture 7"/>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3" name="Picture 10"/>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4" name="Picture 11"/>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5" name="Picture 12"/>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6" name="Picture 9"/>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7" name="Picture 13"/>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8" name="Picture 17"/>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9" name="Picture 18"/>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0" name="Picture 19"/>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1" name="Picture 20"/>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2" name="Picture 21"/>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3" name="Picture 22"/>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4" name="Picture 29"/>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5" name="Picture 30"/>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6" name="Picture 31"/>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7" name="Picture 32"/>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8" name="Picture 33"/>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9" name="Picture 34"/>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0" name="Picture 22"/>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1" name="Picture 23"/>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2" name="Picture 24"/>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3" name="Picture 25"/>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4" name="Picture 26"/>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5" name="Picture 27"/>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dirty="0" smtClean="0"/>
              <a:t>Click to edit Master subtitle style</a:t>
            </a:r>
            <a:endParaRPr lang="en-US" dirty="0"/>
          </a:p>
        </p:txBody>
      </p:sp>
      <p:sp>
        <p:nvSpPr>
          <p:cNvPr id="37" name="Rectangle 6"/>
          <p:cNvSpPr>
            <a:spLocks noGrp="1" noChangeArrowheads="1"/>
          </p:cNvSpPr>
          <p:nvPr userDrawn="1">
            <p:ph type="sldNum" sz="quarter" idx="11"/>
          </p:nvPr>
        </p:nvSpPr>
        <p:spPr/>
        <p:txBody>
          <a:bodyPr/>
          <a:lstStyle>
            <a:lvl1pPr eaLnBrk="0" hangingPunct="0">
              <a:defRPr sz="1000" b="1">
                <a:solidFill>
                  <a:schemeClr val="bg1"/>
                </a:solidFill>
                <a:latin typeface="Calibri" pitchFamily="34" charset="0"/>
                <a:cs typeface="Calibri" pitchFamily="34" charset="0"/>
              </a:defRPr>
            </a:lvl1pPr>
          </a:lstStyle>
          <a:p>
            <a:pPr>
              <a:defRPr/>
            </a:pPr>
            <a:fld id="{0C9049C0-3CEF-4BA5-91CB-E9AA6EA8BFE3}" type="slidenum">
              <a:rPr lang="en-US">
                <a:solidFill>
                  <a:prstClr val="white"/>
                </a:solidFill>
              </a:rPr>
              <a:pPr>
                <a:defRPr/>
              </a:pPr>
              <a:t>‹#›</a:t>
            </a:fld>
            <a:endParaRPr lang="en-US" dirty="0">
              <a:solidFill>
                <a:prstClr val="white"/>
              </a:solidFill>
            </a:endParaRPr>
          </a:p>
        </p:txBody>
      </p:sp>
      <p:sp>
        <p:nvSpPr>
          <p:cNvPr id="38" name="Rectangle 5"/>
          <p:cNvSpPr>
            <a:spLocks noGrp="1" noChangeArrowheads="1"/>
          </p:cNvSpPr>
          <p:nvPr>
            <p:ph type="ftr" sz="quarter" idx="12"/>
          </p:nvPr>
        </p:nvSpPr>
        <p:spPr>
          <a:xfrm>
            <a:off x="381000" y="6357938"/>
            <a:ext cx="4183063" cy="233362"/>
          </a:xfrm>
        </p:spPr>
        <p:txBody>
          <a:bodyPr/>
          <a:lstStyle>
            <a:lvl1pPr>
              <a:defRPr/>
            </a:lvl1pPr>
          </a:lstStyle>
          <a:p>
            <a:pPr>
              <a:defRPr/>
            </a:pPr>
            <a:r>
              <a:rPr lang="en-US" smtClean="0">
                <a:solidFill>
                  <a:srgbClr val="9A918C">
                    <a:lumMod val="50000"/>
                  </a:srgbClr>
                </a:solidFill>
              </a:rPr>
              <a:t>Symantec Customer Technical Workshop</a:t>
            </a:r>
            <a:endParaRPr lang="en-US" dirty="0">
              <a:solidFill>
                <a:srgbClr val="9A918C">
                  <a:lumMod val="50000"/>
                </a:srgbClr>
              </a:solidFill>
            </a:endParaRPr>
          </a:p>
        </p:txBody>
      </p:sp>
    </p:spTree>
    <p:extLst>
      <p:ext uri="{BB962C8B-B14F-4D97-AF65-F5344CB8AC3E}">
        <p14:creationId xmlns:p14="http://schemas.microsoft.com/office/powerpoint/2010/main" val="37836828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17"/>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ea typeface="+mn-ea"/>
              <a:cs typeface="Arial" charset="0"/>
            </a:endParaRPr>
          </a:p>
        </p:txBody>
      </p:sp>
      <p:sp>
        <p:nvSpPr>
          <p:cNvPr id="4" name="Round Same Side Corner Rectangle 18"/>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ea typeface="+mn-ea"/>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w="9525">
            <a:noFill/>
            <a:miter lim="800000"/>
            <a:headEnd/>
            <a:tailEnd/>
          </a:ln>
        </p:spPr>
        <p:txBody>
          <a:bodyPr lIns="91419" tIns="45710" rIns="91419" bIns="45710" anchor="b"/>
          <a:lstStyle>
            <a:lvl1pPr>
              <a:defRPr sz="3400">
                <a:solidFill>
                  <a:schemeClr val="bg2">
                    <a:lumMod val="50000"/>
                  </a:schemeClr>
                </a:solidFill>
              </a:defRPr>
            </a:lvl1pPr>
          </a:lstStyle>
          <a:p>
            <a:pPr defTabSz="914400">
              <a:lnSpc>
                <a:spcPct val="90000"/>
              </a:lnSpc>
              <a:defRPr/>
            </a:pPr>
            <a:r>
              <a:rPr lang="en-US" b="1" kern="0" dirty="0" smtClean="0">
                <a:solidFill>
                  <a:prstClr val="black"/>
                </a:solidFill>
                <a:latin typeface="Calibri"/>
                <a:ea typeface="+mn-ea"/>
                <a:cs typeface="Arial" charset="0"/>
              </a:rPr>
              <a:t>Thank you!</a:t>
            </a:r>
            <a:endParaRPr lang="en-US" b="1" kern="0" dirty="0">
              <a:solidFill>
                <a:prstClr val="black"/>
              </a:solidFill>
              <a:latin typeface="Calibri"/>
              <a:ea typeface="+mn-ea"/>
              <a:cs typeface="Arial" charset="0"/>
            </a:endParaRPr>
          </a:p>
        </p:txBody>
      </p:sp>
      <p:sp>
        <p:nvSpPr>
          <p:cNvPr id="6" name="Rectangle 6"/>
          <p:cNvSpPr>
            <a:spLocks noChangeArrowheads="1"/>
          </p:cNvSpPr>
          <p:nvPr userDrawn="1"/>
        </p:nvSpPr>
        <p:spPr bwMode="auto">
          <a:xfrm>
            <a:off x="685800" y="5867400"/>
            <a:ext cx="7659688" cy="411163"/>
          </a:xfrm>
          <a:prstGeom prst="rect">
            <a:avLst/>
          </a:prstGeom>
          <a:noFill/>
          <a:ln w="9525">
            <a:noFill/>
            <a:miter lim="800000"/>
            <a:headEnd/>
            <a:tailEnd/>
          </a:ln>
          <a:effectLst/>
        </p:spPr>
        <p:txBody>
          <a:bodyPr tIns="91440" bIns="91440" anchor="b"/>
          <a:lstStyle/>
          <a:p>
            <a:pPr defTabSz="914400">
              <a:lnSpc>
                <a:spcPct val="90000"/>
              </a:lnSpc>
              <a:defRPr/>
            </a:pPr>
            <a:r>
              <a:rPr lang="en-US" sz="800" b="1" dirty="0">
                <a:solidFill>
                  <a:prstClr val="black"/>
                </a:solidFill>
                <a:latin typeface="Calibri" pitchFamily="34" charset="0"/>
                <a:ea typeface="+mn-ea"/>
                <a:cs typeface="Arial" charset="0"/>
              </a:rPr>
              <a:t>SYMANTEC PROPRIETARY/CONFIDENTIAL – INTERNAL USE ONLY</a:t>
            </a:r>
            <a:br>
              <a:rPr lang="en-US" sz="800" b="1" dirty="0">
                <a:solidFill>
                  <a:prstClr val="black"/>
                </a:solidFill>
                <a:latin typeface="Calibri" pitchFamily="34" charset="0"/>
                <a:ea typeface="+mn-ea"/>
                <a:cs typeface="Arial" charset="0"/>
              </a:rPr>
            </a:br>
            <a:r>
              <a:rPr lang="en-US" sz="800" dirty="0">
                <a:solidFill>
                  <a:prstClr val="black"/>
                </a:solidFill>
                <a:latin typeface="Calibri" pitchFamily="34" charset="0"/>
                <a:ea typeface="+mn-ea"/>
                <a:cs typeface="Arial" charset="0"/>
              </a:rPr>
              <a:t>Copyright © 2010 Symantec Corporation. All rights reserved.</a:t>
            </a:r>
          </a:p>
        </p:txBody>
      </p:sp>
      <p:pic>
        <p:nvPicPr>
          <p:cNvPr id="7" name="Picture 13" descr="SYM_Horiz_RGB.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6450" y="762000"/>
            <a:ext cx="2430463" cy="639763"/>
          </a:xfrm>
          <a:prstGeom prst="rect">
            <a:avLst/>
          </a:prstGeom>
          <a:noFill/>
          <a:ln w="9525">
            <a:noFill/>
            <a:miter lim="800000"/>
            <a:headEnd/>
            <a:tailEnd/>
          </a:ln>
        </p:spPr>
      </p:pic>
      <p:sp>
        <p:nvSpPr>
          <p:cNvPr id="8" name="Rectangle 3"/>
          <p:cNvSpPr txBox="1">
            <a:spLocks noChangeArrowheads="1"/>
          </p:cNvSpPr>
          <p:nvPr userDrawn="1"/>
        </p:nvSpPr>
        <p:spPr bwMode="gray">
          <a:xfrm>
            <a:off x="685800" y="2667000"/>
            <a:ext cx="7772400" cy="914400"/>
          </a:xfrm>
          <a:prstGeom prst="rect">
            <a:avLst/>
          </a:prstGeom>
          <a:noFill/>
          <a:ln w="9525">
            <a:noFill/>
            <a:miter lim="800000"/>
            <a:headEnd/>
            <a:tailEnd/>
          </a:ln>
        </p:spPr>
        <p:txBody>
          <a:bodyPr lIns="91419" tIns="45710" rIns="91419" bIns="45710" anchor="b"/>
          <a:lstStyle>
            <a:lvl1pPr>
              <a:defRPr sz="3400">
                <a:solidFill>
                  <a:schemeClr val="bg2">
                    <a:lumMod val="50000"/>
                  </a:schemeClr>
                </a:solidFill>
              </a:defRPr>
            </a:lvl1pPr>
          </a:lstStyle>
          <a:p>
            <a:pPr defTabSz="914400">
              <a:lnSpc>
                <a:spcPct val="90000"/>
              </a:lnSpc>
              <a:defRPr/>
            </a:pPr>
            <a:r>
              <a:rPr lang="en-US" b="1" kern="0" dirty="0" smtClean="0">
                <a:solidFill>
                  <a:prstClr val="black"/>
                </a:solidFill>
                <a:latin typeface="Calibri"/>
                <a:ea typeface="+mn-ea"/>
                <a:cs typeface="Arial" charset="0"/>
              </a:rPr>
              <a:t>Thank you!</a:t>
            </a:r>
            <a:endParaRPr lang="en-US" b="1" kern="0" dirty="0">
              <a:solidFill>
                <a:prstClr val="black"/>
              </a:solidFill>
              <a:latin typeface="Calibri"/>
              <a:ea typeface="+mn-ea"/>
              <a:cs typeface="Arial" charset="0"/>
            </a:endParaRPr>
          </a:p>
        </p:txBody>
      </p:sp>
      <p:pic>
        <p:nvPicPr>
          <p:cNvPr id="9" name="Picture 6"/>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0" name="Picture 5"/>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1" name="Picture 4"/>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2" name="Picture 7"/>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3" name="Picture 10"/>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4" name="Picture 11"/>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5" name="Picture 12"/>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6" name="Picture 9"/>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7" name="Picture 13"/>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8" name="Picture 17"/>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19" name="Picture 18"/>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0" name="Picture 19"/>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1" name="Picture 20"/>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2" name="Picture 21"/>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3" name="Picture 22"/>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4" name="Picture 29"/>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5" name="Picture 30"/>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6" name="Picture 31"/>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7" name="Picture 32"/>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8" name="Picture 33"/>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29" name="Picture 34"/>
          <p:cNvPicPr>
            <a:picLocks noChangeAspect="1" noChangeArrowheads="1"/>
          </p:cNvPicPr>
          <p:nvPr/>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0" name="Picture 22"/>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1" name="Picture 23"/>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2" name="Picture 24"/>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3" name="Picture 25"/>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4" name="Picture 26"/>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pic>
        <p:nvPicPr>
          <p:cNvPr id="35" name="Picture 27"/>
          <p:cNvPicPr>
            <a:picLocks noChangeAspect="1" noChangeArrowheads="1"/>
          </p:cNvPicPr>
          <p:nvPr userDrawn="1"/>
        </p:nvPicPr>
        <p:blipFill>
          <a:blip r:embed="rId3"/>
          <a:srcRect/>
          <a:stretch>
            <a:fillRect/>
          </a:stretch>
        </p:blipFill>
        <p:spPr bwMode="gray">
          <a:xfrm>
            <a:off x="0" y="3175"/>
            <a:ext cx="1588" cy="1588"/>
          </a:xfrm>
          <a:prstGeom prst="rect">
            <a:avLst/>
          </a:prstGeom>
          <a:noFill/>
          <a:ln w="12700">
            <a:noFill/>
            <a:miter lim="800000"/>
            <a:headEnd/>
            <a:tailEnd/>
          </a:ln>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dirty="0" smtClean="0"/>
              <a:t>Click to edit Master subtitle style</a:t>
            </a:r>
            <a:endParaRPr lang="en-US" dirty="0"/>
          </a:p>
        </p:txBody>
      </p:sp>
      <p:sp>
        <p:nvSpPr>
          <p:cNvPr id="37" name="Rectangle 6"/>
          <p:cNvSpPr>
            <a:spLocks noGrp="1" noChangeArrowheads="1"/>
          </p:cNvSpPr>
          <p:nvPr userDrawn="1">
            <p:ph type="sldNum" sz="quarter" idx="11"/>
          </p:nvPr>
        </p:nvSpPr>
        <p:spPr/>
        <p:txBody>
          <a:bodyPr/>
          <a:lstStyle>
            <a:lvl1pPr eaLnBrk="0" hangingPunct="0">
              <a:defRPr sz="1000" b="1">
                <a:solidFill>
                  <a:schemeClr val="bg1"/>
                </a:solidFill>
                <a:latin typeface="Calibri" pitchFamily="34" charset="0"/>
                <a:cs typeface="Calibri" pitchFamily="34" charset="0"/>
              </a:defRPr>
            </a:lvl1pPr>
          </a:lstStyle>
          <a:p>
            <a:pPr>
              <a:defRPr/>
            </a:pPr>
            <a:fld id="{56F96D5B-2C3A-4C21-806B-493DDD769716}" type="slidenum">
              <a:rPr lang="en-US">
                <a:solidFill>
                  <a:prstClr val="white"/>
                </a:solidFill>
              </a:rPr>
              <a:pPr>
                <a:defRPr/>
              </a:pPr>
              <a:t>‹#›</a:t>
            </a:fld>
            <a:endParaRPr lang="en-US" dirty="0">
              <a:solidFill>
                <a:prstClr val="white"/>
              </a:solidFill>
            </a:endParaRPr>
          </a:p>
        </p:txBody>
      </p:sp>
      <p:sp>
        <p:nvSpPr>
          <p:cNvPr id="38" name="Rectangle 5"/>
          <p:cNvSpPr>
            <a:spLocks noGrp="1" noChangeArrowheads="1"/>
          </p:cNvSpPr>
          <p:nvPr>
            <p:ph type="ftr" sz="quarter" idx="12"/>
          </p:nvPr>
        </p:nvSpPr>
        <p:spPr>
          <a:xfrm>
            <a:off x="381000" y="6357938"/>
            <a:ext cx="4183063" cy="233362"/>
          </a:xfrm>
        </p:spPr>
        <p:txBody>
          <a:bodyPr/>
          <a:lstStyle>
            <a:lvl1pPr>
              <a:defRPr/>
            </a:lvl1pPr>
          </a:lstStyle>
          <a:p>
            <a:pPr>
              <a:defRPr/>
            </a:pPr>
            <a:r>
              <a:rPr lang="en-US" smtClean="0">
                <a:solidFill>
                  <a:srgbClr val="9A918C">
                    <a:lumMod val="50000"/>
                  </a:srgbClr>
                </a:solidFill>
              </a:rPr>
              <a:t>Symantec Customer Technical Workshop</a:t>
            </a:r>
            <a:endParaRPr lang="en-US" dirty="0">
              <a:solidFill>
                <a:srgbClr val="9A918C">
                  <a:lumMod val="50000"/>
                </a:srgbClr>
              </a:solidFill>
            </a:endParaRPr>
          </a:p>
        </p:txBody>
      </p:sp>
    </p:spTree>
    <p:extLst>
      <p:ext uri="{BB962C8B-B14F-4D97-AF65-F5344CB8AC3E}">
        <p14:creationId xmlns:p14="http://schemas.microsoft.com/office/powerpoint/2010/main" val="25994886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p:cSld name="3_Title and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add title</a:t>
            </a:r>
            <a:endParaRPr lang="en-US" dirty="0"/>
          </a:p>
        </p:txBody>
      </p:sp>
      <p:sp>
        <p:nvSpPr>
          <p:cNvPr id="3" name="Content Placeholder 2"/>
          <p:cNvSpPr>
            <a:spLocks noGrp="1"/>
          </p:cNvSpPr>
          <p:nvPr>
            <p:ph idx="1" hasCustomPrompt="1"/>
          </p:nvPr>
        </p:nvSpPr>
        <p:spPr>
          <a:xfrm>
            <a:off x="381000" y="1676400"/>
            <a:ext cx="4076700" cy="4495800"/>
          </a:xfrm>
        </p:spPr>
        <p:txBody>
          <a:bodyPr>
            <a:normAutofit/>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xfrm>
            <a:off x="381000" y="6358518"/>
            <a:ext cx="4183380" cy="232782"/>
          </a:xfrm>
          <a:prstGeom prst="rect">
            <a:avLst/>
          </a:prstGeom>
          <a:ln/>
        </p:spPr>
        <p:txBody>
          <a:bodyPr/>
          <a:lstStyle>
            <a:lvl1pPr>
              <a:defRPr/>
            </a:lvl1pPr>
          </a:lstStyle>
          <a:p>
            <a:pPr>
              <a:defRPr/>
            </a:pPr>
            <a:r>
              <a:rPr lang="en-US" smtClean="0">
                <a:solidFill>
                  <a:srgbClr val="9A918C">
                    <a:lumMod val="50000"/>
                  </a:srgbClr>
                </a:solidFill>
              </a:rPr>
              <a:t>Symantec Customer Technical Workshop</a:t>
            </a:r>
            <a:endParaRPr lang="en-US" dirty="0">
              <a:solidFill>
                <a:srgbClr val="9A918C">
                  <a:lumMod val="50000"/>
                </a:srgbClr>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solidFill>
                  <a:prstClr val="white"/>
                </a:solidFill>
              </a:rPr>
              <a:pPr>
                <a:defRPr/>
              </a:pPr>
              <a:t>‹#›</a:t>
            </a:fld>
            <a:endParaRPr lang="en-US" dirty="0">
              <a:solidFill>
                <a:prstClr val="white"/>
              </a:solidFill>
            </a:endParaRPr>
          </a:p>
        </p:txBody>
      </p:sp>
      <p:sp>
        <p:nvSpPr>
          <p:cNvPr id="6" name="Content Placeholder 2"/>
          <p:cNvSpPr>
            <a:spLocks noGrp="1"/>
          </p:cNvSpPr>
          <p:nvPr>
            <p:ph idx="12" hasCustomPrompt="1"/>
          </p:nvPr>
        </p:nvSpPr>
        <p:spPr>
          <a:xfrm>
            <a:off x="4701540" y="1676400"/>
            <a:ext cx="4061460" cy="4495800"/>
          </a:xfrm>
        </p:spPr>
        <p:txBody>
          <a:bodyPr>
            <a:normAutofit/>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3" hasCustomPrompt="1"/>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dirty="0" smtClean="0"/>
              <a:t>Click to add heading</a:t>
            </a:r>
            <a:endParaRPr lang="en-US" dirty="0"/>
          </a:p>
        </p:txBody>
      </p:sp>
      <p:sp>
        <p:nvSpPr>
          <p:cNvPr id="8" name="Text Placeholder 6"/>
          <p:cNvSpPr>
            <a:spLocks noGrp="1"/>
          </p:cNvSpPr>
          <p:nvPr>
            <p:ph type="body" sz="quarter" idx="14" hasCustomPrompt="1"/>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dirty="0" smtClean="0"/>
              <a:t>Click to add heading</a:t>
            </a:r>
            <a:endParaRPr lang="en-US" dirty="0"/>
          </a:p>
        </p:txBody>
      </p:sp>
    </p:spTree>
    <p:extLst>
      <p:ext uri="{BB962C8B-B14F-4D97-AF65-F5344CB8AC3E}">
        <p14:creationId xmlns:p14="http://schemas.microsoft.com/office/powerpoint/2010/main" val="21721445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A1FE4B-0EED-B740-8D68-B1697593A8AE}" type="datetimeFigureOut">
              <a:rPr lang="en-US"/>
              <a:pPr>
                <a:defRPr/>
              </a:pPr>
              <a:t>4/18/2016</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B905703D-E1E6-0D4A-850B-DCAB22CF1E30}" type="slidenum">
              <a:rPr lang="en-US"/>
              <a:pPr>
                <a:defRPr/>
              </a:pPr>
              <a:t>‹#›</a:t>
            </a:fld>
            <a:endParaRPr lang="en-US" dirty="0"/>
          </a:p>
        </p:txBody>
      </p:sp>
    </p:spTree>
    <p:extLst>
      <p:ext uri="{BB962C8B-B14F-4D97-AF65-F5344CB8AC3E}">
        <p14:creationId xmlns:p14="http://schemas.microsoft.com/office/powerpoint/2010/main" val="783392513"/>
      </p:ext>
    </p:extLst>
  </p:cSld>
  <p:clrMapOvr>
    <a:masterClrMapping/>
  </p:clrMapOvr>
  <p:hf sldNum="0" hdr="0" ftr="0" dt="0"/>
</p:sldLayout>
</file>

<file path=ppt/slideLayouts/slideLayout530.xml><?xml version="1.0" encoding="utf-8"?>
<p:sldLayout xmlns:a="http://schemas.openxmlformats.org/drawingml/2006/main" xmlns:r="http://schemas.openxmlformats.org/officeDocument/2006/relationships" xmlns:p="http://schemas.openxmlformats.org/presentationml/2006/main">
  <p:cSld name="2_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a:xfrm>
            <a:off x="381000" y="6357938"/>
            <a:ext cx="4183063" cy="233362"/>
          </a:xfrm>
          <a:prstGeom prst="rect">
            <a:avLst/>
          </a:prstGeom>
          <a:ln/>
        </p:spPr>
        <p:txBody>
          <a:bodyPr/>
          <a:lstStyle>
            <a:lvl1pPr>
              <a:defRPr sz="1100"/>
            </a:lvl1pPr>
          </a:lstStyle>
          <a:p>
            <a:pPr>
              <a:defRPr/>
            </a:pPr>
            <a:r>
              <a:rPr lang="en-US" smtClean="0">
                <a:solidFill>
                  <a:srgbClr val="9A918C">
                    <a:lumMod val="50000"/>
                  </a:srgbClr>
                </a:solidFill>
              </a:rPr>
              <a:t>MPKI Mobile Use Cases</a:t>
            </a:r>
            <a:endParaRPr lang="en-US" dirty="0">
              <a:solidFill>
                <a:srgbClr val="9A918C">
                  <a:lumMod val="50000"/>
                </a:srgbClr>
              </a:solidFill>
            </a:endParaRPr>
          </a:p>
        </p:txBody>
      </p:sp>
      <p:sp>
        <p:nvSpPr>
          <p:cNvPr id="10" name="Rectangle 6"/>
          <p:cNvSpPr>
            <a:spLocks noGrp="1" noChangeArrowheads="1"/>
          </p:cNvSpPr>
          <p:nvPr>
            <p:ph type="sldNum" sz="quarter" idx="16"/>
          </p:nvPr>
        </p:nvSpPr>
        <p:spPr>
          <a:ln/>
        </p:spPr>
        <p:txBody>
          <a:bodyPr/>
          <a:lstStyle>
            <a:lvl1pPr>
              <a:defRPr/>
            </a:lvl1pPr>
          </a:lstStyle>
          <a:p>
            <a:pPr>
              <a:defRPr/>
            </a:pPr>
            <a:fld id="{A6C368C0-80DB-4A9F-9199-222B6A5EC068}"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518263765"/>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5" name="Group 54"/>
          <p:cNvGrpSpPr/>
          <p:nvPr/>
        </p:nvGrpSpPr>
        <p:grpSpPr bwMode="ltGray">
          <a:xfrm>
            <a:off x="615172" y="178278"/>
            <a:ext cx="8331967" cy="2845278"/>
            <a:chOff x="610410" y="178278"/>
            <a:chExt cx="8331967" cy="2845278"/>
          </a:xfrm>
        </p:grpSpPr>
        <p:sp>
          <p:nvSpPr>
            <p:cNvPr id="56" name="Rectangle 55"/>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7" name="Rectangle 56"/>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8" name="Rectangle 57"/>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9" name="Rectangle 58"/>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0"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1" name="Rectangle 60"/>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2" name="Rectangle 61"/>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8" name="Rectangle 67"/>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9" name="Rectangle 68"/>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0" name="Rectangle 69"/>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1" name="Rectangle 70"/>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2"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3" name="Rectangle 72"/>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0"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1" name="Rectangle 120"/>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2"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8"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9" name="Rectangle 128"/>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0" name="Rectangle 129"/>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1" name="Rectangle 130"/>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2" name="Rectangle 131"/>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3" name="Rectangle 132"/>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4"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5" name="Rectangle 134"/>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6" name="Rectangle 135"/>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7" name="Rectangle 136"/>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8" name="Rectangle 137"/>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39" name="Rectangle 138"/>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0" name="Rectangle 139"/>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1" name="Rectangle 140"/>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2" name="Rectangle 141"/>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3"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4" name="Rectangle 143"/>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5"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6" name="Rectangle 145"/>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7"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8"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9" name="Rectangle 148"/>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0" name="Rectangle 149"/>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pic>
        <p:nvPicPr>
          <p:cNvPr id="74"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
        <p:nvSpPr>
          <p:cNvPr id="7" name="Title 6"/>
          <p:cNvSpPr>
            <a:spLocks noGrp="1"/>
          </p:cNvSpPr>
          <p:nvPr>
            <p:ph type="title"/>
          </p:nvPr>
        </p:nvSpPr>
        <p:spPr>
          <a:xfrm>
            <a:off x="914400" y="3048000"/>
            <a:ext cx="7315202" cy="1393825"/>
          </a:xfrm>
        </p:spPr>
        <p:txBody>
          <a:bodyPr/>
          <a:lstStyle>
            <a:lvl1pPr>
              <a:defRPr sz="3200"/>
            </a:lvl1pPr>
          </a:lstStyle>
          <a:p>
            <a:r>
              <a:rPr lang="en-US" smtClean="0"/>
              <a:t>Click to edit Master title style</a:t>
            </a:r>
            <a:endParaRPr/>
          </a:p>
        </p:txBody>
      </p:sp>
      <p:sp>
        <p:nvSpPr>
          <p:cNvPr id="3" name="Subtitle 2"/>
          <p:cNvSpPr>
            <a:spLocks noGrp="1"/>
          </p:cNvSpPr>
          <p:nvPr>
            <p:ph type="subTitle" idx="1" hasCustomPrompt="1"/>
          </p:nvPr>
        </p:nvSpPr>
        <p:spPr>
          <a:xfrm>
            <a:off x="914399" y="5050673"/>
            <a:ext cx="7315202" cy="3810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add presenter’s name</a:t>
            </a:r>
          </a:p>
        </p:txBody>
      </p:sp>
      <p:grpSp>
        <p:nvGrpSpPr>
          <p:cNvPr id="123" name="Frame"/>
          <p:cNvGrpSpPr/>
          <p:nvPr/>
        </p:nvGrpSpPr>
        <p:grpSpPr bwMode="invGray">
          <a:xfrm>
            <a:off x="0" y="0"/>
            <a:ext cx="9144000" cy="6858000"/>
            <a:chOff x="0" y="0"/>
            <a:chExt cx="9144000" cy="6858000"/>
          </a:xfrm>
        </p:grpSpPr>
        <p:sp>
          <p:nvSpPr>
            <p:cNvPr id="124" name="Rectangle 123"/>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5" name="Rectangle 124"/>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6" name="Rectangle 125"/>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7" name="Rectangle 126"/>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240415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p:cSld name="Title Slide with Name">
    <p:spTree>
      <p:nvGrpSpPr>
        <p:cNvPr id="1" name=""/>
        <p:cNvGrpSpPr/>
        <p:nvPr/>
      </p:nvGrpSpPr>
      <p:grpSpPr>
        <a:xfrm>
          <a:off x="0" y="0"/>
          <a:ext cx="0" cy="0"/>
          <a:chOff x="0" y="0"/>
          <a:chExt cx="0" cy="0"/>
        </a:xfrm>
      </p:grpSpPr>
      <p:grpSp>
        <p:nvGrpSpPr>
          <p:cNvPr id="31" name="Group 30"/>
          <p:cNvGrpSpPr/>
          <p:nvPr/>
        </p:nvGrpSpPr>
        <p:grpSpPr bwMode="ltGray">
          <a:xfrm>
            <a:off x="615172" y="178278"/>
            <a:ext cx="8331967" cy="2845278"/>
            <a:chOff x="610410" y="178278"/>
            <a:chExt cx="8331967" cy="2845278"/>
          </a:xfrm>
        </p:grpSpPr>
        <p:sp>
          <p:nvSpPr>
            <p:cNvPr id="32" name="Rectangle 31"/>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3" name="Rectangle 32"/>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4" name="Rectangle 33"/>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5" name="Rectangle 34"/>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6"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7" name="Rectangle 36"/>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8" name="Rectangle 37"/>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9" name="Rectangle 38"/>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0" name="Rectangle 39"/>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1" name="Rectangle 40"/>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2" name="Rectangle 41"/>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3" name="Rectangle 42"/>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4" name="Rectangle 43"/>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5" name="Rectangle 44"/>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6" name="Rectangle 45"/>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7" name="Rectangle 46"/>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8"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0"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1" name="Rectangle 50"/>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2"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3"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4" name="Rectangle 53"/>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5" name="Rectangle 54"/>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6" name="Rectangle 55"/>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7" name="Rectangle 56"/>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8" name="Rectangle 57"/>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9"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0" name="Rectangle 59"/>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1" name="Rectangle 60"/>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2" name="Rectangle 61"/>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8"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9" name="Rectangle 68"/>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0"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1" name="Rectangle 70"/>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2"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3"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4" name="Rectangle 73"/>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5" name="Rectangle 74"/>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pic>
        <p:nvPicPr>
          <p:cNvPr id="7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
        <p:nvSpPr>
          <p:cNvPr id="2" name="Title 1"/>
          <p:cNvSpPr>
            <a:spLocks noGrp="1"/>
          </p:cNvSpPr>
          <p:nvPr>
            <p:ph type="title"/>
          </p:nvPr>
        </p:nvSpPr>
        <p:spPr>
          <a:xfrm>
            <a:off x="914400" y="3048000"/>
            <a:ext cx="7315202" cy="1393825"/>
          </a:xfrm>
        </p:spPr>
        <p:txBody>
          <a:bodyPr/>
          <a:lstStyle>
            <a:lvl1pPr>
              <a:defRPr sz="3200"/>
            </a:lvl1pPr>
          </a:lstStyle>
          <a:p>
            <a:r>
              <a:rPr lang="en-US" smtClean="0"/>
              <a:t>Click to edit Master title style</a:t>
            </a:r>
            <a:endParaRPr/>
          </a:p>
        </p:txBody>
      </p:sp>
      <p:sp>
        <p:nvSpPr>
          <p:cNvPr id="3076" name="Rectangle 4"/>
          <p:cNvSpPr>
            <a:spLocks noGrp="1" noChangeArrowheads="1"/>
          </p:cNvSpPr>
          <p:nvPr>
            <p:ph type="subTitle" idx="1" hasCustomPrompt="1"/>
          </p:nvPr>
        </p:nvSpPr>
        <p:spPr bwMode="auto">
          <a:xfrm>
            <a:off x="914399" y="5050673"/>
            <a:ext cx="7315202"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401" y="5486400"/>
            <a:ext cx="731520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81" name="Frame"/>
          <p:cNvGrpSpPr/>
          <p:nvPr/>
        </p:nvGrpSpPr>
        <p:grpSpPr bwMode="invGray">
          <a:xfrm>
            <a:off x="0" y="0"/>
            <a:ext cx="9144000" cy="6858000"/>
            <a:chOff x="0" y="0"/>
            <a:chExt cx="9144000" cy="6858000"/>
          </a:xfrm>
        </p:grpSpPr>
        <p:sp>
          <p:nvSpPr>
            <p:cNvPr id="82" name="Rectangle 81"/>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3" name="Rectangle 8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4" name="Rectangle 8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5" name="Rectangle 8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126150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p:cSld name="Title Slide Portrait">
    <p:spTree>
      <p:nvGrpSpPr>
        <p:cNvPr id="1" name=""/>
        <p:cNvGrpSpPr/>
        <p:nvPr/>
      </p:nvGrpSpPr>
      <p:grpSpPr>
        <a:xfrm>
          <a:off x="0" y="0"/>
          <a:ext cx="0" cy="0"/>
          <a:chOff x="0" y="0"/>
          <a:chExt cx="0" cy="0"/>
        </a:xfrm>
      </p:grpSpPr>
      <p:grpSp>
        <p:nvGrpSpPr>
          <p:cNvPr id="31" name="Group 30"/>
          <p:cNvGrpSpPr/>
          <p:nvPr/>
        </p:nvGrpSpPr>
        <p:grpSpPr bwMode="ltGray">
          <a:xfrm>
            <a:off x="615172" y="178278"/>
            <a:ext cx="8331967" cy="2845277"/>
            <a:chOff x="610410" y="178278"/>
            <a:chExt cx="8331967" cy="2845278"/>
          </a:xfrm>
        </p:grpSpPr>
        <p:sp>
          <p:nvSpPr>
            <p:cNvPr id="32" name="Rectangle 31"/>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3" name="Rectangle 32"/>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4" name="Rectangle 33"/>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5" name="Rectangle 34"/>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6"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7" name="Rectangle 36"/>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8" name="Rectangle 37"/>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9" name="Rectangle 38"/>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0" name="Rectangle 39"/>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1" name="Rectangle 40"/>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2" name="Rectangle 41"/>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3" name="Rectangle 42"/>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4" name="Rectangle 43"/>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5" name="Rectangle 44"/>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6" name="Rectangle 45"/>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7" name="Rectangle 46"/>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8"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0"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1" name="Rectangle 50"/>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2"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3"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4" name="Rectangle 53"/>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5" name="Rectangle 54"/>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6" name="Rectangle 55"/>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7" name="Rectangle 56"/>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8" name="Rectangle 57"/>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9"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0" name="Rectangle 59"/>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1" name="Rectangle 60"/>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2" name="Rectangle 61"/>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8"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9" name="Rectangle 68"/>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0"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1" name="Rectangle 70"/>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2"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3"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4" name="Rectangle 73"/>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5" name="Rectangle 74"/>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pic>
        <p:nvPicPr>
          <p:cNvPr id="7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
        <p:nvSpPr>
          <p:cNvPr id="2" name="Title 1"/>
          <p:cNvSpPr>
            <a:spLocks noGrp="1"/>
          </p:cNvSpPr>
          <p:nvPr>
            <p:ph type="title"/>
          </p:nvPr>
        </p:nvSpPr>
        <p:spPr>
          <a:xfrm>
            <a:off x="914399" y="3048000"/>
            <a:ext cx="4114800" cy="1393825"/>
          </a:xfrm>
        </p:spPr>
        <p:txBody>
          <a:bodyPr/>
          <a:lstStyle>
            <a:lvl1pPr>
              <a:defRPr sz="3200"/>
            </a:lvl1pPr>
          </a:lstStyle>
          <a:p>
            <a:r>
              <a:rPr lang="en-US" smtClean="0"/>
              <a:t>Click to edit Master title style</a:t>
            </a:r>
            <a:endParaRPr/>
          </a:p>
        </p:txBody>
      </p:sp>
      <p:sp>
        <p:nvSpPr>
          <p:cNvPr id="3076" name="Rectangle 4"/>
          <p:cNvSpPr>
            <a:spLocks noGrp="1" noChangeArrowheads="1"/>
          </p:cNvSpPr>
          <p:nvPr>
            <p:ph type="subTitle" idx="1" hasCustomPrompt="1"/>
          </p:nvPr>
        </p:nvSpPr>
        <p:spPr bwMode="auto">
          <a:xfrm>
            <a:off x="914399" y="5050673"/>
            <a:ext cx="4114800"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399" y="5486400"/>
            <a:ext cx="4114799"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sp>
        <p:nvSpPr>
          <p:cNvPr id="79" name="Picture Placeholder 2"/>
          <p:cNvSpPr>
            <a:spLocks noGrp="1"/>
          </p:cNvSpPr>
          <p:nvPr>
            <p:ph type="pic" sz="quarter" idx="11"/>
          </p:nvPr>
        </p:nvSpPr>
        <p:spPr>
          <a:xfrm>
            <a:off x="5265692" y="1147763"/>
            <a:ext cx="3574702" cy="5508625"/>
          </a:xfrm>
        </p:spPr>
        <p:txBody>
          <a:bodyPr tIns="1371600">
            <a:noAutofit/>
          </a:bodyPr>
          <a:lstStyle>
            <a:lvl1pPr marL="0" indent="0" algn="ctr">
              <a:buNone/>
              <a:defRPr/>
            </a:lvl1pPr>
          </a:lstStyle>
          <a:p>
            <a:r>
              <a:rPr lang="en-US" smtClean="0"/>
              <a:t>Drag picture to placeholder or click icon to add</a:t>
            </a:r>
            <a:endParaRPr/>
          </a:p>
        </p:txBody>
      </p:sp>
      <p:grpSp>
        <p:nvGrpSpPr>
          <p:cNvPr id="80" name="Frame"/>
          <p:cNvGrpSpPr/>
          <p:nvPr/>
        </p:nvGrpSpPr>
        <p:grpSpPr bwMode="invGray">
          <a:xfrm>
            <a:off x="0" y="0"/>
            <a:ext cx="9144000" cy="6858000"/>
            <a:chOff x="0" y="0"/>
            <a:chExt cx="9144000" cy="6858000"/>
          </a:xfrm>
        </p:grpSpPr>
        <p:sp>
          <p:nvSpPr>
            <p:cNvPr id="81" name="Rectangle 80"/>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2" name="Rectangle 81"/>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3" name="Rectangle 82"/>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4" name="Rectangle 83"/>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272964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p:cSld name="Title Slide CoBranded">
    <p:spTree>
      <p:nvGrpSpPr>
        <p:cNvPr id="1" name=""/>
        <p:cNvGrpSpPr/>
        <p:nvPr/>
      </p:nvGrpSpPr>
      <p:grpSpPr>
        <a:xfrm>
          <a:off x="0" y="0"/>
          <a:ext cx="0" cy="0"/>
          <a:chOff x="0" y="0"/>
          <a:chExt cx="0" cy="0"/>
        </a:xfrm>
      </p:grpSpPr>
      <p:grpSp>
        <p:nvGrpSpPr>
          <p:cNvPr id="31" name="Group 30"/>
          <p:cNvGrpSpPr/>
          <p:nvPr/>
        </p:nvGrpSpPr>
        <p:grpSpPr bwMode="ltGray">
          <a:xfrm>
            <a:off x="615172" y="178278"/>
            <a:ext cx="8331967" cy="2845277"/>
            <a:chOff x="610410" y="178278"/>
            <a:chExt cx="8331967" cy="2845278"/>
          </a:xfrm>
        </p:grpSpPr>
        <p:sp>
          <p:nvSpPr>
            <p:cNvPr id="32" name="Rectangle 31"/>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3" name="Rectangle 32"/>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4" name="Rectangle 33"/>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5" name="Rectangle 34"/>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6"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7" name="Rectangle 36"/>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8" name="Rectangle 37"/>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9" name="Rectangle 38"/>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0" name="Rectangle 39"/>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1" name="Rectangle 40"/>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2" name="Rectangle 41"/>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3" name="Rectangle 42"/>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4" name="Rectangle 43"/>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5" name="Rectangle 44"/>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6" name="Rectangle 45"/>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7" name="Rectangle 46"/>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8"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0"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1" name="Rectangle 50"/>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2"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3"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4" name="Rectangle 53"/>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5" name="Rectangle 54"/>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6" name="Rectangle 55"/>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7" name="Rectangle 56"/>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8" name="Rectangle 57"/>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9"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0" name="Rectangle 59"/>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1" name="Rectangle 60"/>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2" name="Rectangle 61"/>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8"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9" name="Rectangle 68"/>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0"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1" name="Rectangle 70"/>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2"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3"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4" name="Rectangle 73"/>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5" name="Rectangle 74"/>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3075" name="Rectangle 3"/>
          <p:cNvSpPr>
            <a:spLocks noGrp="1" noChangeArrowheads="1"/>
          </p:cNvSpPr>
          <p:nvPr>
            <p:ph type="ctrTitle" hasCustomPrompt="1"/>
          </p:nvPr>
        </p:nvSpPr>
        <p:spPr bwMode="auto">
          <a:xfrm>
            <a:off x="914400" y="3048000"/>
            <a:ext cx="7315202" cy="13938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914399" y="5050673"/>
            <a:ext cx="7315202"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401" y="5486400"/>
            <a:ext cx="731520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81" name="Frame"/>
          <p:cNvGrpSpPr/>
          <p:nvPr/>
        </p:nvGrpSpPr>
        <p:grpSpPr bwMode="invGray">
          <a:xfrm>
            <a:off x="0" y="0"/>
            <a:ext cx="9144000" cy="6858000"/>
            <a:chOff x="0" y="0"/>
            <a:chExt cx="9144000" cy="6858000"/>
          </a:xfrm>
        </p:grpSpPr>
        <p:sp>
          <p:nvSpPr>
            <p:cNvPr id="82" name="Rectangle 81"/>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3" name="Rectangle 8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4" name="Rectangle 8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5" name="Rectangle 8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pic>
        <p:nvPicPr>
          <p:cNvPr id="7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624198"/>
            <a:ext cx="2194560" cy="579039"/>
          </a:xfrm>
          <a:prstGeom prst="rect">
            <a:avLst/>
          </a:prstGeom>
        </p:spPr>
      </p:pic>
      <p:cxnSp>
        <p:nvCxnSpPr>
          <p:cNvPr id="79" name="Straight Connector 78"/>
          <p:cNvCxnSpPr/>
          <p:nvPr/>
        </p:nvCxnSpPr>
        <p:spPr bwMode="auto">
          <a:xfrm>
            <a:off x="3124200" y="624198"/>
            <a:ext cx="0" cy="609600"/>
          </a:xfrm>
          <a:prstGeom prst="line">
            <a:avLst/>
          </a:prstGeom>
          <a:solidFill>
            <a:schemeClr val="accent1"/>
          </a:solidFill>
          <a:ln w="19050" cap="flat" cmpd="sng" algn="ctr">
            <a:solidFill>
              <a:schemeClr val="accent6">
                <a:lumMod val="40000"/>
                <a:lumOff val="60000"/>
              </a:schemeClr>
            </a:solidFill>
            <a:prstDash val="solid"/>
            <a:miter lim="800000"/>
            <a:headEnd type="none" w="med" len="med"/>
            <a:tailEnd type="none" w="med" len="med"/>
          </a:ln>
          <a:effectLst/>
        </p:spPr>
      </p:cxnSp>
    </p:spTree>
    <p:extLst>
      <p:ext uri="{BB962C8B-B14F-4D97-AF65-F5344CB8AC3E}">
        <p14:creationId xmlns:p14="http://schemas.microsoft.com/office/powerpoint/2010/main" val="94090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p:cSld name="Title Slide CoBranded Portrait">
    <p:spTree>
      <p:nvGrpSpPr>
        <p:cNvPr id="1" name=""/>
        <p:cNvGrpSpPr/>
        <p:nvPr/>
      </p:nvGrpSpPr>
      <p:grpSpPr>
        <a:xfrm>
          <a:off x="0" y="0"/>
          <a:ext cx="0" cy="0"/>
          <a:chOff x="0" y="0"/>
          <a:chExt cx="0" cy="0"/>
        </a:xfrm>
      </p:grpSpPr>
      <p:grpSp>
        <p:nvGrpSpPr>
          <p:cNvPr id="31" name="Group 30"/>
          <p:cNvGrpSpPr/>
          <p:nvPr/>
        </p:nvGrpSpPr>
        <p:grpSpPr bwMode="ltGray">
          <a:xfrm>
            <a:off x="615172" y="178278"/>
            <a:ext cx="8331967" cy="2845277"/>
            <a:chOff x="610410" y="178278"/>
            <a:chExt cx="8331967" cy="2845278"/>
          </a:xfrm>
        </p:grpSpPr>
        <p:sp>
          <p:nvSpPr>
            <p:cNvPr id="32" name="Rectangle 31"/>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3" name="Rectangle 32"/>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4" name="Rectangle 33"/>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5" name="Rectangle 34"/>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6"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7" name="Rectangle 36"/>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8" name="Rectangle 37"/>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9" name="Rectangle 38"/>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0" name="Rectangle 39"/>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1" name="Rectangle 40"/>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2" name="Rectangle 41"/>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3" name="Rectangle 42"/>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4" name="Rectangle 43"/>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5" name="Rectangle 44"/>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6" name="Rectangle 45"/>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7" name="Rectangle 46"/>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8"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0"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1" name="Rectangle 50"/>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2"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3"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4" name="Rectangle 53"/>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5" name="Rectangle 54"/>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6" name="Rectangle 55"/>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7" name="Rectangle 56"/>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8" name="Rectangle 57"/>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9"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0" name="Rectangle 59"/>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1" name="Rectangle 60"/>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2" name="Rectangle 61"/>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8"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9" name="Rectangle 68"/>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0"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1" name="Rectangle 70"/>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2"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3"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4" name="Rectangle 73"/>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5" name="Rectangle 74"/>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2" name="Title 1"/>
          <p:cNvSpPr>
            <a:spLocks noGrp="1"/>
          </p:cNvSpPr>
          <p:nvPr>
            <p:ph type="title"/>
          </p:nvPr>
        </p:nvSpPr>
        <p:spPr>
          <a:xfrm>
            <a:off x="914400" y="3048000"/>
            <a:ext cx="4114800" cy="1393825"/>
          </a:xfrm>
        </p:spPr>
        <p:txBody>
          <a:bodyPr/>
          <a:lstStyle>
            <a:lvl1pPr>
              <a:defRPr sz="3200"/>
            </a:lvl1pPr>
          </a:lstStyle>
          <a:p>
            <a:r>
              <a:rPr lang="en-US" smtClean="0"/>
              <a:t>Click to edit Master title style</a:t>
            </a:r>
            <a:endParaRPr/>
          </a:p>
        </p:txBody>
      </p:sp>
      <p:sp>
        <p:nvSpPr>
          <p:cNvPr id="3076" name="Rectangle 4"/>
          <p:cNvSpPr>
            <a:spLocks noGrp="1" noChangeArrowheads="1"/>
          </p:cNvSpPr>
          <p:nvPr>
            <p:ph type="subTitle" idx="1" hasCustomPrompt="1"/>
          </p:nvPr>
        </p:nvSpPr>
        <p:spPr bwMode="auto">
          <a:xfrm>
            <a:off x="914399" y="5050673"/>
            <a:ext cx="4114800"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399" y="5486400"/>
            <a:ext cx="4114799"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sp>
        <p:nvSpPr>
          <p:cNvPr id="79" name="Picture Placeholder 2"/>
          <p:cNvSpPr>
            <a:spLocks noGrp="1"/>
          </p:cNvSpPr>
          <p:nvPr>
            <p:ph type="pic" sz="quarter" idx="11"/>
          </p:nvPr>
        </p:nvSpPr>
        <p:spPr>
          <a:xfrm>
            <a:off x="5265692" y="1147763"/>
            <a:ext cx="3574702" cy="5508625"/>
          </a:xfrm>
        </p:spPr>
        <p:txBody>
          <a:bodyPr tIns="1371600">
            <a:noAutofit/>
          </a:bodyPr>
          <a:lstStyle>
            <a:lvl1pPr marL="0" indent="0" algn="ctr">
              <a:buNone/>
              <a:defRPr/>
            </a:lvl1pPr>
          </a:lstStyle>
          <a:p>
            <a:r>
              <a:rPr lang="en-US" smtClean="0"/>
              <a:t>Drag picture to placeholder or click icon to add</a:t>
            </a:r>
            <a:endParaRPr/>
          </a:p>
        </p:txBody>
      </p:sp>
      <p:grpSp>
        <p:nvGrpSpPr>
          <p:cNvPr id="80" name="Frame"/>
          <p:cNvGrpSpPr/>
          <p:nvPr/>
        </p:nvGrpSpPr>
        <p:grpSpPr bwMode="invGray">
          <a:xfrm>
            <a:off x="0" y="0"/>
            <a:ext cx="9144000" cy="6858000"/>
            <a:chOff x="0" y="0"/>
            <a:chExt cx="9144000" cy="6858000"/>
          </a:xfrm>
        </p:grpSpPr>
        <p:sp>
          <p:nvSpPr>
            <p:cNvPr id="81" name="Rectangle 80"/>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2" name="Rectangle 81"/>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3" name="Rectangle 82"/>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4" name="Rectangle 83"/>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pic>
        <p:nvPicPr>
          <p:cNvPr id="7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624198"/>
            <a:ext cx="2194560" cy="579039"/>
          </a:xfrm>
          <a:prstGeom prst="rect">
            <a:avLst/>
          </a:prstGeom>
        </p:spPr>
      </p:pic>
      <p:cxnSp>
        <p:nvCxnSpPr>
          <p:cNvPr id="85" name="Straight Connector 84"/>
          <p:cNvCxnSpPr/>
          <p:nvPr/>
        </p:nvCxnSpPr>
        <p:spPr bwMode="auto">
          <a:xfrm>
            <a:off x="3124200" y="624198"/>
            <a:ext cx="0" cy="609600"/>
          </a:xfrm>
          <a:prstGeom prst="line">
            <a:avLst/>
          </a:prstGeom>
          <a:solidFill>
            <a:schemeClr val="accent1"/>
          </a:solidFill>
          <a:ln w="19050" cap="flat" cmpd="sng" algn="ctr">
            <a:solidFill>
              <a:schemeClr val="accent6">
                <a:lumMod val="40000"/>
                <a:lumOff val="60000"/>
              </a:schemeClr>
            </a:solidFill>
            <a:prstDash val="solid"/>
            <a:miter lim="800000"/>
            <a:headEnd type="none" w="med" len="med"/>
            <a:tailEnd type="none" w="med" len="med"/>
          </a:ln>
          <a:effectLst/>
        </p:spPr>
      </p:cxnSp>
    </p:spTree>
    <p:extLst>
      <p:ext uri="{BB962C8B-B14F-4D97-AF65-F5344CB8AC3E}">
        <p14:creationId xmlns:p14="http://schemas.microsoft.com/office/powerpoint/2010/main" val="309773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p:cSld name="Title Slide Horizontal Picture">
    <p:spTree>
      <p:nvGrpSpPr>
        <p:cNvPr id="1" name=""/>
        <p:cNvGrpSpPr/>
        <p:nvPr/>
      </p:nvGrpSpPr>
      <p:grpSpPr>
        <a:xfrm>
          <a:off x="0" y="0"/>
          <a:ext cx="0" cy="0"/>
          <a:chOff x="0" y="0"/>
          <a:chExt cx="0" cy="0"/>
        </a:xfrm>
      </p:grpSpPr>
      <p:sp>
        <p:nvSpPr>
          <p:cNvPr id="76" name="Rectangle 75"/>
          <p:cNvSpPr/>
          <p:nvPr/>
        </p:nvSpPr>
        <p:spPr bwMode="white">
          <a:xfrm>
            <a:off x="1" y="3041202"/>
            <a:ext cx="9144000" cy="3816798"/>
          </a:xfrm>
          <a:prstGeom prst="rect">
            <a:avLst/>
          </a:pr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075" name="Rectangle 3"/>
          <p:cNvSpPr>
            <a:spLocks noGrp="1" noChangeArrowheads="1"/>
          </p:cNvSpPr>
          <p:nvPr>
            <p:ph type="ctrTitle" hasCustomPrompt="1"/>
          </p:nvPr>
        </p:nvSpPr>
        <p:spPr bwMode="auto">
          <a:xfrm>
            <a:off x="914400" y="3200400"/>
            <a:ext cx="7315202" cy="12414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914399" y="5050673"/>
            <a:ext cx="7315202"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401" y="5486400"/>
            <a:ext cx="731520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83" name="Frame"/>
          <p:cNvGrpSpPr/>
          <p:nvPr/>
        </p:nvGrpSpPr>
        <p:grpSpPr bwMode="invGray">
          <a:xfrm>
            <a:off x="0" y="0"/>
            <a:ext cx="9144000" cy="6858000"/>
            <a:chOff x="0" y="0"/>
            <a:chExt cx="9144000" cy="6858000"/>
          </a:xfrm>
        </p:grpSpPr>
        <p:sp>
          <p:nvSpPr>
            <p:cNvPr id="84" name="Rectangle 83"/>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5" name="Rectangle 84"/>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6" name="Rectangle 85"/>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7" name="Rectangle 86"/>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97965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p:cSld name="Title Slide Vertical Picture">
    <p:spTree>
      <p:nvGrpSpPr>
        <p:cNvPr id="1" name=""/>
        <p:cNvGrpSpPr/>
        <p:nvPr/>
      </p:nvGrpSpPr>
      <p:grpSpPr>
        <a:xfrm>
          <a:off x="0" y="0"/>
          <a:ext cx="0" cy="0"/>
          <a:chOff x="0" y="0"/>
          <a:chExt cx="0" cy="0"/>
        </a:xfrm>
      </p:grpSpPr>
      <p:sp>
        <p:nvSpPr>
          <p:cNvPr id="83" name="Rectangle 82"/>
          <p:cNvSpPr/>
          <p:nvPr/>
        </p:nvSpPr>
        <p:spPr bwMode="white">
          <a:xfrm>
            <a:off x="196850" y="100583"/>
            <a:ext cx="6729730" cy="6656832"/>
          </a:xfrm>
          <a:custGeom>
            <a:avLst/>
            <a:gdLst/>
            <a:ahLst/>
            <a:cxnLst/>
            <a:rect l="l" t="t" r="r" b="b"/>
            <a:pathLst>
              <a:path w="6729730" h="6656832">
                <a:moveTo>
                  <a:pt x="0" y="0"/>
                </a:moveTo>
                <a:lnTo>
                  <a:pt x="5886450" y="0"/>
                </a:lnTo>
                <a:lnTo>
                  <a:pt x="5886450" y="3124200"/>
                </a:lnTo>
                <a:lnTo>
                  <a:pt x="6470650" y="3124200"/>
                </a:lnTo>
                <a:lnTo>
                  <a:pt x="6470650" y="5210708"/>
                </a:lnTo>
                <a:lnTo>
                  <a:pt x="6729730" y="5210708"/>
                </a:lnTo>
                <a:lnTo>
                  <a:pt x="6729730" y="6641591"/>
                </a:lnTo>
                <a:lnTo>
                  <a:pt x="6470650" y="6641591"/>
                </a:lnTo>
                <a:lnTo>
                  <a:pt x="6470650" y="6656832"/>
                </a:lnTo>
                <a:lnTo>
                  <a:pt x="584200" y="6656832"/>
                </a:lnTo>
                <a:lnTo>
                  <a:pt x="584200" y="6655816"/>
                </a:lnTo>
                <a:lnTo>
                  <a:pt x="0" y="6655816"/>
                </a:lnTo>
                <a:close/>
              </a:path>
            </a:pathLst>
          </a:cu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 name="Title 2"/>
          <p:cNvSpPr>
            <a:spLocks noGrp="1"/>
          </p:cNvSpPr>
          <p:nvPr>
            <p:ph type="title"/>
          </p:nvPr>
        </p:nvSpPr>
        <p:spPr>
          <a:xfrm>
            <a:off x="914400" y="3048000"/>
            <a:ext cx="4114800" cy="1393825"/>
          </a:xfrm>
        </p:spPr>
        <p:txBody>
          <a:bodyPr/>
          <a:lstStyle>
            <a:lvl1pPr>
              <a:defRPr sz="3200"/>
            </a:lvl1pPr>
          </a:lstStyle>
          <a:p>
            <a:r>
              <a:rPr lang="en-US" smtClean="0"/>
              <a:t>Click to edit Master title style</a:t>
            </a:r>
            <a:endParaRPr/>
          </a:p>
        </p:txBody>
      </p:sp>
      <p:sp>
        <p:nvSpPr>
          <p:cNvPr id="3076" name="Rectangle 4"/>
          <p:cNvSpPr>
            <a:spLocks noGrp="1" noChangeArrowheads="1"/>
          </p:cNvSpPr>
          <p:nvPr>
            <p:ph type="subTitle" idx="1" hasCustomPrompt="1"/>
          </p:nvPr>
        </p:nvSpPr>
        <p:spPr bwMode="auto">
          <a:xfrm>
            <a:off x="914399" y="5050673"/>
            <a:ext cx="4114800"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a:xfrm>
            <a:off x="914401" y="5486400"/>
            <a:ext cx="411480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2" name="Group 1"/>
          <p:cNvGrpSpPr/>
          <p:nvPr/>
        </p:nvGrpSpPr>
        <p:grpSpPr bwMode="ltGray">
          <a:xfrm>
            <a:off x="5486400" y="187419"/>
            <a:ext cx="2145014" cy="6469412"/>
            <a:chOff x="5486400" y="187419"/>
            <a:chExt cx="2145014" cy="6469412"/>
          </a:xfrm>
        </p:grpSpPr>
        <p:grpSp>
          <p:nvGrpSpPr>
            <p:cNvPr id="39" name="Group 38"/>
            <p:cNvGrpSpPr/>
            <p:nvPr/>
          </p:nvGrpSpPr>
          <p:grpSpPr bwMode="ltGray">
            <a:xfrm>
              <a:off x="5486401" y="187419"/>
              <a:ext cx="1440575" cy="1811704"/>
              <a:chOff x="10441503" y="494758"/>
              <a:chExt cx="1329339" cy="1671811"/>
            </a:xfrm>
          </p:grpSpPr>
          <p:sp>
            <p:nvSpPr>
              <p:cNvPr id="40" name="Rectangle 39"/>
              <p:cNvSpPr/>
              <p:nvPr/>
            </p:nvSpPr>
            <p:spPr bwMode="ltGray">
              <a:xfrm rot="16200000">
                <a:off x="10563967" y="494758"/>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1" name="Rectangle 40"/>
              <p:cNvSpPr/>
              <p:nvPr/>
            </p:nvSpPr>
            <p:spPr bwMode="ltGray">
              <a:xfrm rot="16200000">
                <a:off x="10447203" y="844523"/>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2" name="Rectangle 41"/>
              <p:cNvSpPr/>
              <p:nvPr/>
            </p:nvSpPr>
            <p:spPr bwMode="ltGray">
              <a:xfrm rot="16200000">
                <a:off x="10741700" y="672490"/>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3" name="Rectangle 42"/>
              <p:cNvSpPr/>
              <p:nvPr/>
            </p:nvSpPr>
            <p:spPr bwMode="ltGray">
              <a:xfrm rot="16200000">
                <a:off x="10796877" y="130852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4" name="Rectangle 43"/>
              <p:cNvSpPr/>
              <p:nvPr/>
            </p:nvSpPr>
            <p:spPr bwMode="ltGray">
              <a:xfrm rot="16200000">
                <a:off x="10936132" y="1169266"/>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5" name="Rectangle 44"/>
              <p:cNvSpPr/>
              <p:nvPr/>
            </p:nvSpPr>
            <p:spPr bwMode="ltGray">
              <a:xfrm rot="16200000">
                <a:off x="11413247" y="1808974"/>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6" name="Rectangle 45"/>
              <p:cNvSpPr/>
              <p:nvPr/>
            </p:nvSpPr>
            <p:spPr bwMode="ltGray">
              <a:xfrm rot="16200000">
                <a:off x="11412451" y="1809771"/>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47" name="Group 46"/>
            <p:cNvGrpSpPr/>
            <p:nvPr/>
          </p:nvGrpSpPr>
          <p:grpSpPr bwMode="ltGray">
            <a:xfrm>
              <a:off x="5486400" y="1838488"/>
              <a:ext cx="1798680" cy="2054453"/>
              <a:chOff x="10331508" y="2525213"/>
              <a:chExt cx="1835504" cy="2096514"/>
            </a:xfrm>
          </p:grpSpPr>
          <p:sp>
            <p:nvSpPr>
              <p:cNvPr id="48" name="Rectangle 47"/>
              <p:cNvSpPr/>
              <p:nvPr/>
            </p:nvSpPr>
            <p:spPr bwMode="ltGray">
              <a:xfrm rot="16200000">
                <a:off x="10808869" y="3263446"/>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rot="16200000">
                <a:off x="11399351" y="3854066"/>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0" name="Rectangle 49"/>
              <p:cNvSpPr/>
              <p:nvPr/>
            </p:nvSpPr>
            <p:spPr bwMode="ltGray">
              <a:xfrm rot="16200000">
                <a:off x="10484696" y="2643576"/>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1" name="Rectangle 43"/>
              <p:cNvSpPr/>
              <p:nvPr/>
            </p:nvSpPr>
            <p:spPr bwMode="ltGray">
              <a:xfrm rot="16200000">
                <a:off x="10956718" y="3115598"/>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2" name="Rectangle 51"/>
              <p:cNvSpPr/>
              <p:nvPr/>
            </p:nvSpPr>
            <p:spPr bwMode="ltGray">
              <a:xfrm rot="16200000">
                <a:off x="10333175" y="282618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3" name="Rectangle 46"/>
              <p:cNvSpPr/>
              <p:nvPr/>
            </p:nvSpPr>
            <p:spPr bwMode="ltGray">
              <a:xfrm rot="16200000">
                <a:off x="10407772" y="2900783"/>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4" name="Rectangle 53"/>
              <p:cNvSpPr/>
              <p:nvPr/>
            </p:nvSpPr>
            <p:spPr bwMode="ltGray">
              <a:xfrm rot="16200000">
                <a:off x="10572083" y="2523032"/>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5" name="Rectangle 46"/>
              <p:cNvSpPr/>
              <p:nvPr/>
            </p:nvSpPr>
            <p:spPr bwMode="ltGray">
              <a:xfrm rot="16200000">
                <a:off x="10555889" y="2841867"/>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6" name="Rectangle 53"/>
              <p:cNvSpPr/>
              <p:nvPr/>
            </p:nvSpPr>
            <p:spPr bwMode="ltGray">
              <a:xfrm rot="16200000">
                <a:off x="11399420" y="3853996"/>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7" name="Rectangle 56"/>
              <p:cNvSpPr/>
              <p:nvPr/>
            </p:nvSpPr>
            <p:spPr bwMode="ltGray">
              <a:xfrm rot="16200000">
                <a:off x="11700399" y="4152981"/>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58" name="Group 57"/>
            <p:cNvGrpSpPr/>
            <p:nvPr/>
          </p:nvGrpSpPr>
          <p:grpSpPr bwMode="ltGray">
            <a:xfrm>
              <a:off x="6173331" y="3848503"/>
              <a:ext cx="1458083" cy="1566458"/>
              <a:chOff x="11033674" y="4731829"/>
              <a:chExt cx="1487934" cy="1598528"/>
            </a:xfrm>
          </p:grpSpPr>
          <p:sp>
            <p:nvSpPr>
              <p:cNvPr id="59" name="Rectangle 58"/>
              <p:cNvSpPr/>
              <p:nvPr/>
            </p:nvSpPr>
            <p:spPr bwMode="ltGray">
              <a:xfrm rot="16200000">
                <a:off x="11037401" y="4771641"/>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0" name="Rectangle 59"/>
              <p:cNvSpPr/>
              <p:nvPr/>
            </p:nvSpPr>
            <p:spPr bwMode="ltGray">
              <a:xfrm rot="16200000">
                <a:off x="12282724" y="4730553"/>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1" name="Rectangle 60"/>
              <p:cNvSpPr/>
              <p:nvPr/>
            </p:nvSpPr>
            <p:spPr bwMode="ltGray">
              <a:xfrm rot="16200000">
                <a:off x="11599589" y="5210328"/>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2" name="Rectangle 61"/>
              <p:cNvSpPr/>
              <p:nvPr/>
            </p:nvSpPr>
            <p:spPr bwMode="ltGray">
              <a:xfrm rot="16200000">
                <a:off x="11521362" y="544465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ltGray">
              <a:xfrm rot="16200000">
                <a:off x="11718661" y="5329399"/>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4" name="Rectangle 23"/>
              <p:cNvSpPr/>
              <p:nvPr/>
            </p:nvSpPr>
            <p:spPr bwMode="ltGray">
              <a:xfrm rot="16200000">
                <a:off x="11615661" y="5350353"/>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ltGray">
              <a:xfrm rot="16200000">
                <a:off x="11537612" y="5272304"/>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ltGray">
              <a:xfrm rot="16200000">
                <a:off x="11755626" y="5755507"/>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ltGray">
              <a:xfrm rot="16200000">
                <a:off x="11848920" y="5662214"/>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8" name="Rectangle 67"/>
              <p:cNvSpPr/>
              <p:nvPr/>
            </p:nvSpPr>
            <p:spPr bwMode="ltGray">
              <a:xfrm rot="16200000">
                <a:off x="12168563" y="6090786"/>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9" name="Rectangle 68"/>
              <p:cNvSpPr/>
              <p:nvPr/>
            </p:nvSpPr>
            <p:spPr bwMode="ltGray">
              <a:xfrm rot="16200000">
                <a:off x="12168029" y="6091319"/>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0" name="Rectangle 69"/>
              <p:cNvSpPr/>
              <p:nvPr/>
            </p:nvSpPr>
            <p:spPr bwMode="ltGray">
              <a:xfrm rot="16200000">
                <a:off x="11656684" y="5391375"/>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71" name="Rectangle 70"/>
            <p:cNvSpPr/>
            <p:nvPr/>
          </p:nvSpPr>
          <p:spPr bwMode="ltGray">
            <a:xfrm rot="16200000">
              <a:off x="6702498" y="6153175"/>
              <a:ext cx="503748" cy="50356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2" name="Rectangle 71"/>
            <p:cNvSpPr/>
            <p:nvPr/>
          </p:nvSpPr>
          <p:spPr bwMode="ltGray">
            <a:xfrm rot="16200000">
              <a:off x="6922517" y="5801534"/>
              <a:ext cx="516794" cy="52183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3" name="Rectangle 72"/>
            <p:cNvSpPr/>
            <p:nvPr/>
          </p:nvSpPr>
          <p:spPr bwMode="ltGray">
            <a:xfrm rot="16200000">
              <a:off x="6707242" y="5389896"/>
              <a:ext cx="543723" cy="54903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4" name="Rectangle 43"/>
            <p:cNvSpPr/>
            <p:nvPr/>
          </p:nvSpPr>
          <p:spPr bwMode="ltGray">
            <a:xfrm rot="16200000">
              <a:off x="7020699" y="5703352"/>
              <a:ext cx="132216" cy="33362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5" name="Rectangle 74"/>
            <p:cNvSpPr/>
            <p:nvPr/>
          </p:nvSpPr>
          <p:spPr bwMode="ltGray">
            <a:xfrm rot="16200000">
              <a:off x="6606621" y="5511162"/>
              <a:ext cx="206040" cy="208253"/>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6" name="Rectangle 46"/>
            <p:cNvSpPr/>
            <p:nvPr/>
          </p:nvSpPr>
          <p:spPr bwMode="ltGray">
            <a:xfrm rot="16200000">
              <a:off x="6656159" y="5560700"/>
              <a:ext cx="206040" cy="109179"/>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7" name="Rectangle 76"/>
            <p:cNvSpPr/>
            <p:nvPr/>
          </p:nvSpPr>
          <p:spPr bwMode="ltGray">
            <a:xfrm rot="16200000">
              <a:off x="6765273" y="5309846"/>
              <a:ext cx="269530" cy="272426"/>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8" name="Rectangle 46"/>
            <p:cNvSpPr/>
            <p:nvPr/>
          </p:nvSpPr>
          <p:spPr bwMode="ltGray">
            <a:xfrm rot="16200000">
              <a:off x="6754519" y="5521575"/>
              <a:ext cx="68554" cy="49943"/>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9" name="Rectangle 74"/>
            <p:cNvSpPr/>
            <p:nvPr/>
          </p:nvSpPr>
          <p:spPr bwMode="ltGray">
            <a:xfrm rot="16200000">
              <a:off x="6979193" y="6093888"/>
              <a:ext cx="167766" cy="286157"/>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0" name="Rectangle 79"/>
            <p:cNvSpPr/>
            <p:nvPr/>
          </p:nvSpPr>
          <p:spPr bwMode="ltGray">
            <a:xfrm rot="16200000">
              <a:off x="6884218" y="6371650"/>
              <a:ext cx="229542" cy="23200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6" name="Rectangle 46"/>
            <p:cNvSpPr/>
            <p:nvPr/>
          </p:nvSpPr>
          <p:spPr bwMode="ltGray">
            <a:xfrm rot="16200000">
              <a:off x="6656159" y="5560700"/>
              <a:ext cx="206040" cy="109179"/>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48" name="Rectangle 46"/>
            <p:cNvSpPr/>
            <p:nvPr/>
          </p:nvSpPr>
          <p:spPr bwMode="ltGray">
            <a:xfrm rot="16200000">
              <a:off x="6754519" y="5521575"/>
              <a:ext cx="68554" cy="49943"/>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34" name="Frame"/>
          <p:cNvGrpSpPr/>
          <p:nvPr/>
        </p:nvGrpSpPr>
        <p:grpSpPr bwMode="invGray">
          <a:xfrm>
            <a:off x="0" y="0"/>
            <a:ext cx="9144000" cy="6858000"/>
            <a:chOff x="0" y="0"/>
            <a:chExt cx="9144000" cy="6858000"/>
          </a:xfrm>
        </p:grpSpPr>
        <p:sp>
          <p:nvSpPr>
            <p:cNvPr id="35" name="Rectangle 34"/>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6" name="Rectangle 35"/>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7" name="Rectangle 36"/>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8" name="Rectangle 37"/>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81" name="Rectangle 80"/>
          <p:cNvSpPr/>
          <p:nvPr/>
        </p:nvSpPr>
        <p:spPr bwMode="ltGray">
          <a:xfrm rot="16200000">
            <a:off x="7373436" y="6654829"/>
            <a:ext cx="202084" cy="20425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pic>
        <p:nvPicPr>
          <p:cNvPr id="82"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Tree>
    <p:extLst>
      <p:ext uri="{BB962C8B-B14F-4D97-AF65-F5344CB8AC3E}">
        <p14:creationId xmlns:p14="http://schemas.microsoft.com/office/powerpoint/2010/main" val="340423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Transition">
    <p:spTree>
      <p:nvGrpSpPr>
        <p:cNvPr id="1" name=""/>
        <p:cNvGrpSpPr/>
        <p:nvPr/>
      </p:nvGrpSpPr>
      <p:grpSpPr>
        <a:xfrm>
          <a:off x="0" y="0"/>
          <a:ext cx="0" cy="0"/>
          <a:chOff x="0" y="0"/>
          <a:chExt cx="0" cy="0"/>
        </a:xfrm>
      </p:grpSpPr>
      <p:grpSp>
        <p:nvGrpSpPr>
          <p:cNvPr id="16" name="Group 15"/>
          <p:cNvGrpSpPr/>
          <p:nvPr/>
        </p:nvGrpSpPr>
        <p:grpSpPr bwMode="ltGray">
          <a:xfrm>
            <a:off x="615172" y="178278"/>
            <a:ext cx="8331967" cy="2845277"/>
            <a:chOff x="610410" y="178278"/>
            <a:chExt cx="8331967" cy="2845278"/>
          </a:xfrm>
        </p:grpSpPr>
        <p:sp>
          <p:nvSpPr>
            <p:cNvPr id="17" name="Rectangle 16"/>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 name="Rectangle 17"/>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 name="Rectangle 18"/>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0" name="Rectangle 19"/>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1"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2" name="Rectangle 21"/>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3" name="Rectangle 22"/>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4" name="Rectangle 23"/>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5" name="Rectangle 24"/>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6" name="Rectangle 25"/>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7" name="Rectangle 26"/>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8" name="Rectangle 27"/>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9" name="Rectangle 28"/>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0" name="Rectangle 29"/>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1" name="Rectangle 30"/>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2" name="Rectangle 31"/>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3"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4" name="Rectangle 33"/>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5"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6" name="Rectangle 35"/>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7"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8"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9" name="Rectangle 38"/>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0" name="Rectangle 39"/>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1" name="Rectangle 40"/>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2" name="Rectangle 41"/>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3" name="Rectangle 42"/>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4"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5" name="Rectangle 44"/>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6" name="Rectangle 45"/>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7" name="Rectangle 46"/>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8" name="Rectangle 47"/>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0" name="Rectangle 49"/>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1" name="Rectangle 50"/>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2" name="Rectangle 51"/>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3"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4" name="Rectangle 53"/>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5"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6" name="Rectangle 55"/>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7"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8"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9" name="Rectangle 58"/>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0" name="Rectangle 59"/>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pic>
        <p:nvPicPr>
          <p:cNvPr id="6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4137" y="6182859"/>
            <a:ext cx="1371600" cy="361900"/>
          </a:xfrm>
          <a:prstGeom prst="rect">
            <a:avLst/>
          </a:prstGeom>
        </p:spPr>
      </p:pic>
      <p:sp>
        <p:nvSpPr>
          <p:cNvPr id="2" name="Title 1"/>
          <p:cNvSpPr>
            <a:spLocks noGrp="1"/>
          </p:cNvSpPr>
          <p:nvPr>
            <p:ph type="title"/>
          </p:nvPr>
        </p:nvSpPr>
        <p:spPr>
          <a:xfrm>
            <a:off x="914400" y="3200400"/>
            <a:ext cx="7315202" cy="1241425"/>
          </a:xfrm>
        </p:spPr>
        <p:txBody>
          <a:bodyPr anchor="b"/>
          <a:lstStyle>
            <a:lvl1pPr algn="l">
              <a:lnSpc>
                <a:spcPct val="90000"/>
              </a:lnSpc>
              <a:defRPr sz="3200" b="1" cap="none" baseline="0"/>
            </a:lvl1pPr>
          </a:lstStyle>
          <a:p>
            <a:r>
              <a:rPr lang="en-US" smtClean="0"/>
              <a:t>Click to edit Master title style</a:t>
            </a:r>
            <a:endParaRPr/>
          </a:p>
        </p:txBody>
      </p:sp>
      <p:sp>
        <p:nvSpPr>
          <p:cNvPr id="3" name="Text Placeholder 2"/>
          <p:cNvSpPr>
            <a:spLocks noGrp="1"/>
          </p:cNvSpPr>
          <p:nvPr>
            <p:ph type="body" idx="1"/>
          </p:nvPr>
        </p:nvSpPr>
        <p:spPr>
          <a:xfrm>
            <a:off x="914399" y="4593473"/>
            <a:ext cx="7315202" cy="664327"/>
          </a:xfrm>
        </p:spPr>
        <p:txBody>
          <a:bodyPr anchor="t">
            <a:noAutofit/>
          </a:bodyPr>
          <a:lstStyle>
            <a:lvl1pPr marL="0" indent="0">
              <a:spcBef>
                <a:spcPts val="0"/>
              </a:spcBef>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a:xfrm>
            <a:off x="5029200" y="6329172"/>
            <a:ext cx="1066800" cy="182880"/>
          </a:xfrm>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9" name="Slide Number Placeholder 8"/>
          <p:cNvSpPr>
            <a:spLocks noGrp="1"/>
          </p:cNvSpPr>
          <p:nvPr>
            <p:ph type="sldNum" sz="quarter" idx="12"/>
          </p:nvPr>
        </p:nvSpPr>
        <p:spPr>
          <a:xfrm>
            <a:off x="8292954" y="6329172"/>
            <a:ext cx="393846" cy="182880"/>
          </a:xfrm>
        </p:spPr>
        <p:txBody>
          <a:bodyPr/>
          <a:lstStyle>
            <a:lvl1pPr algn="r">
              <a:defRPr>
                <a:solidFill>
                  <a:schemeClr val="tx1">
                    <a:lumMod val="60000"/>
                    <a:lumOff val="40000"/>
                  </a:schemeClr>
                </a:solidFill>
              </a:defRPr>
            </a:lvl1pPr>
          </a:lstStyle>
          <a:p>
            <a:fld id="{C51EAA63-D034-42AE-91FA-B13B9518C7BE}" type="slidenum">
              <a:rPr>
                <a:solidFill>
                  <a:srgbClr val="404040">
                    <a:lumMod val="60000"/>
                    <a:lumOff val="40000"/>
                  </a:srgbClr>
                </a:solidFill>
                <a:latin typeface="Calibri"/>
              </a:rPr>
              <a:pPr/>
              <a:t>‹#›</a:t>
            </a:fld>
            <a:endParaRPr>
              <a:solidFill>
                <a:srgbClr val="404040">
                  <a:lumMod val="60000"/>
                  <a:lumOff val="40000"/>
                </a:srgbClr>
              </a:solidFill>
              <a:latin typeface="Calibri"/>
            </a:endParaRPr>
          </a:p>
        </p:txBody>
      </p:sp>
      <p:grpSp>
        <p:nvGrpSpPr>
          <p:cNvPr id="61" name="Frame"/>
          <p:cNvGrpSpPr/>
          <p:nvPr/>
        </p:nvGrpSpPr>
        <p:grpSpPr bwMode="invGray">
          <a:xfrm>
            <a:off x="0" y="0"/>
            <a:ext cx="9144000" cy="6858000"/>
            <a:chOff x="0" y="0"/>
            <a:chExt cx="9144000" cy="6858000"/>
          </a:xfrm>
        </p:grpSpPr>
        <p:sp>
          <p:nvSpPr>
            <p:cNvPr id="62" name="Rectangle 61"/>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Tree>
    <p:extLst>
      <p:ext uri="{BB962C8B-B14F-4D97-AF65-F5344CB8AC3E}">
        <p14:creationId xmlns:p14="http://schemas.microsoft.com/office/powerpoint/2010/main" val="15138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Transition Horizontal Picture">
    <p:spTree>
      <p:nvGrpSpPr>
        <p:cNvPr id="1" name=""/>
        <p:cNvGrpSpPr/>
        <p:nvPr/>
      </p:nvGrpSpPr>
      <p:grpSpPr>
        <a:xfrm>
          <a:off x="0" y="0"/>
          <a:ext cx="0" cy="0"/>
          <a:chOff x="0" y="0"/>
          <a:chExt cx="0" cy="0"/>
        </a:xfrm>
      </p:grpSpPr>
      <p:sp>
        <p:nvSpPr>
          <p:cNvPr id="58" name="Rectangle 57"/>
          <p:cNvSpPr/>
          <p:nvPr/>
        </p:nvSpPr>
        <p:spPr bwMode="white">
          <a:xfrm>
            <a:off x="1" y="3041202"/>
            <a:ext cx="9144000" cy="3816798"/>
          </a:xfrm>
          <a:prstGeom prst="rect">
            <a:avLst/>
          </a:pr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 name="Title 1"/>
          <p:cNvSpPr>
            <a:spLocks noGrp="1"/>
          </p:cNvSpPr>
          <p:nvPr>
            <p:ph type="title"/>
          </p:nvPr>
        </p:nvSpPr>
        <p:spPr>
          <a:xfrm>
            <a:off x="914400" y="3200400"/>
            <a:ext cx="7315202" cy="1241425"/>
          </a:xfrm>
        </p:spPr>
        <p:txBody>
          <a:bodyPr anchor="b"/>
          <a:lstStyle>
            <a:lvl1pPr algn="l">
              <a:lnSpc>
                <a:spcPct val="90000"/>
              </a:lnSpc>
              <a:defRPr sz="3200" b="1" cap="none" baseline="0"/>
            </a:lvl1pPr>
          </a:lstStyle>
          <a:p>
            <a:r>
              <a:rPr lang="en-US" smtClean="0"/>
              <a:t>Click to edit Master title style</a:t>
            </a:r>
            <a:endParaRPr/>
          </a:p>
        </p:txBody>
      </p:sp>
      <p:sp>
        <p:nvSpPr>
          <p:cNvPr id="3" name="Text Placeholder 2"/>
          <p:cNvSpPr>
            <a:spLocks noGrp="1"/>
          </p:cNvSpPr>
          <p:nvPr>
            <p:ph type="body" idx="1"/>
          </p:nvPr>
        </p:nvSpPr>
        <p:spPr>
          <a:xfrm>
            <a:off x="914399" y="4593473"/>
            <a:ext cx="7315202" cy="664327"/>
          </a:xfrm>
        </p:spPr>
        <p:txBody>
          <a:bodyPr anchor="t">
            <a:noAutofit/>
          </a:bodyPr>
          <a:lstStyle>
            <a:lvl1pPr marL="0" indent="0">
              <a:spcBef>
                <a:spcPts val="0"/>
              </a:spcBef>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a:xfrm>
            <a:off x="5029200" y="6329172"/>
            <a:ext cx="1066800" cy="182880"/>
          </a:xfrm>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9" name="Slide Number Placeholder 8"/>
          <p:cNvSpPr>
            <a:spLocks noGrp="1"/>
          </p:cNvSpPr>
          <p:nvPr>
            <p:ph type="sldNum" sz="quarter" idx="12"/>
          </p:nvPr>
        </p:nvSpPr>
        <p:spPr>
          <a:xfrm>
            <a:off x="8292954" y="6329172"/>
            <a:ext cx="393846" cy="182880"/>
          </a:xfrm>
        </p:spPr>
        <p:txBody>
          <a:bodyPr/>
          <a:lstStyle>
            <a:lvl1pPr algn="r">
              <a:defRPr>
                <a:solidFill>
                  <a:schemeClr val="tx1">
                    <a:lumMod val="60000"/>
                    <a:lumOff val="40000"/>
                  </a:schemeClr>
                </a:solidFill>
              </a:defRPr>
            </a:lvl1pPr>
          </a:lstStyle>
          <a:p>
            <a:fld id="{C51EAA63-D034-42AE-91FA-B13B9518C7BE}" type="slidenum">
              <a:rPr>
                <a:solidFill>
                  <a:srgbClr val="404040">
                    <a:lumMod val="60000"/>
                    <a:lumOff val="40000"/>
                  </a:srgbClr>
                </a:solidFill>
                <a:latin typeface="Calibri"/>
              </a:rPr>
              <a:pPr/>
              <a:t>‹#›</a:t>
            </a:fld>
            <a:endParaRPr>
              <a:solidFill>
                <a:srgbClr val="404040">
                  <a:lumMod val="60000"/>
                  <a:lumOff val="40000"/>
                </a:srgbClr>
              </a:solidFill>
              <a:latin typeface="Calibri"/>
            </a:endParaRPr>
          </a:p>
        </p:txBody>
      </p:sp>
      <p:grpSp>
        <p:nvGrpSpPr>
          <p:cNvPr id="63" name="Frame"/>
          <p:cNvGrpSpPr/>
          <p:nvPr/>
        </p:nvGrpSpPr>
        <p:grpSpPr bwMode="invGray">
          <a:xfrm>
            <a:off x="0" y="0"/>
            <a:ext cx="9144000" cy="6858000"/>
            <a:chOff x="0" y="0"/>
            <a:chExt cx="9144000" cy="6858000"/>
          </a:xfrm>
        </p:grpSpPr>
        <p:sp>
          <p:nvSpPr>
            <p:cNvPr id="64" name="Rectangle 63"/>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pic>
        <p:nvPicPr>
          <p:cNvPr id="57"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4137" y="6182859"/>
            <a:ext cx="1371600" cy="361900"/>
          </a:xfrm>
          <a:prstGeom prst="rect">
            <a:avLst/>
          </a:prstGeom>
        </p:spPr>
      </p:pic>
    </p:spTree>
    <p:extLst>
      <p:ext uri="{BB962C8B-B14F-4D97-AF65-F5344CB8AC3E}">
        <p14:creationId xmlns:p14="http://schemas.microsoft.com/office/powerpoint/2010/main" val="147383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E4D9651-C002-FD4A-A42C-307F2C55E96E}" type="datetimeFigureOut">
              <a:rPr lang="en-US"/>
              <a:pPr>
                <a:defRPr/>
              </a:pPr>
              <a:t>4/18/2016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C72DF16-2123-A54E-B9C3-8523AF5EC805}" type="slidenum">
              <a:rPr lang="en-US"/>
              <a:pPr>
                <a:defRPr/>
              </a:pPr>
              <a:t>‹#›</a:t>
            </a:fld>
            <a:endParaRPr lang="en-US" dirty="0"/>
          </a:p>
        </p:txBody>
      </p:sp>
    </p:spTree>
    <p:extLst>
      <p:ext uri="{BB962C8B-B14F-4D97-AF65-F5344CB8AC3E}">
        <p14:creationId xmlns:p14="http://schemas.microsoft.com/office/powerpoint/2010/main" val="1642749933"/>
      </p:ext>
    </p:extLst>
  </p:cSld>
  <p:clrMapOvr>
    <a:masterClrMapping/>
  </p:clrMapOvr>
  <p:hf sldNum="0" hdr="0" ftr="0" dt="0"/>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Transition Vertical Picture">
    <p:spTree>
      <p:nvGrpSpPr>
        <p:cNvPr id="1" name=""/>
        <p:cNvGrpSpPr/>
        <p:nvPr/>
      </p:nvGrpSpPr>
      <p:grpSpPr>
        <a:xfrm>
          <a:off x="0" y="0"/>
          <a:ext cx="0" cy="0"/>
          <a:chOff x="0" y="0"/>
          <a:chExt cx="0" cy="0"/>
        </a:xfrm>
      </p:grpSpPr>
      <p:sp>
        <p:nvSpPr>
          <p:cNvPr id="15" name="Rectangle 82"/>
          <p:cNvSpPr/>
          <p:nvPr/>
        </p:nvSpPr>
        <p:spPr bwMode="white">
          <a:xfrm>
            <a:off x="196850" y="100583"/>
            <a:ext cx="6729730" cy="6656832"/>
          </a:xfrm>
          <a:custGeom>
            <a:avLst/>
            <a:gdLst/>
            <a:ahLst/>
            <a:cxnLst/>
            <a:rect l="l" t="t" r="r" b="b"/>
            <a:pathLst>
              <a:path w="6729730" h="6656832">
                <a:moveTo>
                  <a:pt x="0" y="0"/>
                </a:moveTo>
                <a:lnTo>
                  <a:pt x="5886450" y="0"/>
                </a:lnTo>
                <a:lnTo>
                  <a:pt x="5886450" y="3124200"/>
                </a:lnTo>
                <a:lnTo>
                  <a:pt x="6470650" y="3124200"/>
                </a:lnTo>
                <a:lnTo>
                  <a:pt x="6470650" y="5210708"/>
                </a:lnTo>
                <a:lnTo>
                  <a:pt x="6729730" y="5210708"/>
                </a:lnTo>
                <a:lnTo>
                  <a:pt x="6729730" y="6641591"/>
                </a:lnTo>
                <a:lnTo>
                  <a:pt x="6470650" y="6641591"/>
                </a:lnTo>
                <a:lnTo>
                  <a:pt x="6470650" y="6656832"/>
                </a:lnTo>
                <a:lnTo>
                  <a:pt x="584200" y="6656832"/>
                </a:lnTo>
                <a:lnTo>
                  <a:pt x="584200" y="6655816"/>
                </a:lnTo>
                <a:lnTo>
                  <a:pt x="0" y="6655816"/>
                </a:lnTo>
                <a:close/>
              </a:path>
            </a:pathLst>
          </a:cu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nvGrpSpPr>
          <p:cNvPr id="16" name="Group 15"/>
          <p:cNvGrpSpPr/>
          <p:nvPr/>
        </p:nvGrpSpPr>
        <p:grpSpPr bwMode="ltGray">
          <a:xfrm>
            <a:off x="5486401" y="187419"/>
            <a:ext cx="1440575" cy="1811704"/>
            <a:chOff x="10441503" y="494758"/>
            <a:chExt cx="1329339" cy="1671811"/>
          </a:xfrm>
        </p:grpSpPr>
        <p:sp>
          <p:nvSpPr>
            <p:cNvPr id="17" name="Rectangle 16"/>
            <p:cNvSpPr/>
            <p:nvPr/>
          </p:nvSpPr>
          <p:spPr bwMode="ltGray">
            <a:xfrm rot="16200000">
              <a:off x="10563967" y="494758"/>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 name="Rectangle 17"/>
            <p:cNvSpPr/>
            <p:nvPr/>
          </p:nvSpPr>
          <p:spPr bwMode="ltGray">
            <a:xfrm rot="16200000">
              <a:off x="10447203" y="844523"/>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 name="Rectangle 18"/>
            <p:cNvSpPr/>
            <p:nvPr/>
          </p:nvSpPr>
          <p:spPr bwMode="ltGray">
            <a:xfrm rot="16200000">
              <a:off x="10741700" y="672490"/>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0" name="Rectangle 19"/>
            <p:cNvSpPr/>
            <p:nvPr/>
          </p:nvSpPr>
          <p:spPr bwMode="ltGray">
            <a:xfrm rot="16200000">
              <a:off x="10796877" y="130852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1" name="Rectangle 20"/>
            <p:cNvSpPr/>
            <p:nvPr/>
          </p:nvSpPr>
          <p:spPr bwMode="ltGray">
            <a:xfrm rot="16200000">
              <a:off x="10936132" y="1169266"/>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2" name="Rectangle 21"/>
            <p:cNvSpPr/>
            <p:nvPr/>
          </p:nvSpPr>
          <p:spPr bwMode="ltGray">
            <a:xfrm rot="16200000">
              <a:off x="11413247" y="1808974"/>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3" name="Rectangle 22"/>
            <p:cNvSpPr/>
            <p:nvPr/>
          </p:nvSpPr>
          <p:spPr bwMode="ltGray">
            <a:xfrm rot="16200000">
              <a:off x="11412451" y="1809771"/>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24" name="Group 23"/>
          <p:cNvGrpSpPr/>
          <p:nvPr/>
        </p:nvGrpSpPr>
        <p:grpSpPr bwMode="ltGray">
          <a:xfrm>
            <a:off x="5486400" y="1838488"/>
            <a:ext cx="1798680" cy="2054453"/>
            <a:chOff x="10331508" y="2525213"/>
            <a:chExt cx="1835504" cy="2096514"/>
          </a:xfrm>
        </p:grpSpPr>
        <p:sp>
          <p:nvSpPr>
            <p:cNvPr id="25" name="Rectangle 24"/>
            <p:cNvSpPr/>
            <p:nvPr/>
          </p:nvSpPr>
          <p:spPr bwMode="ltGray">
            <a:xfrm rot="16200000">
              <a:off x="10808869" y="3263446"/>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6" name="Rectangle 25"/>
            <p:cNvSpPr/>
            <p:nvPr/>
          </p:nvSpPr>
          <p:spPr bwMode="ltGray">
            <a:xfrm rot="16200000">
              <a:off x="11399351" y="3854066"/>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7" name="Rectangle 26"/>
            <p:cNvSpPr/>
            <p:nvPr/>
          </p:nvSpPr>
          <p:spPr bwMode="ltGray">
            <a:xfrm rot="16200000">
              <a:off x="10484696" y="2643576"/>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8" name="Rectangle 43"/>
            <p:cNvSpPr/>
            <p:nvPr/>
          </p:nvSpPr>
          <p:spPr bwMode="ltGray">
            <a:xfrm rot="16200000">
              <a:off x="10956718" y="3115598"/>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9" name="Rectangle 28"/>
            <p:cNvSpPr/>
            <p:nvPr/>
          </p:nvSpPr>
          <p:spPr bwMode="ltGray">
            <a:xfrm rot="16200000">
              <a:off x="10333175" y="282618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0" name="Rectangle 46"/>
            <p:cNvSpPr/>
            <p:nvPr/>
          </p:nvSpPr>
          <p:spPr bwMode="ltGray">
            <a:xfrm rot="16200000">
              <a:off x="10407772" y="2900783"/>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1" name="Rectangle 30"/>
            <p:cNvSpPr/>
            <p:nvPr/>
          </p:nvSpPr>
          <p:spPr bwMode="ltGray">
            <a:xfrm rot="16200000">
              <a:off x="10572083" y="2523032"/>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2" name="Rectangle 46"/>
            <p:cNvSpPr/>
            <p:nvPr/>
          </p:nvSpPr>
          <p:spPr bwMode="ltGray">
            <a:xfrm rot="16200000">
              <a:off x="10555889" y="2841867"/>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3" name="Rectangle 53"/>
            <p:cNvSpPr/>
            <p:nvPr/>
          </p:nvSpPr>
          <p:spPr bwMode="ltGray">
            <a:xfrm rot="16200000">
              <a:off x="11399420" y="3853996"/>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4" name="Rectangle 33"/>
            <p:cNvSpPr/>
            <p:nvPr/>
          </p:nvSpPr>
          <p:spPr bwMode="ltGray">
            <a:xfrm rot="16200000">
              <a:off x="11700399" y="4152981"/>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35" name="Group 34"/>
          <p:cNvGrpSpPr/>
          <p:nvPr/>
        </p:nvGrpSpPr>
        <p:grpSpPr bwMode="ltGray">
          <a:xfrm>
            <a:off x="6173331" y="3846915"/>
            <a:ext cx="1458083" cy="1566458"/>
            <a:chOff x="11033674" y="4731829"/>
            <a:chExt cx="1487934" cy="1598528"/>
          </a:xfrm>
        </p:grpSpPr>
        <p:sp>
          <p:nvSpPr>
            <p:cNvPr id="36" name="Rectangle 35"/>
            <p:cNvSpPr/>
            <p:nvPr/>
          </p:nvSpPr>
          <p:spPr bwMode="ltGray">
            <a:xfrm rot="16200000">
              <a:off x="11037401" y="4771641"/>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7" name="Rectangle 36"/>
            <p:cNvSpPr/>
            <p:nvPr/>
          </p:nvSpPr>
          <p:spPr bwMode="ltGray">
            <a:xfrm rot="16200000">
              <a:off x="12282724" y="4730553"/>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8" name="Rectangle 37"/>
            <p:cNvSpPr/>
            <p:nvPr/>
          </p:nvSpPr>
          <p:spPr bwMode="ltGray">
            <a:xfrm rot="16200000">
              <a:off x="11599589" y="5210328"/>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9" name="Rectangle 38"/>
            <p:cNvSpPr/>
            <p:nvPr/>
          </p:nvSpPr>
          <p:spPr bwMode="ltGray">
            <a:xfrm rot="16200000">
              <a:off x="11521362" y="544465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0" name="Rectangle 39"/>
            <p:cNvSpPr/>
            <p:nvPr/>
          </p:nvSpPr>
          <p:spPr bwMode="ltGray">
            <a:xfrm rot="16200000">
              <a:off x="11718661" y="5329399"/>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1" name="Rectangle 23"/>
            <p:cNvSpPr/>
            <p:nvPr/>
          </p:nvSpPr>
          <p:spPr bwMode="ltGray">
            <a:xfrm rot="16200000">
              <a:off x="11615661" y="5350353"/>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2" name="Rectangle 41"/>
            <p:cNvSpPr/>
            <p:nvPr/>
          </p:nvSpPr>
          <p:spPr bwMode="ltGray">
            <a:xfrm rot="16200000">
              <a:off x="11537612" y="5272304"/>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3" name="Rectangle 42"/>
            <p:cNvSpPr/>
            <p:nvPr/>
          </p:nvSpPr>
          <p:spPr bwMode="ltGray">
            <a:xfrm rot="16200000">
              <a:off x="11755626" y="5755507"/>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4" name="Rectangle 43"/>
            <p:cNvSpPr/>
            <p:nvPr/>
          </p:nvSpPr>
          <p:spPr bwMode="ltGray">
            <a:xfrm rot="16200000">
              <a:off x="11848920" y="5662214"/>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5" name="Rectangle 44"/>
            <p:cNvSpPr/>
            <p:nvPr/>
          </p:nvSpPr>
          <p:spPr bwMode="ltGray">
            <a:xfrm rot="16200000">
              <a:off x="12168563" y="6090786"/>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6" name="Rectangle 45"/>
            <p:cNvSpPr/>
            <p:nvPr/>
          </p:nvSpPr>
          <p:spPr bwMode="ltGray">
            <a:xfrm rot="16200000">
              <a:off x="12168029" y="6091319"/>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7" name="Rectangle 46"/>
            <p:cNvSpPr/>
            <p:nvPr/>
          </p:nvSpPr>
          <p:spPr bwMode="ltGray">
            <a:xfrm rot="16200000">
              <a:off x="11656684" y="5391375"/>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48" name="Rectangle 47"/>
          <p:cNvSpPr/>
          <p:nvPr/>
        </p:nvSpPr>
        <p:spPr bwMode="ltGray">
          <a:xfrm rot="16200000">
            <a:off x="6702498" y="6153175"/>
            <a:ext cx="503748" cy="50356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rot="16200000">
            <a:off x="6922517" y="5801534"/>
            <a:ext cx="516794" cy="52183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0" name="Rectangle 49"/>
          <p:cNvSpPr/>
          <p:nvPr/>
        </p:nvSpPr>
        <p:spPr bwMode="ltGray">
          <a:xfrm rot="16200000">
            <a:off x="6707242" y="5389896"/>
            <a:ext cx="543723" cy="54903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1" name="Rectangle 43"/>
          <p:cNvSpPr/>
          <p:nvPr/>
        </p:nvSpPr>
        <p:spPr bwMode="ltGray">
          <a:xfrm rot="16200000">
            <a:off x="7020699" y="5703352"/>
            <a:ext cx="132216" cy="33362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2" name="Rectangle 51"/>
          <p:cNvSpPr/>
          <p:nvPr/>
        </p:nvSpPr>
        <p:spPr bwMode="ltGray">
          <a:xfrm rot="16200000">
            <a:off x="6606621" y="5511162"/>
            <a:ext cx="206040" cy="208253"/>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3" name="Rectangle 46"/>
          <p:cNvSpPr/>
          <p:nvPr/>
        </p:nvSpPr>
        <p:spPr bwMode="ltGray">
          <a:xfrm rot="16200000">
            <a:off x="6656159" y="5560700"/>
            <a:ext cx="206040" cy="109179"/>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4" name="Rectangle 53"/>
          <p:cNvSpPr/>
          <p:nvPr/>
        </p:nvSpPr>
        <p:spPr bwMode="ltGray">
          <a:xfrm rot="16200000">
            <a:off x="6765273" y="5309846"/>
            <a:ext cx="269530" cy="272426"/>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5" name="Rectangle 46"/>
          <p:cNvSpPr/>
          <p:nvPr/>
        </p:nvSpPr>
        <p:spPr bwMode="ltGray">
          <a:xfrm rot="16200000">
            <a:off x="6754519" y="5521575"/>
            <a:ext cx="68554" cy="49943"/>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6" name="Rectangle 74"/>
          <p:cNvSpPr/>
          <p:nvPr/>
        </p:nvSpPr>
        <p:spPr bwMode="ltGray">
          <a:xfrm rot="16200000">
            <a:off x="6979193" y="6093888"/>
            <a:ext cx="167766" cy="286157"/>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7" name="Rectangle 56"/>
          <p:cNvSpPr/>
          <p:nvPr/>
        </p:nvSpPr>
        <p:spPr bwMode="ltGray">
          <a:xfrm rot="16200000">
            <a:off x="6884218" y="6371650"/>
            <a:ext cx="229542" cy="23200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 name="Title 1"/>
          <p:cNvSpPr>
            <a:spLocks noGrp="1"/>
          </p:cNvSpPr>
          <p:nvPr>
            <p:ph type="title"/>
          </p:nvPr>
        </p:nvSpPr>
        <p:spPr>
          <a:xfrm>
            <a:off x="914400" y="3048000"/>
            <a:ext cx="4114800" cy="1393825"/>
          </a:xfrm>
        </p:spPr>
        <p:txBody>
          <a:bodyPr anchor="b"/>
          <a:lstStyle>
            <a:lvl1pPr algn="l">
              <a:lnSpc>
                <a:spcPct val="90000"/>
              </a:lnSpc>
              <a:defRPr sz="3200" b="1" cap="none" baseline="0"/>
            </a:lvl1pPr>
          </a:lstStyle>
          <a:p>
            <a:r>
              <a:rPr lang="en-US" smtClean="0"/>
              <a:t>Click to edit Master title style</a:t>
            </a:r>
            <a:endParaRPr/>
          </a:p>
        </p:txBody>
      </p:sp>
      <p:sp>
        <p:nvSpPr>
          <p:cNvPr id="3" name="Text Placeholder 2"/>
          <p:cNvSpPr>
            <a:spLocks noGrp="1"/>
          </p:cNvSpPr>
          <p:nvPr>
            <p:ph type="body" idx="1"/>
          </p:nvPr>
        </p:nvSpPr>
        <p:spPr>
          <a:xfrm>
            <a:off x="914399" y="4593473"/>
            <a:ext cx="4114800" cy="664327"/>
          </a:xfrm>
        </p:spPr>
        <p:txBody>
          <a:bodyPr anchor="t">
            <a:noAutofit/>
          </a:bodyPr>
          <a:lstStyle>
            <a:lvl1pPr marL="0" indent="0">
              <a:spcBef>
                <a:spcPts val="0"/>
              </a:spcBef>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a:xfrm>
            <a:off x="5029200" y="6329172"/>
            <a:ext cx="1066800" cy="182880"/>
          </a:xfrm>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9" name="Slide Number Placeholder 8"/>
          <p:cNvSpPr>
            <a:spLocks noGrp="1"/>
          </p:cNvSpPr>
          <p:nvPr>
            <p:ph type="sldNum" sz="quarter" idx="12"/>
          </p:nvPr>
        </p:nvSpPr>
        <p:spPr>
          <a:xfrm>
            <a:off x="8292954" y="6329172"/>
            <a:ext cx="393846" cy="182880"/>
          </a:xfrm>
        </p:spPr>
        <p:txBody>
          <a:bodyPr/>
          <a:lstStyle>
            <a:lvl1pPr algn="r">
              <a:defRPr>
                <a:solidFill>
                  <a:schemeClr val="tx1">
                    <a:lumMod val="60000"/>
                    <a:lumOff val="40000"/>
                  </a:schemeClr>
                </a:solidFill>
              </a:defRPr>
            </a:lvl1pPr>
          </a:lstStyle>
          <a:p>
            <a:fld id="{C51EAA63-D034-42AE-91FA-B13B9518C7BE}" type="slidenum">
              <a:rPr>
                <a:solidFill>
                  <a:srgbClr val="404040">
                    <a:lumMod val="60000"/>
                    <a:lumOff val="40000"/>
                  </a:srgbClr>
                </a:solidFill>
                <a:latin typeface="Calibri"/>
              </a:rPr>
              <a:pPr/>
              <a:t>‹#›</a:t>
            </a:fld>
            <a:endParaRPr>
              <a:solidFill>
                <a:srgbClr val="404040">
                  <a:lumMod val="60000"/>
                  <a:lumOff val="40000"/>
                </a:srgbClr>
              </a:solidFill>
              <a:latin typeface="Calibri"/>
            </a:endParaRPr>
          </a:p>
        </p:txBody>
      </p:sp>
      <p:grpSp>
        <p:nvGrpSpPr>
          <p:cNvPr id="63" name="Frame"/>
          <p:cNvGrpSpPr/>
          <p:nvPr/>
        </p:nvGrpSpPr>
        <p:grpSpPr bwMode="invGray">
          <a:xfrm>
            <a:off x="0" y="0"/>
            <a:ext cx="9144000" cy="6858000"/>
            <a:chOff x="0" y="0"/>
            <a:chExt cx="9144000" cy="6858000"/>
          </a:xfrm>
        </p:grpSpPr>
        <p:sp>
          <p:nvSpPr>
            <p:cNvPr id="64" name="Rectangle 63"/>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6" name="Rectangle 65"/>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7" name="Rectangle 66"/>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58" name="Rectangle 57"/>
          <p:cNvSpPr/>
          <p:nvPr/>
        </p:nvSpPr>
        <p:spPr bwMode="ltGray">
          <a:xfrm rot="16200000">
            <a:off x="7373436" y="6654829"/>
            <a:ext cx="202084" cy="20425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2" name="Rectangle 46"/>
          <p:cNvSpPr/>
          <p:nvPr/>
        </p:nvSpPr>
        <p:spPr bwMode="ltGray">
          <a:xfrm rot="16200000">
            <a:off x="6656159" y="5560700"/>
            <a:ext cx="206040" cy="109179"/>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3" name="Rectangle 102"/>
          <p:cNvSpPr/>
          <p:nvPr/>
        </p:nvSpPr>
        <p:spPr bwMode="ltGray">
          <a:xfrm rot="16200000">
            <a:off x="6765273" y="5309846"/>
            <a:ext cx="269530" cy="272426"/>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4" name="Rectangle 46"/>
          <p:cNvSpPr/>
          <p:nvPr/>
        </p:nvSpPr>
        <p:spPr bwMode="ltGray">
          <a:xfrm rot="16200000">
            <a:off x="6754519" y="5521575"/>
            <a:ext cx="68554" cy="49943"/>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pic>
        <p:nvPicPr>
          <p:cNvPr id="61"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Tree>
    <p:extLst>
      <p:ext uri="{BB962C8B-B14F-4D97-AF65-F5344CB8AC3E}">
        <p14:creationId xmlns:p14="http://schemas.microsoft.com/office/powerpoint/2010/main" val="305217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5" name="Footer Placeholder 4"/>
          <p:cNvSpPr>
            <a:spLocks noGrp="1"/>
          </p:cNvSpPr>
          <p:nvPr>
            <p:ph type="ftr" sz="quarter" idx="11"/>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6" name="Slide Number Placeholder 5"/>
          <p:cNvSpPr>
            <a:spLocks noGrp="1"/>
          </p:cNvSpPr>
          <p:nvPr>
            <p:ph type="sldNum" sz="quarter" idx="12"/>
          </p:nvPr>
        </p:nvSpPr>
        <p:spPr/>
        <p:txBody>
          <a:bodyPr/>
          <a:lstStyle/>
          <a:p>
            <a:fld id="{2D88F0F9-74A8-45E4-B405-052EDB68E8BD}"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283859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7" name="Text Placeholder 18"/>
          <p:cNvSpPr>
            <a:spLocks noGrp="1"/>
          </p:cNvSpPr>
          <p:nvPr>
            <p:ph type="body" sz="quarter" idx="13" hasCustomPrompt="1"/>
          </p:nvPr>
        </p:nvSpPr>
        <p:spPr>
          <a:xfrm>
            <a:off x="457200" y="1168878"/>
            <a:ext cx="8229600" cy="33211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400" b="1" baseline="0">
                <a:solidFill>
                  <a:schemeClr val="tx1">
                    <a:lumMod val="60000"/>
                    <a:lumOff val="40000"/>
                  </a:schemeClr>
                </a:solidFill>
                <a:latin typeface="+mn-lt"/>
                <a:ea typeface="+mn-ea"/>
                <a:cs typeface="+mn-cs"/>
              </a:defRPr>
            </a:lvl1pPr>
          </a:lstStyle>
          <a:p>
            <a:pPr lvl="0"/>
            <a:r>
              <a:rPr/>
              <a:t>Click to add subtitle</a:t>
            </a:r>
          </a:p>
        </p:txBody>
      </p:sp>
      <p:sp>
        <p:nvSpPr>
          <p:cNvPr id="3" name="Content Placeholder 2"/>
          <p:cNvSpPr>
            <a:spLocks noGrp="1"/>
          </p:cNvSpPr>
          <p:nvPr>
            <p:ph idx="1"/>
          </p:nvPr>
        </p:nvSpPr>
        <p:spPr>
          <a:xfrm>
            <a:off x="457200" y="1752600"/>
            <a:ext cx="8229600" cy="4191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5" name="Footer Placeholder 4"/>
          <p:cNvSpPr>
            <a:spLocks noGrp="1"/>
          </p:cNvSpPr>
          <p:nvPr>
            <p:ph type="ftr" sz="quarter" idx="11"/>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6" name="Slide Number Placeholder 5"/>
          <p:cNvSpPr>
            <a:spLocks noGrp="1"/>
          </p:cNvSpPr>
          <p:nvPr>
            <p:ph type="sldNum" sz="quarter" idx="12"/>
          </p:nvPr>
        </p:nvSpPr>
        <p:spPr/>
        <p:txBody>
          <a:bodyPr/>
          <a:lstStyle/>
          <a:p>
            <a:fld id="{2D88F0F9-74A8-45E4-B405-052EDB68E8BD}"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96218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a:p>
        </p:txBody>
      </p:sp>
      <p:sp>
        <p:nvSpPr>
          <p:cNvPr id="2" name="Date Placeholder 1"/>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7" name="Footer Placeholder 6"/>
          <p:cNvSpPr>
            <a:spLocks noGrp="1"/>
          </p:cNvSpPr>
          <p:nvPr>
            <p:ph type="ftr" sz="quarter" idx="11"/>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8" name="Slide Number Placeholder 7"/>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a:p>
        </p:txBody>
      </p:sp>
      <p:sp>
        <p:nvSpPr>
          <p:cNvPr id="10" name="Text Placeholder 18"/>
          <p:cNvSpPr>
            <a:spLocks noGrp="1"/>
          </p:cNvSpPr>
          <p:nvPr>
            <p:ph type="body" sz="quarter" idx="13" hasCustomPrompt="1"/>
          </p:nvPr>
        </p:nvSpPr>
        <p:spPr>
          <a:xfrm>
            <a:off x="457200" y="1168878"/>
            <a:ext cx="8229600" cy="33211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400" b="1" baseline="0">
                <a:solidFill>
                  <a:schemeClr val="tx1">
                    <a:lumMod val="60000"/>
                    <a:lumOff val="40000"/>
                  </a:schemeClr>
                </a:solidFill>
                <a:latin typeface="+mn-lt"/>
                <a:ea typeface="+mn-ea"/>
                <a:cs typeface="+mn-cs"/>
              </a:defRPr>
            </a:lvl1pPr>
          </a:lstStyle>
          <a:p>
            <a:pPr lvl="0"/>
            <a:r>
              <a:rPr/>
              <a:t>Click to add subtitle</a:t>
            </a:r>
          </a:p>
        </p:txBody>
      </p:sp>
      <p:sp>
        <p:nvSpPr>
          <p:cNvPr id="2" name="Date Placeholder 1"/>
          <p:cNvSpPr>
            <a:spLocks noGrp="1"/>
          </p:cNvSpPr>
          <p:nvPr>
            <p:ph type="dt" sz="half" idx="14"/>
          </p:nvPr>
        </p:nvSpPr>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5"/>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9" name="Slide Number Placeholder 8"/>
          <p:cNvSpPr>
            <a:spLocks noGrp="1"/>
          </p:cNvSpPr>
          <p:nvPr>
            <p:ph type="sldNum" sz="quarter" idx="16"/>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41636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6" name="Footer Placeholder 5"/>
          <p:cNvSpPr>
            <a:spLocks noGrp="1"/>
          </p:cNvSpPr>
          <p:nvPr>
            <p:ph type="ftr" sz="quarter" idx="11"/>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6082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1447799"/>
            <a:ext cx="3931920" cy="4495801"/>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4880" y="1447799"/>
            <a:ext cx="3931920" cy="4495801"/>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6" name="Footer Placeholder 5"/>
          <p:cNvSpPr>
            <a:spLocks noGrp="1"/>
          </p:cNvSpPr>
          <p:nvPr>
            <p:ph type="ftr" sz="quarter" idx="11"/>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7" name="Slide Number Placeholder 6"/>
          <p:cNvSpPr>
            <a:spLocks noGrp="1"/>
          </p:cNvSpPr>
          <p:nvPr>
            <p:ph type="sldNum" sz="quarter" idx="12"/>
          </p:nvPr>
        </p:nvSpPr>
        <p:spPr/>
        <p:txBody>
          <a:bodyPr/>
          <a:lstStyle/>
          <a:p>
            <a:fld id="{2D88F0F9-74A8-45E4-B405-052EDB68E8BD}"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17720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371600"/>
            <a:ext cx="4040188" cy="609599"/>
          </a:xfrm>
        </p:spPr>
        <p:txBody>
          <a:bodyPr anchor="ctr">
            <a:noAutofit/>
          </a:bodyPr>
          <a:lstStyle>
            <a:lvl1pPr marL="0" indent="0">
              <a:spcBef>
                <a:spcPts val="0"/>
              </a:spcBef>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57401"/>
            <a:ext cx="4040188" cy="3886200"/>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45025" y="1371600"/>
            <a:ext cx="4041775" cy="609599"/>
          </a:xfrm>
        </p:spPr>
        <p:txBody>
          <a:bodyPr anchor="ctr">
            <a:noAutofit/>
          </a:bodyPr>
          <a:lstStyle>
            <a:lvl1pPr marL="0" indent="0">
              <a:spcBef>
                <a:spcPts val="0"/>
              </a:spcBef>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57401"/>
            <a:ext cx="4041775" cy="3886200"/>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9" name="Slide Number Placeholder 8"/>
          <p:cNvSpPr>
            <a:spLocks noGrp="1"/>
          </p:cNvSpPr>
          <p:nvPr>
            <p:ph type="sldNum" sz="quarter" idx="12"/>
          </p:nvPr>
        </p:nvSpPr>
        <p:spPr/>
        <p:txBody>
          <a:bodyPr/>
          <a:lstStyle/>
          <a:p>
            <a:fld id="{2D88F0F9-74A8-45E4-B405-052EDB68E8BD}"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85827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3" name="Content Placeholder 2"/>
          <p:cNvSpPr>
            <a:spLocks noGrp="1"/>
          </p:cNvSpPr>
          <p:nvPr>
            <p:ph idx="1"/>
          </p:nvPr>
        </p:nvSpPr>
        <p:spPr>
          <a:xfrm>
            <a:off x="457199" y="1447800"/>
            <a:ext cx="5486757" cy="4495800"/>
          </a:xfrm>
        </p:spPr>
        <p:txBody>
          <a:bodyPr>
            <a:normAutofit/>
          </a:bodyPr>
          <a:lstStyle>
            <a:lvl1pPr>
              <a:defRPr sz="2400" b="0"/>
            </a:lvl1pPr>
            <a:lvl2pPr>
              <a:defRPr sz="2000" b="0"/>
            </a:lvl2pPr>
            <a:lvl3pPr>
              <a:defRPr sz="1800" b="0"/>
            </a:lvl3pPr>
            <a:lvl4pPr>
              <a:defRPr sz="1600" b="0"/>
            </a:lvl4pPr>
            <a:lvl5pPr>
              <a:defRPr sz="1400" b="0"/>
            </a:lvl5pPr>
            <a:lvl6pPr>
              <a:defRPr sz="1400" b="0"/>
            </a:lvl6pPr>
            <a:lvl7pPr>
              <a:defRPr sz="1400" b="0"/>
            </a:lvl7pPr>
            <a:lvl8pPr>
              <a:defRPr sz="1400" b="0"/>
            </a:lvl8pPr>
            <a:lvl9pPr>
              <a:defRPr sz="1400" b="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217920" y="1447800"/>
            <a:ext cx="2468880" cy="4495801"/>
          </a:xfrm>
        </p:spPr>
        <p:txBody>
          <a:bodyPr>
            <a:noAutofit/>
          </a:bodyPr>
          <a:lstStyle>
            <a:lvl1pPr marL="0" indent="0">
              <a:spcBef>
                <a:spcPts val="1200"/>
              </a:spcBef>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9" name="Footer Placeholder 8"/>
          <p:cNvSpPr>
            <a:spLocks noGrp="1"/>
          </p:cNvSpPr>
          <p:nvPr>
            <p:ph type="ftr" sz="quarter" idx="11"/>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10" name="Slide Number Placeholder 9"/>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45785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12" name="Rectangle 11"/>
          <p:cNvSpPr/>
          <p:nvPr/>
        </p:nvSpPr>
        <p:spPr bwMode="auto">
          <a:xfrm>
            <a:off x="198408" y="1447800"/>
            <a:ext cx="5745192" cy="384452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3" name="Picture Placeholder 2"/>
          <p:cNvSpPr>
            <a:spLocks noGrp="1"/>
          </p:cNvSpPr>
          <p:nvPr>
            <p:ph type="pic" idx="1"/>
          </p:nvPr>
        </p:nvSpPr>
        <p:spPr bwMode="gray">
          <a:xfrm>
            <a:off x="260857" y="1511808"/>
            <a:ext cx="5619213" cy="3715950"/>
          </a:xfrm>
          <a:noFill/>
        </p:spPr>
        <p:txBody>
          <a:bodyPr tIns="182880">
            <a:normAutofit/>
          </a:bodyPr>
          <a:lstStyle>
            <a:lvl1pPr marL="0" indent="0" algn="ctr">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217920" y="1449387"/>
            <a:ext cx="2468880" cy="3842941"/>
          </a:xfrm>
        </p:spPr>
        <p:txBody>
          <a:bodyPr>
            <a:noAutofit/>
          </a:bodyPr>
          <a:lstStyle>
            <a:lvl1pPr marL="0" indent="0">
              <a:spcBef>
                <a:spcPts val="1200"/>
              </a:spcBef>
              <a:buNone/>
              <a:defRPr sz="20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9" name="Footer Placeholder 8"/>
          <p:cNvSpPr>
            <a:spLocks noGrp="1"/>
          </p:cNvSpPr>
          <p:nvPr>
            <p:ph type="ftr" sz="quarter" idx="11"/>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10" name="Slide Number Placeholder 9"/>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0582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67EDF0-5E2A-A94B-80F6-005C2657B504}" type="datetimeFigureOut">
              <a:rPr lang="en-US"/>
              <a:pPr>
                <a:defRPr/>
              </a:pPr>
              <a:t>4/18/2016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E05A933-8092-BA41-A57F-790D362C6FB8}" type="slidenum">
              <a:rPr lang="en-US"/>
              <a:pPr>
                <a:defRPr/>
              </a:pPr>
              <a:t>‹#›</a:t>
            </a:fld>
            <a:endParaRPr lang="en-US" dirty="0"/>
          </a:p>
        </p:txBody>
      </p:sp>
    </p:spTree>
    <p:extLst>
      <p:ext uri="{BB962C8B-B14F-4D97-AF65-F5344CB8AC3E}">
        <p14:creationId xmlns:p14="http://schemas.microsoft.com/office/powerpoint/2010/main" val="3281997947"/>
      </p:ext>
    </p:extLst>
  </p:cSld>
  <p:clrMapOvr>
    <a:masterClrMapping/>
  </p:clrMapOvr>
  <p:hf sldNum="0" hdr="0" ftr="0" dt="0"/>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1" name="Title 10"/>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15" name="Rectangle 14"/>
          <p:cNvSpPr/>
          <p:nvPr/>
        </p:nvSpPr>
        <p:spPr bwMode="auto">
          <a:xfrm>
            <a:off x="196850" y="1446212"/>
            <a:ext cx="8747125" cy="26685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3" name="Picture Placeholder 2"/>
          <p:cNvSpPr>
            <a:spLocks noGrp="1"/>
          </p:cNvSpPr>
          <p:nvPr>
            <p:ph type="pic" idx="1"/>
          </p:nvPr>
        </p:nvSpPr>
        <p:spPr bwMode="gray">
          <a:xfrm>
            <a:off x="260857" y="1510220"/>
            <a:ext cx="4279139" cy="2540572"/>
          </a:xfrm>
          <a:noFill/>
        </p:spPr>
        <p:txBody>
          <a:bodyPr tIns="182880">
            <a:normAutofit/>
          </a:bodyPr>
          <a:lstStyle>
            <a:lvl1pPr marL="0" indent="0" algn="ctr">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7200" y="4270110"/>
            <a:ext cx="3931920" cy="1673490"/>
          </a:xfrm>
        </p:spPr>
        <p:txBody>
          <a:bodyPr>
            <a:noAutofit/>
          </a:bodyPr>
          <a:lstStyle>
            <a:lvl1pPr marL="0" indent="0">
              <a:spcBef>
                <a:spcPts val="1200"/>
              </a:spcBef>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idx="13"/>
          </p:nvPr>
        </p:nvSpPr>
        <p:spPr bwMode="gray">
          <a:xfrm>
            <a:off x="4604004" y="1510220"/>
            <a:ext cx="4279392" cy="2540572"/>
          </a:xfrm>
          <a:noFill/>
        </p:spPr>
        <p:txBody>
          <a:bodyPr tIns="182880">
            <a:normAutofit/>
          </a:bodyPr>
          <a:lstStyle>
            <a:lvl1pPr marL="0" indent="0" algn="ctr">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Text Placeholder 3"/>
          <p:cNvSpPr>
            <a:spLocks noGrp="1"/>
          </p:cNvSpPr>
          <p:nvPr>
            <p:ph type="body" sz="half" idx="14"/>
          </p:nvPr>
        </p:nvSpPr>
        <p:spPr>
          <a:xfrm>
            <a:off x="4754880" y="4267200"/>
            <a:ext cx="3931920" cy="1676400"/>
          </a:xfrm>
        </p:spPr>
        <p:txBody>
          <a:bodyPr>
            <a:noAutofit/>
          </a:bodyPr>
          <a:lstStyle>
            <a:lvl1pPr marL="0" indent="0">
              <a:spcBef>
                <a:spcPts val="1200"/>
              </a:spcBef>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5"/>
          </p:nvPr>
        </p:nvSpPr>
        <p:spPr/>
        <p:txBody>
          <a:bodyPr/>
          <a:lstStyle/>
          <a:p>
            <a:endParaRPr>
              <a:solidFill>
                <a:srgbClr val="404040">
                  <a:lumMod val="60000"/>
                  <a:lumOff val="40000"/>
                </a:srgbClr>
              </a:solidFill>
              <a:latin typeface="Calibri"/>
            </a:endParaRPr>
          </a:p>
        </p:txBody>
      </p:sp>
      <p:sp>
        <p:nvSpPr>
          <p:cNvPr id="12" name="Footer Placeholder 11"/>
          <p:cNvSpPr>
            <a:spLocks noGrp="1"/>
          </p:cNvSpPr>
          <p:nvPr>
            <p:ph type="ftr" sz="quarter" idx="16"/>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13" name="Slide Number Placeholder 12"/>
          <p:cNvSpPr>
            <a:spLocks noGrp="1"/>
          </p:cNvSpPr>
          <p:nvPr>
            <p:ph type="sldNum" sz="quarter" idx="17"/>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9089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8" name="Title 7"/>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18" name="Rectangle 17"/>
          <p:cNvSpPr/>
          <p:nvPr/>
        </p:nvSpPr>
        <p:spPr bwMode="auto">
          <a:xfrm>
            <a:off x="196850" y="1446212"/>
            <a:ext cx="8751888" cy="26685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3" name="Picture Placeholder 2"/>
          <p:cNvSpPr>
            <a:spLocks noGrp="1"/>
          </p:cNvSpPr>
          <p:nvPr>
            <p:ph type="pic" idx="1"/>
          </p:nvPr>
        </p:nvSpPr>
        <p:spPr bwMode="gray">
          <a:xfrm>
            <a:off x="260858" y="1509714"/>
            <a:ext cx="2831952" cy="2542032"/>
          </a:xfrm>
          <a:noFill/>
        </p:spPr>
        <p:txBody>
          <a:bodyPr tIns="182880">
            <a:normAutofit/>
          </a:bodyPr>
          <a:lstStyle>
            <a:lvl1pPr marL="0" indent="0" algn="ctr">
              <a:buNone/>
              <a:defRPr sz="18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7200" y="4267200"/>
            <a:ext cx="2560320" cy="1676400"/>
          </a:xfrm>
        </p:spPr>
        <p:txBody>
          <a:bodyPr>
            <a:noAutofit/>
          </a:bodyPr>
          <a:lstStyle>
            <a:lvl1pPr marL="0" indent="0">
              <a:spcBef>
                <a:spcPts val="12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idx="13"/>
          </p:nvPr>
        </p:nvSpPr>
        <p:spPr bwMode="gray">
          <a:xfrm>
            <a:off x="3155627" y="1509714"/>
            <a:ext cx="2831953" cy="2542032"/>
          </a:xfrm>
          <a:noFill/>
        </p:spPr>
        <p:txBody>
          <a:bodyPr tIns="182880">
            <a:normAutofit/>
          </a:bodyPr>
          <a:lstStyle>
            <a:lvl1pPr marL="0" indent="0" algn="ctr">
              <a:buNone/>
              <a:defRPr sz="18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Text Placeholder 3"/>
          <p:cNvSpPr>
            <a:spLocks noGrp="1"/>
          </p:cNvSpPr>
          <p:nvPr>
            <p:ph type="body" sz="half" idx="14"/>
          </p:nvPr>
        </p:nvSpPr>
        <p:spPr>
          <a:xfrm>
            <a:off x="3291840" y="4267200"/>
            <a:ext cx="2560320" cy="1676400"/>
          </a:xfrm>
        </p:spPr>
        <p:txBody>
          <a:bodyPr>
            <a:noAutofit/>
          </a:bodyPr>
          <a:lstStyle>
            <a:lvl1pPr marL="0" indent="0">
              <a:spcBef>
                <a:spcPts val="12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6050397" y="1509714"/>
            <a:ext cx="2834640" cy="2542032"/>
          </a:xfrm>
          <a:noFill/>
        </p:spPr>
        <p:txBody>
          <a:bodyPr tIns="182880">
            <a:normAutofit/>
          </a:bodyPr>
          <a:lstStyle>
            <a:lvl1pPr marL="0" indent="0" algn="ctr">
              <a:buNone/>
              <a:defRPr sz="18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ext Placeholder 3"/>
          <p:cNvSpPr>
            <a:spLocks noGrp="1"/>
          </p:cNvSpPr>
          <p:nvPr>
            <p:ph type="body" sz="half" idx="16"/>
          </p:nvPr>
        </p:nvSpPr>
        <p:spPr>
          <a:xfrm>
            <a:off x="6129173" y="4267200"/>
            <a:ext cx="2560320" cy="1676400"/>
          </a:xfrm>
        </p:spPr>
        <p:txBody>
          <a:bodyPr>
            <a:noAutofit/>
          </a:bodyPr>
          <a:lstStyle>
            <a:lvl1pPr marL="0" indent="0">
              <a:spcBef>
                <a:spcPts val="12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7"/>
          </p:nvPr>
        </p:nvSpPr>
        <p:spPr/>
        <p:txBody>
          <a:bodyPr/>
          <a:lstStyle/>
          <a:p>
            <a:endParaRPr>
              <a:solidFill>
                <a:srgbClr val="404040">
                  <a:lumMod val="60000"/>
                  <a:lumOff val="40000"/>
                </a:srgbClr>
              </a:solidFill>
              <a:latin typeface="Calibri"/>
            </a:endParaRPr>
          </a:p>
        </p:txBody>
      </p:sp>
      <p:sp>
        <p:nvSpPr>
          <p:cNvPr id="15" name="Footer Placeholder 14"/>
          <p:cNvSpPr>
            <a:spLocks noGrp="1"/>
          </p:cNvSpPr>
          <p:nvPr>
            <p:ph type="ftr" sz="quarter" idx="18"/>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16" name="Slide Number Placeholder 15"/>
          <p:cNvSpPr>
            <a:spLocks noGrp="1"/>
          </p:cNvSpPr>
          <p:nvPr>
            <p:ph type="sldNum" sz="quarter" idx="19"/>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27908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p:cSld name="Four Pictures with Captions">
    <p:spTree>
      <p:nvGrpSpPr>
        <p:cNvPr id="1" name=""/>
        <p:cNvGrpSpPr/>
        <p:nvPr/>
      </p:nvGrpSpPr>
      <p:grpSpPr>
        <a:xfrm>
          <a:off x="0" y="0"/>
          <a:ext cx="0" cy="0"/>
          <a:chOff x="0" y="0"/>
          <a:chExt cx="0" cy="0"/>
        </a:xfrm>
      </p:grpSpPr>
      <p:sp>
        <p:nvSpPr>
          <p:cNvPr id="8" name="Title 7"/>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18" name="Rectangle 17"/>
          <p:cNvSpPr/>
          <p:nvPr/>
        </p:nvSpPr>
        <p:spPr bwMode="auto">
          <a:xfrm>
            <a:off x="196850" y="1446212"/>
            <a:ext cx="8751888" cy="210312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3" name="Picture Placeholder 2"/>
          <p:cNvSpPr>
            <a:spLocks noGrp="1"/>
          </p:cNvSpPr>
          <p:nvPr>
            <p:ph type="pic" idx="1"/>
          </p:nvPr>
        </p:nvSpPr>
        <p:spPr bwMode="gray">
          <a:xfrm>
            <a:off x="260858" y="1510220"/>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4507" y="3657600"/>
            <a:ext cx="1831493"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idx="13"/>
          </p:nvPr>
        </p:nvSpPr>
        <p:spPr bwMode="gray">
          <a:xfrm>
            <a:off x="2432566" y="1510220"/>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Text Placeholder 3"/>
          <p:cNvSpPr>
            <a:spLocks noGrp="1"/>
          </p:cNvSpPr>
          <p:nvPr>
            <p:ph type="body" sz="half" idx="14"/>
          </p:nvPr>
        </p:nvSpPr>
        <p:spPr>
          <a:xfrm>
            <a:off x="2588107" y="3657600"/>
            <a:ext cx="1831493"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4603901" y="1510220"/>
            <a:ext cx="2108073"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ext Placeholder 3"/>
          <p:cNvSpPr>
            <a:spLocks noGrp="1"/>
          </p:cNvSpPr>
          <p:nvPr>
            <p:ph type="body" sz="half" idx="16"/>
          </p:nvPr>
        </p:nvSpPr>
        <p:spPr>
          <a:xfrm>
            <a:off x="4721707" y="3657600"/>
            <a:ext cx="1831493"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Picture Placeholder 2"/>
          <p:cNvSpPr>
            <a:spLocks noGrp="1"/>
          </p:cNvSpPr>
          <p:nvPr>
            <p:ph type="pic" idx="20"/>
          </p:nvPr>
        </p:nvSpPr>
        <p:spPr bwMode="gray">
          <a:xfrm>
            <a:off x="6775982" y="1510220"/>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24" name="Text Placeholder 3"/>
          <p:cNvSpPr>
            <a:spLocks noGrp="1"/>
          </p:cNvSpPr>
          <p:nvPr>
            <p:ph type="body" sz="half" idx="21"/>
          </p:nvPr>
        </p:nvSpPr>
        <p:spPr>
          <a:xfrm>
            <a:off x="6855307" y="3657600"/>
            <a:ext cx="1831493"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7"/>
          </p:nvPr>
        </p:nvSpPr>
        <p:spPr/>
        <p:txBody>
          <a:bodyPr/>
          <a:lstStyle/>
          <a:p>
            <a:endParaRPr>
              <a:solidFill>
                <a:srgbClr val="404040">
                  <a:lumMod val="60000"/>
                  <a:lumOff val="40000"/>
                </a:srgbClr>
              </a:solidFill>
              <a:latin typeface="Calibri"/>
            </a:endParaRPr>
          </a:p>
        </p:txBody>
      </p:sp>
      <p:sp>
        <p:nvSpPr>
          <p:cNvPr id="15" name="Footer Placeholder 14"/>
          <p:cNvSpPr>
            <a:spLocks noGrp="1"/>
          </p:cNvSpPr>
          <p:nvPr>
            <p:ph type="ftr" sz="quarter" idx="18"/>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16" name="Slide Number Placeholder 15"/>
          <p:cNvSpPr>
            <a:spLocks noGrp="1"/>
          </p:cNvSpPr>
          <p:nvPr>
            <p:ph type="sldNum" sz="quarter" idx="19"/>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8201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p:cSld name="Alt Four Pictures with Captions">
    <p:spTree>
      <p:nvGrpSpPr>
        <p:cNvPr id="1" name=""/>
        <p:cNvGrpSpPr/>
        <p:nvPr/>
      </p:nvGrpSpPr>
      <p:grpSpPr>
        <a:xfrm>
          <a:off x="0" y="0"/>
          <a:ext cx="0" cy="0"/>
          <a:chOff x="0" y="0"/>
          <a:chExt cx="0" cy="0"/>
        </a:xfrm>
      </p:grpSpPr>
      <p:sp>
        <p:nvSpPr>
          <p:cNvPr id="8" name="Title 7"/>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19" name="Rectangle 18"/>
          <p:cNvSpPr/>
          <p:nvPr/>
        </p:nvSpPr>
        <p:spPr bwMode="auto">
          <a:xfrm>
            <a:off x="2369344" y="1447800"/>
            <a:ext cx="4410076" cy="414467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9" name="Picture Placeholder 2"/>
          <p:cNvSpPr>
            <a:spLocks noGrp="1"/>
          </p:cNvSpPr>
          <p:nvPr>
            <p:ph type="pic" idx="13"/>
          </p:nvPr>
        </p:nvSpPr>
        <p:spPr bwMode="gray">
          <a:xfrm>
            <a:off x="2432566" y="1511808"/>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61513" y="1676924"/>
            <a:ext cx="1831493" cy="1645920"/>
          </a:xfrm>
        </p:spPr>
        <p:txBody>
          <a:bodyPr anchor="ctr">
            <a:noAutofit/>
          </a:bodyPr>
          <a:lstStyle>
            <a:lvl1pPr marL="0" indent="0" algn="r">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bwMode="gray">
          <a:xfrm>
            <a:off x="2432566" y="3551998"/>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Text Placeholder 3"/>
          <p:cNvSpPr>
            <a:spLocks noGrp="1"/>
          </p:cNvSpPr>
          <p:nvPr>
            <p:ph type="body" sz="half" idx="14"/>
          </p:nvPr>
        </p:nvSpPr>
        <p:spPr>
          <a:xfrm>
            <a:off x="461513" y="3717114"/>
            <a:ext cx="1831493" cy="1645920"/>
          </a:xfrm>
        </p:spPr>
        <p:txBody>
          <a:bodyPr anchor="ctr">
            <a:noAutofit/>
          </a:bodyPr>
          <a:lstStyle>
            <a:lvl1pPr marL="0" indent="0" algn="r">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4603901" y="1511808"/>
            <a:ext cx="2108073"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ext Placeholder 3"/>
          <p:cNvSpPr>
            <a:spLocks noGrp="1"/>
          </p:cNvSpPr>
          <p:nvPr>
            <p:ph type="body" sz="half" idx="16"/>
          </p:nvPr>
        </p:nvSpPr>
        <p:spPr>
          <a:xfrm>
            <a:off x="6855307" y="1677988"/>
            <a:ext cx="1831493" cy="1643792"/>
          </a:xfrm>
        </p:spPr>
        <p:txBody>
          <a:bodyPr anchor="ctr">
            <a:noAutofit/>
          </a:bodyPr>
          <a:lstStyle>
            <a:lvl1pPr marL="0" indent="0">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Picture Placeholder 2"/>
          <p:cNvSpPr>
            <a:spLocks noGrp="1"/>
          </p:cNvSpPr>
          <p:nvPr>
            <p:ph type="pic" idx="20"/>
          </p:nvPr>
        </p:nvSpPr>
        <p:spPr bwMode="gray">
          <a:xfrm>
            <a:off x="4603901" y="3551998"/>
            <a:ext cx="21077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24" name="Text Placeholder 3"/>
          <p:cNvSpPr>
            <a:spLocks noGrp="1"/>
          </p:cNvSpPr>
          <p:nvPr>
            <p:ph type="body" sz="half" idx="21"/>
          </p:nvPr>
        </p:nvSpPr>
        <p:spPr>
          <a:xfrm>
            <a:off x="6855307" y="3717114"/>
            <a:ext cx="1831493" cy="1645920"/>
          </a:xfrm>
        </p:spPr>
        <p:txBody>
          <a:bodyPr anchor="ctr">
            <a:noAutofit/>
          </a:bodyPr>
          <a:lstStyle>
            <a:lvl1pPr marL="0" indent="0">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7"/>
          </p:nvPr>
        </p:nvSpPr>
        <p:spPr/>
        <p:txBody>
          <a:bodyPr/>
          <a:lstStyle/>
          <a:p>
            <a:endParaRPr>
              <a:solidFill>
                <a:srgbClr val="404040">
                  <a:lumMod val="60000"/>
                  <a:lumOff val="40000"/>
                </a:srgbClr>
              </a:solidFill>
              <a:latin typeface="Calibri"/>
            </a:endParaRPr>
          </a:p>
        </p:txBody>
      </p:sp>
      <p:sp>
        <p:nvSpPr>
          <p:cNvPr id="15" name="Footer Placeholder 14"/>
          <p:cNvSpPr>
            <a:spLocks noGrp="1"/>
          </p:cNvSpPr>
          <p:nvPr>
            <p:ph type="ftr" sz="quarter" idx="18"/>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16" name="Slide Number Placeholder 15"/>
          <p:cNvSpPr>
            <a:spLocks noGrp="1"/>
          </p:cNvSpPr>
          <p:nvPr>
            <p:ph type="sldNum" sz="quarter" idx="19"/>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384493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Freeform 6"/>
          <p:cNvSpPr>
            <a:spLocks noEditPoints="1"/>
          </p:cNvSpPr>
          <p:nvPr/>
        </p:nvSpPr>
        <p:spPr bwMode="ltGray">
          <a:xfrm>
            <a:off x="1185695" y="1355379"/>
            <a:ext cx="458956" cy="406469"/>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D8910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a:solidFill>
                <a:srgbClr val="404040"/>
              </a:solidFill>
              <a:latin typeface="Calibri"/>
              <a:ea typeface="+mn-ea"/>
              <a:cs typeface="+mn-cs"/>
            </a:endParaRPr>
          </a:p>
        </p:txBody>
      </p:sp>
      <p:sp>
        <p:nvSpPr>
          <p:cNvPr id="2" name="Title 1"/>
          <p:cNvSpPr>
            <a:spLocks noGrp="1"/>
          </p:cNvSpPr>
          <p:nvPr>
            <p:ph type="title" hasCustomPrompt="1"/>
          </p:nvPr>
        </p:nvSpPr>
        <p:spPr>
          <a:xfrm>
            <a:off x="1819923" y="1371601"/>
            <a:ext cx="5504155" cy="1981200"/>
          </a:xfrm>
        </p:spPr>
        <p:txBody>
          <a:bodyPr anchor="t"/>
          <a:lstStyle>
            <a:lvl1pPr marL="0" indent="0" algn="l">
              <a:lnSpc>
                <a:spcPct val="110000"/>
              </a:lnSpc>
              <a:defRPr sz="2800" b="1" baseline="0"/>
            </a:lvl1pPr>
          </a:lstStyle>
          <a:p>
            <a:r>
              <a:rPr/>
              <a:t>This is a sample quote slide. Type a brief quotation inside this textbox. Add a close quote mark at the end of the quotation.”</a:t>
            </a:r>
          </a:p>
        </p:txBody>
      </p:sp>
      <p:sp>
        <p:nvSpPr>
          <p:cNvPr id="10" name="Text Placeholder 18"/>
          <p:cNvSpPr>
            <a:spLocks noGrp="1"/>
          </p:cNvSpPr>
          <p:nvPr>
            <p:ph type="body" sz="quarter" idx="13" hasCustomPrompt="1"/>
          </p:nvPr>
        </p:nvSpPr>
        <p:spPr>
          <a:xfrm>
            <a:off x="3657600" y="3657600"/>
            <a:ext cx="3657600" cy="304800"/>
          </a:xfrm>
          <a:noFill/>
          <a:ln w="9525">
            <a:noFill/>
            <a:miter lim="800000"/>
            <a:headEnd/>
            <a:tailEnd/>
          </a:ln>
        </p:spPr>
        <p:txBody>
          <a:bodyPr vert="horz" wrap="non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1" i="1" baseline="0">
                <a:solidFill>
                  <a:schemeClr val="tx1"/>
                </a:solidFill>
                <a:latin typeface="+mn-lt"/>
                <a:ea typeface="+mn-ea"/>
                <a:cs typeface="+mn-cs"/>
              </a:defRPr>
            </a:lvl1pPr>
          </a:lstStyle>
          <a:p>
            <a:pPr lvl="0"/>
            <a:r>
              <a:rPr/>
              <a:t>Name of Person Quoted</a:t>
            </a:r>
          </a:p>
        </p:txBody>
      </p:sp>
      <p:sp>
        <p:nvSpPr>
          <p:cNvPr id="11" name="Text Placeholder 18"/>
          <p:cNvSpPr>
            <a:spLocks noGrp="1"/>
          </p:cNvSpPr>
          <p:nvPr>
            <p:ph type="body" sz="quarter" idx="14" hasCustomPrompt="1"/>
          </p:nvPr>
        </p:nvSpPr>
        <p:spPr>
          <a:xfrm>
            <a:off x="3657600" y="3979652"/>
            <a:ext cx="3657600" cy="74474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i="1" baseline="0">
                <a:solidFill>
                  <a:schemeClr val="accent1"/>
                </a:solidFill>
                <a:latin typeface="+mn-lt"/>
                <a:ea typeface="+mn-ea"/>
                <a:cs typeface="+mn-cs"/>
              </a:defRPr>
            </a:lvl1pPr>
          </a:lstStyle>
          <a:p>
            <a:pPr lvl="0"/>
            <a:r>
              <a:rPr/>
              <a:t>Title, Company Name</a:t>
            </a:r>
          </a:p>
        </p:txBody>
      </p:sp>
      <p:sp>
        <p:nvSpPr>
          <p:cNvPr id="3" name="Date Placeholder 2"/>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9" name="Slide Number Placeholder 8"/>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94509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16" name="Freeform 6"/>
          <p:cNvSpPr>
            <a:spLocks noEditPoints="1"/>
          </p:cNvSpPr>
          <p:nvPr/>
        </p:nvSpPr>
        <p:spPr bwMode="ltGray">
          <a:xfrm>
            <a:off x="3549650" y="1355379"/>
            <a:ext cx="458956" cy="406469"/>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D8910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a:solidFill>
                <a:srgbClr val="404040"/>
              </a:solidFill>
              <a:latin typeface="Calibri"/>
              <a:ea typeface="+mn-ea"/>
              <a:cs typeface="+mn-cs"/>
            </a:endParaRPr>
          </a:p>
        </p:txBody>
      </p:sp>
      <p:sp>
        <p:nvSpPr>
          <p:cNvPr id="2" name="Title 1"/>
          <p:cNvSpPr>
            <a:spLocks noGrp="1"/>
          </p:cNvSpPr>
          <p:nvPr>
            <p:ph type="title" hasCustomPrompt="1"/>
          </p:nvPr>
        </p:nvSpPr>
        <p:spPr>
          <a:xfrm>
            <a:off x="4114800" y="1440612"/>
            <a:ext cx="4114800" cy="2672602"/>
          </a:xfrm>
        </p:spPr>
        <p:txBody>
          <a:bodyPr anchor="t"/>
          <a:lstStyle>
            <a:lvl1pPr marL="0" indent="0" algn="l">
              <a:lnSpc>
                <a:spcPct val="110000"/>
              </a:lnSpc>
              <a:defRPr sz="2400" b="1" baseline="0"/>
            </a:lvl1pPr>
          </a:lstStyle>
          <a:p>
            <a:r>
              <a:rPr/>
              <a:t>This is a sample quote slide. Type a brief quotation inside this textbox. Add a close quote mark at the end of the quotation.”</a:t>
            </a:r>
          </a:p>
        </p:txBody>
      </p:sp>
      <p:sp>
        <p:nvSpPr>
          <p:cNvPr id="14" name="Rectangle 13"/>
          <p:cNvSpPr/>
          <p:nvPr/>
        </p:nvSpPr>
        <p:spPr bwMode="auto">
          <a:xfrm>
            <a:off x="914400" y="1370013"/>
            <a:ext cx="2286000" cy="274320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sz="2400">
              <a:solidFill>
                <a:srgbClr val="FFFFFF"/>
              </a:solidFill>
              <a:latin typeface="Calibri"/>
            </a:endParaRPr>
          </a:p>
        </p:txBody>
      </p:sp>
      <p:sp>
        <p:nvSpPr>
          <p:cNvPr id="12" name="Picture Placeholder 15"/>
          <p:cNvSpPr>
            <a:spLocks noGrp="1"/>
          </p:cNvSpPr>
          <p:nvPr>
            <p:ph type="pic" sz="quarter" idx="15" hasCustomPrompt="1"/>
          </p:nvPr>
        </p:nvSpPr>
        <p:spPr>
          <a:xfrm>
            <a:off x="978408" y="1435609"/>
            <a:ext cx="2157599" cy="2613596"/>
          </a:xfrm>
          <a:solidFill>
            <a:schemeClr val="bg2"/>
          </a:solidFill>
        </p:spPr>
        <p:txBody>
          <a:bodyPr tIns="91440">
            <a:noAutofit/>
          </a:bodyPr>
          <a:lstStyle>
            <a:lvl1pPr marL="0" indent="0" algn="ctr">
              <a:spcBef>
                <a:spcPts val="0"/>
              </a:spcBef>
              <a:buNone/>
              <a:defRPr sz="1800" b="0" baseline="0">
                <a:solidFill>
                  <a:schemeClr val="tx1"/>
                </a:solidFill>
              </a:defRPr>
            </a:lvl1pPr>
          </a:lstStyle>
          <a:p>
            <a:r>
              <a:rPr/>
              <a:t>Click icon to insert picture</a:t>
            </a:r>
          </a:p>
        </p:txBody>
      </p:sp>
      <p:sp>
        <p:nvSpPr>
          <p:cNvPr id="10" name="Text Placeholder 18"/>
          <p:cNvSpPr>
            <a:spLocks noGrp="1"/>
          </p:cNvSpPr>
          <p:nvPr>
            <p:ph type="body" sz="quarter" idx="13" hasCustomPrompt="1"/>
          </p:nvPr>
        </p:nvSpPr>
        <p:spPr>
          <a:xfrm>
            <a:off x="901460" y="4267200"/>
            <a:ext cx="2908792" cy="304800"/>
          </a:xfrm>
          <a:noFill/>
          <a:ln w="9525">
            <a:noFill/>
            <a:miter lim="800000"/>
            <a:headEnd/>
            <a:tailEnd/>
          </a:ln>
        </p:spPr>
        <p:txBody>
          <a:bodyPr vert="horz" wrap="non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1800" b="1" i="1" baseline="0">
                <a:solidFill>
                  <a:schemeClr val="tx1"/>
                </a:solidFill>
                <a:latin typeface="+mn-lt"/>
                <a:ea typeface="+mn-ea"/>
                <a:cs typeface="+mn-cs"/>
              </a:defRPr>
            </a:lvl1pPr>
          </a:lstStyle>
          <a:p>
            <a:pPr lvl="0"/>
            <a:r>
              <a:rPr/>
              <a:t>Name of Person Quoted</a:t>
            </a:r>
          </a:p>
        </p:txBody>
      </p:sp>
      <p:sp>
        <p:nvSpPr>
          <p:cNvPr id="11" name="Text Placeholder 18"/>
          <p:cNvSpPr>
            <a:spLocks noGrp="1"/>
          </p:cNvSpPr>
          <p:nvPr>
            <p:ph type="body" sz="quarter" idx="14" hasCustomPrompt="1"/>
          </p:nvPr>
        </p:nvSpPr>
        <p:spPr>
          <a:xfrm>
            <a:off x="901460" y="4572000"/>
            <a:ext cx="2908792" cy="74474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1800" b="0" i="1" baseline="0">
                <a:solidFill>
                  <a:schemeClr val="accent1"/>
                </a:solidFill>
                <a:latin typeface="+mn-lt"/>
                <a:ea typeface="+mn-ea"/>
                <a:cs typeface="+mn-cs"/>
              </a:defRPr>
            </a:lvl1pPr>
          </a:lstStyle>
          <a:p>
            <a:pPr lvl="0"/>
            <a:r>
              <a:rPr/>
              <a:t>Title, Company Name</a:t>
            </a:r>
          </a:p>
        </p:txBody>
      </p:sp>
      <p:sp>
        <p:nvSpPr>
          <p:cNvPr id="3" name="Date Placeholder 2"/>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9" name="Slide Number Placeholder 8"/>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66794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p:cSld name="Q&amp;A">
    <p:spTree>
      <p:nvGrpSpPr>
        <p:cNvPr id="1" name=""/>
        <p:cNvGrpSpPr/>
        <p:nvPr/>
      </p:nvGrpSpPr>
      <p:grpSpPr>
        <a:xfrm>
          <a:off x="0" y="0"/>
          <a:ext cx="0" cy="0"/>
          <a:chOff x="0" y="0"/>
          <a:chExt cx="0" cy="0"/>
        </a:xfrm>
      </p:grpSpPr>
      <p:grpSp>
        <p:nvGrpSpPr>
          <p:cNvPr id="16" name="Group 15"/>
          <p:cNvGrpSpPr/>
          <p:nvPr/>
        </p:nvGrpSpPr>
        <p:grpSpPr bwMode="ltGray">
          <a:xfrm>
            <a:off x="615172" y="178278"/>
            <a:ext cx="8331967" cy="2845277"/>
            <a:chOff x="610410" y="178278"/>
            <a:chExt cx="8331967" cy="2845278"/>
          </a:xfrm>
        </p:grpSpPr>
        <p:sp>
          <p:nvSpPr>
            <p:cNvPr id="17" name="Rectangle 16"/>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8" name="Rectangle 17"/>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9" name="Rectangle 18"/>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0" name="Rectangle 19"/>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1"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2" name="Rectangle 21"/>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3" name="Rectangle 22"/>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4" name="Rectangle 23"/>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5" name="Rectangle 24"/>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6" name="Rectangle 25"/>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7" name="Rectangle 26"/>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8" name="Rectangle 27"/>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9" name="Rectangle 28"/>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0" name="Rectangle 29"/>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1" name="Rectangle 30"/>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2" name="Rectangle 31"/>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3"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4" name="Rectangle 33"/>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5"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6" name="Rectangle 35"/>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7"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8"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9" name="Rectangle 38"/>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0" name="Rectangle 39"/>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1" name="Rectangle 40"/>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2" name="Rectangle 41"/>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3" name="Rectangle 42"/>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4"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5" name="Rectangle 44"/>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6" name="Rectangle 45"/>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7" name="Rectangle 46"/>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8" name="Rectangle 47"/>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0" name="Rectangle 49"/>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1" name="Rectangle 50"/>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2" name="Rectangle 51"/>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3"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4" name="Rectangle 53"/>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5"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6" name="Rectangle 55"/>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7"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8"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9" name="Rectangle 58"/>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0" name="Rectangle 59"/>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7" name="Date Placeholder 6"/>
          <p:cNvSpPr>
            <a:spLocks noGrp="1"/>
          </p:cNvSpPr>
          <p:nvPr>
            <p:ph type="dt" sz="half" idx="10"/>
          </p:nvPr>
        </p:nvSpPr>
        <p:spPr>
          <a:xfrm>
            <a:off x="5029200" y="6329172"/>
            <a:ext cx="1066800" cy="182880"/>
          </a:xfrm>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9" name="Slide Number Placeholder 8"/>
          <p:cNvSpPr>
            <a:spLocks noGrp="1"/>
          </p:cNvSpPr>
          <p:nvPr>
            <p:ph type="sldNum" sz="quarter" idx="12"/>
          </p:nvPr>
        </p:nvSpPr>
        <p:spPr>
          <a:xfrm>
            <a:off x="8292954" y="6329172"/>
            <a:ext cx="393846" cy="182880"/>
          </a:xfrm>
        </p:spPr>
        <p:txBody>
          <a:bodyPr/>
          <a:lstStyle>
            <a:lvl1pPr algn="r">
              <a:defRPr>
                <a:solidFill>
                  <a:schemeClr val="tx1">
                    <a:lumMod val="60000"/>
                    <a:lumOff val="40000"/>
                  </a:schemeClr>
                </a:solidFill>
              </a:defRPr>
            </a:lvl1pPr>
          </a:lstStyle>
          <a:p>
            <a:fld id="{C51EAA63-D034-42AE-91FA-B13B9518C7BE}" type="slidenum">
              <a:rPr>
                <a:solidFill>
                  <a:srgbClr val="404040">
                    <a:lumMod val="60000"/>
                    <a:lumOff val="40000"/>
                  </a:srgbClr>
                </a:solidFill>
                <a:latin typeface="Calibri"/>
              </a:rPr>
              <a:pPr/>
              <a:t>‹#›</a:t>
            </a:fld>
            <a:endParaRPr>
              <a:solidFill>
                <a:srgbClr val="404040">
                  <a:lumMod val="60000"/>
                  <a:lumOff val="40000"/>
                </a:srgbClr>
              </a:solidFill>
              <a:latin typeface="Calibri"/>
            </a:endParaRPr>
          </a:p>
        </p:txBody>
      </p:sp>
      <p:grpSp>
        <p:nvGrpSpPr>
          <p:cNvPr id="61" name="Frame"/>
          <p:cNvGrpSpPr/>
          <p:nvPr/>
        </p:nvGrpSpPr>
        <p:grpSpPr bwMode="invGray">
          <a:xfrm>
            <a:off x="0" y="0"/>
            <a:ext cx="9144000" cy="6858000"/>
            <a:chOff x="0" y="0"/>
            <a:chExt cx="9144000" cy="6858000"/>
          </a:xfrm>
        </p:grpSpPr>
        <p:sp>
          <p:nvSpPr>
            <p:cNvPr id="62" name="Rectangle 61"/>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3" name="Rectangle 6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4" name="Rectangle 6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65" name="Rectangle 6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70" name="TextBox 69"/>
          <p:cNvSpPr txBox="1"/>
          <p:nvPr/>
        </p:nvSpPr>
        <p:spPr>
          <a:xfrm>
            <a:off x="1306199" y="4027226"/>
            <a:ext cx="883806" cy="1304925"/>
          </a:xfrm>
          <a:prstGeom prst="rect">
            <a:avLst/>
          </a:prstGeom>
          <a:noFill/>
        </p:spPr>
        <p:txBody>
          <a:bodyPr wrap="square" lIns="0" tIns="0" rIns="0" bIns="0" rtlCol="0">
            <a:noAutofit/>
          </a:bodyPr>
          <a:lstStyle/>
          <a:p>
            <a:pPr algn="ctr" defTabSz="914400" fontAlgn="auto">
              <a:lnSpc>
                <a:spcPct val="90000"/>
              </a:lnSpc>
              <a:spcBef>
                <a:spcPts val="0"/>
              </a:spcBef>
              <a:spcAft>
                <a:spcPts val="0"/>
              </a:spcAft>
            </a:pPr>
            <a:r>
              <a:rPr sz="6600">
                <a:solidFill>
                  <a:srgbClr val="C4C4C4"/>
                </a:solidFill>
                <a:latin typeface="Calibri"/>
                <a:ea typeface="+mn-ea"/>
                <a:cs typeface="+mn-cs"/>
              </a:rPr>
              <a:t>&amp;</a:t>
            </a:r>
          </a:p>
        </p:txBody>
      </p:sp>
      <p:sp>
        <p:nvSpPr>
          <p:cNvPr id="71" name="TextBox 70"/>
          <p:cNvSpPr txBox="1"/>
          <p:nvPr/>
        </p:nvSpPr>
        <p:spPr>
          <a:xfrm>
            <a:off x="867540" y="4011283"/>
            <a:ext cx="967895" cy="1246517"/>
          </a:xfrm>
          <a:prstGeom prst="rect">
            <a:avLst/>
          </a:prstGeom>
          <a:noFill/>
        </p:spPr>
        <p:txBody>
          <a:bodyPr wrap="square" lIns="0" tIns="0" rIns="0" bIns="0" rtlCol="0">
            <a:noAutofit/>
          </a:bodyPr>
          <a:lstStyle/>
          <a:p>
            <a:pPr defTabSz="914400" fontAlgn="auto">
              <a:lnSpc>
                <a:spcPct val="90000"/>
              </a:lnSpc>
              <a:spcBef>
                <a:spcPts val="0"/>
              </a:spcBef>
              <a:spcAft>
                <a:spcPts val="0"/>
              </a:spcAft>
            </a:pPr>
            <a:r>
              <a:rPr sz="7200" b="1">
                <a:solidFill>
                  <a:srgbClr val="404040"/>
                </a:solidFill>
                <a:latin typeface="Calibri"/>
                <a:ea typeface="+mn-ea"/>
                <a:cs typeface="+mn-cs"/>
              </a:rPr>
              <a:t>Q</a:t>
            </a:r>
          </a:p>
        </p:txBody>
      </p:sp>
      <p:sp>
        <p:nvSpPr>
          <p:cNvPr id="72" name="TextBox 71"/>
          <p:cNvSpPr txBox="1"/>
          <p:nvPr/>
        </p:nvSpPr>
        <p:spPr>
          <a:xfrm>
            <a:off x="1967134" y="4011283"/>
            <a:ext cx="847305" cy="1246517"/>
          </a:xfrm>
          <a:prstGeom prst="rect">
            <a:avLst/>
          </a:prstGeom>
          <a:noFill/>
        </p:spPr>
        <p:txBody>
          <a:bodyPr wrap="square" lIns="0" tIns="0" rIns="0" bIns="0" rtlCol="0">
            <a:noAutofit/>
          </a:bodyPr>
          <a:lstStyle/>
          <a:p>
            <a:pPr defTabSz="914400" fontAlgn="auto">
              <a:lnSpc>
                <a:spcPct val="90000"/>
              </a:lnSpc>
              <a:spcBef>
                <a:spcPts val="0"/>
              </a:spcBef>
              <a:spcAft>
                <a:spcPts val="0"/>
              </a:spcAft>
            </a:pPr>
            <a:r>
              <a:rPr sz="7200" b="1">
                <a:solidFill>
                  <a:srgbClr val="404040"/>
                </a:solidFill>
                <a:latin typeface="Calibri"/>
                <a:ea typeface="+mn-ea"/>
                <a:cs typeface="+mn-cs"/>
              </a:rPr>
              <a:t>A</a:t>
            </a:r>
          </a:p>
        </p:txBody>
      </p:sp>
    </p:spTree>
    <p:extLst>
      <p:ext uri="{BB962C8B-B14F-4D97-AF65-F5344CB8AC3E}">
        <p14:creationId xmlns:p14="http://schemas.microsoft.com/office/powerpoint/2010/main" val="328792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p:cSld name="Thank You External">
    <p:spTree>
      <p:nvGrpSpPr>
        <p:cNvPr id="1" name=""/>
        <p:cNvGrpSpPr/>
        <p:nvPr/>
      </p:nvGrpSpPr>
      <p:grpSpPr>
        <a:xfrm>
          <a:off x="0" y="0"/>
          <a:ext cx="0" cy="0"/>
          <a:chOff x="0" y="0"/>
          <a:chExt cx="0" cy="0"/>
        </a:xfrm>
      </p:grpSpPr>
      <p:grpSp>
        <p:nvGrpSpPr>
          <p:cNvPr id="74" name="Group 73"/>
          <p:cNvGrpSpPr/>
          <p:nvPr/>
        </p:nvGrpSpPr>
        <p:grpSpPr bwMode="ltGray">
          <a:xfrm>
            <a:off x="615172" y="178278"/>
            <a:ext cx="8331967" cy="2845277"/>
            <a:chOff x="610410" y="178278"/>
            <a:chExt cx="8331967" cy="2845278"/>
          </a:xfrm>
        </p:grpSpPr>
        <p:sp>
          <p:nvSpPr>
            <p:cNvPr id="75" name="Rectangle 74"/>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6" name="Rectangle 75"/>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7" name="Rectangle 76"/>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8" name="Rectangle 77"/>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9"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0" name="Rectangle 79"/>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1" name="Rectangle 80"/>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2" name="Rectangle 81"/>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3" name="Rectangle 82"/>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4" name="Rectangle 83"/>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5" name="Rectangle 84"/>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6" name="Rectangle 85"/>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7" name="Rectangle 86"/>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8" name="Rectangle 87"/>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9" name="Rectangle 88"/>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0" name="Rectangle 89"/>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1"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2" name="Rectangle 91"/>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3"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4" name="Rectangle 93"/>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5"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6"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7" name="Rectangle 96"/>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8" name="Rectangle 97"/>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9" name="Rectangle 98"/>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0" name="Rectangle 99"/>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1" name="Rectangle 100"/>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2"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3" name="Rectangle 102"/>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4" name="Rectangle 103"/>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5" name="Rectangle 104"/>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6" name="Rectangle 105"/>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7" name="Rectangle 106"/>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8" name="Rectangle 107"/>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9" name="Rectangle 108"/>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0" name="Rectangle 109"/>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1"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2" name="Rectangle 111"/>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3"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4" name="Rectangle 113"/>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5"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6"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7" name="Rectangle 116"/>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8" name="Rectangle 117"/>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123" name="Frame"/>
          <p:cNvGrpSpPr/>
          <p:nvPr/>
        </p:nvGrpSpPr>
        <p:grpSpPr bwMode="invGray">
          <a:xfrm>
            <a:off x="0" y="0"/>
            <a:ext cx="9144000" cy="6858000"/>
            <a:chOff x="0" y="0"/>
            <a:chExt cx="9144000" cy="6858000"/>
          </a:xfrm>
        </p:grpSpPr>
        <p:sp>
          <p:nvSpPr>
            <p:cNvPr id="124" name="Rectangle 123"/>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5" name="Rectangle 124"/>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6" name="Rectangle 125"/>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27" name="Rectangle 126"/>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4" name="TextBox 3"/>
          <p:cNvSpPr txBox="1"/>
          <p:nvPr/>
        </p:nvSpPr>
        <p:spPr>
          <a:xfrm>
            <a:off x="910670" y="3401683"/>
            <a:ext cx="3661330" cy="439312"/>
          </a:xfrm>
          <a:prstGeom prst="rect">
            <a:avLst/>
          </a:prstGeom>
          <a:noFill/>
        </p:spPr>
        <p:txBody>
          <a:bodyPr wrap="square" lIns="0" tIns="0" rIns="0" bIns="0" rtlCol="0">
            <a:noAutofit/>
          </a:bodyPr>
          <a:lstStyle/>
          <a:p>
            <a:pPr defTabSz="914400" fontAlgn="auto">
              <a:lnSpc>
                <a:spcPct val="90000"/>
              </a:lnSpc>
              <a:spcBef>
                <a:spcPts val="0"/>
              </a:spcBef>
              <a:spcAft>
                <a:spcPts val="0"/>
              </a:spcAft>
            </a:pPr>
            <a:r>
              <a:rPr sz="3200" b="1">
                <a:solidFill>
                  <a:srgbClr val="404040"/>
                </a:solidFill>
                <a:latin typeface="Calibri"/>
                <a:ea typeface="+mn-ea"/>
                <a:cs typeface="+mn-cs"/>
              </a:rPr>
              <a:t>Thank you!</a:t>
            </a:r>
          </a:p>
        </p:txBody>
      </p:sp>
      <p:sp>
        <p:nvSpPr>
          <p:cNvPr id="2" name="Title 1"/>
          <p:cNvSpPr>
            <a:spLocks noGrp="1"/>
          </p:cNvSpPr>
          <p:nvPr>
            <p:ph type="ctrTitle" hasCustomPrompt="1"/>
          </p:nvPr>
        </p:nvSpPr>
        <p:spPr>
          <a:xfrm>
            <a:off x="914400" y="4464315"/>
            <a:ext cx="7315202" cy="403225"/>
          </a:xfrm>
        </p:spPr>
        <p:txBody>
          <a:bodyPr anchor="t"/>
          <a:lstStyle>
            <a:lvl1pPr>
              <a:lnSpc>
                <a:spcPct val="90000"/>
              </a:lnSpc>
              <a:defRPr sz="2400"/>
            </a:lvl1pPr>
          </a:lstStyle>
          <a:p>
            <a:r>
              <a:rPr/>
              <a:t>Click to add presenter’s name</a:t>
            </a:r>
          </a:p>
        </p:txBody>
      </p:sp>
      <p:sp>
        <p:nvSpPr>
          <p:cNvPr id="3" name="Subtitle 2"/>
          <p:cNvSpPr>
            <a:spLocks noGrp="1"/>
          </p:cNvSpPr>
          <p:nvPr>
            <p:ph type="subTitle" idx="1" hasCustomPrompt="1"/>
          </p:nvPr>
        </p:nvSpPr>
        <p:spPr>
          <a:xfrm>
            <a:off x="914399" y="4910670"/>
            <a:ext cx="7315202" cy="651930"/>
          </a:xfrm>
        </p:spPr>
        <p:txBody>
          <a:bodyPr>
            <a:noAutofit/>
          </a:bodyPr>
          <a:lstStyle>
            <a:lvl1pPr marL="0" indent="0" algn="l">
              <a:spcBef>
                <a:spcPts val="0"/>
              </a:spcBef>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Presenter’s email</a:t>
            </a:r>
            <a:br>
              <a:rPr/>
            </a:br>
            <a:r>
              <a:rPr/>
              <a:t>Presenter’s phone</a:t>
            </a:r>
          </a:p>
        </p:txBody>
      </p:sp>
      <p:sp>
        <p:nvSpPr>
          <p:cNvPr id="57" name="Rectangle 6"/>
          <p:cNvSpPr>
            <a:spLocks noChangeArrowheads="1"/>
          </p:cNvSpPr>
          <p:nvPr/>
        </p:nvSpPr>
        <p:spPr bwMode="auto">
          <a:xfrm>
            <a:off x="908808" y="5638800"/>
            <a:ext cx="7320792" cy="534625"/>
          </a:xfrm>
          <a:prstGeom prst="rect">
            <a:avLst/>
          </a:prstGeom>
          <a:noFill/>
          <a:ln w="9525">
            <a:noFill/>
            <a:miter lim="800000"/>
            <a:headEnd/>
            <a:tailEnd/>
          </a:ln>
          <a:effectLst/>
        </p:spPr>
        <p:txBody>
          <a:bodyPr wrap="square" lIns="0" tIns="0" rIns="0" bIns="0" anchor="b">
            <a:noAutofit/>
          </a:bodyPr>
          <a:lstStyle/>
          <a:p>
            <a:pPr defTabSz="914400" fontAlgn="auto">
              <a:lnSpc>
                <a:spcPct val="90000"/>
              </a:lnSpc>
              <a:spcBef>
                <a:spcPts val="400"/>
              </a:spcBef>
              <a:spcAft>
                <a:spcPts val="0"/>
              </a:spcAft>
            </a:pPr>
            <a:r>
              <a:rPr sz="800" b="1">
                <a:solidFill>
                  <a:srgbClr val="404040"/>
                </a:solidFill>
                <a:latin typeface="Calibri"/>
                <a:ea typeface="+mn-ea"/>
                <a:cs typeface="+mn-cs"/>
              </a:rPr>
              <a:t>Copyright © 2014 Symantec Corporation. All rights reserved. </a:t>
            </a:r>
            <a:r>
              <a:rPr sz="800">
                <a:solidFill>
                  <a:srgbClr val="404040"/>
                </a:solidFill>
                <a:latin typeface="Calibri"/>
                <a:ea typeface="+mn-ea"/>
                <a:cs typeface="+mn-cs"/>
              </a:rPr>
              <a:t>Symantec and the Symantec Logo are trademarks or registered trademarks of Symantec Corporation or its affiliates in the U.S. and other countries.  Other names may be trademarks of their respective owners.</a:t>
            </a:r>
          </a:p>
          <a:p>
            <a:pPr defTabSz="914400" fontAlgn="auto">
              <a:lnSpc>
                <a:spcPct val="90000"/>
              </a:lnSpc>
              <a:spcBef>
                <a:spcPts val="400"/>
              </a:spcBef>
              <a:spcAft>
                <a:spcPts val="0"/>
              </a:spcAft>
            </a:pPr>
            <a:r>
              <a:rPr sz="800">
                <a:solidFill>
                  <a:srgbClr val="404040"/>
                </a:solidFill>
                <a:latin typeface="Calibri"/>
                <a:ea typeface="+mn-ea"/>
                <a:cs typeface="+mn-cs"/>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58"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Tree>
    <p:extLst>
      <p:ext uri="{BB962C8B-B14F-4D97-AF65-F5344CB8AC3E}">
        <p14:creationId xmlns:p14="http://schemas.microsoft.com/office/powerpoint/2010/main" val="323247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p:cSld name="Thank You Internal">
    <p:spTree>
      <p:nvGrpSpPr>
        <p:cNvPr id="1" name=""/>
        <p:cNvGrpSpPr/>
        <p:nvPr/>
      </p:nvGrpSpPr>
      <p:grpSpPr>
        <a:xfrm>
          <a:off x="0" y="0"/>
          <a:ext cx="0" cy="0"/>
          <a:chOff x="0" y="0"/>
          <a:chExt cx="0" cy="0"/>
        </a:xfrm>
      </p:grpSpPr>
      <p:grpSp>
        <p:nvGrpSpPr>
          <p:cNvPr id="74" name="Group 73"/>
          <p:cNvGrpSpPr/>
          <p:nvPr/>
        </p:nvGrpSpPr>
        <p:grpSpPr bwMode="ltGray">
          <a:xfrm>
            <a:off x="615172" y="178278"/>
            <a:ext cx="8331967" cy="2845277"/>
            <a:chOff x="610410" y="178278"/>
            <a:chExt cx="8331967" cy="2845278"/>
          </a:xfrm>
        </p:grpSpPr>
        <p:sp>
          <p:nvSpPr>
            <p:cNvPr id="75" name="Rectangle 74"/>
            <p:cNvSpPr/>
            <p:nvPr/>
          </p:nvSpPr>
          <p:spPr bwMode="ltGray">
            <a:xfrm>
              <a:off x="7760115" y="178278"/>
              <a:ext cx="1182262" cy="1193799"/>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6" name="Rectangle 75"/>
            <p:cNvSpPr/>
            <p:nvPr/>
          </p:nvSpPr>
          <p:spPr bwMode="ltGray">
            <a:xfrm>
              <a:off x="7342753" y="1065916"/>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7" name="Rectangle 76"/>
            <p:cNvSpPr/>
            <p:nvPr/>
          </p:nvSpPr>
          <p:spPr bwMode="ltGray">
            <a:xfrm>
              <a:off x="6727716" y="943452"/>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8" name="Rectangle 77"/>
            <p:cNvSpPr/>
            <p:nvPr/>
          </p:nvSpPr>
          <p:spPr bwMode="ltGray">
            <a:xfrm>
              <a:off x="7342754" y="1065916"/>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79" name="Rectangle 23"/>
            <p:cNvSpPr/>
            <p:nvPr/>
          </p:nvSpPr>
          <p:spPr bwMode="ltGray">
            <a:xfrm>
              <a:off x="7760115" y="943452"/>
              <a:ext cx="135715" cy="42862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0" name="Rectangle 79"/>
            <p:cNvSpPr/>
            <p:nvPr/>
          </p:nvSpPr>
          <p:spPr bwMode="ltGray">
            <a:xfrm>
              <a:off x="7760115" y="1065916"/>
              <a:ext cx="491179" cy="30616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1" name="Rectangle 80"/>
            <p:cNvSpPr/>
            <p:nvPr/>
          </p:nvSpPr>
          <p:spPr bwMode="ltGray">
            <a:xfrm>
              <a:off x="7760115" y="1065916"/>
              <a:ext cx="135716" cy="306161"/>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2" name="Rectangle 81"/>
            <p:cNvSpPr/>
            <p:nvPr/>
          </p:nvSpPr>
          <p:spPr bwMode="ltGray">
            <a:xfrm>
              <a:off x="7064243" y="129683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3" name="Rectangle 82"/>
            <p:cNvSpPr/>
            <p:nvPr/>
          </p:nvSpPr>
          <p:spPr bwMode="ltGray">
            <a:xfrm>
              <a:off x="7342753" y="1296831"/>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4" name="Rectangle 83"/>
            <p:cNvSpPr/>
            <p:nvPr/>
          </p:nvSpPr>
          <p:spPr bwMode="ltGray">
            <a:xfrm>
              <a:off x="6579483" y="1913285"/>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5" name="Rectangle 84"/>
            <p:cNvSpPr/>
            <p:nvPr/>
          </p:nvSpPr>
          <p:spPr bwMode="ltGray">
            <a:xfrm>
              <a:off x="6727716" y="1913285"/>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6" name="Rectangle 85"/>
            <p:cNvSpPr/>
            <p:nvPr/>
          </p:nvSpPr>
          <p:spPr bwMode="ltGray">
            <a:xfrm>
              <a:off x="4700590" y="1307021"/>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7" name="Rectangle 86"/>
            <p:cNvSpPr/>
            <p:nvPr/>
          </p:nvSpPr>
          <p:spPr bwMode="ltGray">
            <a:xfrm>
              <a:off x="4124326" y="189757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8" name="Rectangle 87"/>
            <p:cNvSpPr/>
            <p:nvPr/>
          </p:nvSpPr>
          <p:spPr bwMode="ltGray">
            <a:xfrm>
              <a:off x="3206751" y="1535622"/>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89" name="Rectangle 88"/>
            <p:cNvSpPr/>
            <p:nvPr/>
          </p:nvSpPr>
          <p:spPr bwMode="ltGray">
            <a:xfrm>
              <a:off x="785069" y="2029017"/>
              <a:ext cx="508907" cy="51387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0" name="Rectangle 89"/>
            <p:cNvSpPr/>
            <p:nvPr/>
          </p:nvSpPr>
          <p:spPr bwMode="ltGray">
            <a:xfrm>
              <a:off x="5279710" y="982650"/>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1" name="Rectangle 43"/>
            <p:cNvSpPr/>
            <p:nvPr/>
          </p:nvSpPr>
          <p:spPr bwMode="ltGray">
            <a:xfrm>
              <a:off x="5279710" y="1307021"/>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2" name="Rectangle 91"/>
            <p:cNvSpPr/>
            <p:nvPr/>
          </p:nvSpPr>
          <p:spPr bwMode="ltGray">
            <a:xfrm>
              <a:off x="5607932" y="83345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3" name="Rectangle 46"/>
            <p:cNvSpPr/>
            <p:nvPr/>
          </p:nvSpPr>
          <p:spPr bwMode="ltGray">
            <a:xfrm>
              <a:off x="5607932" y="982650"/>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4" name="Rectangle 93"/>
            <p:cNvSpPr/>
            <p:nvPr/>
          </p:nvSpPr>
          <p:spPr bwMode="ltGray">
            <a:xfrm>
              <a:off x="5814966" y="1071851"/>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5" name="Rectangle 46"/>
            <p:cNvSpPr/>
            <p:nvPr/>
          </p:nvSpPr>
          <p:spPr bwMode="ltGray">
            <a:xfrm>
              <a:off x="5814966" y="1071851"/>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6" name="Rectangle 53"/>
            <p:cNvSpPr/>
            <p:nvPr/>
          </p:nvSpPr>
          <p:spPr bwMode="ltGray">
            <a:xfrm>
              <a:off x="4700590" y="1897572"/>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7" name="Rectangle 96"/>
            <p:cNvSpPr/>
            <p:nvPr/>
          </p:nvSpPr>
          <p:spPr bwMode="ltGray">
            <a:xfrm>
              <a:off x="4214766" y="2200326"/>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8" name="Rectangle 97"/>
            <p:cNvSpPr/>
            <p:nvPr/>
          </p:nvSpPr>
          <p:spPr bwMode="ltGray">
            <a:xfrm>
              <a:off x="3776616" y="2783396"/>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99" name="Rectangle 98"/>
            <p:cNvSpPr/>
            <p:nvPr/>
          </p:nvSpPr>
          <p:spPr bwMode="ltGray">
            <a:xfrm>
              <a:off x="2927048" y="2101537"/>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0" name="Rectangle 99"/>
            <p:cNvSpPr/>
            <p:nvPr/>
          </p:nvSpPr>
          <p:spPr bwMode="ltGray">
            <a:xfrm>
              <a:off x="2515005" y="201949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1" name="Rectangle 100"/>
            <p:cNvSpPr/>
            <p:nvPr/>
          </p:nvSpPr>
          <p:spPr bwMode="ltGray">
            <a:xfrm>
              <a:off x="2927049" y="2101537"/>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2" name="Rectangle 23"/>
            <p:cNvSpPr/>
            <p:nvPr/>
          </p:nvSpPr>
          <p:spPr bwMode="ltGray">
            <a:xfrm>
              <a:off x="3206660" y="2019492"/>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3" name="Rectangle 102"/>
            <p:cNvSpPr/>
            <p:nvPr/>
          </p:nvSpPr>
          <p:spPr bwMode="ltGray">
            <a:xfrm>
              <a:off x="3206660" y="2101537"/>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4" name="Rectangle 103"/>
            <p:cNvSpPr/>
            <p:nvPr/>
          </p:nvSpPr>
          <p:spPr bwMode="ltGray">
            <a:xfrm>
              <a:off x="2740461" y="2256238"/>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5" name="Rectangle 104"/>
            <p:cNvSpPr/>
            <p:nvPr/>
          </p:nvSpPr>
          <p:spPr bwMode="ltGray">
            <a:xfrm>
              <a:off x="2927048" y="2256238"/>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6" name="Rectangle 105"/>
            <p:cNvSpPr/>
            <p:nvPr/>
          </p:nvSpPr>
          <p:spPr bwMode="ltGray">
            <a:xfrm>
              <a:off x="2415696" y="2669231"/>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7" name="Rectangle 106"/>
            <p:cNvSpPr/>
            <p:nvPr/>
          </p:nvSpPr>
          <p:spPr bwMode="ltGray">
            <a:xfrm>
              <a:off x="2515005" y="2669231"/>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8" name="Rectangle 107"/>
            <p:cNvSpPr/>
            <p:nvPr/>
          </p:nvSpPr>
          <p:spPr bwMode="ltGray">
            <a:xfrm>
              <a:off x="3206661" y="2101537"/>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09" name="Rectangle 108"/>
            <p:cNvSpPr/>
            <p:nvPr/>
          </p:nvSpPr>
          <p:spPr bwMode="ltGray">
            <a:xfrm>
              <a:off x="1158559" y="2250875"/>
              <a:ext cx="527374" cy="532521"/>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0" name="Rectangle 109"/>
            <p:cNvSpPr/>
            <p:nvPr/>
          </p:nvSpPr>
          <p:spPr bwMode="ltGray">
            <a:xfrm>
              <a:off x="1551010" y="2031059"/>
              <a:ext cx="554855" cy="56027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1" name="Rectangle 43"/>
            <p:cNvSpPr/>
            <p:nvPr/>
          </p:nvSpPr>
          <p:spPr bwMode="ltGray">
            <a:xfrm>
              <a:off x="1551010" y="2250875"/>
              <a:ext cx="134923" cy="34045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2" name="Rectangle 111"/>
            <p:cNvSpPr/>
            <p:nvPr/>
          </p:nvSpPr>
          <p:spPr bwMode="ltGray">
            <a:xfrm>
              <a:off x="1773436" y="1929956"/>
              <a:ext cx="210258" cy="21251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3" name="Rectangle 46"/>
            <p:cNvSpPr/>
            <p:nvPr/>
          </p:nvSpPr>
          <p:spPr bwMode="ltGray">
            <a:xfrm>
              <a:off x="1773436" y="2031059"/>
              <a:ext cx="210258" cy="111414"/>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4" name="Rectangle 113"/>
            <p:cNvSpPr/>
            <p:nvPr/>
          </p:nvSpPr>
          <p:spPr bwMode="ltGray">
            <a:xfrm>
              <a:off x="1913736" y="2091508"/>
              <a:ext cx="275048" cy="27800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5" name="Rectangle 46"/>
            <p:cNvSpPr/>
            <p:nvPr/>
          </p:nvSpPr>
          <p:spPr bwMode="ltGray">
            <a:xfrm>
              <a:off x="1913736" y="2091508"/>
              <a:ext cx="69958" cy="50965"/>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6" name="Rectangle 74"/>
            <p:cNvSpPr/>
            <p:nvPr/>
          </p:nvSpPr>
          <p:spPr bwMode="ltGray">
            <a:xfrm>
              <a:off x="1158559" y="2250875"/>
              <a:ext cx="135417" cy="292015"/>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7" name="Rectangle 116"/>
            <p:cNvSpPr/>
            <p:nvPr/>
          </p:nvSpPr>
          <p:spPr bwMode="ltGray">
            <a:xfrm>
              <a:off x="835434" y="2213106"/>
              <a:ext cx="234241" cy="23675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18" name="Rectangle 117"/>
            <p:cNvSpPr/>
            <p:nvPr/>
          </p:nvSpPr>
          <p:spPr bwMode="ltGray">
            <a:xfrm>
              <a:off x="610410" y="2761214"/>
              <a:ext cx="158015" cy="15971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grpSp>
        <p:nvGrpSpPr>
          <p:cNvPr id="155" name="Frame"/>
          <p:cNvGrpSpPr/>
          <p:nvPr/>
        </p:nvGrpSpPr>
        <p:grpSpPr bwMode="invGray">
          <a:xfrm>
            <a:off x="0" y="0"/>
            <a:ext cx="9144000" cy="6858000"/>
            <a:chOff x="0" y="0"/>
            <a:chExt cx="9144000" cy="6858000"/>
          </a:xfrm>
        </p:grpSpPr>
        <p:sp>
          <p:nvSpPr>
            <p:cNvPr id="156" name="Rectangle 155"/>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7" name="Rectangle 156"/>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8" name="Rectangle 157"/>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159" name="Rectangle 158"/>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4" name="TextBox 3"/>
          <p:cNvSpPr txBox="1"/>
          <p:nvPr/>
        </p:nvSpPr>
        <p:spPr>
          <a:xfrm>
            <a:off x="910670" y="3401683"/>
            <a:ext cx="3661330" cy="439312"/>
          </a:xfrm>
          <a:prstGeom prst="rect">
            <a:avLst/>
          </a:prstGeom>
          <a:noFill/>
        </p:spPr>
        <p:txBody>
          <a:bodyPr wrap="square" lIns="0" tIns="0" rIns="0" bIns="0" rtlCol="0">
            <a:noAutofit/>
          </a:bodyPr>
          <a:lstStyle/>
          <a:p>
            <a:pPr defTabSz="914400" fontAlgn="auto">
              <a:lnSpc>
                <a:spcPct val="90000"/>
              </a:lnSpc>
              <a:spcBef>
                <a:spcPts val="0"/>
              </a:spcBef>
              <a:spcAft>
                <a:spcPts val="0"/>
              </a:spcAft>
            </a:pPr>
            <a:r>
              <a:rPr sz="3200" b="1">
                <a:solidFill>
                  <a:srgbClr val="404040"/>
                </a:solidFill>
                <a:latin typeface="Calibri"/>
                <a:ea typeface="+mn-ea"/>
                <a:cs typeface="+mn-cs"/>
              </a:rPr>
              <a:t>Thank you!</a:t>
            </a:r>
          </a:p>
        </p:txBody>
      </p:sp>
      <p:sp>
        <p:nvSpPr>
          <p:cNvPr id="2" name="Title 1"/>
          <p:cNvSpPr>
            <a:spLocks noGrp="1"/>
          </p:cNvSpPr>
          <p:nvPr>
            <p:ph type="ctrTitle" hasCustomPrompt="1"/>
          </p:nvPr>
        </p:nvSpPr>
        <p:spPr>
          <a:xfrm>
            <a:off x="914400" y="4464315"/>
            <a:ext cx="7315202" cy="403225"/>
          </a:xfrm>
        </p:spPr>
        <p:txBody>
          <a:bodyPr anchor="t"/>
          <a:lstStyle>
            <a:lvl1pPr>
              <a:lnSpc>
                <a:spcPct val="90000"/>
              </a:lnSpc>
              <a:defRPr sz="2400"/>
            </a:lvl1pPr>
          </a:lstStyle>
          <a:p>
            <a:r>
              <a:rPr/>
              <a:t>Click to add presenter’s name</a:t>
            </a:r>
          </a:p>
        </p:txBody>
      </p:sp>
      <p:sp>
        <p:nvSpPr>
          <p:cNvPr id="3" name="Subtitle 2"/>
          <p:cNvSpPr>
            <a:spLocks noGrp="1"/>
          </p:cNvSpPr>
          <p:nvPr>
            <p:ph type="subTitle" idx="1" hasCustomPrompt="1"/>
          </p:nvPr>
        </p:nvSpPr>
        <p:spPr>
          <a:xfrm>
            <a:off x="914399" y="4910670"/>
            <a:ext cx="7315202" cy="651930"/>
          </a:xfrm>
        </p:spPr>
        <p:txBody>
          <a:bodyPr>
            <a:noAutofit/>
          </a:bodyPr>
          <a:lstStyle>
            <a:lvl1pPr marL="0" indent="0" algn="l">
              <a:spcBef>
                <a:spcPts val="0"/>
              </a:spcBef>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Presenter’s email</a:t>
            </a:r>
            <a:br>
              <a:rPr/>
            </a:br>
            <a:r>
              <a:rPr/>
              <a:t>Presenter’s phone</a:t>
            </a:r>
          </a:p>
        </p:txBody>
      </p:sp>
      <p:sp>
        <p:nvSpPr>
          <p:cNvPr id="57" name="Rectangle 6"/>
          <p:cNvSpPr>
            <a:spLocks noChangeArrowheads="1"/>
          </p:cNvSpPr>
          <p:nvPr/>
        </p:nvSpPr>
        <p:spPr bwMode="auto">
          <a:xfrm>
            <a:off x="908808" y="5867400"/>
            <a:ext cx="7320792" cy="298853"/>
          </a:xfrm>
          <a:prstGeom prst="rect">
            <a:avLst/>
          </a:prstGeom>
          <a:noFill/>
          <a:ln w="9525">
            <a:noFill/>
            <a:miter lim="800000"/>
            <a:headEnd/>
            <a:tailEnd/>
          </a:ln>
          <a:effectLst/>
        </p:spPr>
        <p:txBody>
          <a:bodyPr wrap="square" lIns="0" tIns="0" rIns="0" bIns="0" anchor="b">
            <a:noAutofit/>
          </a:bodyPr>
          <a:lstStyle/>
          <a:p>
            <a:pPr defTabSz="914400" fontAlgn="auto">
              <a:lnSpc>
                <a:spcPct val="90000"/>
              </a:lnSpc>
              <a:spcBef>
                <a:spcPts val="0"/>
              </a:spcBef>
              <a:spcAft>
                <a:spcPts val="0"/>
              </a:spcAft>
            </a:pPr>
            <a:r>
              <a:rPr sz="800" b="1">
                <a:solidFill>
                  <a:srgbClr val="404040"/>
                </a:solidFill>
                <a:latin typeface="Calibri"/>
                <a:ea typeface="+mn-ea"/>
                <a:cs typeface="+mn-cs"/>
              </a:rPr>
              <a:t>SYMANTEC PROPRIETARY/CONFIDENTIAL – INTERNAL USE ONLY</a:t>
            </a:r>
            <a:br>
              <a:rPr sz="800" b="1">
                <a:solidFill>
                  <a:srgbClr val="404040"/>
                </a:solidFill>
                <a:latin typeface="Calibri"/>
                <a:ea typeface="+mn-ea"/>
                <a:cs typeface="+mn-cs"/>
              </a:rPr>
            </a:br>
            <a:r>
              <a:rPr sz="800">
                <a:solidFill>
                  <a:srgbClr val="404040"/>
                </a:solidFill>
                <a:latin typeface="Calibri"/>
                <a:ea typeface="+mn-ea"/>
                <a:cs typeface="+mn-cs"/>
              </a:rPr>
              <a:t>Copyright © 2014 Symantec Corporation. All rights reserved.</a:t>
            </a:r>
          </a:p>
        </p:txBody>
      </p:sp>
      <p:pic>
        <p:nvPicPr>
          <p:cNvPr id="58"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288" y="834568"/>
            <a:ext cx="2194560" cy="579039"/>
          </a:xfrm>
          <a:prstGeom prst="rect">
            <a:avLst/>
          </a:prstGeom>
        </p:spPr>
      </p:pic>
    </p:spTree>
    <p:extLst>
      <p:ext uri="{BB962C8B-B14F-4D97-AF65-F5344CB8AC3E}">
        <p14:creationId xmlns:p14="http://schemas.microsoft.com/office/powerpoint/2010/main" val="66331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2" y="304800"/>
            <a:ext cx="8229598" cy="838200"/>
          </a:xfrm>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5" name="Footer Placeholder 4"/>
          <p:cNvSpPr>
            <a:spLocks noGrp="1"/>
          </p:cNvSpPr>
          <p:nvPr>
            <p:ph type="ftr" sz="quarter" idx="11"/>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6" name="Slide Number Placeholder 5"/>
          <p:cNvSpPr>
            <a:spLocks noGrp="1"/>
          </p:cNvSpPr>
          <p:nvPr>
            <p:ph type="sldNum" sz="quarter" idx="12"/>
          </p:nvPr>
        </p:nvSpPr>
        <p:spPr/>
        <p:txBody>
          <a:bodyPr/>
          <a:lstStyle/>
          <a:p>
            <a:fld id="{8BF906E5-C384-47B9-9DB1-FC459299E421}"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2701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3F3103B-51B5-4341-A1E5-4F82027328ED}" type="datetimeFigureOut">
              <a:rPr lang="en-US"/>
              <a:pPr>
                <a:defRPr/>
              </a:pPr>
              <a:t>4/18/2016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B87A5C2-F7E1-8A42-A893-428A4B3E3D82}" type="slidenum">
              <a:rPr lang="en-US"/>
              <a:pPr>
                <a:defRPr/>
              </a:pPr>
              <a:t>‹#›</a:t>
            </a:fld>
            <a:endParaRPr lang="en-US" dirty="0"/>
          </a:p>
        </p:txBody>
      </p:sp>
    </p:spTree>
    <p:extLst>
      <p:ext uri="{BB962C8B-B14F-4D97-AF65-F5344CB8AC3E}">
        <p14:creationId xmlns:p14="http://schemas.microsoft.com/office/powerpoint/2010/main" val="2010117100"/>
      </p:ext>
    </p:extLst>
  </p:cSld>
  <p:clrMapOvr>
    <a:masterClrMapping/>
  </p:clrMapOvr>
  <p:hf sldNum="0" hdr="0" ftr="0" dt="0"/>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33400"/>
            <a:ext cx="838200" cy="5410200"/>
          </a:xfrm>
        </p:spPr>
        <p:txBody>
          <a:bodyPr vert="eaVert"/>
          <a:lstStyle>
            <a:lvl1pPr>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457200" y="533400"/>
            <a:ext cx="7087374"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a:solidFill>
                <a:srgbClr val="404040">
                  <a:lumMod val="60000"/>
                  <a:lumOff val="40000"/>
                </a:srgbClr>
              </a:solidFill>
              <a:latin typeface="Calibri"/>
            </a:endParaRPr>
          </a:p>
        </p:txBody>
      </p:sp>
      <p:sp>
        <p:nvSpPr>
          <p:cNvPr id="8" name="Footer Placeholder 7"/>
          <p:cNvSpPr>
            <a:spLocks noGrp="1"/>
          </p:cNvSpPr>
          <p:nvPr>
            <p:ph type="ftr" sz="quarter" idx="11"/>
          </p:nvPr>
        </p:nvSpPr>
        <p:spPr/>
        <p:txBody>
          <a:bodyPr/>
          <a:lstStyle/>
          <a:p>
            <a:r>
              <a:rPr lang="en-US" smtClean="0">
                <a:solidFill>
                  <a:srgbClr val="404040">
                    <a:lumMod val="60000"/>
                    <a:lumOff val="40000"/>
                  </a:srgbClr>
                </a:solidFill>
                <a:latin typeface="Calibri"/>
              </a:rPr>
              <a:t>Mobility: Suite - What's New in 5.1</a:t>
            </a:r>
            <a:endParaRPr>
              <a:solidFill>
                <a:srgbClr val="404040">
                  <a:lumMod val="60000"/>
                  <a:lumOff val="40000"/>
                </a:srgbClr>
              </a:solidFill>
              <a:latin typeface="Calibri"/>
            </a:endParaRPr>
          </a:p>
        </p:txBody>
      </p:sp>
      <p:sp>
        <p:nvSpPr>
          <p:cNvPr id="9" name="Slide Number Placeholder 8"/>
          <p:cNvSpPr>
            <a:spLocks noGrp="1"/>
          </p:cNvSpPr>
          <p:nvPr>
            <p:ph type="sldNum" sz="quarter" idx="12"/>
          </p:nvPr>
        </p:nvSpPr>
        <p:spPr/>
        <p:txBody>
          <a:bodyPr/>
          <a:lstStyle/>
          <a:p>
            <a:fld id="{C51EAA63-D034-42AE-91FA-B13B9518C7BE}" type="slidenum">
              <a:rPr>
                <a:solidFill>
                  <a:srgbClr val="404040"/>
                </a:solidFill>
                <a:latin typeface="Calibri"/>
              </a:rPr>
              <a:pPr/>
              <a:t>‹#›</a:t>
            </a:fld>
            <a:endParaRPr>
              <a:solidFill>
                <a:srgbClr val="404040"/>
              </a:solidFill>
              <a:latin typeface="Calibri"/>
            </a:endParaRPr>
          </a:p>
        </p:txBody>
      </p:sp>
    </p:spTree>
    <p:extLst>
      <p:ext uri="{BB962C8B-B14F-4D97-AF65-F5344CB8AC3E}">
        <p14:creationId xmlns:p14="http://schemas.microsoft.com/office/powerpoint/2010/main" val="217345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32685B-24C3-3B44-AAED-CED230BC8A2A}" type="datetimeFigureOut">
              <a:rPr lang="en-US"/>
              <a:pPr>
                <a:defRPr/>
              </a:pPr>
              <a:t>4/18/2016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Symantec Mobile Management 7.1</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13360B7-1480-9B44-9254-E1200796840D}" type="slidenum">
              <a:rPr lang="en-US"/>
              <a:pPr>
                <a:defRPr/>
              </a:pPr>
              <a:t>‹#›</a:t>
            </a:fld>
            <a:endParaRPr lang="en-US" dirty="0"/>
          </a:p>
        </p:txBody>
      </p:sp>
    </p:spTree>
    <p:extLst>
      <p:ext uri="{BB962C8B-B14F-4D97-AF65-F5344CB8AC3E}">
        <p14:creationId xmlns:p14="http://schemas.microsoft.com/office/powerpoint/2010/main" val="367717077"/>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itle 3"/>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5" name="Slide Number Placeholder 12"/>
          <p:cNvSpPr>
            <a:spLocks noGrp="1"/>
          </p:cNvSpPr>
          <p:nvPr>
            <p:ph type="sldNum" sz="quarter" idx="10"/>
          </p:nvPr>
        </p:nvSpPr>
        <p:spPr>
          <a:xfrm>
            <a:off x="8386763" y="6294438"/>
            <a:ext cx="520700" cy="365125"/>
          </a:xfrm>
        </p:spPr>
        <p:txBody>
          <a:bodyPr/>
          <a:lstStyle>
            <a:lvl1pPr algn="ctr">
              <a:defRPr sz="1200">
                <a:solidFill>
                  <a:srgbClr val="FFFFFF"/>
                </a:solidFill>
              </a:defRPr>
            </a:lvl1pPr>
          </a:lstStyle>
          <a:p>
            <a:pPr>
              <a:defRPr/>
            </a:pPr>
            <a:fld id="{D1CD7C7A-A113-504C-AEBB-9FAB4DBC2685}" type="slidenum">
              <a:rPr lang="en-US"/>
              <a:pPr>
                <a:defRPr/>
              </a:pPr>
              <a:t>‹#›</a:t>
            </a:fld>
            <a:endParaRPr lang="en-US" dirty="0"/>
          </a:p>
        </p:txBody>
      </p:sp>
      <p:sp>
        <p:nvSpPr>
          <p:cNvPr id="6" name="Footer Placeholder 11"/>
          <p:cNvSpPr>
            <a:spLocks noGrp="1"/>
          </p:cNvSpPr>
          <p:nvPr>
            <p:ph type="ftr" sz="quarter" idx="11"/>
          </p:nvPr>
        </p:nvSpPr>
        <p:spPr>
          <a:xfrm>
            <a:off x="244475" y="6292850"/>
            <a:ext cx="6623050" cy="365125"/>
          </a:xfrm>
        </p:spPr>
        <p:txBody>
          <a:bodyPr/>
          <a:lstStyle>
            <a:lvl1pPr algn="l">
              <a:defRPr sz="1200">
                <a:solidFill>
                  <a:schemeClr val="tx1"/>
                </a:solidFill>
                <a:latin typeface="+mn-lt"/>
              </a:defRPr>
            </a:lvl1pPr>
          </a:lstStyle>
          <a:p>
            <a:pPr>
              <a:defRPr/>
            </a:pPr>
            <a:r>
              <a:rPr lang="en-US"/>
              <a:t>Symantec App Center</a:t>
            </a:r>
            <a:endParaRPr lang="en-US" dirty="0"/>
          </a:p>
        </p:txBody>
      </p:sp>
    </p:spTree>
    <p:extLst>
      <p:ext uri="{BB962C8B-B14F-4D97-AF65-F5344CB8AC3E}">
        <p14:creationId xmlns:p14="http://schemas.microsoft.com/office/powerpoint/2010/main" val="12846074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8"/>
          <p:cNvGrpSpPr>
            <a:grpSpLocks/>
          </p:cNvGrpSpPr>
          <p:nvPr/>
        </p:nvGrpSpPr>
        <p:grpSpPr bwMode="auto">
          <a:xfrm>
            <a:off x="227013" y="6327775"/>
            <a:ext cx="8691562" cy="301625"/>
            <a:chOff x="227015" y="6321297"/>
            <a:chExt cx="8691371" cy="301752"/>
          </a:xfrm>
        </p:grpSpPr>
        <p:sp>
          <p:nvSpPr>
            <p:cNvPr id="6" name="Round Same Side Corner Rectangle 5"/>
            <p:cNvSpPr/>
            <p:nvPr userDrawn="1"/>
          </p:nvSpPr>
          <p:spPr bwMode="auto">
            <a:xfrm rot="16200000">
              <a:off x="4136080" y="2412232"/>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7" name="Round Same Side Corner Rectangle 6"/>
            <p:cNvSpPr/>
            <p:nvPr userDrawn="1"/>
          </p:nvSpPr>
          <p:spPr bwMode="auto">
            <a:xfrm rot="5400000">
              <a:off x="8499228" y="6203891"/>
              <a:ext cx="301752" cy="536563"/>
            </a:xfrm>
            <a:prstGeom prst="round2SameRect">
              <a:avLst>
                <a:gd name="adj1" fmla="val 50000"/>
                <a:gd name="adj2" fmla="val 0"/>
              </a:avLst>
            </a:prstGeom>
            <a:solidFill>
              <a:schemeClr val="bg2">
                <a:lumMod val="65000"/>
                <a:lumOff val="35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grpSp>
      <p:pic>
        <p:nvPicPr>
          <p:cNvPr id="8" name="Picture 14" descr="SYM_Horiz_RGB_rev.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invGray">
          <a:xfrm>
            <a:off x="804863" y="758825"/>
            <a:ext cx="2430462"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blurRad="63500" dist="38099" dir="2700000" algn="ctr" rotWithShape="0">
                    <a:srgbClr val="9A918C">
                      <a:alpha val="74998"/>
                    </a:srgbClr>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1"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2"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4"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6"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5" name="Rectangle 3"/>
          <p:cNvSpPr>
            <a:spLocks noGrp="1" noChangeArrowheads="1"/>
          </p:cNvSpPr>
          <p:nvPr>
            <p:ph type="ctrTitle"/>
          </p:nvPr>
        </p:nvSpPr>
        <p:spPr bwMode="black">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bwMode="black">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tx1"/>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chemeClr val="bg2">
                    <a:lumMod val="95000"/>
                    <a:lumOff val="5000"/>
                  </a:schemeClr>
                </a:solidFill>
                <a:latin typeface="Calibri" pitchFamily="34" charset="0"/>
                <a:cs typeface="Calibri" pitchFamily="34" charset="0"/>
              </a:defRPr>
            </a:lvl1pPr>
          </a:lstStyle>
          <a:p>
            <a:pPr>
              <a:defRPr/>
            </a:pPr>
            <a:endParaRPr lang="en-US"/>
          </a:p>
        </p:txBody>
      </p:sp>
      <p:sp>
        <p:nvSpPr>
          <p:cNvPr id="38" name="Rectangle 6"/>
          <p:cNvSpPr>
            <a:spLocks noGrp="1" noChangeArrowheads="1"/>
          </p:cNvSpPr>
          <p:nvPr>
            <p:ph type="sldNum" sz="quarter" idx="12"/>
          </p:nvPr>
        </p:nvSpPr>
        <p:spPr/>
        <p:txBody>
          <a:bodyPr/>
          <a:lstStyle>
            <a:lvl1pPr eaLnBrk="0" hangingPunct="0">
              <a:defRPr sz="1000" b="1">
                <a:solidFill>
                  <a:schemeClr val="tx1"/>
                </a:solidFill>
                <a:latin typeface="Calibri" pitchFamily="34" charset="0"/>
                <a:cs typeface="Calibri" pitchFamily="34" charset="0"/>
              </a:defRPr>
            </a:lvl1pPr>
          </a:lstStyle>
          <a:p>
            <a:pPr>
              <a:defRPr/>
            </a:pPr>
            <a:fld id="{14FCD241-6EC2-D948-B4AA-F978963A231E}" type="slidenum">
              <a:rPr lang="en-US"/>
              <a:pPr>
                <a:defRPr/>
              </a:pPr>
              <a:t>‹#›</a:t>
            </a:fld>
            <a:endParaRPr lang="en-US"/>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defRPr lang="en-US" sz="1600" b="0" baseline="0">
                <a:solidFill>
                  <a:schemeClr val="tx1"/>
                </a:solidFill>
                <a:latin typeface="+mn-lt"/>
                <a:ea typeface="+mn-ea"/>
                <a:cs typeface="+mn-cs"/>
              </a:defRPr>
            </a:lvl1pPr>
          </a:lstStyle>
          <a:p>
            <a:pPr>
              <a:defRPr/>
            </a:pPr>
            <a:fld id="{CFD78A7C-5242-7B48-A413-7E9A379C5B12}" type="datetimeFigureOut">
              <a:rPr lang="en-US"/>
              <a:pPr>
                <a:defRPr/>
              </a:pPr>
              <a:t>4/18/2016</a:t>
            </a:fld>
            <a:endParaRPr/>
          </a:p>
        </p:txBody>
      </p:sp>
    </p:spTree>
    <p:extLst>
      <p:ext uri="{BB962C8B-B14F-4D97-AF65-F5344CB8AC3E}">
        <p14:creationId xmlns:p14="http://schemas.microsoft.com/office/powerpoint/2010/main" val="295707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ransition with Background Pictur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5" name="Round Same Side Corner Rectangle 4"/>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pic>
        <p:nvPicPr>
          <p:cNvPr id="6" name="Picture 14" descr="SYM_Horiz_RG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a:lvl1pPr>
          </a:lstStyle>
          <a:p>
            <a:pPr>
              <a:defRPr/>
            </a:pPr>
            <a:endParaRPr lang="en-US"/>
          </a:p>
        </p:txBody>
      </p:sp>
      <p:sp>
        <p:nvSpPr>
          <p:cNvPr id="8" name="Rectangle 6"/>
          <p:cNvSpPr>
            <a:spLocks noGrp="1" noChangeArrowheads="1"/>
          </p:cNvSpPr>
          <p:nvPr>
            <p:ph type="sldNum" sz="quarter" idx="11"/>
          </p:nvPr>
        </p:nvSpPr>
        <p:spPr/>
        <p:txBody>
          <a:bodyPr/>
          <a:lstStyle>
            <a:lvl1pPr>
              <a:defRPr/>
            </a:lvl1pPr>
          </a:lstStyle>
          <a:p>
            <a:pPr>
              <a:defRPr/>
            </a:pPr>
            <a:fld id="{F4FBFDFC-CC35-3F48-8DAE-DC76666B4C31}" type="slidenum">
              <a:rPr lang="en-US"/>
              <a:pPr>
                <a:defRPr/>
              </a:pPr>
              <a:t>‹#›</a:t>
            </a:fld>
            <a:endParaRPr lang="en-US"/>
          </a:p>
        </p:txBody>
      </p:sp>
    </p:spTree>
    <p:extLst>
      <p:ext uri="{BB962C8B-B14F-4D97-AF65-F5344CB8AC3E}">
        <p14:creationId xmlns:p14="http://schemas.microsoft.com/office/powerpoint/2010/main" val="39887788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11113"/>
            <a:ext cx="9147175"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ftr" sz="quarter" idx="10"/>
          </p:nvPr>
        </p:nvSpPr>
        <p:spPr/>
        <p:txBody>
          <a:bodyPr/>
          <a:lstStyle>
            <a:lvl1pPr>
              <a:defRPr>
                <a:solidFill>
                  <a:schemeClr val="bg2">
                    <a:lumMod val="95000"/>
                    <a:lumOff val="5000"/>
                  </a:schemeClr>
                </a:solidFill>
              </a:defRPr>
            </a:lvl1pPr>
          </a:lstStyle>
          <a:p>
            <a:pPr>
              <a:defRPr/>
            </a:pPr>
            <a:r>
              <a:rPr lang="en-US"/>
              <a:t>Presentation Identifier Goes Here</a:t>
            </a:r>
          </a:p>
        </p:txBody>
      </p:sp>
      <p:sp>
        <p:nvSpPr>
          <p:cNvPr id="6" name="Rectangle 6"/>
          <p:cNvSpPr>
            <a:spLocks noGrp="1" noChangeArrowheads="1"/>
          </p:cNvSpPr>
          <p:nvPr>
            <p:ph type="sldNum" sz="quarter" idx="11"/>
          </p:nvPr>
        </p:nvSpPr>
        <p:spPr/>
        <p:txBody>
          <a:bodyPr/>
          <a:lstStyle>
            <a:lvl1pPr>
              <a:defRPr>
                <a:solidFill>
                  <a:schemeClr val="tx1"/>
                </a:solidFill>
              </a:defRPr>
            </a:lvl1pPr>
          </a:lstStyle>
          <a:p>
            <a:pPr>
              <a:defRPr/>
            </a:pPr>
            <a:fld id="{F8D55012-D9B1-3D49-971C-6499C42E0117}" type="slidenum">
              <a:rPr lang="en-US"/>
              <a:pPr>
                <a:defRPr/>
              </a:pPr>
              <a:t>‹#›</a:t>
            </a:fld>
            <a:endParaRPr lang="en-US"/>
          </a:p>
        </p:txBody>
      </p:sp>
    </p:spTree>
    <p:extLst>
      <p:ext uri="{BB962C8B-B14F-4D97-AF65-F5344CB8AC3E}">
        <p14:creationId xmlns:p14="http://schemas.microsoft.com/office/powerpoint/2010/main" val="549317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8136"/>
            <a:ext cx="8382000" cy="403485"/>
          </a:xfrm>
          <a:noFill/>
          <a:ln w="9525">
            <a:noFill/>
            <a:miter lim="800000"/>
            <a:headEnd/>
            <a:tailEnd/>
          </a:ln>
        </p:spPr>
        <p:txBody>
          <a:bodyPr/>
          <a:lstStyle>
            <a:lvl1pPr>
              <a:buNone/>
              <a:defRPr lang="en-US" sz="2400" b="1" dirty="0">
                <a:solidFill>
                  <a:schemeClr val="tx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endParaRPr lang="en-US"/>
          </a:p>
        </p:txBody>
      </p:sp>
      <p:sp>
        <p:nvSpPr>
          <p:cNvPr id="6" name="Rectangle 6"/>
          <p:cNvSpPr>
            <a:spLocks noGrp="1" noChangeArrowheads="1"/>
          </p:cNvSpPr>
          <p:nvPr>
            <p:ph type="sldNum" sz="quarter" idx="14"/>
          </p:nvPr>
        </p:nvSpPr>
        <p:spPr>
          <a:ln/>
        </p:spPr>
        <p:txBody>
          <a:bodyPr/>
          <a:lstStyle>
            <a:lvl1pPr>
              <a:defRPr/>
            </a:lvl1pPr>
          </a:lstStyle>
          <a:p>
            <a:pPr>
              <a:defRPr/>
            </a:pPr>
            <a:fld id="{3F59445C-8008-AD46-8C71-F6641CEC4EAD}" type="slidenum">
              <a:rPr lang="en-US"/>
              <a:pPr>
                <a:defRPr/>
              </a:pPr>
              <a:t>‹#›</a:t>
            </a:fld>
            <a:endParaRPr lang="en-US"/>
          </a:p>
        </p:txBody>
      </p:sp>
    </p:spTree>
    <p:extLst>
      <p:ext uri="{BB962C8B-B14F-4D97-AF65-F5344CB8AC3E}">
        <p14:creationId xmlns:p14="http://schemas.microsoft.com/office/powerpoint/2010/main" val="1134719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3352"/>
            <a:ext cx="4076700" cy="4498848"/>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3352"/>
            <a:ext cx="4061460" cy="4498848"/>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6152"/>
            <a:ext cx="4093564" cy="403485"/>
          </a:xfrm>
        </p:spPr>
        <p:txBody>
          <a:bodyPr/>
          <a:lstStyle>
            <a:lvl1pPr>
              <a:buNone/>
              <a:defRPr b="1">
                <a:solidFill>
                  <a:schemeClr val="tx1"/>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6152"/>
            <a:ext cx="4061460" cy="403485"/>
          </a:xfrm>
        </p:spPr>
        <p:txBody>
          <a:bodyPr/>
          <a:lstStyle>
            <a:lvl1pPr>
              <a:buNone/>
              <a:defRPr b="1">
                <a:solidFill>
                  <a:schemeClr val="tx1"/>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endParaRPr lang="en-US"/>
          </a:p>
        </p:txBody>
      </p:sp>
      <p:sp>
        <p:nvSpPr>
          <p:cNvPr id="10" name="Rectangle 6"/>
          <p:cNvSpPr>
            <a:spLocks noGrp="1" noChangeArrowheads="1"/>
          </p:cNvSpPr>
          <p:nvPr>
            <p:ph type="sldNum" sz="quarter" idx="16"/>
          </p:nvPr>
        </p:nvSpPr>
        <p:spPr/>
        <p:txBody>
          <a:bodyPr/>
          <a:lstStyle>
            <a:lvl1pPr>
              <a:defRPr/>
            </a:lvl1pPr>
          </a:lstStyle>
          <a:p>
            <a:pPr>
              <a:defRPr/>
            </a:pPr>
            <a:fld id="{200AAF42-6B42-5C43-8183-8E30BFEF44E0}" type="slidenum">
              <a:rPr lang="en-US"/>
              <a:pPr>
                <a:defRPr/>
              </a:pPr>
              <a:t>‹#›</a:t>
            </a:fld>
            <a:endParaRPr lang="en-US"/>
          </a:p>
        </p:txBody>
      </p:sp>
    </p:spTree>
    <p:extLst>
      <p:ext uri="{BB962C8B-B14F-4D97-AF65-F5344CB8AC3E}">
        <p14:creationId xmlns:p14="http://schemas.microsoft.com/office/powerpoint/2010/main" val="235471925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grpSp>
        <p:nvGrpSpPr>
          <p:cNvPr id="4" name="Group 8"/>
          <p:cNvGrpSpPr>
            <a:grpSpLocks/>
          </p:cNvGrpSpPr>
          <p:nvPr/>
        </p:nvGrpSpPr>
        <p:grpSpPr bwMode="auto">
          <a:xfrm>
            <a:off x="227013" y="6323013"/>
            <a:ext cx="8691562" cy="301625"/>
            <a:chOff x="227016" y="6323678"/>
            <a:chExt cx="8691370" cy="301752"/>
          </a:xfrm>
        </p:grpSpPr>
        <p:sp>
          <p:nvSpPr>
            <p:cNvPr id="5" name="Round Same Side Corner Rectangle 4"/>
            <p:cNvSpPr/>
            <p:nvPr userDrawn="1"/>
          </p:nvSpPr>
          <p:spPr bwMode="auto">
            <a:xfrm rot="16200000">
              <a:off x="3391560" y="3159134"/>
              <a:ext cx="301752" cy="6630841"/>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6" name="Round Same Side Corner Rectangle 5"/>
            <p:cNvSpPr/>
            <p:nvPr userDrawn="1"/>
          </p:nvSpPr>
          <p:spPr bwMode="auto">
            <a:xfrm rot="5400000">
              <a:off x="8499228" y="6206272"/>
              <a:ext cx="301752" cy="536563"/>
            </a:xfrm>
            <a:prstGeom prst="round2SameRect">
              <a:avLst>
                <a:gd name="adj1" fmla="val 50000"/>
                <a:gd name="adj2" fmla="val 0"/>
              </a:avLst>
            </a:prstGeom>
            <a:solidFill>
              <a:schemeClr val="bg2">
                <a:lumMod val="65000"/>
                <a:lumOff val="35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grpSp>
      <p:pic>
        <p:nvPicPr>
          <p:cNvPr id="7" name="Picture 14" descr="SYM_Horiz_RGB_rev.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invGray">
          <a:xfrm>
            <a:off x="7013575" y="6308725"/>
            <a:ext cx="1214438"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blurRad="63500" dist="38099" dir="2700000" algn="ctr" rotWithShape="0">
                    <a:srgbClr val="9A918C">
                      <a:alpha val="74998"/>
                    </a:srgbClr>
                  </a:outerShdw>
                </a:effectLst>
              </a14:hiddenEffects>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0"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2"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1"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2"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4"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5" name="Rectangle 3"/>
          <p:cNvSpPr>
            <a:spLocks noGrp="1" noChangeArrowheads="1"/>
          </p:cNvSpPr>
          <p:nvPr>
            <p:ph type="ctrTitle"/>
          </p:nvPr>
        </p:nvSpPr>
        <p:spPr bwMode="black">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5" name="Rectangle 4"/>
          <p:cNvSpPr>
            <a:spLocks noGrp="1" noChangeArrowheads="1"/>
          </p:cNvSpPr>
          <p:nvPr>
            <p:ph type="subTitle" idx="1"/>
          </p:nvPr>
        </p:nvSpPr>
        <p:spPr bwMode="black">
          <a:xfrm>
            <a:off x="685799" y="5029200"/>
            <a:ext cx="7772400" cy="381000"/>
          </a:xfrm>
          <a:noFill/>
          <a:ln w="9525">
            <a:noFill/>
            <a:miter lim="800000"/>
            <a:headEnd/>
            <a:tailEnd/>
          </a:ln>
        </p:spPr>
        <p:txBody>
          <a:bodyPr/>
          <a:lstStyle>
            <a:lvl1pPr marL="0" indent="0">
              <a:buFontTx/>
              <a:buNone/>
              <a:defRPr lang="en-US" sz="2400" b="1" dirty="0">
                <a:solidFill>
                  <a:schemeClr val="tx2"/>
                </a:solidFill>
                <a:latin typeface="+mj-lt"/>
                <a:ea typeface="+mn-ea"/>
                <a:cs typeface="+mn-cs"/>
              </a:defRPr>
            </a:lvl1pPr>
          </a:lstStyle>
          <a:p>
            <a:pPr lvl="0"/>
            <a:r>
              <a:rPr lang="en-US" smtClean="0"/>
              <a:t>Click to edit Master subtitle style</a:t>
            </a:r>
            <a:endParaRPr lang="en-US" dirty="0"/>
          </a:p>
        </p:txBody>
      </p:sp>
      <p:sp>
        <p:nvSpPr>
          <p:cNvPr id="36" name="Rectangle 5"/>
          <p:cNvSpPr>
            <a:spLocks noGrp="1" noChangeArrowheads="1"/>
          </p:cNvSpPr>
          <p:nvPr>
            <p:ph type="ftr" sz="quarter" idx="10"/>
          </p:nvPr>
        </p:nvSpPr>
        <p:spPr/>
        <p:txBody>
          <a:bodyPr/>
          <a:lstStyle>
            <a:lvl1pPr algn="l" eaLnBrk="0" hangingPunct="0">
              <a:defRPr sz="1200">
                <a:solidFill>
                  <a:schemeClr val="bg2">
                    <a:lumMod val="95000"/>
                    <a:lumOff val="5000"/>
                  </a:schemeClr>
                </a:solidFill>
                <a:latin typeface="Calibri" pitchFamily="34" charset="0"/>
                <a:cs typeface="Calibri" pitchFamily="34" charset="0"/>
              </a:defRPr>
            </a:lvl1pPr>
          </a:lstStyle>
          <a:p>
            <a:pPr>
              <a:defRPr/>
            </a:pPr>
            <a:endParaRPr lang="en-US"/>
          </a:p>
        </p:txBody>
      </p:sp>
      <p:sp>
        <p:nvSpPr>
          <p:cNvPr id="37" name="Rectangle 6"/>
          <p:cNvSpPr>
            <a:spLocks noGrp="1" noChangeArrowheads="1"/>
          </p:cNvSpPr>
          <p:nvPr>
            <p:ph type="sldNum" sz="quarter" idx="11"/>
          </p:nvPr>
        </p:nvSpPr>
        <p:spPr/>
        <p:txBody>
          <a:bodyPr/>
          <a:lstStyle>
            <a:lvl1pPr eaLnBrk="0" hangingPunct="0">
              <a:defRPr sz="1000" b="1">
                <a:solidFill>
                  <a:schemeClr val="tx1"/>
                </a:solidFill>
                <a:latin typeface="Calibri" pitchFamily="34" charset="0"/>
                <a:cs typeface="Calibri" pitchFamily="34" charset="0"/>
              </a:defRPr>
            </a:lvl1pPr>
          </a:lstStyle>
          <a:p>
            <a:pPr>
              <a:defRPr/>
            </a:pPr>
            <a:fld id="{26733B15-5632-8146-BF57-23417DBF71C0}" type="slidenum">
              <a:rPr lang="en-US"/>
              <a:pPr>
                <a:defRPr/>
              </a:pPr>
              <a:t>‹#›</a:t>
            </a:fld>
            <a:endParaRPr lang="en-US"/>
          </a:p>
        </p:txBody>
      </p:sp>
    </p:spTree>
    <p:extLst>
      <p:ext uri="{BB962C8B-B14F-4D97-AF65-F5344CB8AC3E}">
        <p14:creationId xmlns:p14="http://schemas.microsoft.com/office/powerpoint/2010/main" val="3909774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ransition with Background Picture">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hidden">
          <a:xfrm>
            <a:off x="-635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p:nvSpPr>
        <p:spPr bwMode="auto">
          <a:xfrm rot="16200000">
            <a:off x="3391694" y="3158332"/>
            <a:ext cx="301625" cy="6630987"/>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5" name="Round Same Side Corner Rectangle 4"/>
          <p:cNvSpPr/>
          <p:nvPr/>
        </p:nvSpPr>
        <p:spPr bwMode="auto">
          <a:xfrm rot="5400000">
            <a:off x="8499475" y="6205538"/>
            <a:ext cx="301625" cy="536575"/>
          </a:xfrm>
          <a:prstGeom prst="round2SameRect">
            <a:avLst>
              <a:gd name="adj1" fmla="val 50000"/>
              <a:gd name="adj2" fmla="val 0"/>
            </a:avLst>
          </a:prstGeom>
          <a:solidFill>
            <a:schemeClr val="bg2">
              <a:lumMod val="65000"/>
              <a:lumOff val="35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pic>
        <p:nvPicPr>
          <p:cNvPr id="6" name="Picture 14" descr="SYM_Horiz_RGB_rev.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invGray">
          <a:xfrm>
            <a:off x="7013575" y="6308725"/>
            <a:ext cx="1214438"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solidFill>
                  <a:schemeClr val="tx1"/>
                </a:solidFill>
              </a:defRPr>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lgn="l" eaLnBrk="0" hangingPunct="0">
              <a:defRPr sz="1200">
                <a:solidFill>
                  <a:schemeClr val="bg2">
                    <a:lumMod val="95000"/>
                    <a:lumOff val="5000"/>
                  </a:schemeClr>
                </a:solidFill>
                <a:latin typeface="Calibri" pitchFamily="34" charset="0"/>
                <a:cs typeface="Calibri" pitchFamily="34" charset="0"/>
              </a:defRPr>
            </a:lvl1pPr>
          </a:lstStyle>
          <a:p>
            <a:pPr>
              <a:defRPr/>
            </a:pPr>
            <a:endParaRPr lang="en-US"/>
          </a:p>
        </p:txBody>
      </p:sp>
      <p:sp>
        <p:nvSpPr>
          <p:cNvPr id="8" name="Rectangle 6"/>
          <p:cNvSpPr>
            <a:spLocks noGrp="1" noChangeArrowheads="1"/>
          </p:cNvSpPr>
          <p:nvPr>
            <p:ph type="sldNum" sz="quarter" idx="11"/>
          </p:nvPr>
        </p:nvSpPr>
        <p:spPr/>
        <p:txBody>
          <a:bodyPr/>
          <a:lstStyle>
            <a:lvl1pPr eaLnBrk="0" hangingPunct="0">
              <a:defRPr sz="1000" b="1">
                <a:solidFill>
                  <a:schemeClr val="tx1"/>
                </a:solidFill>
                <a:latin typeface="Calibri" pitchFamily="34" charset="0"/>
                <a:cs typeface="Calibri" pitchFamily="34" charset="0"/>
              </a:defRPr>
            </a:lvl1pPr>
          </a:lstStyle>
          <a:p>
            <a:pPr>
              <a:defRPr/>
            </a:pPr>
            <a:fld id="{C0B052EE-5C63-3B4F-8749-EA620DFF1CF4}" type="slidenum">
              <a:rPr lang="en-US"/>
              <a:pPr>
                <a:defRPr/>
              </a:pPr>
              <a:t>‹#›</a:t>
            </a:fld>
            <a:endParaRPr lang="en-US"/>
          </a:p>
        </p:txBody>
      </p:sp>
    </p:spTree>
    <p:extLst>
      <p:ext uri="{BB962C8B-B14F-4D97-AF65-F5344CB8AC3E}">
        <p14:creationId xmlns:p14="http://schemas.microsoft.com/office/powerpoint/2010/main" val="2433060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6151"/>
            <a:ext cx="8382001" cy="4956048"/>
          </a:xfrm>
        </p:spPr>
        <p:txBody>
          <a:bodyPr/>
          <a:lstStyle/>
          <a:p>
            <a:pPr lvl="0"/>
            <a:r>
              <a:rPr lang="en-US" noProof="0" smtClean="0"/>
              <a:t>Click icon to add chart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a:ln/>
        </p:spPr>
        <p:txBody>
          <a:bodyPr/>
          <a:lstStyle>
            <a:lvl1pPr>
              <a:defRPr/>
            </a:lvl1pPr>
          </a:lstStyle>
          <a:p>
            <a:pPr>
              <a:defRPr/>
            </a:pPr>
            <a:endParaRPr lang="en-US"/>
          </a:p>
        </p:txBody>
      </p:sp>
      <p:sp>
        <p:nvSpPr>
          <p:cNvPr id="5" name="Rectangle 6"/>
          <p:cNvSpPr>
            <a:spLocks noGrp="1" noChangeArrowheads="1"/>
          </p:cNvSpPr>
          <p:nvPr>
            <p:ph type="sldNum" sz="quarter" idx="14"/>
          </p:nvPr>
        </p:nvSpPr>
        <p:spPr>
          <a:ln/>
        </p:spPr>
        <p:txBody>
          <a:bodyPr/>
          <a:lstStyle>
            <a:lvl1pPr>
              <a:defRPr/>
            </a:lvl1pPr>
          </a:lstStyle>
          <a:p>
            <a:pPr>
              <a:defRPr/>
            </a:pPr>
            <a:fld id="{CEFB71F5-0612-B04D-9416-A95CC24BC126}" type="slidenum">
              <a:rPr lang="en-US"/>
              <a:pPr>
                <a:defRPr/>
              </a:pPr>
              <a:t>‹#›</a:t>
            </a:fld>
            <a:endParaRPr lang="en-US"/>
          </a:p>
        </p:txBody>
      </p:sp>
    </p:spTree>
    <p:extLst>
      <p:ext uri="{BB962C8B-B14F-4D97-AF65-F5344CB8AC3E}">
        <p14:creationId xmlns:p14="http://schemas.microsoft.com/office/powerpoint/2010/main" val="8380380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4048"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136"/>
            <a:ext cx="8382000" cy="403485"/>
          </a:xfrm>
          <a:noFill/>
          <a:ln w="9525">
            <a:noFill/>
            <a:miter lim="800000"/>
            <a:headEnd/>
            <a:tailEnd/>
          </a:ln>
        </p:spPr>
        <p:txBody>
          <a:bodyPr/>
          <a:lstStyle>
            <a:lvl1pPr>
              <a:buNone/>
              <a:defRPr lang="en-US" sz="2400" b="1" dirty="0">
                <a:solidFill>
                  <a:schemeClr val="tx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endParaRPr lang="en-US"/>
          </a:p>
        </p:txBody>
      </p:sp>
      <p:sp>
        <p:nvSpPr>
          <p:cNvPr id="8" name="Rectangle 6"/>
          <p:cNvSpPr>
            <a:spLocks noGrp="1" noChangeArrowheads="1"/>
          </p:cNvSpPr>
          <p:nvPr>
            <p:ph type="sldNum" sz="quarter" idx="15"/>
          </p:nvPr>
        </p:nvSpPr>
        <p:spPr>
          <a:ln/>
        </p:spPr>
        <p:txBody>
          <a:bodyPr/>
          <a:lstStyle>
            <a:lvl1pPr>
              <a:defRPr/>
            </a:lvl1pPr>
          </a:lstStyle>
          <a:p>
            <a:pPr>
              <a:defRPr/>
            </a:pPr>
            <a:fld id="{BCD6427A-3AC3-834B-BFB9-EDEE0585AD99}" type="slidenum">
              <a:rPr lang="en-US"/>
              <a:pPr>
                <a:defRPr/>
              </a:pPr>
              <a:t>‹#›</a:t>
            </a:fld>
            <a:endParaRPr lang="en-US"/>
          </a:p>
        </p:txBody>
      </p:sp>
    </p:spTree>
    <p:extLst>
      <p:ext uri="{BB962C8B-B14F-4D97-AF65-F5344CB8AC3E}">
        <p14:creationId xmlns:p14="http://schemas.microsoft.com/office/powerpoint/2010/main" val="29908337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bwMode="invGray">
          <a:solidFill>
            <a:schemeClr val="bg1"/>
          </a:solidFill>
        </p:spPr>
        <p:txBody>
          <a:bodyPr/>
          <a:lstStyle>
            <a:lvl1pPr>
              <a:defRPr>
                <a:solidFill>
                  <a:schemeClr val="tx1"/>
                </a:solidFill>
              </a:defRPr>
            </a:lvl1pPr>
          </a:lstStyle>
          <a:p>
            <a:pPr lvl="0"/>
            <a:r>
              <a:rPr lang="en-US" noProof="0" smtClean="0"/>
              <a:t>Click icon to add table</a:t>
            </a:r>
            <a:endParaRPr lang="en-US" noProof="0"/>
          </a:p>
        </p:txBody>
      </p:sp>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a:ln/>
        </p:spPr>
        <p:txBody>
          <a:bodyPr/>
          <a:lstStyle>
            <a:lvl1pPr>
              <a:defRPr/>
            </a:lvl1pPr>
          </a:lstStyle>
          <a:p>
            <a:pPr>
              <a:defRPr/>
            </a:pPr>
            <a:endParaRPr lang="en-US"/>
          </a:p>
        </p:txBody>
      </p:sp>
      <p:sp>
        <p:nvSpPr>
          <p:cNvPr id="5" name="Rectangle 6"/>
          <p:cNvSpPr>
            <a:spLocks noGrp="1" noChangeArrowheads="1"/>
          </p:cNvSpPr>
          <p:nvPr>
            <p:ph type="sldNum" sz="quarter" idx="15"/>
          </p:nvPr>
        </p:nvSpPr>
        <p:spPr>
          <a:ln/>
        </p:spPr>
        <p:txBody>
          <a:bodyPr/>
          <a:lstStyle>
            <a:lvl1pPr>
              <a:defRPr/>
            </a:lvl1pPr>
          </a:lstStyle>
          <a:p>
            <a:pPr>
              <a:defRPr/>
            </a:pPr>
            <a:fld id="{7C350675-3EE0-7F48-818B-62E42D1B4934}" type="slidenum">
              <a:rPr lang="en-US"/>
              <a:pPr>
                <a:defRPr/>
              </a:pPr>
              <a:t>‹#›</a:t>
            </a:fld>
            <a:endParaRPr lang="en-US"/>
          </a:p>
        </p:txBody>
      </p:sp>
    </p:spTree>
    <p:extLst>
      <p:ext uri="{BB962C8B-B14F-4D97-AF65-F5344CB8AC3E}">
        <p14:creationId xmlns:p14="http://schemas.microsoft.com/office/powerpoint/2010/main" val="628808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6861EEDA-F213-074C-BD76-1E88FAE505CC}" type="slidenum">
              <a:rPr lang="en-US"/>
              <a:pPr>
                <a:defRPr/>
              </a:pPr>
              <a:t>‹#›</a:t>
            </a:fld>
            <a:endParaRPr lang="en-US"/>
          </a:p>
        </p:txBody>
      </p:sp>
    </p:spTree>
    <p:extLst>
      <p:ext uri="{BB962C8B-B14F-4D97-AF65-F5344CB8AC3E}">
        <p14:creationId xmlns:p14="http://schemas.microsoft.com/office/powerpoint/2010/main" val="37081642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136"/>
            <a:ext cx="8382000" cy="403485"/>
          </a:xfrm>
          <a:noFill/>
          <a:ln w="9525">
            <a:noFill/>
            <a:miter lim="800000"/>
            <a:headEnd/>
            <a:tailEnd/>
          </a:ln>
        </p:spPr>
        <p:txBody>
          <a:bodyPr/>
          <a:lstStyle>
            <a:lvl1pPr>
              <a:buNone/>
              <a:defRPr lang="en-US" sz="2400" b="1" dirty="0">
                <a:solidFill>
                  <a:schemeClr val="tx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endParaRPr lang="en-US"/>
          </a:p>
        </p:txBody>
      </p:sp>
      <p:sp>
        <p:nvSpPr>
          <p:cNvPr id="5" name="Rectangle 6"/>
          <p:cNvSpPr>
            <a:spLocks noGrp="1" noChangeArrowheads="1"/>
          </p:cNvSpPr>
          <p:nvPr>
            <p:ph type="sldNum" sz="quarter" idx="15"/>
          </p:nvPr>
        </p:nvSpPr>
        <p:spPr>
          <a:ln/>
        </p:spPr>
        <p:txBody>
          <a:bodyPr/>
          <a:lstStyle>
            <a:lvl1pPr>
              <a:defRPr/>
            </a:lvl1pPr>
          </a:lstStyle>
          <a:p>
            <a:pPr>
              <a:defRPr/>
            </a:pPr>
            <a:fld id="{A17030C3-E2D2-4B4F-9F48-6C97A7508B12}" type="slidenum">
              <a:rPr lang="en-US"/>
              <a:pPr>
                <a:defRPr/>
              </a:pPr>
              <a:t>‹#›</a:t>
            </a:fld>
            <a:endParaRPr lang="en-US"/>
          </a:p>
        </p:txBody>
      </p:sp>
    </p:spTree>
    <p:extLst>
      <p:ext uri="{BB962C8B-B14F-4D97-AF65-F5344CB8AC3E}">
        <p14:creationId xmlns:p14="http://schemas.microsoft.com/office/powerpoint/2010/main" val="1924087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a:ln/>
        </p:spPr>
        <p:txBody>
          <a:bodyPr/>
          <a:lstStyle>
            <a:lvl1pPr>
              <a:defRPr/>
            </a:lvl1pPr>
          </a:lstStyle>
          <a:p>
            <a:pPr>
              <a:defRPr/>
            </a:pPr>
            <a:endParaRPr lang="en-US"/>
          </a:p>
        </p:txBody>
      </p:sp>
      <p:sp>
        <p:nvSpPr>
          <p:cNvPr id="5" name="Rectangle 6"/>
          <p:cNvSpPr>
            <a:spLocks noGrp="1" noChangeArrowheads="1"/>
          </p:cNvSpPr>
          <p:nvPr>
            <p:ph type="sldNum" sz="quarter" idx="14"/>
          </p:nvPr>
        </p:nvSpPr>
        <p:spPr>
          <a:ln/>
        </p:spPr>
        <p:txBody>
          <a:bodyPr/>
          <a:lstStyle>
            <a:lvl1pPr>
              <a:defRPr/>
            </a:lvl1pPr>
          </a:lstStyle>
          <a:p>
            <a:pPr>
              <a:defRPr/>
            </a:pPr>
            <a:fld id="{DD389490-E34E-2C4A-9AD9-810EF5CD9E90}" type="slidenum">
              <a:rPr lang="en-US"/>
              <a:pPr>
                <a:defRPr/>
              </a:pPr>
              <a:t>‹#›</a:t>
            </a:fld>
            <a:endParaRPr lang="en-US"/>
          </a:p>
        </p:txBody>
      </p:sp>
    </p:spTree>
    <p:extLst>
      <p:ext uri="{BB962C8B-B14F-4D97-AF65-F5344CB8AC3E}">
        <p14:creationId xmlns:p14="http://schemas.microsoft.com/office/powerpoint/2010/main" val="18846581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solidFill>
                  <a:schemeClr val="tx1"/>
                </a:solidFill>
              </a:defRPr>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tx1"/>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8" name="Text Placeholder 18"/>
          <p:cNvSpPr>
            <a:spLocks noGrp="1"/>
          </p:cNvSpPr>
          <p:nvPr>
            <p:ph type="body" sz="quarter" idx="19"/>
          </p:nvPr>
        </p:nvSpPr>
        <p:spPr bwMode="invGray">
          <a:xfrm>
            <a:off x="535305" y="1126124"/>
            <a:ext cx="473076" cy="382487"/>
          </a:xfrm>
          <a:blipFill>
            <a:blip r:embed="rId2" cstate="print"/>
            <a:stretch>
              <a:fillRect/>
            </a:stretch>
          </a:blipFill>
          <a:ln w="19050">
            <a:solidFill>
              <a:srgbClr val="000000"/>
            </a:solidFill>
          </a:ln>
        </p:spPr>
        <p:txBody>
          <a:bodyPr/>
          <a:lstStyle>
            <a:lvl1pPr>
              <a:buNone/>
              <a:defRPr/>
            </a:lvl1pPr>
          </a:lstStyle>
          <a:p>
            <a:pPr lvl="0"/>
            <a:r>
              <a:rPr lang="en-US" smtClean="0"/>
              <a:t>Click to edit Master text styles</a:t>
            </a:r>
          </a:p>
        </p:txBody>
      </p:sp>
      <p:sp>
        <p:nvSpPr>
          <p:cNvPr id="9" name="Text Placeholder 18"/>
          <p:cNvSpPr>
            <a:spLocks noGrp="1"/>
          </p:cNvSpPr>
          <p:nvPr>
            <p:ph type="body" sz="quarter" idx="20"/>
          </p:nvPr>
        </p:nvSpPr>
        <p:spPr bwMode="invGray">
          <a:xfrm>
            <a:off x="5450205" y="2939684"/>
            <a:ext cx="473076" cy="382487"/>
          </a:xfrm>
          <a:blipFill>
            <a:blip r:embed="rId3" cstate="print"/>
            <a:stretch>
              <a:fillRect/>
            </a:stretch>
          </a:blipFill>
          <a:ln w="19050">
            <a:solidFill>
              <a:srgbClr val="000000"/>
            </a:solidFill>
          </a:ln>
        </p:spPr>
        <p:txBody>
          <a:bodyPr/>
          <a:lstStyle>
            <a:lvl1pPr>
              <a:buNone/>
              <a:defRPr/>
            </a:lvl1pPr>
          </a:lstStyle>
          <a:p>
            <a:pPr lvl="0"/>
            <a:r>
              <a:rPr lang="en-US" smtClean="0"/>
              <a:t>Click to edit Master text styles</a:t>
            </a:r>
          </a:p>
        </p:txBody>
      </p:sp>
      <p:sp>
        <p:nvSpPr>
          <p:cNvPr id="6" name="Rectangle 5"/>
          <p:cNvSpPr>
            <a:spLocks noGrp="1" noChangeArrowheads="1"/>
          </p:cNvSpPr>
          <p:nvPr>
            <p:ph type="ftr" sz="quarter" idx="21"/>
          </p:nvPr>
        </p:nvSpPr>
        <p:spPr/>
        <p:txBody>
          <a:bodyPr/>
          <a:lstStyle>
            <a:lvl1pPr algn="l" rtl="0" eaLnBrk="0" fontAlgn="base" hangingPunct="0">
              <a:spcBef>
                <a:spcPct val="0"/>
              </a:spcBef>
              <a:spcAft>
                <a:spcPct val="0"/>
              </a:spcAft>
              <a:defRPr lang="en-US" sz="1200" kern="1200">
                <a:solidFill>
                  <a:schemeClr val="bg2">
                    <a:lumMod val="95000"/>
                    <a:lumOff val="5000"/>
                  </a:schemeClr>
                </a:solidFill>
                <a:latin typeface="Calibri" pitchFamily="34" charset="0"/>
                <a:ea typeface="+mn-ea"/>
                <a:cs typeface="Calibri" pitchFamily="34" charset="0"/>
              </a:defRPr>
            </a:lvl1pPr>
          </a:lstStyle>
          <a:p>
            <a:pPr>
              <a:defRPr/>
            </a:pPr>
            <a:endParaRPr/>
          </a:p>
        </p:txBody>
      </p:sp>
      <p:sp>
        <p:nvSpPr>
          <p:cNvPr id="7" name="Rectangle 6"/>
          <p:cNvSpPr>
            <a:spLocks noGrp="1" noChangeArrowheads="1"/>
          </p:cNvSpPr>
          <p:nvPr>
            <p:ph type="sldNum" sz="quarter" idx="22"/>
          </p:nvPr>
        </p:nvSpPr>
        <p:spPr/>
        <p:txBody>
          <a:bodyPr/>
          <a:lstStyle>
            <a:lvl1pPr>
              <a:defRPr>
                <a:solidFill>
                  <a:schemeClr val="tx1"/>
                </a:solidFill>
                <a:latin typeface="Calibri" pitchFamily="34" charset="0"/>
                <a:cs typeface="Calibri" pitchFamily="34" charset="0"/>
              </a:defRPr>
            </a:lvl1pPr>
          </a:lstStyle>
          <a:p>
            <a:pPr>
              <a:defRPr/>
            </a:pPr>
            <a:fld id="{02962A72-D279-1449-BC07-A1A19A61DE4E}" type="slidenum">
              <a:rPr lang="en-US"/>
              <a:pPr>
                <a:defRPr/>
              </a:pPr>
              <a:t>‹#›</a:t>
            </a:fld>
            <a:endParaRPr lang="en-US"/>
          </a:p>
        </p:txBody>
      </p:sp>
    </p:spTree>
    <p:extLst>
      <p:ext uri="{BB962C8B-B14F-4D97-AF65-F5344CB8AC3E}">
        <p14:creationId xmlns:p14="http://schemas.microsoft.com/office/powerpoint/2010/main" val="4285437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tx1"/>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33744"/>
            <a:ext cx="4238625" cy="3886200"/>
          </a:xfrm>
        </p:spPr>
        <p:txBody>
          <a:bodyPr/>
          <a:lstStyle>
            <a:lvl1pPr marL="0" indent="0">
              <a:lnSpc>
                <a:spcPct val="120000"/>
              </a:lnSpc>
              <a:spcAft>
                <a:spcPts val="0"/>
              </a:spcAft>
              <a:buNone/>
              <a:defRPr sz="3000" baseline="0">
                <a:solidFill>
                  <a:schemeClr val="tx1"/>
                </a:solidFill>
              </a:defRPr>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tx2"/>
            </a:solidFill>
          </a:ln>
        </p:spPr>
        <p:txBody>
          <a:bodyPr anchor="ctr"/>
          <a:lstStyle>
            <a:lvl1pPr marL="0" indent="0" algn="ctr">
              <a:buNone/>
              <a:defRPr/>
            </a:lvl1pPr>
          </a:lstStyle>
          <a:p>
            <a:pPr lvl="0"/>
            <a:r>
              <a:rPr lang="en-US" noProof="0" smtClean="0"/>
              <a:t>Drag picture to placeholder or click icon to add</a:t>
            </a:r>
            <a:endParaRPr lang="en-US" noProof="0" dirty="0"/>
          </a:p>
        </p:txBody>
      </p:sp>
      <p:sp>
        <p:nvSpPr>
          <p:cNvPr id="9" name="Text Placeholder 18"/>
          <p:cNvSpPr>
            <a:spLocks noGrp="1"/>
          </p:cNvSpPr>
          <p:nvPr>
            <p:ph type="body" sz="quarter" idx="19"/>
          </p:nvPr>
        </p:nvSpPr>
        <p:spPr bwMode="invGray">
          <a:xfrm>
            <a:off x="3644265" y="1133744"/>
            <a:ext cx="473076" cy="382487"/>
          </a:xfrm>
          <a:blipFill>
            <a:blip r:embed="rId2" cstate="print"/>
            <a:stretch>
              <a:fillRect/>
            </a:stretch>
          </a:blipFill>
          <a:ln w="19050">
            <a:solidFill>
              <a:srgbClr val="000000"/>
            </a:solidFill>
          </a:ln>
        </p:spPr>
        <p:txBody>
          <a:bodyPr/>
          <a:lstStyle>
            <a:lvl1pPr>
              <a:buNone/>
              <a:defRPr/>
            </a:lvl1pPr>
          </a:lstStyle>
          <a:p>
            <a:pPr lvl="0"/>
            <a:r>
              <a:rPr lang="en-US" smtClean="0"/>
              <a:t>Click to edit Master text styles</a:t>
            </a:r>
          </a:p>
        </p:txBody>
      </p:sp>
      <p:sp>
        <p:nvSpPr>
          <p:cNvPr id="10" name="Text Placeholder 18"/>
          <p:cNvSpPr>
            <a:spLocks noGrp="1"/>
          </p:cNvSpPr>
          <p:nvPr>
            <p:ph type="body" sz="quarter" idx="20"/>
          </p:nvPr>
        </p:nvSpPr>
        <p:spPr bwMode="invGray">
          <a:xfrm>
            <a:off x="5221605" y="4494164"/>
            <a:ext cx="473076" cy="382487"/>
          </a:xfrm>
          <a:blipFill>
            <a:blip r:embed="rId3" cstate="print"/>
            <a:stretch>
              <a:fillRect/>
            </a:stretch>
          </a:blipFill>
          <a:ln w="19050">
            <a:solidFill>
              <a:srgbClr val="000000"/>
            </a:solidFill>
          </a:ln>
        </p:spPr>
        <p:txBody>
          <a:bodyPr/>
          <a:lstStyle>
            <a:lvl1pPr>
              <a:buNone/>
              <a:defRPr/>
            </a:lvl1pPr>
          </a:lstStyle>
          <a:p>
            <a:pPr lvl="0"/>
            <a:r>
              <a:rPr lang="en-US" smtClean="0"/>
              <a:t>Click to edit Master text styles</a:t>
            </a:r>
          </a:p>
        </p:txBody>
      </p:sp>
      <p:sp>
        <p:nvSpPr>
          <p:cNvPr id="7" name="Rectangle 5"/>
          <p:cNvSpPr>
            <a:spLocks noGrp="1" noChangeArrowheads="1"/>
          </p:cNvSpPr>
          <p:nvPr>
            <p:ph type="ftr" sz="quarter" idx="21"/>
          </p:nvPr>
        </p:nvSpPr>
        <p:spPr/>
        <p:txBody>
          <a:bodyPr/>
          <a:lstStyle>
            <a:lvl1pPr algn="l" rtl="0" eaLnBrk="0" fontAlgn="base" hangingPunct="0">
              <a:spcBef>
                <a:spcPct val="0"/>
              </a:spcBef>
              <a:spcAft>
                <a:spcPct val="0"/>
              </a:spcAft>
              <a:defRPr lang="en-US" sz="1200" kern="1200">
                <a:solidFill>
                  <a:schemeClr val="bg2">
                    <a:lumMod val="95000"/>
                    <a:lumOff val="5000"/>
                  </a:schemeClr>
                </a:solidFill>
                <a:latin typeface="Calibri" pitchFamily="34" charset="0"/>
                <a:ea typeface="+mn-ea"/>
                <a:cs typeface="Calibri" pitchFamily="34" charset="0"/>
              </a:defRPr>
            </a:lvl1pPr>
          </a:lstStyle>
          <a:p>
            <a:pPr>
              <a:defRPr/>
            </a:pPr>
            <a:endParaRPr/>
          </a:p>
        </p:txBody>
      </p:sp>
      <p:sp>
        <p:nvSpPr>
          <p:cNvPr id="8" name="Rectangle 6"/>
          <p:cNvSpPr>
            <a:spLocks noGrp="1" noChangeArrowheads="1"/>
          </p:cNvSpPr>
          <p:nvPr>
            <p:ph type="sldNum" sz="quarter" idx="22"/>
          </p:nvPr>
        </p:nvSpPr>
        <p:spPr/>
        <p:txBody>
          <a:bodyPr/>
          <a:lstStyle>
            <a:lvl1pPr>
              <a:defRPr>
                <a:solidFill>
                  <a:schemeClr val="tx1"/>
                </a:solidFill>
                <a:latin typeface="Calibri" pitchFamily="34" charset="0"/>
                <a:cs typeface="Calibri" pitchFamily="34" charset="0"/>
              </a:defRPr>
            </a:lvl1pPr>
          </a:lstStyle>
          <a:p>
            <a:pPr>
              <a:defRPr/>
            </a:pPr>
            <a:fld id="{8796E8BA-5C52-2044-8D49-BA5B55540A28}" type="slidenum">
              <a:rPr lang="en-US"/>
              <a:pPr>
                <a:defRPr/>
              </a:pPr>
              <a:t>‹#›</a:t>
            </a:fld>
            <a:endParaRPr lang="en-US"/>
          </a:p>
        </p:txBody>
      </p:sp>
    </p:spTree>
    <p:extLst>
      <p:ext uri="{BB962C8B-B14F-4D97-AF65-F5344CB8AC3E}">
        <p14:creationId xmlns:p14="http://schemas.microsoft.com/office/powerpoint/2010/main" val="38174894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2"/>
          <p:cNvSpPr/>
          <p:nvPr/>
        </p:nvSpPr>
        <p:spPr bwMode="auto">
          <a:xfrm rot="16200000">
            <a:off x="4136231" y="2418557"/>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4" name="Round Same Side Corner Rectangle 3"/>
          <p:cNvSpPr/>
          <p:nvPr/>
        </p:nvSpPr>
        <p:spPr bwMode="auto">
          <a:xfrm rot="5400000">
            <a:off x="8499475" y="6210300"/>
            <a:ext cx="301625" cy="536575"/>
          </a:xfrm>
          <a:prstGeom prst="round2SameRect">
            <a:avLst>
              <a:gd name="adj1" fmla="val 50000"/>
              <a:gd name="adj2" fmla="val 0"/>
            </a:avLst>
          </a:prstGeom>
          <a:solidFill>
            <a:schemeClr val="bg2">
              <a:lumMod val="65000"/>
              <a:lumOff val="35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5" name="Rectangle 3"/>
          <p:cNvSpPr txBox="1">
            <a:spLocks noChangeArrowheads="1"/>
          </p:cNvSpPr>
          <p:nvPr/>
        </p:nvSpPr>
        <p:spPr bwMode="black">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defRPr/>
            </a:pPr>
            <a:r>
              <a:rPr lang="en-US" sz="3400" b="1" smtClean="0">
                <a:latin typeface="Calibri" charset="0"/>
              </a:rPr>
              <a:t>Thank you!</a:t>
            </a:r>
          </a:p>
        </p:txBody>
      </p:sp>
      <p:sp>
        <p:nvSpPr>
          <p:cNvPr id="6" name="Rectangle 6"/>
          <p:cNvSpPr>
            <a:spLocks noChangeArrowheads="1"/>
          </p:cNvSpPr>
          <p:nvPr/>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latin typeface="Calibri" charset="0"/>
              </a:rPr>
              <a:t>Copyright © 2010 Symantec Corporation. All rights reserved. </a:t>
            </a:r>
            <a:r>
              <a:rPr lang="en-US" sz="800">
                <a:latin typeface="Calibri"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latin typeface="Calibri" charset="0"/>
            </a:endParaRPr>
          </a:p>
          <a:p>
            <a:pPr>
              <a:lnSpc>
                <a:spcPct val="90000"/>
              </a:lnSpc>
            </a:pPr>
            <a:r>
              <a:rPr lang="en-US" sz="800">
                <a:latin typeface="Calibri"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_rev.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invGray">
          <a:xfrm>
            <a:off x="804863" y="758825"/>
            <a:ext cx="2430462"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black">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defRPr/>
            </a:pPr>
            <a:r>
              <a:rPr lang="en-US" sz="3400" b="1" smtClean="0">
                <a:latin typeface="Calibri"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blurRad="63500" dist="38099" dir="2700000" algn="ctr" rotWithShape="0">
                    <a:srgbClr val="9A918C">
                      <a:alpha val="74998"/>
                    </a:srgbClr>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0"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2"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1"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2"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4"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6" name="Rectangle 4"/>
          <p:cNvSpPr>
            <a:spLocks noGrp="1" noChangeArrowheads="1"/>
          </p:cNvSpPr>
          <p:nvPr>
            <p:ph type="subTitle" idx="1"/>
          </p:nvPr>
        </p:nvSpPr>
        <p:spPr bwMode="black">
          <a:xfrm>
            <a:off x="685800" y="3810000"/>
            <a:ext cx="6172200" cy="1066800"/>
          </a:xfrm>
        </p:spPr>
        <p:txBody>
          <a:bodyPr/>
          <a:lstStyle>
            <a:lvl1pPr marL="0" indent="0">
              <a:spcAft>
                <a:spcPts val="600"/>
              </a:spcAft>
              <a:buFontTx/>
              <a:buNone/>
              <a:defRPr sz="2000" b="0" baseline="0">
                <a:solidFill>
                  <a:schemeClr val="tx1"/>
                </a:solidFill>
              </a:defRPr>
            </a:lvl1pPr>
          </a:lstStyle>
          <a:p>
            <a:r>
              <a:rPr lang="en-US" smtClean="0"/>
              <a:t>Click to edit Master subtitle style</a:t>
            </a:r>
            <a:endParaRPr lang="en-US" dirty="0"/>
          </a:p>
        </p:txBody>
      </p:sp>
      <p:sp>
        <p:nvSpPr>
          <p:cNvPr id="36" name="Rectangle 5"/>
          <p:cNvSpPr>
            <a:spLocks noGrp="1" noChangeArrowheads="1"/>
          </p:cNvSpPr>
          <p:nvPr>
            <p:ph type="ftr" sz="quarter" idx="10"/>
          </p:nvPr>
        </p:nvSpPr>
        <p:spPr/>
        <p:txBody>
          <a:bodyPr/>
          <a:lstStyle>
            <a:lvl1pPr algn="l" eaLnBrk="0" hangingPunct="0">
              <a:defRPr sz="1200">
                <a:solidFill>
                  <a:schemeClr val="bg2">
                    <a:lumMod val="95000"/>
                    <a:lumOff val="5000"/>
                  </a:schemeClr>
                </a:solidFill>
                <a:latin typeface="Calibri" pitchFamily="34" charset="0"/>
                <a:cs typeface="Calibri" pitchFamily="34" charset="0"/>
              </a:defRPr>
            </a:lvl1pPr>
          </a:lstStyle>
          <a:p>
            <a:pPr>
              <a:defRPr/>
            </a:pPr>
            <a:endParaRPr lang="en-US"/>
          </a:p>
        </p:txBody>
      </p:sp>
      <p:sp>
        <p:nvSpPr>
          <p:cNvPr id="37" name="Rectangle 6"/>
          <p:cNvSpPr>
            <a:spLocks noGrp="1" noChangeArrowheads="1"/>
          </p:cNvSpPr>
          <p:nvPr>
            <p:ph type="sldNum" sz="quarter" idx="11"/>
          </p:nvPr>
        </p:nvSpPr>
        <p:spPr/>
        <p:txBody>
          <a:bodyPr/>
          <a:lstStyle>
            <a:lvl1pPr eaLnBrk="0" hangingPunct="0">
              <a:defRPr sz="1000" b="1">
                <a:solidFill>
                  <a:schemeClr val="tx1"/>
                </a:solidFill>
                <a:latin typeface="Calibri" pitchFamily="34" charset="0"/>
                <a:cs typeface="Calibri" pitchFamily="34" charset="0"/>
              </a:defRPr>
            </a:lvl1pPr>
          </a:lstStyle>
          <a:p>
            <a:pPr>
              <a:defRPr/>
            </a:pPr>
            <a:fld id="{4AAFCDDC-5963-0F45-B5AD-42A6726AF3EC}" type="slidenum">
              <a:rPr lang="en-US"/>
              <a:pPr>
                <a:defRPr/>
              </a:pPr>
              <a:t>‹#›</a:t>
            </a:fld>
            <a:endParaRPr lang="en-US"/>
          </a:p>
        </p:txBody>
      </p:sp>
    </p:spTree>
    <p:extLst>
      <p:ext uri="{BB962C8B-B14F-4D97-AF65-F5344CB8AC3E}">
        <p14:creationId xmlns:p14="http://schemas.microsoft.com/office/powerpoint/2010/main" val="33436975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2"/>
          <p:cNvSpPr/>
          <p:nvPr/>
        </p:nvSpPr>
        <p:spPr bwMode="auto">
          <a:xfrm rot="16200000">
            <a:off x="4136231" y="2418557"/>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4" name="Round Same Side Corner Rectangle 3"/>
          <p:cNvSpPr/>
          <p:nvPr/>
        </p:nvSpPr>
        <p:spPr bwMode="auto">
          <a:xfrm rot="5400000">
            <a:off x="8499475" y="6210300"/>
            <a:ext cx="301625" cy="536575"/>
          </a:xfrm>
          <a:prstGeom prst="round2SameRect">
            <a:avLst>
              <a:gd name="adj1" fmla="val 50000"/>
              <a:gd name="adj2" fmla="val 0"/>
            </a:avLst>
          </a:prstGeom>
          <a:solidFill>
            <a:schemeClr val="bg2">
              <a:lumMod val="65000"/>
              <a:lumOff val="35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5" name="Rectangle 3"/>
          <p:cNvSpPr txBox="1">
            <a:spLocks noChangeArrowheads="1"/>
          </p:cNvSpPr>
          <p:nvPr/>
        </p:nvSpPr>
        <p:spPr bwMode="black">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defRPr/>
            </a:pPr>
            <a:r>
              <a:rPr lang="en-US" sz="3400" b="1" smtClean="0">
                <a:latin typeface="Calibri" charset="0"/>
              </a:rPr>
              <a:t>Thank you!</a:t>
            </a:r>
          </a:p>
        </p:txBody>
      </p:sp>
      <p:sp>
        <p:nvSpPr>
          <p:cNvPr id="6" name="Rectangle 6"/>
          <p:cNvSpPr>
            <a:spLocks noChangeArrowheads="1"/>
          </p:cNvSpPr>
          <p:nvPr/>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latin typeface="Calibri" charset="0"/>
              </a:rPr>
              <a:t>SYMANTEC PROPRIETARY/CONFIDENTIAL – INTERNAL USE ONLY</a:t>
            </a:r>
            <a:br>
              <a:rPr lang="en-US" sz="800" b="1">
                <a:latin typeface="Calibri" charset="0"/>
              </a:rPr>
            </a:br>
            <a:r>
              <a:rPr lang="en-US" sz="800">
                <a:latin typeface="Calibri" charset="0"/>
              </a:rPr>
              <a:t>Copyright © 2010 Symantec Corporation. All rights reserved.</a:t>
            </a:r>
          </a:p>
        </p:txBody>
      </p:sp>
      <p:pic>
        <p:nvPicPr>
          <p:cNvPr id="7" name="Picture 15" descr="SYM_Horiz_RGB_rev.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invGray">
          <a:xfrm>
            <a:off x="804863" y="758825"/>
            <a:ext cx="2430462"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black">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defRPr/>
            </a:pPr>
            <a:r>
              <a:rPr lang="en-US" sz="3400" b="1" smtClean="0">
                <a:latin typeface="Calibri"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9A918C"/>
                </a:solidFill>
                <a:miter lim="800000"/>
                <a:headEnd/>
                <a:tailEnd/>
              </a14:hiddenLine>
            </a:ext>
            <a:ext uri="{AF507438-7753-43e0-B8FC-AC1667EBCBE1}">
              <a14:hiddenEffects xmlns:a14="http://schemas.microsoft.com/office/drawing/2010/main" xmlns="">
                <a:effectLst>
                  <a:outerShdw blurRad="63500" dist="38099" dir="2700000" algn="ctr" rotWithShape="0">
                    <a:srgbClr val="9A918C">
                      <a:alpha val="74998"/>
                    </a:srgbClr>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0"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2"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1"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2"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4"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6" name="Rectangle 4"/>
          <p:cNvSpPr>
            <a:spLocks noGrp="1" noChangeArrowheads="1"/>
          </p:cNvSpPr>
          <p:nvPr>
            <p:ph type="subTitle" idx="1"/>
          </p:nvPr>
        </p:nvSpPr>
        <p:spPr bwMode="black">
          <a:xfrm>
            <a:off x="685800" y="3810000"/>
            <a:ext cx="6172200" cy="1066800"/>
          </a:xfrm>
        </p:spPr>
        <p:txBody>
          <a:bodyPr/>
          <a:lstStyle>
            <a:lvl1pPr marL="0" indent="0">
              <a:spcAft>
                <a:spcPts val="600"/>
              </a:spcAft>
              <a:buFontTx/>
              <a:buNone/>
              <a:defRPr sz="2000" b="0" baseline="0">
                <a:solidFill>
                  <a:schemeClr val="tx1"/>
                </a:solidFill>
              </a:defRPr>
            </a:lvl1pPr>
          </a:lstStyle>
          <a:p>
            <a:r>
              <a:rPr lang="en-US" smtClean="0"/>
              <a:t>Click to edit Master subtitle style</a:t>
            </a:r>
            <a:endParaRPr lang="en-US" dirty="0"/>
          </a:p>
        </p:txBody>
      </p:sp>
      <p:sp>
        <p:nvSpPr>
          <p:cNvPr id="36" name="Rectangle 5"/>
          <p:cNvSpPr>
            <a:spLocks noGrp="1" noChangeArrowheads="1"/>
          </p:cNvSpPr>
          <p:nvPr>
            <p:ph type="ftr" sz="quarter" idx="10"/>
          </p:nvPr>
        </p:nvSpPr>
        <p:spPr/>
        <p:txBody>
          <a:bodyPr/>
          <a:lstStyle>
            <a:lvl1pPr algn="l" eaLnBrk="0" hangingPunct="0">
              <a:defRPr sz="1200">
                <a:solidFill>
                  <a:schemeClr val="bg2">
                    <a:lumMod val="50000"/>
                  </a:schemeClr>
                </a:solidFill>
                <a:latin typeface="Calibri" pitchFamily="34" charset="0"/>
                <a:cs typeface="Calibri" pitchFamily="34" charset="0"/>
              </a:defRPr>
            </a:lvl1pPr>
          </a:lstStyle>
          <a:p>
            <a:pPr>
              <a:defRPr/>
            </a:pPr>
            <a:endParaRPr lang="en-US"/>
          </a:p>
        </p:txBody>
      </p:sp>
      <p:sp>
        <p:nvSpPr>
          <p:cNvPr id="37" name="Rectangle 6"/>
          <p:cNvSpPr>
            <a:spLocks noGrp="1" noChangeArrowheads="1"/>
          </p:cNvSpPr>
          <p:nvPr>
            <p:ph type="sldNum" sz="quarter" idx="11"/>
          </p:nvPr>
        </p:nvSpPr>
        <p:spPr/>
        <p:txBody>
          <a:bodyPr/>
          <a:lstStyle>
            <a:lvl1pPr eaLnBrk="0" hangingPunct="0">
              <a:defRPr sz="1000" b="1">
                <a:solidFill>
                  <a:schemeClr val="tx1"/>
                </a:solidFill>
                <a:latin typeface="Calibri" pitchFamily="34" charset="0"/>
                <a:cs typeface="Calibri" pitchFamily="34" charset="0"/>
              </a:defRPr>
            </a:lvl1pPr>
          </a:lstStyle>
          <a:p>
            <a:pPr>
              <a:defRPr/>
            </a:pPr>
            <a:fld id="{9E40E102-A9DC-7949-B5F5-BCE90D92BD79}" type="slidenum">
              <a:rPr lang="en-US"/>
              <a:pPr>
                <a:defRPr/>
              </a:pPr>
              <a:t>‹#›</a:t>
            </a:fld>
            <a:endParaRPr lang="en-US"/>
          </a:p>
        </p:txBody>
      </p:sp>
    </p:spTree>
    <p:extLst>
      <p:ext uri="{BB962C8B-B14F-4D97-AF65-F5344CB8AC3E}">
        <p14:creationId xmlns:p14="http://schemas.microsoft.com/office/powerpoint/2010/main" val="37961265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_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1371600"/>
            <a:ext cx="4076700" cy="4800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371600"/>
            <a:ext cx="4076700" cy="4800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6"/>
          <p:cNvSpPr>
            <a:spLocks noGrp="1" noChangeArrowheads="1"/>
          </p:cNvSpPr>
          <p:nvPr>
            <p:ph type="sldNum" sz="quarter" idx="13"/>
          </p:nvPr>
        </p:nvSpPr>
        <p:spPr/>
        <p:txBody>
          <a:bodyPr/>
          <a:lstStyle>
            <a:lvl1pPr>
              <a:defRPr/>
            </a:lvl1pPr>
          </a:lstStyle>
          <a:p>
            <a:pPr>
              <a:defRPr/>
            </a:pPr>
            <a:fld id="{80A5CC1B-90B2-9A44-AFCB-95DA72101185}" type="slidenum">
              <a:rPr lang="en-US"/>
              <a:pPr>
                <a:defRPr/>
              </a:pPr>
              <a:t>‹#›</a:t>
            </a:fld>
            <a:endParaRPr lang="en-US"/>
          </a:p>
        </p:txBody>
      </p:sp>
    </p:spTree>
    <p:extLst>
      <p:ext uri="{BB962C8B-B14F-4D97-AF65-F5344CB8AC3E}">
        <p14:creationId xmlns:p14="http://schemas.microsoft.com/office/powerpoint/2010/main" val="374164108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356F400-2602-7E42-86CB-79EE341C3102}" type="datetimeFigureOut">
              <a:rPr lang="en-US"/>
              <a:pPr>
                <a:defRPr/>
              </a:pPr>
              <a:t>4/18/2016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25BCE3-3005-A848-A8D7-A80BE365AE88}" type="slidenum">
              <a:rPr lang="en-US"/>
              <a:pPr>
                <a:defRPr/>
              </a:pPr>
              <a:t>‹#›</a:t>
            </a:fld>
            <a:endParaRPr lang="en-US"/>
          </a:p>
        </p:txBody>
      </p:sp>
    </p:spTree>
    <p:extLst>
      <p:ext uri="{BB962C8B-B14F-4D97-AF65-F5344CB8AC3E}">
        <p14:creationId xmlns:p14="http://schemas.microsoft.com/office/powerpoint/2010/main" val="2201702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a:extLst>
              <a:ext uri="{28A0092B-C50C-407E-A947-70E740481C1C}">
                <a14:useLocalDpi xmlns:a14="http://schemas.microsoft.com/office/drawing/2010/main" val="0"/>
              </a:ext>
            </a:extLst>
          </a:blip>
          <a:srcRect l="28981" t="11111" r="30556" b="82840"/>
          <a:stretch>
            <a:fillRect/>
          </a:stretch>
        </p:blipFill>
        <p:spPr bwMode="auto">
          <a:xfrm>
            <a:off x="541338" y="3903663"/>
            <a:ext cx="3700462" cy="41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9"/>
          <p:cNvPicPr>
            <a:picLocks noChangeAspect="1"/>
          </p:cNvPicPr>
          <p:nvPr userDrawn="1"/>
        </p:nvPicPr>
        <p:blipFill>
          <a:blip r:embed="rId3">
            <a:extLst>
              <a:ext uri="{28A0092B-C50C-407E-A947-70E740481C1C}">
                <a14:useLocalDpi xmlns:a14="http://schemas.microsoft.com/office/drawing/2010/main" val="0"/>
              </a:ext>
            </a:extLst>
          </a:blip>
          <a:srcRect l="14629" t="56049" r="14166"/>
          <a:stretch>
            <a:fillRect/>
          </a:stretch>
        </p:blipFill>
        <p:spPr bwMode="auto">
          <a:xfrm>
            <a:off x="642938" y="1820863"/>
            <a:ext cx="4665662"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3" descr="Background.jpg"/>
          <p:cNvPicPr>
            <a:picLocks noChangeAspect="1"/>
          </p:cNvPicPr>
          <p:nvPr userDrawn="1"/>
        </p:nvPicPr>
        <p:blipFill>
          <a:blip r:embed="rId4">
            <a:extLst>
              <a:ext uri="{28A0092B-C50C-407E-A947-70E740481C1C}">
                <a14:useLocalDpi xmlns:a14="http://schemas.microsoft.com/office/drawing/2010/main" val="0"/>
              </a:ext>
            </a:extLst>
          </a:blip>
          <a:srcRect l="3720" t="91451" r="59203"/>
          <a:stretch>
            <a:fillRect/>
          </a:stretch>
        </p:blipFill>
        <p:spPr bwMode="auto">
          <a:xfrm>
            <a:off x="0" y="6248400"/>
            <a:ext cx="38020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050241"/>
            <a:ext cx="7772400" cy="1470025"/>
          </a:xfrm>
        </p:spPr>
        <p:txBody>
          <a:bodyPr/>
          <a:lstStyle>
            <a:lvl1pPr algn="l">
              <a:defRPr sz="3800" b="1"/>
            </a:lvl1pPr>
          </a:lstStyle>
          <a:p>
            <a:r>
              <a:rPr lang="en-US" smtClean="0"/>
              <a:t>Click to edit Master title style</a:t>
            </a:r>
            <a:endParaRPr lang="en-US"/>
          </a:p>
        </p:txBody>
      </p:sp>
      <p:sp>
        <p:nvSpPr>
          <p:cNvPr id="6" name="Slide Number Placeholder 5"/>
          <p:cNvSpPr>
            <a:spLocks noGrp="1"/>
          </p:cNvSpPr>
          <p:nvPr>
            <p:ph type="sldNum" sz="quarter" idx="10"/>
          </p:nvPr>
        </p:nvSpPr>
        <p:spPr/>
        <p:txBody>
          <a:bodyPr/>
          <a:lstStyle>
            <a:lvl1pPr>
              <a:defRPr>
                <a:solidFill>
                  <a:prstClr val="white"/>
                </a:solidFill>
              </a:defRPr>
            </a:lvl1pPr>
          </a:lstStyle>
          <a:p>
            <a:pPr>
              <a:defRPr/>
            </a:pPr>
            <a:fld id="{31ADACDB-90DD-AE40-9525-2B1084165243}" type="slidenum">
              <a:rPr lang="en-US"/>
              <a:pPr>
                <a:defRPr/>
              </a:pPr>
              <a:t>‹#›</a:t>
            </a:fld>
            <a:endParaRPr lang="en-US"/>
          </a:p>
        </p:txBody>
      </p:sp>
    </p:spTree>
    <p:extLst>
      <p:ext uri="{BB962C8B-B14F-4D97-AF65-F5344CB8AC3E}">
        <p14:creationId xmlns:p14="http://schemas.microsoft.com/office/powerpoint/2010/main" val="14405945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16"/>
          <p:cNvGrpSpPr>
            <a:grpSpLocks/>
          </p:cNvGrpSpPr>
          <p:nvPr userDrawn="1"/>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grpSp>
      <p:pic>
        <p:nvPicPr>
          <p:cNvPr id="8" name="Picture 14"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6"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8" name="Rectangle 6"/>
          <p:cNvSpPr>
            <a:spLocks noGrp="1" noChangeArrowheads="1"/>
          </p:cNvSpPr>
          <p:nvPr>
            <p:ph type="sldNum" sz="quarter" idx="12"/>
          </p:nvPr>
        </p:nvSpPr>
        <p:spPr/>
        <p:txBody>
          <a:bodyPr/>
          <a:lstStyle>
            <a:lvl1pPr>
              <a:defRPr>
                <a:cs typeface="ＭＳ Ｐゴシック" charset="0"/>
              </a:defRPr>
            </a:lvl1pPr>
          </a:lstStyle>
          <a:p>
            <a:pPr>
              <a:defRPr/>
            </a:pPr>
            <a:fld id="{9466BCDF-8F04-D741-B7D7-67D401C160C8}" type="slidenum">
              <a:rPr lang="en-US"/>
              <a:pPr>
                <a:defRPr/>
              </a:pPr>
              <a:t>‹#›</a:t>
            </a:fld>
            <a:endParaRPr lang="en-US"/>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rgbClr val="4E4845"/>
              </a:buClr>
              <a:defRPr sz="1600">
                <a:solidFill>
                  <a:srgbClr val="4E4845"/>
                </a:solidFill>
                <a:latin typeface="Calibri" pitchFamily="34" charset="0"/>
                <a:cs typeface="Arial" charset="0"/>
              </a:defRPr>
            </a:lvl1pPr>
          </a:lstStyle>
          <a:p>
            <a:pPr>
              <a:defRPr/>
            </a:pPr>
            <a:endParaRPr lang="en-US"/>
          </a:p>
        </p:txBody>
      </p:sp>
    </p:spTree>
    <p:extLst>
      <p:ext uri="{BB962C8B-B14F-4D97-AF65-F5344CB8AC3E}">
        <p14:creationId xmlns:p14="http://schemas.microsoft.com/office/powerpoint/2010/main" val="11505517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1"/>
          </p:nvPr>
        </p:nvSpPr>
        <p:spPr/>
        <p:txBody>
          <a:bodyPr/>
          <a:lstStyle>
            <a:lvl1pPr>
              <a:defRPr>
                <a:cs typeface="ＭＳ Ｐゴシック" charset="0"/>
              </a:defRPr>
            </a:lvl1pPr>
          </a:lstStyle>
          <a:p>
            <a:pPr>
              <a:defRPr/>
            </a:pPr>
            <a:fld id="{B9BDA982-5B8A-0840-84A5-2589C99DC01C}" type="slidenum">
              <a:rPr lang="en-US"/>
              <a:pPr>
                <a:defRPr/>
              </a:pPr>
              <a:t>‹#›</a:t>
            </a:fld>
            <a:endParaRPr lang="en-US"/>
          </a:p>
        </p:txBody>
      </p:sp>
    </p:spTree>
    <p:extLst>
      <p:ext uri="{BB962C8B-B14F-4D97-AF65-F5344CB8AC3E}">
        <p14:creationId xmlns:p14="http://schemas.microsoft.com/office/powerpoint/2010/main" val="982400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p:txBody>
          <a:bodyPr/>
          <a:lstStyle>
            <a:lvl1pPr>
              <a:defRPr/>
            </a:lvl1pPr>
          </a:lstStyle>
          <a:p>
            <a:pPr>
              <a:defRPr/>
            </a:pPr>
            <a:r>
              <a:rPr lang="en-US"/>
              <a:t>Presentation Identifier Goes Here</a:t>
            </a:r>
          </a:p>
        </p:txBody>
      </p:sp>
      <p:sp>
        <p:nvSpPr>
          <p:cNvPr id="6" name="Rectangle 6"/>
          <p:cNvSpPr>
            <a:spLocks noGrp="1" noChangeArrowheads="1"/>
          </p:cNvSpPr>
          <p:nvPr>
            <p:ph type="sldNum" sz="quarter" idx="14"/>
          </p:nvPr>
        </p:nvSpPr>
        <p:spPr/>
        <p:txBody>
          <a:bodyPr/>
          <a:lstStyle>
            <a:lvl1pPr>
              <a:defRPr>
                <a:cs typeface="ＭＳ Ｐゴシック" charset="0"/>
              </a:defRPr>
            </a:lvl1pPr>
          </a:lstStyle>
          <a:p>
            <a:pPr>
              <a:defRPr/>
            </a:pPr>
            <a:fld id="{E5D2B4F3-361D-C746-9D27-ED4D3817B2AF}" type="slidenum">
              <a:rPr lang="en-US"/>
              <a:pPr>
                <a:defRPr/>
              </a:pPr>
              <a:t>‹#›</a:t>
            </a:fld>
            <a:endParaRPr lang="en-US"/>
          </a:p>
        </p:txBody>
      </p:sp>
    </p:spTree>
    <p:extLst>
      <p:ext uri="{BB962C8B-B14F-4D97-AF65-F5344CB8AC3E}">
        <p14:creationId xmlns:p14="http://schemas.microsoft.com/office/powerpoint/2010/main" val="402092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endParaRPr lang="en-US"/>
          </a:p>
        </p:txBody>
      </p:sp>
      <p:sp>
        <p:nvSpPr>
          <p:cNvPr id="8" name="Rectangle 6"/>
          <p:cNvSpPr>
            <a:spLocks noGrp="1" noChangeArrowheads="1"/>
          </p:cNvSpPr>
          <p:nvPr>
            <p:ph type="sldNum" sz="quarter" idx="15"/>
          </p:nvPr>
        </p:nvSpPr>
        <p:spPr>
          <a:ln/>
        </p:spPr>
        <p:txBody>
          <a:bodyPr/>
          <a:lstStyle>
            <a:lvl1pPr>
              <a:defRPr/>
            </a:lvl1pPr>
          </a:lstStyle>
          <a:p>
            <a:pPr>
              <a:defRPr/>
            </a:pPr>
            <a:fld id="{0481D81E-08AA-6744-B995-CE5025390C89}" type="slidenum">
              <a:rPr lang="en-US"/>
              <a:pPr>
                <a:defRPr/>
              </a:pPr>
              <a:t>‹#›</a:t>
            </a:fld>
            <a:endParaRPr lang="en-US"/>
          </a:p>
        </p:txBody>
      </p:sp>
    </p:spTree>
    <p:extLst>
      <p:ext uri="{BB962C8B-B14F-4D97-AF65-F5344CB8AC3E}">
        <p14:creationId xmlns:p14="http://schemas.microsoft.com/office/powerpoint/2010/main" val="18384853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r>
              <a:rPr lang="en-US"/>
              <a:t>Presentation Identifier Goes Here</a:t>
            </a:r>
          </a:p>
        </p:txBody>
      </p:sp>
      <p:sp>
        <p:nvSpPr>
          <p:cNvPr id="10" name="Rectangle 6"/>
          <p:cNvSpPr>
            <a:spLocks noGrp="1" noChangeArrowheads="1"/>
          </p:cNvSpPr>
          <p:nvPr>
            <p:ph type="sldNum" sz="quarter" idx="16"/>
          </p:nvPr>
        </p:nvSpPr>
        <p:spPr/>
        <p:txBody>
          <a:bodyPr/>
          <a:lstStyle>
            <a:lvl1pPr>
              <a:defRPr>
                <a:cs typeface="ＭＳ Ｐゴシック" charset="0"/>
              </a:defRPr>
            </a:lvl1pPr>
          </a:lstStyle>
          <a:p>
            <a:pPr>
              <a:defRPr/>
            </a:pPr>
            <a:fld id="{E5C42031-0785-D94D-9D9D-610A0D152815}" type="slidenum">
              <a:rPr lang="en-US"/>
              <a:pPr>
                <a:defRPr/>
              </a:pPr>
              <a:t>‹#›</a:t>
            </a:fld>
            <a:endParaRPr lang="en-US"/>
          </a:p>
        </p:txBody>
      </p:sp>
    </p:spTree>
    <p:extLst>
      <p:ext uri="{BB962C8B-B14F-4D97-AF65-F5344CB8AC3E}">
        <p14:creationId xmlns:p14="http://schemas.microsoft.com/office/powerpoint/2010/main" val="43091125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pic>
        <p:nvPicPr>
          <p:cNvPr id="6" name="Picture 13"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5"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6"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BFD29745-D6E2-C143-9C4F-661CBD964A27}" type="slidenum">
              <a:rPr lang="en-US"/>
              <a:pPr>
                <a:defRPr/>
              </a:pPr>
              <a:t>‹#›</a:t>
            </a:fld>
            <a:endParaRPr lang="en-US"/>
          </a:p>
        </p:txBody>
      </p:sp>
    </p:spTree>
    <p:extLst>
      <p:ext uri="{BB962C8B-B14F-4D97-AF65-F5344CB8AC3E}">
        <p14:creationId xmlns:p14="http://schemas.microsoft.com/office/powerpoint/2010/main" val="23101322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ransition with Background Picture">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pic>
        <p:nvPicPr>
          <p:cNvPr id="6" name="Picture 14" descr="SYM_Horiz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11"/>
          </p:nvPr>
        </p:nvSpPr>
        <p:spPr/>
        <p:txBody>
          <a:bodyPr/>
          <a:lstStyle>
            <a:lvl1pPr>
              <a:defRPr>
                <a:cs typeface="ＭＳ Ｐゴシック" charset="0"/>
              </a:defRPr>
            </a:lvl1pPr>
          </a:lstStyle>
          <a:p>
            <a:pPr>
              <a:defRPr/>
            </a:pPr>
            <a:fld id="{F615B78B-7895-9441-9590-2B9E0C4EFB69}" type="slidenum">
              <a:rPr lang="en-US"/>
              <a:pPr>
                <a:defRPr/>
              </a:pPr>
              <a:t>‹#›</a:t>
            </a:fld>
            <a:endParaRPr lang="en-US"/>
          </a:p>
        </p:txBody>
      </p:sp>
    </p:spTree>
    <p:extLst>
      <p:ext uri="{BB962C8B-B14F-4D97-AF65-F5344CB8AC3E}">
        <p14:creationId xmlns:p14="http://schemas.microsoft.com/office/powerpoint/2010/main" val="22759178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4"/>
          </p:nvPr>
        </p:nvSpPr>
        <p:spPr/>
        <p:txBody>
          <a:bodyPr/>
          <a:lstStyle>
            <a:lvl1pPr>
              <a:defRPr>
                <a:cs typeface="ＭＳ Ｐゴシック" charset="0"/>
              </a:defRPr>
            </a:lvl1pPr>
          </a:lstStyle>
          <a:p>
            <a:pPr>
              <a:defRPr/>
            </a:pPr>
            <a:fld id="{E8799A8C-1AE5-284D-90E3-01CD8BB871E3}" type="slidenum">
              <a:rPr lang="en-US"/>
              <a:pPr>
                <a:defRPr/>
              </a:pPr>
              <a:t>‹#›</a:t>
            </a:fld>
            <a:endParaRPr lang="en-US"/>
          </a:p>
        </p:txBody>
      </p:sp>
    </p:spTree>
    <p:extLst>
      <p:ext uri="{BB962C8B-B14F-4D97-AF65-F5344CB8AC3E}">
        <p14:creationId xmlns:p14="http://schemas.microsoft.com/office/powerpoint/2010/main" val="37054002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15"/>
          </p:nvPr>
        </p:nvSpPr>
        <p:spPr/>
        <p:txBody>
          <a:bodyPr/>
          <a:lstStyle>
            <a:lvl1pPr>
              <a:defRPr>
                <a:cs typeface="ＭＳ Ｐゴシック" charset="0"/>
              </a:defRPr>
            </a:lvl1pPr>
          </a:lstStyle>
          <a:p>
            <a:pPr>
              <a:defRPr/>
            </a:pPr>
            <a:fld id="{957EAF7D-21F7-7A4C-8927-2A6CC0371905}" type="slidenum">
              <a:rPr lang="en-US"/>
              <a:pPr>
                <a:defRPr/>
              </a:pPr>
              <a:t>‹#›</a:t>
            </a:fld>
            <a:endParaRPr lang="en-US"/>
          </a:p>
        </p:txBody>
      </p:sp>
    </p:spTree>
    <p:extLst>
      <p:ext uri="{BB962C8B-B14F-4D97-AF65-F5344CB8AC3E}">
        <p14:creationId xmlns:p14="http://schemas.microsoft.com/office/powerpoint/2010/main" val="15407554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EC6E49AE-9AAF-414B-B7DD-690692306AAE}" type="slidenum">
              <a:rPr lang="en-US"/>
              <a:pPr>
                <a:defRPr/>
              </a:pPr>
              <a:t>‹#›</a:t>
            </a:fld>
            <a:endParaRPr lang="en-US"/>
          </a:p>
        </p:txBody>
      </p:sp>
    </p:spTree>
    <p:extLst>
      <p:ext uri="{BB962C8B-B14F-4D97-AF65-F5344CB8AC3E}">
        <p14:creationId xmlns:p14="http://schemas.microsoft.com/office/powerpoint/2010/main" val="15825806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4" name="Rectangle 6"/>
          <p:cNvSpPr>
            <a:spLocks noGrp="1" noChangeArrowheads="1"/>
          </p:cNvSpPr>
          <p:nvPr>
            <p:ph type="sldNum" sz="quarter" idx="11"/>
          </p:nvPr>
        </p:nvSpPr>
        <p:spPr/>
        <p:txBody>
          <a:bodyPr/>
          <a:lstStyle>
            <a:lvl1pPr>
              <a:defRPr>
                <a:cs typeface="ＭＳ Ｐゴシック" charset="0"/>
              </a:defRPr>
            </a:lvl1pPr>
          </a:lstStyle>
          <a:p>
            <a:pPr>
              <a:defRPr/>
            </a:pPr>
            <a:fld id="{73DCEA82-6DBD-FA4B-97F0-4F71252233E8}" type="slidenum">
              <a:rPr lang="en-US"/>
              <a:pPr>
                <a:defRPr/>
              </a:pPr>
              <a:t>‹#›</a:t>
            </a:fld>
            <a:endParaRPr lang="en-US"/>
          </a:p>
        </p:txBody>
      </p:sp>
    </p:spTree>
    <p:extLst>
      <p:ext uri="{BB962C8B-B14F-4D97-AF65-F5344CB8AC3E}">
        <p14:creationId xmlns:p14="http://schemas.microsoft.com/office/powerpoint/2010/main" val="36351271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5"/>
          </p:nvPr>
        </p:nvSpPr>
        <p:spPr/>
        <p:txBody>
          <a:bodyPr/>
          <a:lstStyle>
            <a:lvl1pPr>
              <a:defRPr>
                <a:cs typeface="ＭＳ Ｐゴシック" charset="0"/>
              </a:defRPr>
            </a:lvl1pPr>
          </a:lstStyle>
          <a:p>
            <a:pPr>
              <a:defRPr/>
            </a:pPr>
            <a:fld id="{EF3E91FB-4893-2F49-ADDE-3CA6B830EB04}" type="slidenum">
              <a:rPr lang="en-US"/>
              <a:pPr>
                <a:defRPr/>
              </a:pPr>
              <a:t>‹#›</a:t>
            </a:fld>
            <a:endParaRPr lang="en-US"/>
          </a:p>
        </p:txBody>
      </p:sp>
    </p:spTree>
    <p:extLst>
      <p:ext uri="{BB962C8B-B14F-4D97-AF65-F5344CB8AC3E}">
        <p14:creationId xmlns:p14="http://schemas.microsoft.com/office/powerpoint/2010/main" val="38652878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ftr" sz="quarter" idx="19"/>
          </p:nvPr>
        </p:nvSpPr>
        <p:spPr/>
        <p:txBody>
          <a:bodyPr/>
          <a:lstStyle>
            <a:lvl1pPr>
              <a:defRPr/>
            </a:lvl1pPr>
          </a:lstStyle>
          <a:p>
            <a:pPr>
              <a:defRPr/>
            </a:pPr>
            <a:r>
              <a:rPr lang="en-US"/>
              <a:t>Presentation Identifier Goes Here</a:t>
            </a:r>
          </a:p>
        </p:txBody>
      </p:sp>
      <p:sp>
        <p:nvSpPr>
          <p:cNvPr id="7" name="Rectangle 6"/>
          <p:cNvSpPr>
            <a:spLocks noGrp="1" noChangeArrowheads="1"/>
          </p:cNvSpPr>
          <p:nvPr>
            <p:ph type="sldNum" sz="quarter" idx="20"/>
          </p:nvPr>
        </p:nvSpPr>
        <p:spPr/>
        <p:txBody>
          <a:bodyPr/>
          <a:lstStyle>
            <a:lvl1pPr>
              <a:defRPr>
                <a:cs typeface="ＭＳ Ｐゴシック" charset="0"/>
              </a:defRPr>
            </a:lvl1pPr>
          </a:lstStyle>
          <a:p>
            <a:pPr>
              <a:defRPr/>
            </a:pPr>
            <a:fld id="{162ADCA4-36DA-5043-A5CA-0EA884DFFAFD}" type="slidenum">
              <a:rPr lang="en-US"/>
              <a:pPr>
                <a:defRPr/>
              </a:pPr>
              <a:t>‹#›</a:t>
            </a:fld>
            <a:endParaRPr lang="en-US"/>
          </a:p>
        </p:txBody>
      </p:sp>
    </p:spTree>
    <p:extLst>
      <p:ext uri="{BB962C8B-B14F-4D97-AF65-F5344CB8AC3E}">
        <p14:creationId xmlns:p14="http://schemas.microsoft.com/office/powerpoint/2010/main" val="42737784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Drag picture to placeholder or click icon to add</a:t>
            </a:r>
            <a:endParaRPr lang="en-US" noProof="0" dirty="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5"/>
          <p:cNvSpPr>
            <a:spLocks noGrp="1" noChangeArrowheads="1"/>
          </p:cNvSpPr>
          <p:nvPr>
            <p:ph type="ftr" sz="quarter" idx="19"/>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20"/>
          </p:nvPr>
        </p:nvSpPr>
        <p:spPr/>
        <p:txBody>
          <a:bodyPr/>
          <a:lstStyle>
            <a:lvl1pPr>
              <a:defRPr>
                <a:cs typeface="ＭＳ Ｐゴシック" charset="0"/>
              </a:defRPr>
            </a:lvl1pPr>
          </a:lstStyle>
          <a:p>
            <a:pPr>
              <a:defRPr/>
            </a:pPr>
            <a:fld id="{507AA16A-3778-2F4F-A55C-03CC3D553944}" type="slidenum">
              <a:rPr lang="en-US"/>
              <a:pPr>
                <a:defRPr/>
              </a:pPr>
              <a:t>‹#›</a:t>
            </a:fld>
            <a:endParaRPr lang="en-US"/>
          </a:p>
        </p:txBody>
      </p:sp>
    </p:spTree>
    <p:extLst>
      <p:ext uri="{BB962C8B-B14F-4D97-AF65-F5344CB8AC3E}">
        <p14:creationId xmlns:p14="http://schemas.microsoft.com/office/powerpoint/2010/main" val="108822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a:ln/>
        </p:spPr>
        <p:txBody>
          <a:bodyPr/>
          <a:lstStyle>
            <a:lvl1pPr>
              <a:defRPr/>
            </a:lvl1pPr>
          </a:lstStyle>
          <a:p>
            <a:pPr>
              <a:defRPr/>
            </a:pPr>
            <a:endParaRPr lang="en-US"/>
          </a:p>
        </p:txBody>
      </p:sp>
      <p:sp>
        <p:nvSpPr>
          <p:cNvPr id="5" name="Rectangle 6"/>
          <p:cNvSpPr>
            <a:spLocks noGrp="1" noChangeArrowheads="1"/>
          </p:cNvSpPr>
          <p:nvPr>
            <p:ph type="sldNum" sz="quarter" idx="15"/>
          </p:nvPr>
        </p:nvSpPr>
        <p:spPr>
          <a:ln/>
        </p:spPr>
        <p:txBody>
          <a:bodyPr/>
          <a:lstStyle>
            <a:lvl1pPr>
              <a:defRPr/>
            </a:lvl1pPr>
          </a:lstStyle>
          <a:p>
            <a:pPr>
              <a:defRPr/>
            </a:pPr>
            <a:fld id="{7D9AF3D6-D12F-7F43-AA04-A21C77BDB1D1}" type="slidenum">
              <a:rPr lang="en-US"/>
              <a:pPr>
                <a:defRPr/>
              </a:pPr>
              <a:t>‹#›</a:t>
            </a:fld>
            <a:endParaRPr lang="en-US"/>
          </a:p>
        </p:txBody>
      </p:sp>
    </p:spTree>
    <p:extLst>
      <p:ext uri="{BB962C8B-B14F-4D97-AF65-F5344CB8AC3E}">
        <p14:creationId xmlns:p14="http://schemas.microsoft.com/office/powerpoint/2010/main" val="35536217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hank You - Ex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562600"/>
            <a:ext cx="7659688"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Copyright © 2010 Symantec Corporation. All rights reserved. </a:t>
            </a:r>
            <a:r>
              <a:rPr lang="en-US" sz="800">
                <a:solidFill>
                  <a:srgbClr val="000000"/>
                </a:solidFill>
                <a:latin typeface="Calibri" charset="0"/>
                <a:cs typeface="Arial" charset="0"/>
              </a:rPr>
              <a:t>Symantec and the Symantec Logo are trademarks or registered trademarks of Symantec Corporation or its affiliates in the U.S. and other countries.  Other names may be trademarks of their respective owners.</a:t>
            </a:r>
          </a:p>
          <a:p>
            <a:pPr>
              <a:lnSpc>
                <a:spcPct val="90000"/>
              </a:lnSpc>
            </a:pPr>
            <a:endParaRPr lang="en-US" sz="800">
              <a:solidFill>
                <a:srgbClr val="000000"/>
              </a:solidFill>
              <a:latin typeface="Calibri" charset="0"/>
              <a:cs typeface="Arial" charset="0"/>
            </a:endParaRPr>
          </a:p>
          <a:p>
            <a:pPr>
              <a:lnSpc>
                <a:spcPct val="90000"/>
              </a:lnSpc>
            </a:pPr>
            <a:r>
              <a:rPr lang="en-US" sz="800">
                <a:solidFill>
                  <a:srgbClr val="000000"/>
                </a:solidFill>
                <a:latin typeface="Calibri" charset="0"/>
                <a:cs typeface="Arial"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9DA8FC78-46AB-344C-AF45-824A56E30445}" type="slidenum">
              <a:rPr lang="en-US"/>
              <a:pPr>
                <a:defRPr/>
              </a:pPr>
              <a:t>‹#›</a:t>
            </a:fld>
            <a:endParaRPr lang="en-US"/>
          </a:p>
        </p:txBody>
      </p:sp>
    </p:spTree>
    <p:extLst>
      <p:ext uri="{BB962C8B-B14F-4D97-AF65-F5344CB8AC3E}">
        <p14:creationId xmlns:p14="http://schemas.microsoft.com/office/powerpoint/2010/main" val="31102662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hank You - Internal">
    <p:spTree>
      <p:nvGrpSpPr>
        <p:cNvPr id="1" name=""/>
        <p:cNvGrpSpPr/>
        <p:nvPr/>
      </p:nvGrpSpPr>
      <p:grpSpPr>
        <a:xfrm>
          <a:off x="0" y="0"/>
          <a:ext cx="0" cy="0"/>
          <a:chOff x="0" y="0"/>
          <a:chExt cx="0" cy="0"/>
        </a:xfrm>
      </p:grpSpPr>
      <p:sp>
        <p:nvSpPr>
          <p:cNvPr id="3" name="Round Same Side Corner Rectangle 2"/>
          <p:cNvSpPr/>
          <p:nvPr userDrawn="1"/>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 name="Round Same Side Corner Rectangle 3"/>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sp>
        <p:nvSpPr>
          <p:cNvPr id="6" name="Rectangle 6"/>
          <p:cNvSpPr>
            <a:spLocks noChangeArrowheads="1"/>
          </p:cNvSpPr>
          <p:nvPr userDrawn="1"/>
        </p:nvSpPr>
        <p:spPr bwMode="auto">
          <a:xfrm>
            <a:off x="685800" y="5867400"/>
            <a:ext cx="7659688"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nchor="b"/>
          <a:lstStyle/>
          <a:p>
            <a:pPr>
              <a:lnSpc>
                <a:spcPct val="90000"/>
              </a:lnSpc>
            </a:pPr>
            <a:r>
              <a:rPr lang="en-US" sz="800" b="1">
                <a:solidFill>
                  <a:srgbClr val="000000"/>
                </a:solidFill>
                <a:latin typeface="Calibri" charset="0"/>
                <a:cs typeface="Arial" charset="0"/>
              </a:rPr>
              <a:t>SYMANTEC PROPRIETARY/CONFIDENTIAL – INTERNAL USE ONLY</a:t>
            </a:r>
            <a:br>
              <a:rPr lang="en-US" sz="800" b="1">
                <a:solidFill>
                  <a:srgbClr val="000000"/>
                </a:solidFill>
                <a:latin typeface="Calibri" charset="0"/>
                <a:cs typeface="Arial" charset="0"/>
              </a:rPr>
            </a:br>
            <a:r>
              <a:rPr lang="en-US" sz="800">
                <a:solidFill>
                  <a:srgbClr val="000000"/>
                </a:solidFill>
                <a:latin typeface="Calibri" charset="0"/>
                <a:cs typeface="Arial" charset="0"/>
              </a:rPr>
              <a:t>Copyright © 2010 Symantec Corporation. All rights reserved.</a:t>
            </a:r>
          </a:p>
        </p:txBody>
      </p:sp>
      <p:pic>
        <p:nvPicPr>
          <p:cNvPr id="7" name="Picture 15"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userDrawn="1"/>
        </p:nvSpPr>
        <p:spPr bwMode="gray">
          <a:xfrm>
            <a:off x="685800" y="26670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400" b="1" smtClean="0">
                <a:solidFill>
                  <a:srgbClr val="000000"/>
                </a:solidFill>
                <a:latin typeface="Calibri" charset="0"/>
                <a:cs typeface="Arial" charset="0"/>
              </a:rPr>
              <a:t>Thank you!</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7"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2BAC287F-2629-FB47-9C27-5AB6E296AD76}" type="slidenum">
              <a:rPr lang="en-US"/>
              <a:pPr>
                <a:defRPr/>
              </a:pPr>
              <a:t>‹#›</a:t>
            </a:fld>
            <a:endParaRPr lang="en-US"/>
          </a:p>
        </p:txBody>
      </p:sp>
    </p:spTree>
    <p:extLst>
      <p:ext uri="{BB962C8B-B14F-4D97-AF65-F5344CB8AC3E}">
        <p14:creationId xmlns:p14="http://schemas.microsoft.com/office/powerpoint/2010/main" val="1933096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7721290-9741-3441-8D49-6EFF6FB39A6C}" type="datetimeFigureOut">
              <a:rPr lang="en-US"/>
              <a:pPr>
                <a:defRPr/>
              </a:pPr>
              <a:t>4/18/2016</a:t>
            </a:fld>
            <a:endParaRPr lang="en-US"/>
          </a:p>
        </p:txBody>
      </p:sp>
      <p:sp>
        <p:nvSpPr>
          <p:cNvPr id="5" name="Footer Placeholder 4"/>
          <p:cNvSpPr>
            <a:spLocks noGrp="1"/>
          </p:cNvSpPr>
          <p:nvPr>
            <p:ph type="ftr" sz="quarter" idx="11"/>
          </p:nvPr>
        </p:nvSpPr>
        <p:spPr/>
        <p:txBody>
          <a:bodyPr/>
          <a:lstStyle>
            <a:lvl1pPr>
              <a:defRPr>
                <a:solidFill>
                  <a:schemeClr val="bg2">
                    <a:lumMod val="50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bg1"/>
                </a:solidFill>
                <a:cs typeface="ＭＳ Ｐゴシック" charset="0"/>
              </a:defRPr>
            </a:lvl1pPr>
          </a:lstStyle>
          <a:p>
            <a:pPr>
              <a:defRPr/>
            </a:pPr>
            <a:fld id="{D4D4010C-B96D-6D44-8B86-79D36E5BE4C3}" type="slidenum">
              <a:rPr lang="en-US"/>
              <a:pPr>
                <a:defRPr/>
              </a:pPr>
              <a:t>‹#›</a:t>
            </a:fld>
            <a:endParaRPr lang="en-US"/>
          </a:p>
        </p:txBody>
      </p:sp>
    </p:spTree>
    <p:extLst>
      <p:ext uri="{BB962C8B-B14F-4D97-AF65-F5344CB8AC3E}">
        <p14:creationId xmlns:p14="http://schemas.microsoft.com/office/powerpoint/2010/main" val="8150842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_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sz="1100">
                <a:solidFill>
                  <a:schemeClr val="bg2">
                    <a:lumMod val="50000"/>
                  </a:schemeClr>
                </a:solidFill>
              </a:defRPr>
            </a:lvl1pPr>
          </a:lstStyle>
          <a:p>
            <a:pPr>
              <a:defRPr/>
            </a:pPr>
            <a:r>
              <a:rPr lang="en-US"/>
              <a:t>MPKI Mobile Use Cases</a:t>
            </a:r>
            <a:endParaRPr lang="en-US" dirty="0"/>
          </a:p>
        </p:txBody>
      </p:sp>
      <p:sp>
        <p:nvSpPr>
          <p:cNvPr id="10" name="Rectangle 6"/>
          <p:cNvSpPr>
            <a:spLocks noGrp="1" noChangeArrowheads="1"/>
          </p:cNvSpPr>
          <p:nvPr>
            <p:ph type="sldNum" sz="quarter" idx="16"/>
          </p:nvPr>
        </p:nvSpPr>
        <p:spPr/>
        <p:txBody>
          <a:bodyPr/>
          <a:lstStyle>
            <a:lvl1pPr>
              <a:defRPr>
                <a:solidFill>
                  <a:schemeClr val="bg1"/>
                </a:solidFill>
                <a:cs typeface="ＭＳ Ｐゴシック" charset="0"/>
              </a:defRPr>
            </a:lvl1pPr>
          </a:lstStyle>
          <a:p>
            <a:pPr>
              <a:defRPr/>
            </a:pPr>
            <a:fld id="{4FE378B9-1015-7A4F-83B9-C768C82D8A14}" type="slidenum">
              <a:rPr lang="en-US"/>
              <a:pPr>
                <a:defRPr/>
              </a:pPr>
              <a:t>‹#›</a:t>
            </a:fld>
            <a:endParaRPr lang="en-US" dirty="0"/>
          </a:p>
        </p:txBody>
      </p:sp>
    </p:spTree>
    <p:extLst>
      <p:ext uri="{BB962C8B-B14F-4D97-AF65-F5344CB8AC3E}">
        <p14:creationId xmlns:p14="http://schemas.microsoft.com/office/powerpoint/2010/main" val="267607981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5" name="Group 16"/>
          <p:cNvGrpSpPr>
            <a:grpSpLocks/>
          </p:cNvGrpSpPr>
          <p:nvPr userDrawn="1"/>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grpSp>
      <p:pic>
        <p:nvPicPr>
          <p:cNvPr id="8" name="Picture 14" descr="SYM_Horiz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762000"/>
            <a:ext cx="24304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6"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8" name="Rectangle 6"/>
          <p:cNvSpPr>
            <a:spLocks noGrp="1" noChangeArrowheads="1"/>
          </p:cNvSpPr>
          <p:nvPr>
            <p:ph type="sldNum" sz="quarter" idx="12"/>
          </p:nvPr>
        </p:nvSpPr>
        <p:spPr/>
        <p:txBody>
          <a:bodyPr/>
          <a:lstStyle>
            <a:lvl1pPr>
              <a:defRPr>
                <a:cs typeface="ＭＳ Ｐゴシック" charset="0"/>
              </a:defRPr>
            </a:lvl1pPr>
          </a:lstStyle>
          <a:p>
            <a:pPr>
              <a:defRPr/>
            </a:pPr>
            <a:fld id="{35DBBC49-2E4E-6546-921E-5EBE30D54965}" type="slidenum">
              <a:rPr lang="en-US"/>
              <a:pPr>
                <a:defRPr/>
              </a:pPr>
              <a:t>‹#›</a:t>
            </a:fld>
            <a:endParaRPr lang="en-US"/>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rgbClr val="4E4845"/>
              </a:buClr>
              <a:defRPr sz="1600">
                <a:solidFill>
                  <a:srgbClr val="4E4845"/>
                </a:solidFill>
                <a:latin typeface="Calibri" pitchFamily="34" charset="0"/>
                <a:cs typeface="Arial" charset="0"/>
              </a:defRPr>
            </a:lvl1pPr>
          </a:lstStyle>
          <a:p>
            <a:pPr>
              <a:defRPr/>
            </a:pPr>
            <a:endParaRPr lang="en-US"/>
          </a:p>
        </p:txBody>
      </p:sp>
    </p:spTree>
    <p:extLst>
      <p:ext uri="{BB962C8B-B14F-4D97-AF65-F5344CB8AC3E}">
        <p14:creationId xmlns:p14="http://schemas.microsoft.com/office/powerpoint/2010/main" val="33859102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5" name="Rectangle 6"/>
          <p:cNvSpPr>
            <a:spLocks noGrp="1" noChangeArrowheads="1"/>
          </p:cNvSpPr>
          <p:nvPr>
            <p:ph type="sldNum" sz="quarter" idx="11"/>
          </p:nvPr>
        </p:nvSpPr>
        <p:spPr/>
        <p:txBody>
          <a:bodyPr/>
          <a:lstStyle>
            <a:lvl1pPr>
              <a:defRPr>
                <a:cs typeface="ＭＳ Ｐゴシック" charset="0"/>
              </a:defRPr>
            </a:lvl1pPr>
          </a:lstStyle>
          <a:p>
            <a:pPr>
              <a:defRPr/>
            </a:pPr>
            <a:fld id="{374F3E5B-0A16-3D4C-A4EA-72012B5AEE83}" type="slidenum">
              <a:rPr lang="en-US"/>
              <a:pPr>
                <a:defRPr/>
              </a:pPr>
              <a:t>‹#›</a:t>
            </a:fld>
            <a:endParaRPr lang="en-US"/>
          </a:p>
        </p:txBody>
      </p:sp>
    </p:spTree>
    <p:extLst>
      <p:ext uri="{BB962C8B-B14F-4D97-AF65-F5344CB8AC3E}">
        <p14:creationId xmlns:p14="http://schemas.microsoft.com/office/powerpoint/2010/main" val="14947773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p:txBody>
          <a:bodyPr/>
          <a:lstStyle>
            <a:lvl1pPr>
              <a:defRPr/>
            </a:lvl1pPr>
          </a:lstStyle>
          <a:p>
            <a:pPr>
              <a:defRPr/>
            </a:pPr>
            <a:r>
              <a:rPr lang="en-US"/>
              <a:t>Presentation Identifier Goes Here</a:t>
            </a:r>
          </a:p>
        </p:txBody>
      </p:sp>
      <p:sp>
        <p:nvSpPr>
          <p:cNvPr id="6" name="Rectangle 6"/>
          <p:cNvSpPr>
            <a:spLocks noGrp="1" noChangeArrowheads="1"/>
          </p:cNvSpPr>
          <p:nvPr>
            <p:ph type="sldNum" sz="quarter" idx="14"/>
          </p:nvPr>
        </p:nvSpPr>
        <p:spPr/>
        <p:txBody>
          <a:bodyPr/>
          <a:lstStyle>
            <a:lvl1pPr>
              <a:defRPr>
                <a:cs typeface="ＭＳ Ｐゴシック" charset="0"/>
              </a:defRPr>
            </a:lvl1pPr>
          </a:lstStyle>
          <a:p>
            <a:pPr>
              <a:defRPr/>
            </a:pPr>
            <a:fld id="{EE25FC97-552D-0B47-BB7B-A58B7841A6B3}" type="slidenum">
              <a:rPr lang="en-US"/>
              <a:pPr>
                <a:defRPr/>
              </a:pPr>
              <a:t>‹#›</a:t>
            </a:fld>
            <a:endParaRPr lang="en-US"/>
          </a:p>
        </p:txBody>
      </p:sp>
    </p:spTree>
    <p:extLst>
      <p:ext uri="{BB962C8B-B14F-4D97-AF65-F5344CB8AC3E}">
        <p14:creationId xmlns:p14="http://schemas.microsoft.com/office/powerpoint/2010/main" val="2715944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p:txBody>
          <a:bodyPr/>
          <a:lstStyle>
            <a:lvl1pPr>
              <a:defRPr/>
            </a:lvl1pPr>
          </a:lstStyle>
          <a:p>
            <a:pPr>
              <a:defRPr/>
            </a:pPr>
            <a:r>
              <a:rPr lang="en-US"/>
              <a:t>Presentation Identifier Goes Here</a:t>
            </a:r>
          </a:p>
        </p:txBody>
      </p:sp>
      <p:sp>
        <p:nvSpPr>
          <p:cNvPr id="10" name="Rectangle 6"/>
          <p:cNvSpPr>
            <a:spLocks noGrp="1" noChangeArrowheads="1"/>
          </p:cNvSpPr>
          <p:nvPr>
            <p:ph type="sldNum" sz="quarter" idx="16"/>
          </p:nvPr>
        </p:nvSpPr>
        <p:spPr/>
        <p:txBody>
          <a:bodyPr/>
          <a:lstStyle>
            <a:lvl1pPr>
              <a:defRPr>
                <a:cs typeface="ＭＳ Ｐゴシック" charset="0"/>
              </a:defRPr>
            </a:lvl1pPr>
          </a:lstStyle>
          <a:p>
            <a:pPr>
              <a:defRPr/>
            </a:pPr>
            <a:fld id="{5620DB96-AD03-F74B-BB8F-F890F8D0CB8D}" type="slidenum">
              <a:rPr lang="en-US"/>
              <a:pPr>
                <a:defRPr/>
              </a:pPr>
              <a:t>‹#›</a:t>
            </a:fld>
            <a:endParaRPr lang="en-US"/>
          </a:p>
        </p:txBody>
      </p:sp>
    </p:spTree>
    <p:extLst>
      <p:ext uri="{BB962C8B-B14F-4D97-AF65-F5344CB8AC3E}">
        <p14:creationId xmlns:p14="http://schemas.microsoft.com/office/powerpoint/2010/main" val="276845967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pic>
        <p:nvPicPr>
          <p:cNvPr id="6" name="Picture 13" descr="SYM_Horiz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5" name="Rectangle 5"/>
          <p:cNvSpPr>
            <a:spLocks noGrp="1" noChangeArrowheads="1"/>
          </p:cNvSpPr>
          <p:nvPr userDrawn="1">
            <p:ph type="ftr" sz="quarter" idx="10"/>
          </p:nvPr>
        </p:nvSpPr>
        <p:spPr/>
        <p:txBody>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36" name="Rectangle 6"/>
          <p:cNvSpPr>
            <a:spLocks noGrp="1" noChangeArrowheads="1"/>
          </p:cNvSpPr>
          <p:nvPr userDrawn="1">
            <p:ph type="sldNum" sz="quarter" idx="11"/>
          </p:nvPr>
        </p:nvSpPr>
        <p:spPr/>
        <p:txBody>
          <a:bodyPr/>
          <a:lstStyle>
            <a:lvl1pPr>
              <a:defRPr>
                <a:cs typeface="ＭＳ Ｐゴシック" charset="0"/>
              </a:defRPr>
            </a:lvl1pPr>
          </a:lstStyle>
          <a:p>
            <a:pPr>
              <a:defRPr/>
            </a:pPr>
            <a:fld id="{3263B66C-4B6F-0C41-BACD-B7FD0373FF4A}" type="slidenum">
              <a:rPr lang="en-US"/>
              <a:pPr>
                <a:defRPr/>
              </a:pPr>
              <a:t>‹#›</a:t>
            </a:fld>
            <a:endParaRPr lang="en-US"/>
          </a:p>
        </p:txBody>
      </p:sp>
    </p:spTree>
    <p:extLst>
      <p:ext uri="{BB962C8B-B14F-4D97-AF65-F5344CB8AC3E}">
        <p14:creationId xmlns:p14="http://schemas.microsoft.com/office/powerpoint/2010/main" val="35606714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ransition with Background Picture">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0663"/>
            <a:ext cx="9156700"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 Same Side Corner Rectangle 3"/>
          <p:cNvSpPr/>
          <p:nvPr userDrawn="1"/>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5" name="Round Same Side Corner Rectangle 4"/>
          <p:cNvSpPr/>
          <p:nvPr userDrawn="1"/>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pic>
        <p:nvPicPr>
          <p:cNvPr id="6" name="Picture 14" descr="SYM_Horiz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a:lvl1pPr>
          </a:lstStyle>
          <a:p>
            <a:pPr>
              <a:defRPr/>
            </a:pPr>
            <a:r>
              <a:rPr lang="en-US"/>
              <a:t>Presentation Identifier Goes Here</a:t>
            </a:r>
          </a:p>
        </p:txBody>
      </p:sp>
      <p:sp>
        <p:nvSpPr>
          <p:cNvPr id="8" name="Rectangle 6"/>
          <p:cNvSpPr>
            <a:spLocks noGrp="1" noChangeArrowheads="1"/>
          </p:cNvSpPr>
          <p:nvPr>
            <p:ph type="sldNum" sz="quarter" idx="11"/>
          </p:nvPr>
        </p:nvSpPr>
        <p:spPr/>
        <p:txBody>
          <a:bodyPr/>
          <a:lstStyle>
            <a:lvl1pPr>
              <a:defRPr>
                <a:cs typeface="ＭＳ Ｐゴシック" charset="0"/>
              </a:defRPr>
            </a:lvl1pPr>
          </a:lstStyle>
          <a:p>
            <a:pPr>
              <a:defRPr/>
            </a:pPr>
            <a:fld id="{7AAD5DA2-204E-4E4E-858D-6AD145337925}" type="slidenum">
              <a:rPr lang="en-US"/>
              <a:pPr>
                <a:defRPr/>
              </a:pPr>
              <a:t>‹#›</a:t>
            </a:fld>
            <a:endParaRPr lang="en-US"/>
          </a:p>
        </p:txBody>
      </p:sp>
    </p:spTree>
    <p:extLst>
      <p:ext uri="{BB962C8B-B14F-4D97-AF65-F5344CB8AC3E}">
        <p14:creationId xmlns:p14="http://schemas.microsoft.com/office/powerpoint/2010/main" val="1664948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image" Target="../media/image17.pn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heme" Target="../theme/theme10.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58.xml"/><Relationship Id="rId7" Type="http://schemas.openxmlformats.org/officeDocument/2006/relationships/theme" Target="../theme/theme11.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5" Type="http://schemas.openxmlformats.org/officeDocument/2006/relationships/slideLayout" Target="../slideLayouts/slideLayout160.xml"/><Relationship Id="rId4" Type="http://schemas.openxmlformats.org/officeDocument/2006/relationships/slideLayout" Target="../slideLayouts/slideLayout159.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64.xml"/><Relationship Id="rId7" Type="http://schemas.openxmlformats.org/officeDocument/2006/relationships/theme" Target="../theme/theme12.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5" Type="http://schemas.openxmlformats.org/officeDocument/2006/relationships/slideLayout" Target="../slideLayouts/slideLayout166.xml"/><Relationship Id="rId4" Type="http://schemas.openxmlformats.org/officeDocument/2006/relationships/slideLayout" Target="../slideLayouts/slideLayout165.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70.xml"/><Relationship Id="rId7" Type="http://schemas.openxmlformats.org/officeDocument/2006/relationships/theme" Target="../theme/theme13.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5" Type="http://schemas.openxmlformats.org/officeDocument/2006/relationships/slideLayout" Target="../slideLayouts/slideLayout172.xml"/><Relationship Id="rId4" Type="http://schemas.openxmlformats.org/officeDocument/2006/relationships/slideLayout" Target="../slideLayouts/slideLayout1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image" Target="../media/image17.png"/><Relationship Id="rId2" Type="http://schemas.openxmlformats.org/officeDocument/2006/relationships/slideLayout" Target="../slideLayouts/slideLayout175.xml"/><Relationship Id="rId16" Type="http://schemas.openxmlformats.org/officeDocument/2006/relationships/theme" Target="../theme/theme14.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91.xml"/><Relationship Id="rId7" Type="http://schemas.openxmlformats.org/officeDocument/2006/relationships/theme" Target="../theme/theme15.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5" Type="http://schemas.openxmlformats.org/officeDocument/2006/relationships/slideLayout" Target="../slideLayouts/slideLayout193.xml"/><Relationship Id="rId4" Type="http://schemas.openxmlformats.org/officeDocument/2006/relationships/slideLayout" Target="../slideLayouts/slideLayout19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theme" Target="../theme/theme16.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19" Type="http://schemas.openxmlformats.org/officeDocument/2006/relationships/image" Target="../media/image17.png"/><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image" Target="../media/image20.pn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theme" Target="../theme/theme17.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19" Type="http://schemas.openxmlformats.org/officeDocument/2006/relationships/image" Target="../media/image21.png"/><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image" Target="../media/image28.png"/><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image" Target="../media/image12.png"/><Relationship Id="rId5" Type="http://schemas.openxmlformats.org/officeDocument/2006/relationships/slideLayout" Target="../slideLayouts/slideLayout232.xml"/><Relationship Id="rId10" Type="http://schemas.openxmlformats.org/officeDocument/2006/relationships/image" Target="../media/image27.jpeg"/><Relationship Id="rId4" Type="http://schemas.openxmlformats.org/officeDocument/2006/relationships/slideLayout" Target="../slideLayouts/slideLayout231.xml"/><Relationship Id="rId9"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image" Target="../media/image12.png"/><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10" Type="http://schemas.openxmlformats.org/officeDocument/2006/relationships/slideLayout" Target="../slideLayouts/slideLayout245.xml"/><Relationship Id="rId19" Type="http://schemas.openxmlformats.org/officeDocument/2006/relationships/theme" Target="../theme/theme19.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theme" Target="../theme/theme20.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10" Type="http://schemas.openxmlformats.org/officeDocument/2006/relationships/slideLayout" Target="../slideLayouts/slideLayout263.xml"/><Relationship Id="rId19" Type="http://schemas.openxmlformats.org/officeDocument/2006/relationships/image" Target="../media/image17.png"/><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17" Type="http://schemas.openxmlformats.org/officeDocument/2006/relationships/image" Target="../media/image17.png"/><Relationship Id="rId2" Type="http://schemas.openxmlformats.org/officeDocument/2006/relationships/slideLayout" Target="../slideLayouts/slideLayout272.xml"/><Relationship Id="rId16" Type="http://schemas.openxmlformats.org/officeDocument/2006/relationships/theme" Target="../theme/theme21.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5" Type="http://schemas.openxmlformats.org/officeDocument/2006/relationships/slideLayout" Target="../slideLayouts/slideLayout28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17" Type="http://schemas.openxmlformats.org/officeDocument/2006/relationships/image" Target="../media/image17.png"/><Relationship Id="rId2" Type="http://schemas.openxmlformats.org/officeDocument/2006/relationships/slideLayout" Target="../slideLayouts/slideLayout287.xml"/><Relationship Id="rId16" Type="http://schemas.openxmlformats.org/officeDocument/2006/relationships/theme" Target="../theme/theme22.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5" Type="http://schemas.openxmlformats.org/officeDocument/2006/relationships/slideLayout" Target="../slideLayouts/slideLayout30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slideLayout" Target="../slideLayouts/slideLayout29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18" Type="http://schemas.openxmlformats.org/officeDocument/2006/relationships/image" Target="../media/image17.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17" Type="http://schemas.openxmlformats.org/officeDocument/2006/relationships/theme" Target="../theme/theme23.xml"/><Relationship Id="rId2" Type="http://schemas.openxmlformats.org/officeDocument/2006/relationships/slideLayout" Target="../slideLayouts/slideLayout302.xml"/><Relationship Id="rId16" Type="http://schemas.openxmlformats.org/officeDocument/2006/relationships/slideLayout" Target="../slideLayouts/slideLayout316.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slideLayout" Target="../slideLayouts/slideLayout31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18" Type="http://schemas.openxmlformats.org/officeDocument/2006/relationships/image" Target="../media/image17.png"/><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17" Type="http://schemas.openxmlformats.org/officeDocument/2006/relationships/theme" Target="../theme/theme24.xml"/><Relationship Id="rId2" Type="http://schemas.openxmlformats.org/officeDocument/2006/relationships/slideLayout" Target="../slideLayouts/slideLayout318.xml"/><Relationship Id="rId16" Type="http://schemas.openxmlformats.org/officeDocument/2006/relationships/slideLayout" Target="../slideLayouts/slideLayout332.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5" Type="http://schemas.openxmlformats.org/officeDocument/2006/relationships/slideLayout" Target="../slideLayouts/slideLayout33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slideLayout" Target="../slideLayouts/slideLayout330.xml"/></Relationships>
</file>

<file path=ppt/slideMasters/_rels/slideMaster2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335.xml"/><Relationship Id="rId7" Type="http://schemas.openxmlformats.org/officeDocument/2006/relationships/theme" Target="../theme/theme25.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5" Type="http://schemas.openxmlformats.org/officeDocument/2006/relationships/slideLayout" Target="../slideLayouts/slideLayout337.xml"/><Relationship Id="rId4" Type="http://schemas.openxmlformats.org/officeDocument/2006/relationships/slideLayout" Target="../slideLayouts/slideLayout336.xml"/></Relationships>
</file>

<file path=ppt/slideMasters/_rels/slideMaster2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341.xml"/><Relationship Id="rId7" Type="http://schemas.openxmlformats.org/officeDocument/2006/relationships/theme" Target="../theme/theme26.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5" Type="http://schemas.openxmlformats.org/officeDocument/2006/relationships/slideLayout" Target="../slideLayouts/slideLayout343.xml"/><Relationship Id="rId4" Type="http://schemas.openxmlformats.org/officeDocument/2006/relationships/slideLayout" Target="../slideLayouts/slideLayout342.xml"/></Relationships>
</file>

<file path=ppt/slideMasters/_rels/slideMaster2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347.xml"/><Relationship Id="rId7" Type="http://schemas.openxmlformats.org/officeDocument/2006/relationships/theme" Target="../theme/theme27.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5" Type="http://schemas.openxmlformats.org/officeDocument/2006/relationships/slideLayout" Target="../slideLayouts/slideLayout349.xml"/><Relationship Id="rId4" Type="http://schemas.openxmlformats.org/officeDocument/2006/relationships/slideLayout" Target="../slideLayouts/slideLayout34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slideLayout" Target="../slideLayouts/slideLayout363.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17" Type="http://schemas.openxmlformats.org/officeDocument/2006/relationships/image" Target="../media/image17.png"/><Relationship Id="rId2" Type="http://schemas.openxmlformats.org/officeDocument/2006/relationships/slideLayout" Target="../slideLayouts/slideLayout352.xml"/><Relationship Id="rId16" Type="http://schemas.openxmlformats.org/officeDocument/2006/relationships/theme" Target="../theme/theme28.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5" Type="http://schemas.openxmlformats.org/officeDocument/2006/relationships/slideLayout" Target="../slideLayouts/slideLayout36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slideLayout" Target="../slideLayouts/slideLayout364.xml"/></Relationships>
</file>

<file path=ppt/slideMasters/_rels/slideMaster2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368.xml"/><Relationship Id="rId7" Type="http://schemas.openxmlformats.org/officeDocument/2006/relationships/theme" Target="../theme/theme29.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5" Type="http://schemas.openxmlformats.org/officeDocument/2006/relationships/slideLayout" Target="../slideLayouts/slideLayout370.xml"/><Relationship Id="rId4" Type="http://schemas.openxmlformats.org/officeDocument/2006/relationships/slideLayout" Target="../slideLayouts/slideLayout3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slideLayout" Target="../slideLayouts/slideLayout384.xml"/><Relationship Id="rId18" Type="http://schemas.openxmlformats.org/officeDocument/2006/relationships/theme" Target="../theme/theme30.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slideLayout" Target="../slideLayouts/slideLayout383.xml"/><Relationship Id="rId17" Type="http://schemas.openxmlformats.org/officeDocument/2006/relationships/slideLayout" Target="../slideLayouts/slideLayout388.xml"/><Relationship Id="rId2" Type="http://schemas.openxmlformats.org/officeDocument/2006/relationships/slideLayout" Target="../slideLayouts/slideLayout373.xml"/><Relationship Id="rId16" Type="http://schemas.openxmlformats.org/officeDocument/2006/relationships/slideLayout" Target="../slideLayouts/slideLayout387.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5" Type="http://schemas.openxmlformats.org/officeDocument/2006/relationships/slideLayout" Target="../slideLayouts/slideLayout386.xml"/><Relationship Id="rId10" Type="http://schemas.openxmlformats.org/officeDocument/2006/relationships/slideLayout" Target="../slideLayouts/slideLayout381.xml"/><Relationship Id="rId19" Type="http://schemas.openxmlformats.org/officeDocument/2006/relationships/image" Target="../media/image17.png"/><Relationship Id="rId4" Type="http://schemas.openxmlformats.org/officeDocument/2006/relationships/slideLayout" Target="../slideLayouts/slideLayout375.xml"/><Relationship Id="rId9" Type="http://schemas.openxmlformats.org/officeDocument/2006/relationships/slideLayout" Target="../slideLayouts/slideLayout380.xml"/><Relationship Id="rId14" Type="http://schemas.openxmlformats.org/officeDocument/2006/relationships/slideLayout" Target="../slideLayouts/slideLayout38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slideLayout" Target="../slideLayouts/slideLayout401.xml"/><Relationship Id="rId18" Type="http://schemas.openxmlformats.org/officeDocument/2006/relationships/slideLayout" Target="../slideLayouts/slideLayout406.xml"/><Relationship Id="rId26" Type="http://schemas.openxmlformats.org/officeDocument/2006/relationships/slideLayout" Target="../slideLayouts/slideLayout414.xml"/><Relationship Id="rId3" Type="http://schemas.openxmlformats.org/officeDocument/2006/relationships/slideLayout" Target="../slideLayouts/slideLayout391.xml"/><Relationship Id="rId21" Type="http://schemas.openxmlformats.org/officeDocument/2006/relationships/slideLayout" Target="../slideLayouts/slideLayout409.xml"/><Relationship Id="rId34" Type="http://schemas.openxmlformats.org/officeDocument/2006/relationships/slideLayout" Target="../slideLayouts/slideLayout422.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17" Type="http://schemas.openxmlformats.org/officeDocument/2006/relationships/slideLayout" Target="../slideLayouts/slideLayout405.xml"/><Relationship Id="rId25" Type="http://schemas.openxmlformats.org/officeDocument/2006/relationships/slideLayout" Target="../slideLayouts/slideLayout413.xml"/><Relationship Id="rId33" Type="http://schemas.openxmlformats.org/officeDocument/2006/relationships/slideLayout" Target="../slideLayouts/slideLayout421.xml"/><Relationship Id="rId2" Type="http://schemas.openxmlformats.org/officeDocument/2006/relationships/slideLayout" Target="../slideLayouts/slideLayout390.xml"/><Relationship Id="rId16" Type="http://schemas.openxmlformats.org/officeDocument/2006/relationships/slideLayout" Target="../slideLayouts/slideLayout404.xml"/><Relationship Id="rId20" Type="http://schemas.openxmlformats.org/officeDocument/2006/relationships/slideLayout" Target="../slideLayouts/slideLayout408.xml"/><Relationship Id="rId29" Type="http://schemas.openxmlformats.org/officeDocument/2006/relationships/slideLayout" Target="../slideLayouts/slideLayout417.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24" Type="http://schemas.openxmlformats.org/officeDocument/2006/relationships/slideLayout" Target="../slideLayouts/slideLayout412.xml"/><Relationship Id="rId32" Type="http://schemas.openxmlformats.org/officeDocument/2006/relationships/slideLayout" Target="../slideLayouts/slideLayout420.xml"/><Relationship Id="rId5" Type="http://schemas.openxmlformats.org/officeDocument/2006/relationships/slideLayout" Target="../slideLayouts/slideLayout393.xml"/><Relationship Id="rId15" Type="http://schemas.openxmlformats.org/officeDocument/2006/relationships/slideLayout" Target="../slideLayouts/slideLayout403.xml"/><Relationship Id="rId23" Type="http://schemas.openxmlformats.org/officeDocument/2006/relationships/slideLayout" Target="../slideLayouts/slideLayout411.xml"/><Relationship Id="rId28" Type="http://schemas.openxmlformats.org/officeDocument/2006/relationships/slideLayout" Target="../slideLayouts/slideLayout416.xml"/><Relationship Id="rId36" Type="http://schemas.openxmlformats.org/officeDocument/2006/relationships/theme" Target="../theme/theme31.xml"/><Relationship Id="rId10" Type="http://schemas.openxmlformats.org/officeDocument/2006/relationships/slideLayout" Target="../slideLayouts/slideLayout398.xml"/><Relationship Id="rId19" Type="http://schemas.openxmlformats.org/officeDocument/2006/relationships/slideLayout" Target="../slideLayouts/slideLayout407.xml"/><Relationship Id="rId31" Type="http://schemas.openxmlformats.org/officeDocument/2006/relationships/slideLayout" Target="../slideLayouts/slideLayout419.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slideLayout" Target="../slideLayouts/slideLayout402.xml"/><Relationship Id="rId22" Type="http://schemas.openxmlformats.org/officeDocument/2006/relationships/slideLayout" Target="../slideLayouts/slideLayout410.xml"/><Relationship Id="rId27" Type="http://schemas.openxmlformats.org/officeDocument/2006/relationships/slideLayout" Target="../slideLayouts/slideLayout415.xml"/><Relationship Id="rId30" Type="http://schemas.openxmlformats.org/officeDocument/2006/relationships/slideLayout" Target="../slideLayouts/slideLayout418.xml"/><Relationship Id="rId35" Type="http://schemas.openxmlformats.org/officeDocument/2006/relationships/slideLayout" Target="../slideLayouts/slideLayout42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slideLayout" Target="../slideLayouts/slideLayout436.xml"/><Relationship Id="rId18" Type="http://schemas.openxmlformats.org/officeDocument/2006/relationships/slideLayout" Target="../slideLayouts/slideLayout441.xml"/><Relationship Id="rId26" Type="http://schemas.openxmlformats.org/officeDocument/2006/relationships/slideLayout" Target="../slideLayouts/slideLayout449.xml"/><Relationship Id="rId3" Type="http://schemas.openxmlformats.org/officeDocument/2006/relationships/slideLayout" Target="../slideLayouts/slideLayout426.xml"/><Relationship Id="rId21" Type="http://schemas.openxmlformats.org/officeDocument/2006/relationships/slideLayout" Target="../slideLayouts/slideLayout444.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17" Type="http://schemas.openxmlformats.org/officeDocument/2006/relationships/slideLayout" Target="../slideLayouts/slideLayout440.xml"/><Relationship Id="rId25" Type="http://schemas.openxmlformats.org/officeDocument/2006/relationships/slideLayout" Target="../slideLayouts/slideLayout448.xml"/><Relationship Id="rId33" Type="http://schemas.openxmlformats.org/officeDocument/2006/relationships/theme" Target="../theme/theme32.xml"/><Relationship Id="rId2" Type="http://schemas.openxmlformats.org/officeDocument/2006/relationships/slideLayout" Target="../slideLayouts/slideLayout425.xml"/><Relationship Id="rId16" Type="http://schemas.openxmlformats.org/officeDocument/2006/relationships/slideLayout" Target="../slideLayouts/slideLayout439.xml"/><Relationship Id="rId20" Type="http://schemas.openxmlformats.org/officeDocument/2006/relationships/slideLayout" Target="../slideLayouts/slideLayout443.xml"/><Relationship Id="rId29" Type="http://schemas.openxmlformats.org/officeDocument/2006/relationships/slideLayout" Target="../slideLayouts/slideLayout452.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24" Type="http://schemas.openxmlformats.org/officeDocument/2006/relationships/slideLayout" Target="../slideLayouts/slideLayout447.xml"/><Relationship Id="rId32" Type="http://schemas.openxmlformats.org/officeDocument/2006/relationships/slideLayout" Target="../slideLayouts/slideLayout455.xml"/><Relationship Id="rId5" Type="http://schemas.openxmlformats.org/officeDocument/2006/relationships/slideLayout" Target="../slideLayouts/slideLayout428.xml"/><Relationship Id="rId15" Type="http://schemas.openxmlformats.org/officeDocument/2006/relationships/slideLayout" Target="../slideLayouts/slideLayout438.xml"/><Relationship Id="rId23" Type="http://schemas.openxmlformats.org/officeDocument/2006/relationships/slideLayout" Target="../slideLayouts/slideLayout446.xml"/><Relationship Id="rId28" Type="http://schemas.openxmlformats.org/officeDocument/2006/relationships/slideLayout" Target="../slideLayouts/slideLayout451.xml"/><Relationship Id="rId10" Type="http://schemas.openxmlformats.org/officeDocument/2006/relationships/slideLayout" Target="../slideLayouts/slideLayout433.xml"/><Relationship Id="rId19" Type="http://schemas.openxmlformats.org/officeDocument/2006/relationships/slideLayout" Target="../slideLayouts/slideLayout442.xml"/><Relationship Id="rId31" Type="http://schemas.openxmlformats.org/officeDocument/2006/relationships/slideLayout" Target="../slideLayouts/slideLayout454.xml"/><Relationship Id="rId4" Type="http://schemas.openxmlformats.org/officeDocument/2006/relationships/slideLayout" Target="../slideLayouts/slideLayout427.xml"/><Relationship Id="rId9" Type="http://schemas.openxmlformats.org/officeDocument/2006/relationships/slideLayout" Target="../slideLayouts/slideLayout432.xml"/><Relationship Id="rId14" Type="http://schemas.openxmlformats.org/officeDocument/2006/relationships/slideLayout" Target="../slideLayouts/slideLayout437.xml"/><Relationship Id="rId22" Type="http://schemas.openxmlformats.org/officeDocument/2006/relationships/slideLayout" Target="../slideLayouts/slideLayout445.xml"/><Relationship Id="rId27" Type="http://schemas.openxmlformats.org/officeDocument/2006/relationships/slideLayout" Target="../slideLayouts/slideLayout450.xml"/><Relationship Id="rId30" Type="http://schemas.openxmlformats.org/officeDocument/2006/relationships/slideLayout" Target="../slideLayouts/slideLayout45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slideLayout" Target="../slideLayouts/slideLayout468.xml"/><Relationship Id="rId18" Type="http://schemas.openxmlformats.org/officeDocument/2006/relationships/slideLayout" Target="../slideLayouts/slideLayout47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slideLayout" Target="../slideLayouts/slideLayout467.xml"/><Relationship Id="rId17" Type="http://schemas.openxmlformats.org/officeDocument/2006/relationships/slideLayout" Target="../slideLayouts/slideLayout472.xml"/><Relationship Id="rId2" Type="http://schemas.openxmlformats.org/officeDocument/2006/relationships/slideLayout" Target="../slideLayouts/slideLayout457.xml"/><Relationship Id="rId16" Type="http://schemas.openxmlformats.org/officeDocument/2006/relationships/slideLayout" Target="../slideLayouts/slideLayout471.xml"/><Relationship Id="rId20" Type="http://schemas.openxmlformats.org/officeDocument/2006/relationships/image" Target="../media/image1.png"/><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5" Type="http://schemas.openxmlformats.org/officeDocument/2006/relationships/slideLayout" Target="../slideLayouts/slideLayout470.xml"/><Relationship Id="rId10" Type="http://schemas.openxmlformats.org/officeDocument/2006/relationships/slideLayout" Target="../slideLayouts/slideLayout465.xml"/><Relationship Id="rId19" Type="http://schemas.openxmlformats.org/officeDocument/2006/relationships/theme" Target="../theme/theme33.xml"/><Relationship Id="rId4" Type="http://schemas.openxmlformats.org/officeDocument/2006/relationships/slideLayout" Target="../slideLayouts/slideLayout459.xml"/><Relationship Id="rId9" Type="http://schemas.openxmlformats.org/officeDocument/2006/relationships/slideLayout" Target="../slideLayouts/slideLayout464.xml"/><Relationship Id="rId14" Type="http://schemas.openxmlformats.org/officeDocument/2006/relationships/slideLayout" Target="../slideLayouts/slideLayout46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slideLayout" Target="../slideLayouts/slideLayout486.xml"/><Relationship Id="rId18" Type="http://schemas.openxmlformats.org/officeDocument/2006/relationships/slideLayout" Target="../slideLayouts/slideLayout491.xml"/><Relationship Id="rId26" Type="http://schemas.openxmlformats.org/officeDocument/2006/relationships/slideLayout" Target="../slideLayouts/slideLayout499.xml"/><Relationship Id="rId3" Type="http://schemas.openxmlformats.org/officeDocument/2006/relationships/slideLayout" Target="../slideLayouts/slideLayout476.xml"/><Relationship Id="rId21" Type="http://schemas.openxmlformats.org/officeDocument/2006/relationships/slideLayout" Target="../slideLayouts/slideLayout494.xml"/><Relationship Id="rId34" Type="http://schemas.openxmlformats.org/officeDocument/2006/relationships/theme" Target="../theme/theme34.xml"/><Relationship Id="rId7" Type="http://schemas.openxmlformats.org/officeDocument/2006/relationships/slideLayout" Target="../slideLayouts/slideLayout480.xml"/><Relationship Id="rId12" Type="http://schemas.openxmlformats.org/officeDocument/2006/relationships/slideLayout" Target="../slideLayouts/slideLayout485.xml"/><Relationship Id="rId17" Type="http://schemas.openxmlformats.org/officeDocument/2006/relationships/slideLayout" Target="../slideLayouts/slideLayout490.xml"/><Relationship Id="rId25" Type="http://schemas.openxmlformats.org/officeDocument/2006/relationships/slideLayout" Target="../slideLayouts/slideLayout498.xml"/><Relationship Id="rId33" Type="http://schemas.openxmlformats.org/officeDocument/2006/relationships/slideLayout" Target="../slideLayouts/slideLayout506.xml"/><Relationship Id="rId2" Type="http://schemas.openxmlformats.org/officeDocument/2006/relationships/slideLayout" Target="../slideLayouts/slideLayout475.xml"/><Relationship Id="rId16" Type="http://schemas.openxmlformats.org/officeDocument/2006/relationships/slideLayout" Target="../slideLayouts/slideLayout489.xml"/><Relationship Id="rId20" Type="http://schemas.openxmlformats.org/officeDocument/2006/relationships/slideLayout" Target="../slideLayouts/slideLayout493.xml"/><Relationship Id="rId29" Type="http://schemas.openxmlformats.org/officeDocument/2006/relationships/slideLayout" Target="../slideLayouts/slideLayout502.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24" Type="http://schemas.openxmlformats.org/officeDocument/2006/relationships/slideLayout" Target="../slideLayouts/slideLayout497.xml"/><Relationship Id="rId32" Type="http://schemas.openxmlformats.org/officeDocument/2006/relationships/slideLayout" Target="../slideLayouts/slideLayout505.xml"/><Relationship Id="rId5" Type="http://schemas.openxmlformats.org/officeDocument/2006/relationships/slideLayout" Target="../slideLayouts/slideLayout478.xml"/><Relationship Id="rId15" Type="http://schemas.openxmlformats.org/officeDocument/2006/relationships/slideLayout" Target="../slideLayouts/slideLayout488.xml"/><Relationship Id="rId23" Type="http://schemas.openxmlformats.org/officeDocument/2006/relationships/slideLayout" Target="../slideLayouts/slideLayout496.xml"/><Relationship Id="rId28" Type="http://schemas.openxmlformats.org/officeDocument/2006/relationships/slideLayout" Target="../slideLayouts/slideLayout501.xml"/><Relationship Id="rId10" Type="http://schemas.openxmlformats.org/officeDocument/2006/relationships/slideLayout" Target="../slideLayouts/slideLayout483.xml"/><Relationship Id="rId19" Type="http://schemas.openxmlformats.org/officeDocument/2006/relationships/slideLayout" Target="../slideLayouts/slideLayout492.xml"/><Relationship Id="rId31" Type="http://schemas.openxmlformats.org/officeDocument/2006/relationships/slideLayout" Target="../slideLayouts/slideLayout504.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slideLayout" Target="../slideLayouts/slideLayout487.xml"/><Relationship Id="rId22" Type="http://schemas.openxmlformats.org/officeDocument/2006/relationships/slideLayout" Target="../slideLayouts/slideLayout495.xml"/><Relationship Id="rId27" Type="http://schemas.openxmlformats.org/officeDocument/2006/relationships/slideLayout" Target="../slideLayouts/slideLayout500.xml"/><Relationship Id="rId30" Type="http://schemas.openxmlformats.org/officeDocument/2006/relationships/slideLayout" Target="../slideLayouts/slideLayout50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image" Target="../media/image45.png"/><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image" Target="../media/image12.png"/><Relationship Id="rId5" Type="http://schemas.openxmlformats.org/officeDocument/2006/relationships/slideLayout" Target="../slideLayouts/slideLayout511.xml"/><Relationship Id="rId10" Type="http://schemas.openxmlformats.org/officeDocument/2006/relationships/image" Target="../media/image44.jpeg"/><Relationship Id="rId4" Type="http://schemas.openxmlformats.org/officeDocument/2006/relationships/slideLayout" Target="../slideLayouts/slideLayout510.xml"/><Relationship Id="rId9"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slideLayout" Target="../slideLayouts/slideLayout527.xml"/><Relationship Id="rId18" Type="http://schemas.openxmlformats.org/officeDocument/2006/relationships/image" Target="../media/image47.png"/><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17" Type="http://schemas.openxmlformats.org/officeDocument/2006/relationships/theme" Target="../theme/theme36.xml"/><Relationship Id="rId2" Type="http://schemas.openxmlformats.org/officeDocument/2006/relationships/slideLayout" Target="../slideLayouts/slideLayout516.xml"/><Relationship Id="rId16" Type="http://schemas.openxmlformats.org/officeDocument/2006/relationships/slideLayout" Target="../slideLayouts/slideLayout530.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5" Type="http://schemas.openxmlformats.org/officeDocument/2006/relationships/slideLayout" Target="../slideLayouts/slideLayout52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 Id="rId14" Type="http://schemas.openxmlformats.org/officeDocument/2006/relationships/slideLayout" Target="../slideLayouts/slideLayout52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538.xml"/><Relationship Id="rId13" Type="http://schemas.openxmlformats.org/officeDocument/2006/relationships/slideLayout" Target="../slideLayouts/slideLayout543.xml"/><Relationship Id="rId18" Type="http://schemas.openxmlformats.org/officeDocument/2006/relationships/slideLayout" Target="../slideLayouts/slideLayout548.xml"/><Relationship Id="rId26" Type="http://schemas.openxmlformats.org/officeDocument/2006/relationships/slideLayout" Target="../slideLayouts/slideLayout556.xml"/><Relationship Id="rId3" Type="http://schemas.openxmlformats.org/officeDocument/2006/relationships/slideLayout" Target="../slideLayouts/slideLayout533.xml"/><Relationship Id="rId21" Type="http://schemas.openxmlformats.org/officeDocument/2006/relationships/slideLayout" Target="../slideLayouts/slideLayout551.xml"/><Relationship Id="rId7" Type="http://schemas.openxmlformats.org/officeDocument/2006/relationships/slideLayout" Target="../slideLayouts/slideLayout537.xml"/><Relationship Id="rId12" Type="http://schemas.openxmlformats.org/officeDocument/2006/relationships/slideLayout" Target="../slideLayouts/slideLayout542.xml"/><Relationship Id="rId17" Type="http://schemas.openxmlformats.org/officeDocument/2006/relationships/slideLayout" Target="../slideLayouts/slideLayout547.xml"/><Relationship Id="rId25" Type="http://schemas.openxmlformats.org/officeDocument/2006/relationships/slideLayout" Target="../slideLayouts/slideLayout555.xml"/><Relationship Id="rId2" Type="http://schemas.openxmlformats.org/officeDocument/2006/relationships/slideLayout" Target="../slideLayouts/slideLayout532.xml"/><Relationship Id="rId16" Type="http://schemas.openxmlformats.org/officeDocument/2006/relationships/slideLayout" Target="../slideLayouts/slideLayout546.xml"/><Relationship Id="rId20" Type="http://schemas.openxmlformats.org/officeDocument/2006/relationships/slideLayout" Target="../slideLayouts/slideLayout550.xml"/><Relationship Id="rId29" Type="http://schemas.openxmlformats.org/officeDocument/2006/relationships/slideLayout" Target="../slideLayouts/slideLayout559.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24" Type="http://schemas.openxmlformats.org/officeDocument/2006/relationships/slideLayout" Target="../slideLayouts/slideLayout554.xml"/><Relationship Id="rId5" Type="http://schemas.openxmlformats.org/officeDocument/2006/relationships/slideLayout" Target="../slideLayouts/slideLayout535.xml"/><Relationship Id="rId15" Type="http://schemas.openxmlformats.org/officeDocument/2006/relationships/slideLayout" Target="../slideLayouts/slideLayout545.xml"/><Relationship Id="rId23" Type="http://schemas.openxmlformats.org/officeDocument/2006/relationships/slideLayout" Target="../slideLayouts/slideLayout553.xml"/><Relationship Id="rId28" Type="http://schemas.openxmlformats.org/officeDocument/2006/relationships/slideLayout" Target="../slideLayouts/slideLayout558.xml"/><Relationship Id="rId10" Type="http://schemas.openxmlformats.org/officeDocument/2006/relationships/slideLayout" Target="../slideLayouts/slideLayout540.xml"/><Relationship Id="rId19" Type="http://schemas.openxmlformats.org/officeDocument/2006/relationships/slideLayout" Target="../slideLayouts/slideLayout549.xml"/><Relationship Id="rId31" Type="http://schemas.openxmlformats.org/officeDocument/2006/relationships/theme" Target="../theme/theme37.xml"/><Relationship Id="rId4" Type="http://schemas.openxmlformats.org/officeDocument/2006/relationships/slideLayout" Target="../slideLayouts/slideLayout534.xml"/><Relationship Id="rId9" Type="http://schemas.openxmlformats.org/officeDocument/2006/relationships/slideLayout" Target="../slideLayouts/slideLayout539.xml"/><Relationship Id="rId14" Type="http://schemas.openxmlformats.org/officeDocument/2006/relationships/slideLayout" Target="../slideLayouts/slideLayout544.xml"/><Relationship Id="rId22" Type="http://schemas.openxmlformats.org/officeDocument/2006/relationships/slideLayout" Target="../slideLayouts/slideLayout552.xml"/><Relationship Id="rId27" Type="http://schemas.openxmlformats.org/officeDocument/2006/relationships/slideLayout" Target="../slideLayouts/slideLayout557.xml"/><Relationship Id="rId30" Type="http://schemas.openxmlformats.org/officeDocument/2006/relationships/slideLayout" Target="../slideLayouts/slideLayout5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image" Target="../media/image12.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heme" Target="../theme/theme5.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theme" Target="../theme/theme6.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image" Target="../media/image17.png"/><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image" Target="../media/image17.png"/><Relationship Id="rId2" Type="http://schemas.openxmlformats.org/officeDocument/2006/relationships/slideLayout" Target="../slideLayouts/slideLayout95.xml"/><Relationship Id="rId16" Type="http://schemas.openxmlformats.org/officeDocument/2006/relationships/theme" Target="../theme/theme7.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image" Target="../media/image17.png"/><Relationship Id="rId2" Type="http://schemas.openxmlformats.org/officeDocument/2006/relationships/slideLayout" Target="../slideLayouts/slideLayout110.xml"/><Relationship Id="rId16" Type="http://schemas.openxmlformats.org/officeDocument/2006/relationships/theme" Target="../theme/theme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image" Target="../media/image17.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17412" name="Rectangle 2"/>
          <p:cNvSpPr>
            <a:spLocks noGrp="1" noChangeArrowheads="1"/>
          </p:cNvSpPr>
          <p:nvPr>
            <p:ph type="title"/>
          </p:nvPr>
        </p:nvSpPr>
        <p:spPr bwMode="black">
          <a:xfrm>
            <a:off x="381000" y="246063"/>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p>
            <a:pPr lvl="0"/>
            <a:r>
              <a:rPr lang="en-US"/>
              <a:t>Click to add title </a:t>
            </a:r>
            <a:br>
              <a:rPr lang="en-US"/>
            </a:br>
            <a:r>
              <a:rPr lang="en-US"/>
              <a:t>two-line title wraps upward</a:t>
            </a:r>
          </a:p>
        </p:txBody>
      </p:sp>
      <p:sp>
        <p:nvSpPr>
          <p:cNvPr id="17413" name="Rectangle 3"/>
          <p:cNvSpPr>
            <a:spLocks noGrp="1" noChangeArrowheads="1"/>
          </p:cNvSpPr>
          <p:nvPr>
            <p:ph type="body" idx="1"/>
          </p:nvPr>
        </p:nvSpPr>
        <p:spPr bwMode="auto">
          <a:xfrm>
            <a:off x="381000" y="1219200"/>
            <a:ext cx="8382000" cy="495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endParaRPr lang="en-US"/>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508DED67-592E-2F4B-A895-45EE7CF05524}" type="slidenum">
              <a:rPr lang="en-US"/>
              <a:pPr>
                <a:defRPr/>
              </a:pPr>
              <a:t>‹#›</a:t>
            </a:fld>
            <a:endParaRPr lang="en-US"/>
          </a:p>
        </p:txBody>
      </p:sp>
      <p:pic>
        <p:nvPicPr>
          <p:cNvPr id="17416" name="Picture 10" descr="SYM_Horiz_RGB.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133" r:id="rId1"/>
    <p:sldLayoutId id="2147489134" r:id="rId2"/>
    <p:sldLayoutId id="2147489053" r:id="rId3"/>
    <p:sldLayoutId id="2147489135" r:id="rId4"/>
    <p:sldLayoutId id="2147489136" r:id="rId5"/>
    <p:sldLayoutId id="2147489137" r:id="rId6"/>
    <p:sldLayoutId id="2147489054" r:id="rId7"/>
    <p:sldLayoutId id="2147489055" r:id="rId8"/>
    <p:sldLayoutId id="2147489056" r:id="rId9"/>
    <p:sldLayoutId id="2147489057" r:id="rId10"/>
    <p:sldLayoutId id="2147489058" r:id="rId11"/>
    <p:sldLayoutId id="2147489138" r:id="rId12"/>
    <p:sldLayoutId id="2147489139" r:id="rId13"/>
    <p:sldLayoutId id="2147489140" r:id="rId14"/>
    <p:sldLayoutId id="2147489141" r:id="rId15"/>
    <p:sldLayoutId id="2147489143" r:id="rId16"/>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ea typeface="ＭＳ Ｐゴシック" charset="0"/>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ea typeface="ＭＳ Ｐゴシック" charset="0"/>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ea typeface="ＭＳ Ｐゴシック" charset="0"/>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169988" name="Rectangle 2"/>
          <p:cNvSpPr>
            <a:spLocks noGrp="1" noChangeArrowheads="1"/>
          </p:cNvSpPr>
          <p:nvPr>
            <p:ph type="title"/>
          </p:nvPr>
        </p:nvSpPr>
        <p:spPr bwMode="black">
          <a:xfrm>
            <a:off x="381000" y="246063"/>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title </a:t>
            </a:r>
            <a:br>
              <a:rPr lang="en-US"/>
            </a:br>
            <a:r>
              <a:rPr lang="en-US"/>
              <a:t>two-line title wraps upward</a:t>
            </a:r>
          </a:p>
        </p:txBody>
      </p:sp>
      <p:sp>
        <p:nvSpPr>
          <p:cNvPr id="169989" name="Rectangle 3"/>
          <p:cNvSpPr>
            <a:spLocks noGrp="1" noChangeArrowheads="1"/>
          </p:cNvSpPr>
          <p:nvPr>
            <p:ph type="body" idx="1"/>
          </p:nvPr>
        </p:nvSpPr>
        <p:spPr bwMode="auto">
          <a:xfrm>
            <a:off x="381000" y="1219200"/>
            <a:ext cx="8382000" cy="495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solidFill>
                  <a:prstClr val="white"/>
                </a:solidFill>
                <a:latin typeface="Calibri" pitchFamily="34" charset="0"/>
                <a:cs typeface="Arial" charset="0"/>
              </a:defRPr>
            </a:lvl1pPr>
          </a:lstStyle>
          <a:p>
            <a:pPr>
              <a:defRPr/>
            </a:pPr>
            <a:fld id="{4A12D3F2-54A0-454C-927D-6CDD11ABD795}" type="slidenum">
              <a:rPr lang="en-US"/>
              <a:pPr>
                <a:defRPr/>
              </a:pPr>
              <a:t>‹#›</a:t>
            </a:fld>
            <a:endParaRPr lang="en-US"/>
          </a:p>
        </p:txBody>
      </p:sp>
      <p:pic>
        <p:nvPicPr>
          <p:cNvPr id="169992" name="Picture 10" descr="SYM_Horiz_RGB.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235" r:id="rId1"/>
    <p:sldLayoutId id="2147489236" r:id="rId2"/>
    <p:sldLayoutId id="2147489237" r:id="rId3"/>
    <p:sldLayoutId id="2147489238" r:id="rId4"/>
    <p:sldLayoutId id="2147489239" r:id="rId5"/>
    <p:sldLayoutId id="2147489240" r:id="rId6"/>
    <p:sldLayoutId id="2147489241" r:id="rId7"/>
    <p:sldLayoutId id="2147489242" r:id="rId8"/>
    <p:sldLayoutId id="2147489243" r:id="rId9"/>
    <p:sldLayoutId id="2147489244" r:id="rId10"/>
    <p:sldLayoutId id="2147489245" r:id="rId11"/>
    <p:sldLayoutId id="2147489246" r:id="rId12"/>
    <p:sldLayoutId id="2147489247" r:id="rId13"/>
    <p:sldLayoutId id="2147489248" r:id="rId14"/>
    <p:sldLayoutId id="2147489249" r:id="rId15"/>
    <p:sldLayoutId id="2147489250" r:id="rId16"/>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ea typeface="ＭＳ Ｐゴシック" charset="0"/>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ea typeface="ＭＳ Ｐゴシック" charset="0"/>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ea typeface="ＭＳ Ｐゴシック" charset="0"/>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bwMode="auto">
          <a:xfrm>
            <a:off x="357188" y="171450"/>
            <a:ext cx="8491537" cy="3333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187395" name="Rectangle 3"/>
          <p:cNvSpPr>
            <a:spLocks noGrp="1" noChangeArrowheads="1"/>
          </p:cNvSpPr>
          <p:nvPr>
            <p:ph type="body" idx="1"/>
          </p:nvPr>
        </p:nvSpPr>
        <p:spPr bwMode="auto">
          <a:xfrm>
            <a:off x="352425" y="784225"/>
            <a:ext cx="8382000" cy="50069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396" name="Line 5"/>
          <p:cNvSpPr>
            <a:spLocks noChangeShapeType="1"/>
          </p:cNvSpPr>
          <p:nvPr/>
        </p:nvSpPr>
        <p:spPr bwMode="auto">
          <a:xfrm>
            <a:off x="184150" y="635000"/>
            <a:ext cx="8775700" cy="0"/>
          </a:xfrm>
          <a:prstGeom prst="line">
            <a:avLst/>
          </a:prstGeom>
          <a:noFill/>
          <a:ln w="52197">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397" name="Line 6"/>
          <p:cNvSpPr>
            <a:spLocks noChangeShapeType="1"/>
          </p:cNvSpPr>
          <p:nvPr/>
        </p:nvSpPr>
        <p:spPr bwMode="auto">
          <a:xfrm>
            <a:off x="184150" y="635000"/>
            <a:ext cx="8775700" cy="0"/>
          </a:xfrm>
          <a:prstGeom prst="line">
            <a:avLst/>
          </a:prstGeom>
          <a:noFill/>
          <a:ln w="52197">
            <a:solidFill>
              <a:srgbClr val="003D79"/>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65" name="Rectangle 9"/>
          <p:cNvSpPr>
            <a:spLocks noGrp="1" noChangeArrowheads="1"/>
          </p:cNvSpPr>
          <p:nvPr>
            <p:ph type="ftr" sz="quarter" idx="3"/>
          </p:nvPr>
        </p:nvSpPr>
        <p:spPr bwMode="auto">
          <a:xfrm>
            <a:off x="377825" y="5943600"/>
            <a:ext cx="8382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Aft>
                <a:spcPct val="0"/>
              </a:spcAft>
              <a:defRPr sz="1000">
                <a:solidFill>
                  <a:srgbClr val="333333"/>
                </a:solidFill>
              </a:defRPr>
            </a:lvl1pPr>
          </a:lstStyle>
          <a:p>
            <a:pPr>
              <a:defRPr/>
            </a:pPr>
            <a:endParaRPr lang="en-US"/>
          </a:p>
        </p:txBody>
      </p:sp>
      <p:sp>
        <p:nvSpPr>
          <p:cNvPr id="11" name="Rectangle 4"/>
          <p:cNvSpPr txBox="1">
            <a:spLocks noChangeArrowheads="1"/>
          </p:cNvSpPr>
          <p:nvPr/>
        </p:nvSpPr>
        <p:spPr bwMode="white">
          <a:xfrm>
            <a:off x="322263" y="6434138"/>
            <a:ext cx="457200" cy="228600"/>
          </a:xfrm>
          <a:prstGeom prst="rect">
            <a:avLst/>
          </a:prstGeom>
          <a:noFill/>
          <a:ln w="9525">
            <a:noFill/>
            <a:miter lim="800000"/>
            <a:headEnd/>
            <a:tailEnd/>
          </a:ln>
        </p:spPr>
        <p:txBody>
          <a:bodyPr lIns="0" tIns="0" rIns="0" bIns="0"/>
          <a:lstStyle>
            <a:lvl1pPr algn="l" eaLnBrk="0" hangingPunct="0">
              <a:spcAft>
                <a:spcPct val="0"/>
              </a:spcAft>
              <a:defRPr sz="1000">
                <a:solidFill>
                  <a:srgbClr val="FFFFFF"/>
                </a:solidFill>
              </a:defRPr>
            </a:lvl1pPr>
          </a:lstStyle>
          <a:p>
            <a:pPr>
              <a:defRPr/>
            </a:pPr>
            <a:fld id="{0882877A-4239-7D4B-BC8E-E484DD7FA5EB}" type="slidenum">
              <a:rPr lang="en-US" smtClean="0"/>
              <a:pPr>
                <a:defRPr/>
              </a:pPr>
              <a:t>‹#›</a:t>
            </a:fld>
            <a:endParaRPr lang="en-US" dirty="0"/>
          </a:p>
        </p:txBody>
      </p:sp>
      <p:sp>
        <p:nvSpPr>
          <p:cNvPr id="13" name="Date Placeholder 8"/>
          <p:cNvSpPr txBox="1">
            <a:spLocks/>
          </p:cNvSpPr>
          <p:nvPr/>
        </p:nvSpPr>
        <p:spPr bwMode="white">
          <a:xfrm>
            <a:off x="2971800" y="6324600"/>
            <a:ext cx="3200400" cy="365125"/>
          </a:xfrm>
          <a:prstGeom prst="rect">
            <a:avLst/>
          </a:prstGeom>
        </p:spPr>
        <p:txBody>
          <a:bodyPr anchor="ctr"/>
          <a:lstStyle>
            <a:lvl1pPr marL="0" marR="0" indent="0" algn="ctr" defTabSz="914400" rtl="0" eaLnBrk="1" fontAlgn="base" latinLnBrk="0" hangingPunct="1">
              <a:lnSpc>
                <a:spcPct val="100000"/>
              </a:lnSpc>
              <a:spcBef>
                <a:spcPct val="0"/>
              </a:spcBef>
              <a:spcAft>
                <a:spcPct val="0"/>
              </a:spcAft>
              <a:buClrTx/>
              <a:buSzTx/>
              <a:buFontTx/>
              <a:buNone/>
              <a:tabLst/>
              <a:defRPr lang="en-US" sz="1000" kern="1200" smtClean="0">
                <a:solidFill>
                  <a:srgbClr val="FFFFFF"/>
                </a:solidFill>
                <a:latin typeface="+mn-lt"/>
                <a:ea typeface="+mn-ea"/>
                <a:cs typeface="+mn-cs"/>
              </a:defRPr>
            </a:lvl1pPr>
          </a:lstStyle>
          <a:p>
            <a:pPr>
              <a:defRPr/>
            </a:pPr>
            <a:r>
              <a:rPr dirty="0"/>
              <a:t>Confidential</a:t>
            </a:r>
          </a:p>
        </p:txBody>
      </p:sp>
    </p:spTree>
  </p:cSld>
  <p:clrMap bg1="lt1" tx1="dk1" bg2="lt2" tx2="dk2" accent1="accent1" accent2="accent2" accent3="accent3" accent4="accent4" accent5="accent5" accent6="accent6" hlink="hlink" folHlink="folHlink"/>
  <p:sldLayoutIdLst>
    <p:sldLayoutId id="2147489251" r:id="rId1"/>
    <p:sldLayoutId id="2147489091" r:id="rId2"/>
    <p:sldLayoutId id="2147489092" r:id="rId3"/>
    <p:sldLayoutId id="2147489252" r:id="rId4"/>
    <p:sldLayoutId id="2147489253" r:id="rId5"/>
    <p:sldLayoutId id="2147489093" r:id="rId6"/>
  </p:sldLayoutIdLst>
  <p:transition>
    <p:fade/>
  </p:transition>
  <p:timing>
    <p:tnLst>
      <p:par>
        <p:cTn id="1" dur="indefinite" restart="never" nodeType="tmRoot"/>
      </p:par>
    </p:tnLst>
  </p:timing>
  <p:hf hdr="0" ftr="0"/>
  <p:txStyles>
    <p:titleStyle>
      <a:lvl1pPr algn="l" rtl="0" eaLnBrk="0" fontAlgn="base" hangingPunct="0">
        <a:spcBef>
          <a:spcPct val="0"/>
        </a:spcBef>
        <a:spcAft>
          <a:spcPct val="0"/>
        </a:spcAft>
        <a:defRPr sz="2200" b="1">
          <a:solidFill>
            <a:srgbClr val="003D79"/>
          </a:solidFill>
          <a:latin typeface="+mj-lt"/>
          <a:ea typeface="+mj-ea"/>
          <a:cs typeface="ＭＳ Ｐゴシック" charset="0"/>
        </a:defRPr>
      </a:lvl1pPr>
      <a:lvl2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2pPr>
      <a:lvl3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3pPr>
      <a:lvl4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4pPr>
      <a:lvl5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5pPr>
      <a:lvl6pPr marL="457200" algn="l" rtl="0" eaLnBrk="1" fontAlgn="base" hangingPunct="1">
        <a:spcBef>
          <a:spcPct val="0"/>
        </a:spcBef>
        <a:spcAft>
          <a:spcPct val="0"/>
        </a:spcAft>
        <a:defRPr sz="2200" b="1">
          <a:solidFill>
            <a:schemeClr val="tx2"/>
          </a:solidFill>
          <a:latin typeface="Arial" charset="0"/>
          <a:ea typeface="ＭＳ Ｐゴシック" pitchFamily="34" charset="-128"/>
        </a:defRPr>
      </a:lvl6pPr>
      <a:lvl7pPr marL="914400" algn="l" rtl="0" eaLnBrk="1" fontAlgn="base" hangingPunct="1">
        <a:spcBef>
          <a:spcPct val="0"/>
        </a:spcBef>
        <a:spcAft>
          <a:spcPct val="0"/>
        </a:spcAft>
        <a:defRPr sz="2200" b="1">
          <a:solidFill>
            <a:schemeClr val="tx2"/>
          </a:solidFill>
          <a:latin typeface="Arial" charset="0"/>
          <a:ea typeface="ＭＳ Ｐゴシック" pitchFamily="34" charset="-128"/>
        </a:defRPr>
      </a:lvl7pPr>
      <a:lvl8pPr marL="1371600" algn="l" rtl="0" eaLnBrk="1" fontAlgn="base" hangingPunct="1">
        <a:spcBef>
          <a:spcPct val="0"/>
        </a:spcBef>
        <a:spcAft>
          <a:spcPct val="0"/>
        </a:spcAft>
        <a:defRPr sz="2200" b="1">
          <a:solidFill>
            <a:schemeClr val="tx2"/>
          </a:solidFill>
          <a:latin typeface="Arial" charset="0"/>
          <a:ea typeface="ＭＳ Ｐゴシック" pitchFamily="34" charset="-128"/>
        </a:defRPr>
      </a:lvl8pPr>
      <a:lvl9pPr marL="1828800" algn="l" rtl="0" eaLnBrk="1" fontAlgn="base" hangingPunct="1">
        <a:spcBef>
          <a:spcPct val="0"/>
        </a:spcBef>
        <a:spcAft>
          <a:spcPct val="0"/>
        </a:spcAft>
        <a:defRPr sz="2200" b="1">
          <a:solidFill>
            <a:schemeClr val="tx2"/>
          </a:solidFill>
          <a:latin typeface="Arial" charset="0"/>
          <a:ea typeface="ＭＳ Ｐゴシック" pitchFamily="34" charset="-128"/>
        </a:defRPr>
      </a:lvl9pPr>
    </p:titleStyle>
    <p:bodyStyle>
      <a:lvl1pPr marL="233363" indent="-233363" algn="l" rtl="0" eaLnBrk="0" fontAlgn="base" hangingPunct="0">
        <a:lnSpc>
          <a:spcPts val="2400"/>
        </a:lnSpc>
        <a:spcBef>
          <a:spcPts val="1000"/>
        </a:spcBef>
        <a:spcAft>
          <a:spcPct val="0"/>
        </a:spcAft>
        <a:buClr>
          <a:srgbClr val="00709E"/>
        </a:buClr>
        <a:buSzPct val="115000"/>
        <a:buFont typeface="Wingdings" charset="0"/>
        <a:buChar char="§"/>
        <a:defRPr sz="2000" b="1">
          <a:solidFill>
            <a:srgbClr val="333333"/>
          </a:solidFill>
          <a:latin typeface="+mn-lt"/>
          <a:ea typeface="+mn-ea"/>
          <a:cs typeface="ＭＳ Ｐゴシック" charset="0"/>
        </a:defRPr>
      </a:lvl1pPr>
      <a:lvl2pPr marL="400050" indent="-171450" algn="l" rtl="0" eaLnBrk="0" fontAlgn="base" hangingPunct="0">
        <a:lnSpc>
          <a:spcPts val="2200"/>
        </a:lnSpc>
        <a:spcBef>
          <a:spcPts val="800"/>
        </a:spcBef>
        <a:spcAft>
          <a:spcPct val="0"/>
        </a:spcAft>
        <a:buClr>
          <a:srgbClr val="00709E"/>
        </a:buClr>
        <a:buSzPct val="110000"/>
        <a:buFont typeface="Times" charset="0"/>
        <a:buChar char="•"/>
        <a:defRPr>
          <a:solidFill>
            <a:srgbClr val="333333"/>
          </a:solidFill>
          <a:latin typeface="+mn-lt"/>
          <a:ea typeface="+mn-ea"/>
        </a:defRPr>
      </a:lvl2pPr>
      <a:lvl3pPr marL="62865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3pPr>
      <a:lvl4pPr marL="91440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4pPr>
      <a:lvl5pPr marL="120015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5pPr>
      <a:lvl6pPr marL="16002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357188" y="171450"/>
            <a:ext cx="8491537" cy="3333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194563" name="Rectangle 3"/>
          <p:cNvSpPr>
            <a:spLocks noGrp="1" noChangeArrowheads="1"/>
          </p:cNvSpPr>
          <p:nvPr>
            <p:ph type="body" idx="1"/>
          </p:nvPr>
        </p:nvSpPr>
        <p:spPr bwMode="auto">
          <a:xfrm>
            <a:off x="352425" y="784225"/>
            <a:ext cx="8382000" cy="50069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564" name="Line 5"/>
          <p:cNvSpPr>
            <a:spLocks noChangeShapeType="1"/>
          </p:cNvSpPr>
          <p:nvPr/>
        </p:nvSpPr>
        <p:spPr bwMode="auto">
          <a:xfrm>
            <a:off x="184150" y="635000"/>
            <a:ext cx="8775700" cy="0"/>
          </a:xfrm>
          <a:prstGeom prst="line">
            <a:avLst/>
          </a:prstGeom>
          <a:noFill/>
          <a:ln w="52197">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565" name="Line 6"/>
          <p:cNvSpPr>
            <a:spLocks noChangeShapeType="1"/>
          </p:cNvSpPr>
          <p:nvPr/>
        </p:nvSpPr>
        <p:spPr bwMode="auto">
          <a:xfrm>
            <a:off x="184150" y="635000"/>
            <a:ext cx="8775700" cy="0"/>
          </a:xfrm>
          <a:prstGeom prst="line">
            <a:avLst/>
          </a:prstGeom>
          <a:noFill/>
          <a:ln w="52197">
            <a:solidFill>
              <a:srgbClr val="003D79"/>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65" name="Rectangle 9"/>
          <p:cNvSpPr>
            <a:spLocks noGrp="1" noChangeArrowheads="1"/>
          </p:cNvSpPr>
          <p:nvPr>
            <p:ph type="ftr" sz="quarter" idx="3"/>
          </p:nvPr>
        </p:nvSpPr>
        <p:spPr bwMode="auto">
          <a:xfrm>
            <a:off x="377825" y="5943600"/>
            <a:ext cx="8382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Aft>
                <a:spcPct val="0"/>
              </a:spcAft>
              <a:defRPr sz="1000">
                <a:solidFill>
                  <a:srgbClr val="333333"/>
                </a:solidFill>
              </a:defRPr>
            </a:lvl1pPr>
          </a:lstStyle>
          <a:p>
            <a:pPr>
              <a:defRPr/>
            </a:pPr>
            <a:endParaRPr lang="en-US"/>
          </a:p>
        </p:txBody>
      </p:sp>
      <p:sp>
        <p:nvSpPr>
          <p:cNvPr id="11" name="Rectangle 4"/>
          <p:cNvSpPr txBox="1">
            <a:spLocks noChangeArrowheads="1"/>
          </p:cNvSpPr>
          <p:nvPr/>
        </p:nvSpPr>
        <p:spPr bwMode="white">
          <a:xfrm>
            <a:off x="322263" y="6434138"/>
            <a:ext cx="457200" cy="228600"/>
          </a:xfrm>
          <a:prstGeom prst="rect">
            <a:avLst/>
          </a:prstGeom>
          <a:noFill/>
          <a:ln w="9525">
            <a:noFill/>
            <a:miter lim="800000"/>
            <a:headEnd/>
            <a:tailEnd/>
          </a:ln>
        </p:spPr>
        <p:txBody>
          <a:bodyPr lIns="0" tIns="0" rIns="0" bIns="0"/>
          <a:lstStyle>
            <a:lvl1pPr algn="l" eaLnBrk="0" hangingPunct="0">
              <a:spcAft>
                <a:spcPct val="0"/>
              </a:spcAft>
              <a:defRPr sz="1000">
                <a:solidFill>
                  <a:srgbClr val="FFFFFF"/>
                </a:solidFill>
              </a:defRPr>
            </a:lvl1pPr>
          </a:lstStyle>
          <a:p>
            <a:pPr>
              <a:defRPr/>
            </a:pPr>
            <a:fld id="{4FF1B709-FAB0-5346-8A45-84A8872ED5E4}" type="slidenum">
              <a:rPr lang="en-US" smtClean="0"/>
              <a:pPr>
                <a:defRPr/>
              </a:pPr>
              <a:t>‹#›</a:t>
            </a:fld>
            <a:endParaRPr lang="en-US" dirty="0"/>
          </a:p>
        </p:txBody>
      </p:sp>
      <p:sp>
        <p:nvSpPr>
          <p:cNvPr id="13" name="Date Placeholder 8"/>
          <p:cNvSpPr txBox="1">
            <a:spLocks/>
          </p:cNvSpPr>
          <p:nvPr/>
        </p:nvSpPr>
        <p:spPr bwMode="white">
          <a:xfrm>
            <a:off x="2971800" y="6324600"/>
            <a:ext cx="3200400" cy="365125"/>
          </a:xfrm>
          <a:prstGeom prst="rect">
            <a:avLst/>
          </a:prstGeom>
        </p:spPr>
        <p:txBody>
          <a:bodyPr anchor="ctr"/>
          <a:lstStyle>
            <a:lvl1pPr marL="0" marR="0" indent="0" algn="ctr" defTabSz="914400" rtl="0" eaLnBrk="1" fontAlgn="base" latinLnBrk="0" hangingPunct="1">
              <a:lnSpc>
                <a:spcPct val="100000"/>
              </a:lnSpc>
              <a:spcBef>
                <a:spcPct val="0"/>
              </a:spcBef>
              <a:spcAft>
                <a:spcPct val="0"/>
              </a:spcAft>
              <a:buClrTx/>
              <a:buSzTx/>
              <a:buFontTx/>
              <a:buNone/>
              <a:tabLst/>
              <a:defRPr lang="en-US" sz="1000" kern="1200" smtClean="0">
                <a:solidFill>
                  <a:srgbClr val="FFFFFF"/>
                </a:solidFill>
                <a:latin typeface="+mn-lt"/>
                <a:ea typeface="+mn-ea"/>
                <a:cs typeface="+mn-cs"/>
              </a:defRPr>
            </a:lvl1pPr>
          </a:lstStyle>
          <a:p>
            <a:pPr>
              <a:defRPr/>
            </a:pPr>
            <a:r>
              <a:rPr dirty="0"/>
              <a:t>Confidential</a:t>
            </a:r>
          </a:p>
        </p:txBody>
      </p:sp>
    </p:spTree>
  </p:cSld>
  <p:clrMap bg1="lt1" tx1="dk1" bg2="lt2" tx2="dk2" accent1="accent1" accent2="accent2" accent3="accent3" accent4="accent4" accent5="accent5" accent6="accent6" hlink="hlink" folHlink="folHlink"/>
  <p:sldLayoutIdLst>
    <p:sldLayoutId id="2147489254" r:id="rId1"/>
    <p:sldLayoutId id="2147489094" r:id="rId2"/>
    <p:sldLayoutId id="2147489095" r:id="rId3"/>
    <p:sldLayoutId id="2147489255" r:id="rId4"/>
    <p:sldLayoutId id="2147489256" r:id="rId5"/>
    <p:sldLayoutId id="2147489096" r:id="rId6"/>
  </p:sldLayoutIdLst>
  <p:transition>
    <p:fade/>
  </p:transition>
  <p:timing>
    <p:tnLst>
      <p:par>
        <p:cTn id="1" dur="indefinite" restart="never" nodeType="tmRoot"/>
      </p:par>
    </p:tnLst>
  </p:timing>
  <p:hf hdr="0" ftr="0"/>
  <p:txStyles>
    <p:titleStyle>
      <a:lvl1pPr algn="l" rtl="0" eaLnBrk="0" fontAlgn="base" hangingPunct="0">
        <a:spcBef>
          <a:spcPct val="0"/>
        </a:spcBef>
        <a:spcAft>
          <a:spcPct val="0"/>
        </a:spcAft>
        <a:defRPr sz="2200" b="1">
          <a:solidFill>
            <a:srgbClr val="003D79"/>
          </a:solidFill>
          <a:latin typeface="+mj-lt"/>
          <a:ea typeface="+mj-ea"/>
          <a:cs typeface="ＭＳ Ｐゴシック" charset="0"/>
        </a:defRPr>
      </a:lvl1pPr>
      <a:lvl2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2pPr>
      <a:lvl3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3pPr>
      <a:lvl4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4pPr>
      <a:lvl5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5pPr>
      <a:lvl6pPr marL="457200" algn="l" rtl="0" eaLnBrk="1" fontAlgn="base" hangingPunct="1">
        <a:spcBef>
          <a:spcPct val="0"/>
        </a:spcBef>
        <a:spcAft>
          <a:spcPct val="0"/>
        </a:spcAft>
        <a:defRPr sz="2200" b="1">
          <a:solidFill>
            <a:schemeClr val="tx2"/>
          </a:solidFill>
          <a:latin typeface="Arial" charset="0"/>
          <a:ea typeface="ＭＳ Ｐゴシック" pitchFamily="34" charset="-128"/>
        </a:defRPr>
      </a:lvl6pPr>
      <a:lvl7pPr marL="914400" algn="l" rtl="0" eaLnBrk="1" fontAlgn="base" hangingPunct="1">
        <a:spcBef>
          <a:spcPct val="0"/>
        </a:spcBef>
        <a:spcAft>
          <a:spcPct val="0"/>
        </a:spcAft>
        <a:defRPr sz="2200" b="1">
          <a:solidFill>
            <a:schemeClr val="tx2"/>
          </a:solidFill>
          <a:latin typeface="Arial" charset="0"/>
          <a:ea typeface="ＭＳ Ｐゴシック" pitchFamily="34" charset="-128"/>
        </a:defRPr>
      </a:lvl7pPr>
      <a:lvl8pPr marL="1371600" algn="l" rtl="0" eaLnBrk="1" fontAlgn="base" hangingPunct="1">
        <a:spcBef>
          <a:spcPct val="0"/>
        </a:spcBef>
        <a:spcAft>
          <a:spcPct val="0"/>
        </a:spcAft>
        <a:defRPr sz="2200" b="1">
          <a:solidFill>
            <a:schemeClr val="tx2"/>
          </a:solidFill>
          <a:latin typeface="Arial" charset="0"/>
          <a:ea typeface="ＭＳ Ｐゴシック" pitchFamily="34" charset="-128"/>
        </a:defRPr>
      </a:lvl8pPr>
      <a:lvl9pPr marL="1828800" algn="l" rtl="0" eaLnBrk="1" fontAlgn="base" hangingPunct="1">
        <a:spcBef>
          <a:spcPct val="0"/>
        </a:spcBef>
        <a:spcAft>
          <a:spcPct val="0"/>
        </a:spcAft>
        <a:defRPr sz="2200" b="1">
          <a:solidFill>
            <a:schemeClr val="tx2"/>
          </a:solidFill>
          <a:latin typeface="Arial" charset="0"/>
          <a:ea typeface="ＭＳ Ｐゴシック" pitchFamily="34" charset="-128"/>
        </a:defRPr>
      </a:lvl9pPr>
    </p:titleStyle>
    <p:bodyStyle>
      <a:lvl1pPr marL="233363" indent="-233363" algn="l" rtl="0" eaLnBrk="0" fontAlgn="base" hangingPunct="0">
        <a:lnSpc>
          <a:spcPts val="2400"/>
        </a:lnSpc>
        <a:spcBef>
          <a:spcPts val="1000"/>
        </a:spcBef>
        <a:spcAft>
          <a:spcPct val="0"/>
        </a:spcAft>
        <a:buClr>
          <a:srgbClr val="00709E"/>
        </a:buClr>
        <a:buSzPct val="115000"/>
        <a:buFont typeface="Wingdings" charset="0"/>
        <a:buChar char="§"/>
        <a:defRPr sz="2000" b="1">
          <a:solidFill>
            <a:srgbClr val="333333"/>
          </a:solidFill>
          <a:latin typeface="+mn-lt"/>
          <a:ea typeface="+mn-ea"/>
          <a:cs typeface="ＭＳ Ｐゴシック" charset="0"/>
        </a:defRPr>
      </a:lvl1pPr>
      <a:lvl2pPr marL="400050" indent="-171450" algn="l" rtl="0" eaLnBrk="0" fontAlgn="base" hangingPunct="0">
        <a:lnSpc>
          <a:spcPts val="2200"/>
        </a:lnSpc>
        <a:spcBef>
          <a:spcPts val="800"/>
        </a:spcBef>
        <a:spcAft>
          <a:spcPct val="0"/>
        </a:spcAft>
        <a:buClr>
          <a:srgbClr val="00709E"/>
        </a:buClr>
        <a:buSzPct val="110000"/>
        <a:buFont typeface="Times" charset="0"/>
        <a:buChar char="•"/>
        <a:defRPr>
          <a:solidFill>
            <a:srgbClr val="333333"/>
          </a:solidFill>
          <a:latin typeface="+mn-lt"/>
          <a:ea typeface="+mn-ea"/>
        </a:defRPr>
      </a:lvl2pPr>
      <a:lvl3pPr marL="62865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3pPr>
      <a:lvl4pPr marL="91440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4pPr>
      <a:lvl5pPr marL="120015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5pPr>
      <a:lvl6pPr marL="16002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bwMode="auto">
          <a:xfrm>
            <a:off x="357188" y="171450"/>
            <a:ext cx="8491537" cy="3333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201731" name="Rectangle 3"/>
          <p:cNvSpPr>
            <a:spLocks noGrp="1" noChangeArrowheads="1"/>
          </p:cNvSpPr>
          <p:nvPr>
            <p:ph type="body" idx="1"/>
          </p:nvPr>
        </p:nvSpPr>
        <p:spPr bwMode="auto">
          <a:xfrm>
            <a:off x="352425" y="784225"/>
            <a:ext cx="8382000" cy="50069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732" name="Line 5"/>
          <p:cNvSpPr>
            <a:spLocks noChangeShapeType="1"/>
          </p:cNvSpPr>
          <p:nvPr/>
        </p:nvSpPr>
        <p:spPr bwMode="auto">
          <a:xfrm>
            <a:off x="184150" y="635000"/>
            <a:ext cx="8775700" cy="0"/>
          </a:xfrm>
          <a:prstGeom prst="line">
            <a:avLst/>
          </a:prstGeom>
          <a:noFill/>
          <a:ln w="52197">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733" name="Line 6"/>
          <p:cNvSpPr>
            <a:spLocks noChangeShapeType="1"/>
          </p:cNvSpPr>
          <p:nvPr/>
        </p:nvSpPr>
        <p:spPr bwMode="auto">
          <a:xfrm>
            <a:off x="184150" y="635000"/>
            <a:ext cx="8775700" cy="0"/>
          </a:xfrm>
          <a:prstGeom prst="line">
            <a:avLst/>
          </a:prstGeom>
          <a:noFill/>
          <a:ln w="52197">
            <a:solidFill>
              <a:srgbClr val="003D79"/>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65" name="Rectangle 9"/>
          <p:cNvSpPr>
            <a:spLocks noGrp="1" noChangeArrowheads="1"/>
          </p:cNvSpPr>
          <p:nvPr>
            <p:ph type="ftr" sz="quarter" idx="3"/>
          </p:nvPr>
        </p:nvSpPr>
        <p:spPr bwMode="auto">
          <a:xfrm>
            <a:off x="377825" y="5943600"/>
            <a:ext cx="8382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Aft>
                <a:spcPct val="0"/>
              </a:spcAft>
              <a:defRPr sz="1000">
                <a:solidFill>
                  <a:srgbClr val="333333"/>
                </a:solidFill>
              </a:defRPr>
            </a:lvl1pPr>
          </a:lstStyle>
          <a:p>
            <a:pPr>
              <a:defRPr/>
            </a:pPr>
            <a:endParaRPr lang="en-US"/>
          </a:p>
        </p:txBody>
      </p:sp>
      <p:sp>
        <p:nvSpPr>
          <p:cNvPr id="11" name="Rectangle 4"/>
          <p:cNvSpPr txBox="1">
            <a:spLocks noChangeArrowheads="1"/>
          </p:cNvSpPr>
          <p:nvPr/>
        </p:nvSpPr>
        <p:spPr bwMode="white">
          <a:xfrm>
            <a:off x="322263" y="6434138"/>
            <a:ext cx="457200" cy="228600"/>
          </a:xfrm>
          <a:prstGeom prst="rect">
            <a:avLst/>
          </a:prstGeom>
          <a:noFill/>
          <a:ln w="9525">
            <a:noFill/>
            <a:miter lim="800000"/>
            <a:headEnd/>
            <a:tailEnd/>
          </a:ln>
        </p:spPr>
        <p:txBody>
          <a:bodyPr lIns="0" tIns="0" rIns="0" bIns="0"/>
          <a:lstStyle>
            <a:lvl1pPr algn="l" eaLnBrk="0" hangingPunct="0">
              <a:spcAft>
                <a:spcPct val="0"/>
              </a:spcAft>
              <a:defRPr sz="1000">
                <a:solidFill>
                  <a:srgbClr val="FFFFFF"/>
                </a:solidFill>
              </a:defRPr>
            </a:lvl1pPr>
          </a:lstStyle>
          <a:p>
            <a:pPr>
              <a:defRPr/>
            </a:pPr>
            <a:fld id="{8A451AB2-AD52-9E40-BC46-DB4C0EBA9134}" type="slidenum">
              <a:rPr lang="en-US" smtClean="0"/>
              <a:pPr>
                <a:defRPr/>
              </a:pPr>
              <a:t>‹#›</a:t>
            </a:fld>
            <a:endParaRPr lang="en-US" dirty="0"/>
          </a:p>
        </p:txBody>
      </p:sp>
      <p:sp>
        <p:nvSpPr>
          <p:cNvPr id="13" name="Date Placeholder 8"/>
          <p:cNvSpPr txBox="1">
            <a:spLocks/>
          </p:cNvSpPr>
          <p:nvPr/>
        </p:nvSpPr>
        <p:spPr bwMode="white">
          <a:xfrm>
            <a:off x="2971800" y="6324600"/>
            <a:ext cx="3200400" cy="365125"/>
          </a:xfrm>
          <a:prstGeom prst="rect">
            <a:avLst/>
          </a:prstGeom>
        </p:spPr>
        <p:txBody>
          <a:bodyPr anchor="ctr"/>
          <a:lstStyle>
            <a:lvl1pPr marL="0" marR="0" indent="0" algn="ctr" defTabSz="914400" rtl="0" eaLnBrk="1" fontAlgn="base" latinLnBrk="0" hangingPunct="1">
              <a:lnSpc>
                <a:spcPct val="100000"/>
              </a:lnSpc>
              <a:spcBef>
                <a:spcPct val="0"/>
              </a:spcBef>
              <a:spcAft>
                <a:spcPct val="0"/>
              </a:spcAft>
              <a:buClrTx/>
              <a:buSzTx/>
              <a:buFontTx/>
              <a:buNone/>
              <a:tabLst/>
              <a:defRPr lang="en-US" sz="1000" kern="1200" smtClean="0">
                <a:solidFill>
                  <a:srgbClr val="FFFFFF"/>
                </a:solidFill>
                <a:latin typeface="+mn-lt"/>
                <a:ea typeface="+mn-ea"/>
                <a:cs typeface="+mn-cs"/>
              </a:defRPr>
            </a:lvl1pPr>
          </a:lstStyle>
          <a:p>
            <a:pPr>
              <a:defRPr/>
            </a:pPr>
            <a:r>
              <a:rPr dirty="0"/>
              <a:t>Confidential</a:t>
            </a:r>
          </a:p>
        </p:txBody>
      </p:sp>
    </p:spTree>
  </p:cSld>
  <p:clrMap bg1="lt1" tx1="dk1" bg2="lt2" tx2="dk2" accent1="accent1" accent2="accent2" accent3="accent3" accent4="accent4" accent5="accent5" accent6="accent6" hlink="hlink" folHlink="folHlink"/>
  <p:sldLayoutIdLst>
    <p:sldLayoutId id="2147489257" r:id="rId1"/>
    <p:sldLayoutId id="2147489097" r:id="rId2"/>
    <p:sldLayoutId id="2147489098" r:id="rId3"/>
    <p:sldLayoutId id="2147489258" r:id="rId4"/>
    <p:sldLayoutId id="2147489259" r:id="rId5"/>
    <p:sldLayoutId id="2147489099" r:id="rId6"/>
  </p:sldLayoutIdLst>
  <p:transition>
    <p:fade/>
  </p:transition>
  <p:timing>
    <p:tnLst>
      <p:par>
        <p:cTn id="1" dur="indefinite" restart="never" nodeType="tmRoot"/>
      </p:par>
    </p:tnLst>
  </p:timing>
  <p:hf hdr="0" ftr="0"/>
  <p:txStyles>
    <p:titleStyle>
      <a:lvl1pPr algn="l" rtl="0" eaLnBrk="0" fontAlgn="base" hangingPunct="0">
        <a:spcBef>
          <a:spcPct val="0"/>
        </a:spcBef>
        <a:spcAft>
          <a:spcPct val="0"/>
        </a:spcAft>
        <a:defRPr sz="2200" b="1">
          <a:solidFill>
            <a:srgbClr val="003D79"/>
          </a:solidFill>
          <a:latin typeface="+mj-lt"/>
          <a:ea typeface="+mj-ea"/>
          <a:cs typeface="ＭＳ Ｐゴシック" charset="0"/>
        </a:defRPr>
      </a:lvl1pPr>
      <a:lvl2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2pPr>
      <a:lvl3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3pPr>
      <a:lvl4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4pPr>
      <a:lvl5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5pPr>
      <a:lvl6pPr marL="457200" algn="l" rtl="0" eaLnBrk="1" fontAlgn="base" hangingPunct="1">
        <a:spcBef>
          <a:spcPct val="0"/>
        </a:spcBef>
        <a:spcAft>
          <a:spcPct val="0"/>
        </a:spcAft>
        <a:defRPr sz="2200" b="1">
          <a:solidFill>
            <a:schemeClr val="tx2"/>
          </a:solidFill>
          <a:latin typeface="Arial" charset="0"/>
          <a:ea typeface="ＭＳ Ｐゴシック" pitchFamily="34" charset="-128"/>
        </a:defRPr>
      </a:lvl6pPr>
      <a:lvl7pPr marL="914400" algn="l" rtl="0" eaLnBrk="1" fontAlgn="base" hangingPunct="1">
        <a:spcBef>
          <a:spcPct val="0"/>
        </a:spcBef>
        <a:spcAft>
          <a:spcPct val="0"/>
        </a:spcAft>
        <a:defRPr sz="2200" b="1">
          <a:solidFill>
            <a:schemeClr val="tx2"/>
          </a:solidFill>
          <a:latin typeface="Arial" charset="0"/>
          <a:ea typeface="ＭＳ Ｐゴシック" pitchFamily="34" charset="-128"/>
        </a:defRPr>
      </a:lvl7pPr>
      <a:lvl8pPr marL="1371600" algn="l" rtl="0" eaLnBrk="1" fontAlgn="base" hangingPunct="1">
        <a:spcBef>
          <a:spcPct val="0"/>
        </a:spcBef>
        <a:spcAft>
          <a:spcPct val="0"/>
        </a:spcAft>
        <a:defRPr sz="2200" b="1">
          <a:solidFill>
            <a:schemeClr val="tx2"/>
          </a:solidFill>
          <a:latin typeface="Arial" charset="0"/>
          <a:ea typeface="ＭＳ Ｐゴシック" pitchFamily="34" charset="-128"/>
        </a:defRPr>
      </a:lvl8pPr>
      <a:lvl9pPr marL="1828800" algn="l" rtl="0" eaLnBrk="1" fontAlgn="base" hangingPunct="1">
        <a:spcBef>
          <a:spcPct val="0"/>
        </a:spcBef>
        <a:spcAft>
          <a:spcPct val="0"/>
        </a:spcAft>
        <a:defRPr sz="2200" b="1">
          <a:solidFill>
            <a:schemeClr val="tx2"/>
          </a:solidFill>
          <a:latin typeface="Arial" charset="0"/>
          <a:ea typeface="ＭＳ Ｐゴシック" pitchFamily="34" charset="-128"/>
        </a:defRPr>
      </a:lvl9pPr>
    </p:titleStyle>
    <p:bodyStyle>
      <a:lvl1pPr marL="233363" indent="-233363" algn="l" rtl="0" eaLnBrk="0" fontAlgn="base" hangingPunct="0">
        <a:lnSpc>
          <a:spcPts val="2400"/>
        </a:lnSpc>
        <a:spcBef>
          <a:spcPts val="1000"/>
        </a:spcBef>
        <a:spcAft>
          <a:spcPct val="0"/>
        </a:spcAft>
        <a:buClr>
          <a:srgbClr val="00709E"/>
        </a:buClr>
        <a:buSzPct val="115000"/>
        <a:buFont typeface="Wingdings" charset="0"/>
        <a:buChar char="§"/>
        <a:defRPr sz="2000" b="1">
          <a:solidFill>
            <a:srgbClr val="333333"/>
          </a:solidFill>
          <a:latin typeface="+mn-lt"/>
          <a:ea typeface="+mn-ea"/>
          <a:cs typeface="ＭＳ Ｐゴシック" charset="0"/>
        </a:defRPr>
      </a:lvl1pPr>
      <a:lvl2pPr marL="400050" indent="-171450" algn="l" rtl="0" eaLnBrk="0" fontAlgn="base" hangingPunct="0">
        <a:lnSpc>
          <a:spcPts val="2200"/>
        </a:lnSpc>
        <a:spcBef>
          <a:spcPts val="800"/>
        </a:spcBef>
        <a:spcAft>
          <a:spcPct val="0"/>
        </a:spcAft>
        <a:buClr>
          <a:srgbClr val="00709E"/>
        </a:buClr>
        <a:buSzPct val="110000"/>
        <a:buFont typeface="Times" charset="0"/>
        <a:buChar char="•"/>
        <a:defRPr>
          <a:solidFill>
            <a:srgbClr val="333333"/>
          </a:solidFill>
          <a:latin typeface="+mn-lt"/>
          <a:ea typeface="+mn-ea"/>
        </a:defRPr>
      </a:lvl2pPr>
      <a:lvl3pPr marL="62865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3pPr>
      <a:lvl4pPr marL="91440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4pPr>
      <a:lvl5pPr marL="120015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5pPr>
      <a:lvl6pPr marL="16002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gray">
      <p:bgRef idx="1003">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208900" name="Rectangle 2"/>
          <p:cNvSpPr>
            <a:spLocks noGrp="1" noChangeArrowheads="1"/>
          </p:cNvSpPr>
          <p:nvPr>
            <p:ph type="title"/>
          </p:nvPr>
        </p:nvSpPr>
        <p:spPr bwMode="black">
          <a:xfrm>
            <a:off x="381000" y="246063"/>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p>
            <a:pPr lvl="0"/>
            <a:r>
              <a:rPr lang="en-US"/>
              <a:t>Click to add title </a:t>
            </a:r>
            <a:br>
              <a:rPr lang="en-US"/>
            </a:br>
            <a:r>
              <a:rPr lang="en-US"/>
              <a:t>two-line title wraps upward</a:t>
            </a:r>
          </a:p>
        </p:txBody>
      </p:sp>
      <p:sp>
        <p:nvSpPr>
          <p:cNvPr id="208901" name="Rectangle 3"/>
          <p:cNvSpPr>
            <a:spLocks noGrp="1" noChangeArrowheads="1"/>
          </p:cNvSpPr>
          <p:nvPr>
            <p:ph type="body" idx="1"/>
          </p:nvPr>
        </p:nvSpPr>
        <p:spPr bwMode="auto">
          <a:xfrm>
            <a:off x="381000" y="1219200"/>
            <a:ext cx="8382000" cy="495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solidFill>
                  <a:prstClr val="white"/>
                </a:solidFill>
                <a:latin typeface="Calibri" pitchFamily="34" charset="0"/>
                <a:cs typeface="Arial" charset="0"/>
              </a:defRPr>
            </a:lvl1pPr>
          </a:lstStyle>
          <a:p>
            <a:pPr>
              <a:defRPr/>
            </a:pPr>
            <a:fld id="{E0F7EC6B-A0F2-AD4C-9539-9FC740C7F645}" type="slidenum">
              <a:rPr lang="en-US"/>
              <a:pPr>
                <a:defRPr/>
              </a:pPr>
              <a:t>‹#›</a:t>
            </a:fld>
            <a:endParaRPr lang="en-US"/>
          </a:p>
        </p:txBody>
      </p:sp>
      <p:pic>
        <p:nvPicPr>
          <p:cNvPr id="208904" name="Picture 10" descr="SYM_Horiz_RGB.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260" r:id="rId1"/>
    <p:sldLayoutId id="2147489261" r:id="rId2"/>
    <p:sldLayoutId id="2147489262" r:id="rId3"/>
    <p:sldLayoutId id="2147489263" r:id="rId4"/>
    <p:sldLayoutId id="2147489264" r:id="rId5"/>
    <p:sldLayoutId id="2147489265" r:id="rId6"/>
    <p:sldLayoutId id="2147489266" r:id="rId7"/>
    <p:sldLayoutId id="2147489267" r:id="rId8"/>
    <p:sldLayoutId id="2147489268" r:id="rId9"/>
    <p:sldLayoutId id="2147489269" r:id="rId10"/>
    <p:sldLayoutId id="2147489270" r:id="rId11"/>
    <p:sldLayoutId id="2147489271" r:id="rId12"/>
    <p:sldLayoutId id="2147489272" r:id="rId13"/>
    <p:sldLayoutId id="2147489273" r:id="rId14"/>
    <p:sldLayoutId id="2147489274" r:id="rId15"/>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ea typeface="ＭＳ Ｐゴシック" charset="0"/>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ea typeface="ＭＳ Ｐゴシック" charset="0"/>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ea typeface="ＭＳ Ｐゴシック" charset="0"/>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357188" y="171450"/>
            <a:ext cx="8491537" cy="3333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225283" name="Rectangle 3"/>
          <p:cNvSpPr>
            <a:spLocks noGrp="1" noChangeArrowheads="1"/>
          </p:cNvSpPr>
          <p:nvPr>
            <p:ph type="body" idx="1"/>
          </p:nvPr>
        </p:nvSpPr>
        <p:spPr bwMode="auto">
          <a:xfrm>
            <a:off x="352425" y="784225"/>
            <a:ext cx="8382000" cy="50069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284" name="Line 5"/>
          <p:cNvSpPr>
            <a:spLocks noChangeShapeType="1"/>
          </p:cNvSpPr>
          <p:nvPr/>
        </p:nvSpPr>
        <p:spPr bwMode="auto">
          <a:xfrm>
            <a:off x="184150" y="635000"/>
            <a:ext cx="8775700" cy="0"/>
          </a:xfrm>
          <a:prstGeom prst="line">
            <a:avLst/>
          </a:prstGeom>
          <a:noFill/>
          <a:ln w="52197">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285" name="Line 6"/>
          <p:cNvSpPr>
            <a:spLocks noChangeShapeType="1"/>
          </p:cNvSpPr>
          <p:nvPr/>
        </p:nvSpPr>
        <p:spPr bwMode="auto">
          <a:xfrm>
            <a:off x="184150" y="635000"/>
            <a:ext cx="8775700" cy="0"/>
          </a:xfrm>
          <a:prstGeom prst="line">
            <a:avLst/>
          </a:prstGeom>
          <a:noFill/>
          <a:ln w="52197">
            <a:solidFill>
              <a:srgbClr val="003D79"/>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65" name="Rectangle 9"/>
          <p:cNvSpPr>
            <a:spLocks noGrp="1" noChangeArrowheads="1"/>
          </p:cNvSpPr>
          <p:nvPr>
            <p:ph type="ftr" sz="quarter" idx="3"/>
          </p:nvPr>
        </p:nvSpPr>
        <p:spPr bwMode="auto">
          <a:xfrm>
            <a:off x="377825" y="5943600"/>
            <a:ext cx="8382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Aft>
                <a:spcPct val="0"/>
              </a:spcAft>
              <a:defRPr sz="1000">
                <a:solidFill>
                  <a:srgbClr val="333333"/>
                </a:solidFill>
              </a:defRPr>
            </a:lvl1pPr>
          </a:lstStyle>
          <a:p>
            <a:pPr>
              <a:defRPr/>
            </a:pPr>
            <a:endParaRPr lang="en-US"/>
          </a:p>
        </p:txBody>
      </p:sp>
      <p:sp>
        <p:nvSpPr>
          <p:cNvPr id="11" name="Rectangle 4"/>
          <p:cNvSpPr txBox="1">
            <a:spLocks noChangeArrowheads="1"/>
          </p:cNvSpPr>
          <p:nvPr/>
        </p:nvSpPr>
        <p:spPr bwMode="white">
          <a:xfrm>
            <a:off x="322263" y="6434138"/>
            <a:ext cx="457200" cy="228600"/>
          </a:xfrm>
          <a:prstGeom prst="rect">
            <a:avLst/>
          </a:prstGeom>
          <a:noFill/>
          <a:ln w="9525">
            <a:noFill/>
            <a:miter lim="800000"/>
            <a:headEnd/>
            <a:tailEnd/>
          </a:ln>
        </p:spPr>
        <p:txBody>
          <a:bodyPr lIns="0" tIns="0" rIns="0" bIns="0"/>
          <a:lstStyle>
            <a:lvl1pPr algn="l" eaLnBrk="0" hangingPunct="0">
              <a:spcAft>
                <a:spcPct val="0"/>
              </a:spcAft>
              <a:defRPr sz="1000">
                <a:solidFill>
                  <a:srgbClr val="FFFFFF"/>
                </a:solidFill>
              </a:defRPr>
            </a:lvl1pPr>
          </a:lstStyle>
          <a:p>
            <a:pPr>
              <a:defRPr/>
            </a:pPr>
            <a:fld id="{24C40FD8-F370-3443-BC84-8303488B8F7D}" type="slidenum">
              <a:rPr lang="en-US" smtClean="0"/>
              <a:pPr>
                <a:defRPr/>
              </a:pPr>
              <a:t>‹#›</a:t>
            </a:fld>
            <a:endParaRPr lang="en-US" dirty="0"/>
          </a:p>
        </p:txBody>
      </p:sp>
      <p:sp>
        <p:nvSpPr>
          <p:cNvPr id="13" name="Date Placeholder 8"/>
          <p:cNvSpPr txBox="1">
            <a:spLocks/>
          </p:cNvSpPr>
          <p:nvPr/>
        </p:nvSpPr>
        <p:spPr bwMode="white">
          <a:xfrm>
            <a:off x="2971800" y="6324600"/>
            <a:ext cx="3200400" cy="365125"/>
          </a:xfrm>
          <a:prstGeom prst="rect">
            <a:avLst/>
          </a:prstGeom>
        </p:spPr>
        <p:txBody>
          <a:bodyPr anchor="ctr"/>
          <a:lstStyle>
            <a:lvl1pPr marL="0" marR="0" indent="0" algn="ctr" defTabSz="914400" rtl="0" eaLnBrk="1" fontAlgn="base" latinLnBrk="0" hangingPunct="1">
              <a:lnSpc>
                <a:spcPct val="100000"/>
              </a:lnSpc>
              <a:spcBef>
                <a:spcPct val="0"/>
              </a:spcBef>
              <a:spcAft>
                <a:spcPct val="0"/>
              </a:spcAft>
              <a:buClrTx/>
              <a:buSzTx/>
              <a:buFontTx/>
              <a:buNone/>
              <a:tabLst/>
              <a:defRPr lang="en-US" sz="1000" kern="1200" smtClean="0">
                <a:solidFill>
                  <a:srgbClr val="FFFFFF"/>
                </a:solidFill>
                <a:latin typeface="+mn-lt"/>
                <a:ea typeface="+mn-ea"/>
                <a:cs typeface="+mn-cs"/>
              </a:defRPr>
            </a:lvl1pPr>
          </a:lstStyle>
          <a:p>
            <a:pPr>
              <a:defRPr/>
            </a:pPr>
            <a:r>
              <a:rPr dirty="0"/>
              <a:t>Confidential</a:t>
            </a:r>
          </a:p>
        </p:txBody>
      </p:sp>
    </p:spTree>
  </p:cSld>
  <p:clrMap bg1="lt1" tx1="dk1" bg2="lt2" tx2="dk2" accent1="accent1" accent2="accent2" accent3="accent3" accent4="accent4" accent5="accent5" accent6="accent6" hlink="hlink" folHlink="folHlink"/>
  <p:sldLayoutIdLst>
    <p:sldLayoutId id="2147489275" r:id="rId1"/>
    <p:sldLayoutId id="2147489100" r:id="rId2"/>
    <p:sldLayoutId id="2147489101" r:id="rId3"/>
    <p:sldLayoutId id="2147489276" r:id="rId4"/>
    <p:sldLayoutId id="2147489277" r:id="rId5"/>
    <p:sldLayoutId id="2147489102" r:id="rId6"/>
  </p:sldLayoutIdLst>
  <p:transition>
    <p:fade/>
  </p:transition>
  <p:timing>
    <p:tnLst>
      <p:par>
        <p:cTn id="1" dur="indefinite" restart="never" nodeType="tmRoot"/>
      </p:par>
    </p:tnLst>
  </p:timing>
  <p:hf hdr="0" ftr="0"/>
  <p:txStyles>
    <p:titleStyle>
      <a:lvl1pPr algn="l" rtl="0" eaLnBrk="0" fontAlgn="base" hangingPunct="0">
        <a:spcBef>
          <a:spcPct val="0"/>
        </a:spcBef>
        <a:spcAft>
          <a:spcPct val="0"/>
        </a:spcAft>
        <a:defRPr sz="2200" b="1">
          <a:solidFill>
            <a:srgbClr val="003D79"/>
          </a:solidFill>
          <a:latin typeface="+mj-lt"/>
          <a:ea typeface="+mj-ea"/>
          <a:cs typeface="ＭＳ Ｐゴシック" charset="0"/>
        </a:defRPr>
      </a:lvl1pPr>
      <a:lvl2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2pPr>
      <a:lvl3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3pPr>
      <a:lvl4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4pPr>
      <a:lvl5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5pPr>
      <a:lvl6pPr marL="457200" algn="l" rtl="0" eaLnBrk="1" fontAlgn="base" hangingPunct="1">
        <a:spcBef>
          <a:spcPct val="0"/>
        </a:spcBef>
        <a:spcAft>
          <a:spcPct val="0"/>
        </a:spcAft>
        <a:defRPr sz="2200" b="1">
          <a:solidFill>
            <a:schemeClr val="tx2"/>
          </a:solidFill>
          <a:latin typeface="Arial" charset="0"/>
          <a:ea typeface="ＭＳ Ｐゴシック" pitchFamily="34" charset="-128"/>
        </a:defRPr>
      </a:lvl6pPr>
      <a:lvl7pPr marL="914400" algn="l" rtl="0" eaLnBrk="1" fontAlgn="base" hangingPunct="1">
        <a:spcBef>
          <a:spcPct val="0"/>
        </a:spcBef>
        <a:spcAft>
          <a:spcPct val="0"/>
        </a:spcAft>
        <a:defRPr sz="2200" b="1">
          <a:solidFill>
            <a:schemeClr val="tx2"/>
          </a:solidFill>
          <a:latin typeface="Arial" charset="0"/>
          <a:ea typeface="ＭＳ Ｐゴシック" pitchFamily="34" charset="-128"/>
        </a:defRPr>
      </a:lvl7pPr>
      <a:lvl8pPr marL="1371600" algn="l" rtl="0" eaLnBrk="1" fontAlgn="base" hangingPunct="1">
        <a:spcBef>
          <a:spcPct val="0"/>
        </a:spcBef>
        <a:spcAft>
          <a:spcPct val="0"/>
        </a:spcAft>
        <a:defRPr sz="2200" b="1">
          <a:solidFill>
            <a:schemeClr val="tx2"/>
          </a:solidFill>
          <a:latin typeface="Arial" charset="0"/>
          <a:ea typeface="ＭＳ Ｐゴシック" pitchFamily="34" charset="-128"/>
        </a:defRPr>
      </a:lvl8pPr>
      <a:lvl9pPr marL="1828800" algn="l" rtl="0" eaLnBrk="1" fontAlgn="base" hangingPunct="1">
        <a:spcBef>
          <a:spcPct val="0"/>
        </a:spcBef>
        <a:spcAft>
          <a:spcPct val="0"/>
        </a:spcAft>
        <a:defRPr sz="2200" b="1">
          <a:solidFill>
            <a:schemeClr val="tx2"/>
          </a:solidFill>
          <a:latin typeface="Arial" charset="0"/>
          <a:ea typeface="ＭＳ Ｐゴシック" pitchFamily="34" charset="-128"/>
        </a:defRPr>
      </a:lvl9pPr>
    </p:titleStyle>
    <p:bodyStyle>
      <a:lvl1pPr marL="233363" indent="-233363" algn="l" rtl="0" eaLnBrk="0" fontAlgn="base" hangingPunct="0">
        <a:lnSpc>
          <a:spcPts val="2400"/>
        </a:lnSpc>
        <a:spcBef>
          <a:spcPts val="1000"/>
        </a:spcBef>
        <a:spcAft>
          <a:spcPct val="0"/>
        </a:spcAft>
        <a:buClr>
          <a:srgbClr val="00709E"/>
        </a:buClr>
        <a:buSzPct val="115000"/>
        <a:buFont typeface="Wingdings" charset="0"/>
        <a:buChar char="§"/>
        <a:defRPr sz="2000" b="1">
          <a:solidFill>
            <a:srgbClr val="333333"/>
          </a:solidFill>
          <a:latin typeface="+mn-lt"/>
          <a:ea typeface="+mn-ea"/>
          <a:cs typeface="ＭＳ Ｐゴシック" charset="0"/>
        </a:defRPr>
      </a:lvl1pPr>
      <a:lvl2pPr marL="400050" indent="-171450" algn="l" rtl="0" eaLnBrk="0" fontAlgn="base" hangingPunct="0">
        <a:lnSpc>
          <a:spcPts val="2200"/>
        </a:lnSpc>
        <a:spcBef>
          <a:spcPts val="800"/>
        </a:spcBef>
        <a:spcAft>
          <a:spcPct val="0"/>
        </a:spcAft>
        <a:buClr>
          <a:srgbClr val="00709E"/>
        </a:buClr>
        <a:buSzPct val="110000"/>
        <a:buFont typeface="Times" charset="0"/>
        <a:buChar char="•"/>
        <a:defRPr>
          <a:solidFill>
            <a:srgbClr val="333333"/>
          </a:solidFill>
          <a:latin typeface="+mn-lt"/>
          <a:ea typeface="+mn-ea"/>
        </a:defRPr>
      </a:lvl2pPr>
      <a:lvl3pPr marL="62865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3pPr>
      <a:lvl4pPr marL="91440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4pPr>
      <a:lvl5pPr marL="120015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5pPr>
      <a:lvl6pPr marL="16002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232452" name="Rectangle 2"/>
          <p:cNvSpPr>
            <a:spLocks noGrp="1" noChangeArrowheads="1"/>
          </p:cNvSpPr>
          <p:nvPr>
            <p:ph type="title"/>
          </p:nvPr>
        </p:nvSpPr>
        <p:spPr bwMode="black">
          <a:xfrm>
            <a:off x="381000" y="246063"/>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p>
            <a:pPr lvl="0"/>
            <a:r>
              <a:rPr lang="en-US"/>
              <a:t>Click to add title </a:t>
            </a:r>
            <a:br>
              <a:rPr lang="en-US"/>
            </a:br>
            <a:r>
              <a:rPr lang="en-US"/>
              <a:t>two-line title wraps upward</a:t>
            </a:r>
          </a:p>
        </p:txBody>
      </p:sp>
      <p:sp>
        <p:nvSpPr>
          <p:cNvPr id="232453" name="Rectangle 3"/>
          <p:cNvSpPr>
            <a:spLocks noGrp="1" noChangeArrowheads="1"/>
          </p:cNvSpPr>
          <p:nvPr>
            <p:ph type="body" idx="1"/>
          </p:nvPr>
        </p:nvSpPr>
        <p:spPr bwMode="auto">
          <a:xfrm>
            <a:off x="381000" y="1219200"/>
            <a:ext cx="8382000" cy="495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fontAlgn="auto" hangingPunct="0">
              <a:spcBef>
                <a:spcPts val="0"/>
              </a:spcBef>
              <a:spcAft>
                <a:spcPts val="0"/>
              </a:spcAft>
              <a:defRPr sz="1000" b="1">
                <a:solidFill>
                  <a:prstClr val="white"/>
                </a:solidFill>
                <a:latin typeface="Calibri" pitchFamily="34" charset="0"/>
                <a:cs typeface="Calibri" pitchFamily="34" charset="0"/>
              </a:defRPr>
            </a:lvl1pPr>
          </a:lstStyle>
          <a:p>
            <a:pPr>
              <a:defRPr/>
            </a:pPr>
            <a:fld id="{B843BAB4-7CBC-A443-A450-D10A83063FAF}" type="slidenum">
              <a:rPr lang="en-US"/>
              <a:pPr>
                <a:defRPr/>
              </a:pPr>
              <a:t>‹#›</a:t>
            </a:fld>
            <a:endParaRPr lang="en-US" dirty="0"/>
          </a:p>
        </p:txBody>
      </p:sp>
      <p:pic>
        <p:nvPicPr>
          <p:cNvPr id="232455" name="Picture 10" descr="SYM_Horiz_RGB.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 id="2147489289" r:id="rId12"/>
    <p:sldLayoutId id="2147489290" r:id="rId13"/>
    <p:sldLayoutId id="2147489291" r:id="rId14"/>
    <p:sldLayoutId id="2147489292" r:id="rId15"/>
    <p:sldLayoutId id="2147489293" r:id="rId16"/>
    <p:sldLayoutId id="2147489294" r:id="rId17"/>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ea typeface="ＭＳ Ｐゴシック" charset="0"/>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ea typeface="ＭＳ Ｐゴシック" charset="0"/>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ea typeface="ＭＳ Ｐゴシック" charset="0"/>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0882" name="Picture 11" descr="SBD.004_simple_bar.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28600" y="6330950"/>
            <a:ext cx="8686800" cy="29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3" name="Rectangle 2"/>
          <p:cNvSpPr>
            <a:spLocks noGrp="1" noChangeArrowheads="1"/>
          </p:cNvSpPr>
          <p:nvPr>
            <p:ph type="title"/>
          </p:nvPr>
        </p:nvSpPr>
        <p:spPr bwMode="black">
          <a:xfrm>
            <a:off x="381000" y="304800"/>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p>
            <a:pPr lvl="0"/>
            <a:r>
              <a:rPr lang="en-US"/>
              <a:t>Click to add title</a:t>
            </a:r>
            <a:br>
              <a:rPr lang="en-US"/>
            </a:br>
            <a:r>
              <a:rPr lang="en-US"/>
              <a:t>two-line title wraps upward</a:t>
            </a:r>
          </a:p>
        </p:txBody>
      </p:sp>
      <p:sp>
        <p:nvSpPr>
          <p:cNvPr id="250884" name="Rectangle 3"/>
          <p:cNvSpPr>
            <a:spLocks noGrp="1" noChangeArrowheads="1"/>
          </p:cNvSpPr>
          <p:nvPr>
            <p:ph type="body" idx="1"/>
          </p:nvPr>
        </p:nvSpPr>
        <p:spPr bwMode="auto">
          <a:xfrm>
            <a:off x="381000" y="1371600"/>
            <a:ext cx="8382000" cy="48006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200">
                <a:solidFill>
                  <a:srgbClr val="0D0D0D"/>
                </a:solidFill>
                <a:latin typeface="Calibri" pitchFamily="34" charset="0"/>
                <a:ea typeface="MS PGothic" pitchFamily="34" charset="-128"/>
                <a:cs typeface="+mn-cs"/>
              </a:defRPr>
            </a:lvl1pPr>
          </a:lstStyle>
          <a:p>
            <a:pPr>
              <a:defRPr/>
            </a:pPr>
            <a:endParaRPr lang="en-US"/>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latin typeface="Calibri" charset="0"/>
                <a:cs typeface="MS PGothic" charset="0"/>
              </a:defRPr>
            </a:lvl1pPr>
          </a:lstStyle>
          <a:p>
            <a:pPr>
              <a:defRPr/>
            </a:pPr>
            <a:fld id="{70FDF3E3-FFF2-A046-89F5-96994190C9A1}" type="slidenum">
              <a:rPr lang="en-US"/>
              <a:pPr>
                <a:defRPr/>
              </a:pPr>
              <a:t>‹#›</a:t>
            </a:fld>
            <a:endParaRPr lang="en-US"/>
          </a:p>
        </p:txBody>
      </p:sp>
      <p:sp>
        <p:nvSpPr>
          <p:cNvPr id="1031" name="TextBox 8"/>
          <p:cNvSpPr txBox="1">
            <a:spLocks noChangeArrowheads="1"/>
          </p:cNvSpPr>
          <p:nvPr/>
        </p:nvSpPr>
        <p:spPr bwMode="black">
          <a:xfrm>
            <a:off x="4602163" y="6365875"/>
            <a:ext cx="20764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tIns="91440" bIns="91440" anchor="ct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lnSpc>
                <a:spcPct val="90000"/>
              </a:lnSpc>
              <a:defRPr/>
            </a:pPr>
            <a:r>
              <a:rPr lang="en-US" sz="1200" dirty="0" smtClean="0">
                <a:solidFill>
                  <a:srgbClr val="4E4845"/>
                </a:solidFill>
                <a:latin typeface="Calibri" pitchFamily="-111" charset="0"/>
              </a:rPr>
              <a:t>SYMANTEC VISION 2014</a:t>
            </a:r>
            <a:endParaRPr lang="en-US" sz="1200" dirty="0">
              <a:solidFill>
                <a:srgbClr val="4E4845"/>
              </a:solidFill>
              <a:latin typeface="Calibri" pitchFamily="-111" charset="0"/>
            </a:endParaRPr>
          </a:p>
        </p:txBody>
      </p:sp>
      <p:pic>
        <p:nvPicPr>
          <p:cNvPr id="250888" name="Picture 9" descr="SYM_Horiz_RGB_rev.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964363" y="6272213"/>
            <a:ext cx="1344612"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9295" r:id="rId1"/>
    <p:sldLayoutId id="2147489296" r:id="rId2"/>
    <p:sldLayoutId id="2147489103" r:id="rId3"/>
    <p:sldLayoutId id="2147489297" r:id="rId4"/>
    <p:sldLayoutId id="2147489298" r:id="rId5"/>
    <p:sldLayoutId id="2147489299" r:id="rId6"/>
    <p:sldLayoutId id="2147489104" r:id="rId7"/>
    <p:sldLayoutId id="2147489105" r:id="rId8"/>
    <p:sldLayoutId id="2147489300" r:id="rId9"/>
    <p:sldLayoutId id="2147489106" r:id="rId10"/>
    <p:sldLayoutId id="2147489107" r:id="rId11"/>
    <p:sldLayoutId id="2147489108" r:id="rId12"/>
    <p:sldLayoutId id="2147489109" r:id="rId13"/>
    <p:sldLayoutId id="2147489301" r:id="rId14"/>
    <p:sldLayoutId id="2147489302" r:id="rId15"/>
    <p:sldLayoutId id="2147489303" r:id="rId16"/>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MS PGothic" charset="0"/>
        </a:defRPr>
      </a:lvl1pPr>
      <a:lvl2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MS PGothic" charset="0"/>
        </a:defRPr>
      </a:lvl2pPr>
      <a:lvl3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MS PGothic" charset="0"/>
        </a:defRPr>
      </a:lvl3pPr>
      <a:lvl4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MS PGothic" charset="0"/>
        </a:defRPr>
      </a:lvl4pPr>
      <a:lvl5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MS PGothic"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chemeClr val="tx1"/>
        </a:buClr>
        <a:buChar char="•"/>
        <a:defRPr sz="2400">
          <a:solidFill>
            <a:schemeClr val="tx1"/>
          </a:solidFill>
          <a:latin typeface="+mn-lt"/>
          <a:ea typeface="ＭＳ Ｐゴシック" charset="0"/>
          <a:cs typeface="MS PGothic" charset="0"/>
        </a:defRPr>
      </a:lvl1pPr>
      <a:lvl2pPr marL="517525" indent="-233363" algn="l" rtl="0" eaLnBrk="0" fontAlgn="base" hangingPunct="0">
        <a:lnSpc>
          <a:spcPct val="90000"/>
        </a:lnSpc>
        <a:spcBef>
          <a:spcPct val="0"/>
        </a:spcBef>
        <a:spcAft>
          <a:spcPts val="1000"/>
        </a:spcAft>
        <a:buClr>
          <a:schemeClr val="tx1"/>
        </a:buClr>
        <a:buFont typeface="Arial" charset="0"/>
        <a:buChar char="–"/>
        <a:defRPr sz="2000">
          <a:solidFill>
            <a:schemeClr val="tx1"/>
          </a:solidFill>
          <a:latin typeface="+mn-lt"/>
          <a:ea typeface="MS PGothic" pitchFamily="34" charset="-128"/>
          <a:cs typeface="MS PGothic" charset="0"/>
        </a:defRPr>
      </a:lvl2pPr>
      <a:lvl3pPr marL="688975" indent="-171450" algn="l" rtl="0" eaLnBrk="0" fontAlgn="base" hangingPunct="0">
        <a:lnSpc>
          <a:spcPct val="90000"/>
        </a:lnSpc>
        <a:spcBef>
          <a:spcPct val="0"/>
        </a:spcBef>
        <a:spcAft>
          <a:spcPts val="800"/>
        </a:spcAft>
        <a:buClr>
          <a:schemeClr val="tx1"/>
        </a:buClr>
        <a:buChar char="•"/>
        <a:defRPr sz="1600">
          <a:solidFill>
            <a:schemeClr val="tx1"/>
          </a:solidFill>
          <a:latin typeface="+mn-lt"/>
          <a:ea typeface="MS PGothic" pitchFamily="34" charset="-128"/>
          <a:cs typeface="MS PGothic" charset="0"/>
        </a:defRPr>
      </a:lvl3pPr>
      <a:lvl4pPr marL="854075" indent="-165100" algn="l" rtl="0" eaLnBrk="0" fontAlgn="base" hangingPunct="0">
        <a:lnSpc>
          <a:spcPct val="90000"/>
        </a:lnSpc>
        <a:spcBef>
          <a:spcPct val="0"/>
        </a:spcBef>
        <a:spcAft>
          <a:spcPts val="600"/>
        </a:spcAft>
        <a:buClr>
          <a:schemeClr val="tx1"/>
        </a:buClr>
        <a:buChar char="–"/>
        <a:defRPr sz="1400">
          <a:solidFill>
            <a:schemeClr val="tx1"/>
          </a:solidFill>
          <a:latin typeface="+mn-lt"/>
          <a:ea typeface="MS PGothic" pitchFamily="34" charset="-128"/>
          <a:cs typeface="MS PGothic" charset="0"/>
        </a:defRPr>
      </a:lvl4pPr>
      <a:lvl5pPr marL="974725" indent="-120650" algn="l" rtl="0" eaLnBrk="0" fontAlgn="base" hangingPunct="0">
        <a:lnSpc>
          <a:spcPct val="90000"/>
        </a:lnSpc>
        <a:spcBef>
          <a:spcPct val="0"/>
        </a:spcBef>
        <a:spcAft>
          <a:spcPts val="600"/>
        </a:spcAft>
        <a:buClr>
          <a:schemeClr val="tx1"/>
        </a:buClr>
        <a:buFont typeface="Arial" charset="0"/>
        <a:buChar char="•"/>
        <a:defRPr sz="1200">
          <a:solidFill>
            <a:schemeClr val="tx1"/>
          </a:solidFill>
          <a:latin typeface="+mn-lt"/>
          <a:ea typeface="MS PGothic" pitchFamily="34" charset="-128"/>
          <a:cs typeface="MS PGothic"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68290" name="Picture 8" descr="Background.jpg"/>
          <p:cNvPicPr>
            <a:picLocks noChangeAspect="1"/>
          </p:cNvPicPr>
          <p:nvPr/>
        </p:nvPicPr>
        <p:blipFill>
          <a:blip r:embed="rId10">
            <a:extLst>
              <a:ext uri="{28A0092B-C50C-407E-A947-70E740481C1C}">
                <a14:useLocalDpi xmlns:a14="http://schemas.microsoft.com/office/drawing/2010/main" val="0"/>
              </a:ext>
            </a:extLst>
          </a:blip>
          <a:srcRect l="3720" r="7092"/>
          <a:stretch>
            <a:fillRect/>
          </a:stretch>
        </p:blipFill>
        <p:spPr bwMode="auto">
          <a:xfrm>
            <a:off x="0" y="1270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1" name="Rectangle 2"/>
          <p:cNvSpPr>
            <a:spLocks noGrp="1" noChangeArrowheads="1"/>
          </p:cNvSpPr>
          <p:nvPr>
            <p:ph type="title"/>
          </p:nvPr>
        </p:nvSpPr>
        <p:spPr bwMode="black">
          <a:xfrm>
            <a:off x="363538" y="247650"/>
            <a:ext cx="8431212"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p>
            <a:pPr lvl="0"/>
            <a:r>
              <a:rPr lang="en-US"/>
              <a:t>Click to add title</a:t>
            </a:r>
            <a:br>
              <a:rPr lang="en-US"/>
            </a:br>
            <a:r>
              <a:rPr lang="en-US"/>
              <a:t>two-line title wraps upward</a:t>
            </a:r>
          </a:p>
        </p:txBody>
      </p:sp>
      <p:sp>
        <p:nvSpPr>
          <p:cNvPr id="268292" name="Rectangle 3"/>
          <p:cNvSpPr>
            <a:spLocks noGrp="1" noChangeArrowheads="1"/>
          </p:cNvSpPr>
          <p:nvPr>
            <p:ph type="body" idx="1"/>
          </p:nvPr>
        </p:nvSpPr>
        <p:spPr bwMode="auto">
          <a:xfrm>
            <a:off x="517525" y="1216025"/>
            <a:ext cx="8175625" cy="49561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solidFill>
                  <a:prstClr val="white"/>
                </a:solidFill>
                <a:latin typeface="Calibri" pitchFamily="34" charset="0"/>
                <a:ea typeface="+mn-ea"/>
                <a:cs typeface="Calibri" pitchFamily="34" charset="0"/>
              </a:defRPr>
            </a:lvl1pPr>
          </a:lstStyle>
          <a:p>
            <a:pPr>
              <a:defRPr/>
            </a:pPr>
            <a:fld id="{8704E63D-A34D-4743-A090-EAFF252FB68A}" type="slidenum">
              <a:rPr lang="en-US"/>
              <a:pPr>
                <a:defRPr/>
              </a:pPr>
              <a:t>‹#›</a:t>
            </a:fld>
            <a:endParaRPr lang="en-US" dirty="0"/>
          </a:p>
        </p:txBody>
      </p:sp>
      <p:pic>
        <p:nvPicPr>
          <p:cNvPr id="268294" name="Picture 11" descr="SYM_Horiz_RGB_rev.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invGray">
          <a:xfrm>
            <a:off x="7013575" y="6308725"/>
            <a:ext cx="1214438"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8295" name="Picture 10" descr="BTM TAGLINE.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550" y="6419850"/>
            <a:ext cx="3244850" cy="141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9304" r:id="rId1"/>
    <p:sldLayoutId id="2147489305" r:id="rId2"/>
    <p:sldLayoutId id="2147489306" r:id="rId3"/>
    <p:sldLayoutId id="2147489307" r:id="rId4"/>
    <p:sldLayoutId id="2147489308" r:id="rId5"/>
    <p:sldLayoutId id="2147489309" r:id="rId6"/>
    <p:sldLayoutId id="2147489310" r:id="rId7"/>
    <p:sldLayoutId id="2147489311" r:id="rId8"/>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3200" b="1">
          <a:solidFill>
            <a:srgbClr val="FFFFFF"/>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rgbClr val="FFFFFF"/>
          </a:solidFill>
          <a:latin typeface="Calibri"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rgbClr val="FFFFFF"/>
          </a:solidFill>
          <a:latin typeface="Calibri"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rgbClr val="FFFFFF"/>
          </a:solidFill>
          <a:latin typeface="Calibri"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rgbClr val="FFFFFF"/>
          </a:solidFill>
          <a:latin typeface="Calibri"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chemeClr val="tx1"/>
        </a:buClr>
        <a:buChar char="•"/>
        <a:defRPr sz="2400">
          <a:solidFill>
            <a:schemeClr val="tx1"/>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chemeClr val="tx1"/>
        </a:buClr>
        <a:buFont typeface="Arial" charset="0"/>
        <a:buChar char="–"/>
        <a:defRPr sz="2000">
          <a:solidFill>
            <a:schemeClr val="tx1"/>
          </a:solidFill>
          <a:latin typeface="+mn-lt"/>
          <a:ea typeface="ＭＳ Ｐゴシック" charset="0"/>
        </a:defRPr>
      </a:lvl2pPr>
      <a:lvl3pPr marL="688975" indent="-171450" algn="l" rtl="0" eaLnBrk="0" fontAlgn="base" hangingPunct="0">
        <a:lnSpc>
          <a:spcPct val="90000"/>
        </a:lnSpc>
        <a:spcBef>
          <a:spcPct val="0"/>
        </a:spcBef>
        <a:spcAft>
          <a:spcPts val="800"/>
        </a:spcAft>
        <a:buClr>
          <a:schemeClr val="tx1"/>
        </a:buClr>
        <a:buChar char="•"/>
        <a:defRPr sz="1600">
          <a:solidFill>
            <a:schemeClr val="tx1"/>
          </a:solidFill>
          <a:latin typeface="+mn-lt"/>
          <a:ea typeface="ＭＳ Ｐゴシック" charset="0"/>
        </a:defRPr>
      </a:lvl3pPr>
      <a:lvl4pPr marL="854075" indent="-165100" algn="l" rtl="0" eaLnBrk="0" fontAlgn="base" hangingPunct="0">
        <a:lnSpc>
          <a:spcPct val="90000"/>
        </a:lnSpc>
        <a:spcBef>
          <a:spcPct val="0"/>
        </a:spcBef>
        <a:spcAft>
          <a:spcPts val="600"/>
        </a:spcAft>
        <a:buClr>
          <a:schemeClr val="tx1"/>
        </a:buClr>
        <a:buChar char="–"/>
        <a:defRPr sz="1400">
          <a:solidFill>
            <a:schemeClr val="tx1"/>
          </a:solidFill>
          <a:latin typeface="+mn-lt"/>
          <a:ea typeface="ＭＳ Ｐゴシック" charset="0"/>
        </a:defRPr>
      </a:lvl4pPr>
      <a:lvl5pPr marL="974725" indent="-120650" algn="l" rtl="0" eaLnBrk="0" fontAlgn="base" hangingPunct="0">
        <a:lnSpc>
          <a:spcPct val="90000"/>
        </a:lnSpc>
        <a:spcBef>
          <a:spcPct val="0"/>
        </a:spcBef>
        <a:spcAft>
          <a:spcPts val="600"/>
        </a:spcAft>
        <a:buClr>
          <a:schemeClr val="tx1"/>
        </a:buClr>
        <a:buFont typeface="Arial" charset="0"/>
        <a:buChar char="•"/>
        <a:defRPr sz="1200">
          <a:solidFill>
            <a:schemeClr val="tx1"/>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11" name="Round Same Side Corner Rectangle 10"/>
          <p:cNvSpPr/>
          <p:nvPr/>
        </p:nvSpPr>
        <p:spPr bwMode="auto">
          <a:xfrm rot="16200000">
            <a:off x="3391694" y="3158332"/>
            <a:ext cx="301625" cy="6630987"/>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13" name="Round Same Side Corner Rectangle 12"/>
          <p:cNvSpPr/>
          <p:nvPr/>
        </p:nvSpPr>
        <p:spPr bwMode="auto">
          <a:xfrm rot="5400000">
            <a:off x="8499475" y="6205538"/>
            <a:ext cx="301625" cy="536575"/>
          </a:xfrm>
          <a:prstGeom prst="round2SameRect">
            <a:avLst>
              <a:gd name="adj1" fmla="val 50000"/>
              <a:gd name="adj2" fmla="val 0"/>
            </a:avLst>
          </a:prstGeom>
          <a:solidFill>
            <a:schemeClr val="bg2">
              <a:lumMod val="65000"/>
              <a:lumOff val="35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277508" name="Rectangle 2"/>
          <p:cNvSpPr>
            <a:spLocks noGrp="1" noChangeArrowheads="1"/>
          </p:cNvSpPr>
          <p:nvPr>
            <p:ph type="title"/>
          </p:nvPr>
        </p:nvSpPr>
        <p:spPr bwMode="black">
          <a:xfrm>
            <a:off x="381000" y="247650"/>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p>
            <a:pPr lvl="0"/>
            <a:r>
              <a:rPr lang="en-US"/>
              <a:t>Click to add title</a:t>
            </a:r>
            <a:br>
              <a:rPr lang="en-US"/>
            </a:br>
            <a:r>
              <a:rPr lang="en-US"/>
              <a:t>two-line title wraps upward</a:t>
            </a:r>
          </a:p>
        </p:txBody>
      </p:sp>
      <p:sp>
        <p:nvSpPr>
          <p:cNvPr id="277509" name="Rectangle 3"/>
          <p:cNvSpPr>
            <a:spLocks noGrp="1" noChangeArrowheads="1"/>
          </p:cNvSpPr>
          <p:nvPr>
            <p:ph type="body" idx="1"/>
          </p:nvPr>
        </p:nvSpPr>
        <p:spPr bwMode="auto">
          <a:xfrm>
            <a:off x="381000" y="1216025"/>
            <a:ext cx="8382000" cy="49561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95000"/>
                    <a:lumOff val="5000"/>
                  </a:schemeClr>
                </a:solidFill>
                <a:latin typeface="Calibri" pitchFamily="34" charset="0"/>
                <a:cs typeface="Calibri" pitchFamily="34" charset="0"/>
              </a:defRPr>
            </a:lvl1pPr>
          </a:lstStyle>
          <a:p>
            <a:pPr>
              <a:defRPr/>
            </a:pPr>
            <a:endParaRPr lang="en-US"/>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tx1"/>
                </a:solidFill>
                <a:latin typeface="Calibri" pitchFamily="34" charset="0"/>
                <a:cs typeface="Calibri" pitchFamily="34" charset="0"/>
              </a:defRPr>
            </a:lvl1pPr>
          </a:lstStyle>
          <a:p>
            <a:pPr>
              <a:defRPr/>
            </a:pPr>
            <a:fld id="{11EF9092-B394-C24B-B857-BBFAB5353A66}" type="slidenum">
              <a:rPr lang="en-US"/>
              <a:pPr>
                <a:defRPr/>
              </a:pPr>
              <a:t>‹#›</a:t>
            </a:fld>
            <a:endParaRPr lang="en-US"/>
          </a:p>
        </p:txBody>
      </p:sp>
      <p:pic>
        <p:nvPicPr>
          <p:cNvPr id="277512" name="Picture 11" descr="SYM_Horiz_RGB_rev.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invGray">
          <a:xfrm>
            <a:off x="7013575" y="6308725"/>
            <a:ext cx="1214438"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9313" r:id="rId1"/>
    <p:sldLayoutId id="2147489314" r:id="rId2"/>
    <p:sldLayoutId id="2147489110" r:id="rId3"/>
    <p:sldLayoutId id="2147489315" r:id="rId4"/>
    <p:sldLayoutId id="2147489316" r:id="rId5"/>
    <p:sldLayoutId id="2147489317" r:id="rId6"/>
    <p:sldLayoutId id="2147489111" r:id="rId7"/>
    <p:sldLayoutId id="2147489112" r:id="rId8"/>
    <p:sldLayoutId id="2147489113" r:id="rId9"/>
    <p:sldLayoutId id="2147489114" r:id="rId10"/>
    <p:sldLayoutId id="2147489115" r:id="rId11"/>
    <p:sldLayoutId id="2147489318" r:id="rId12"/>
    <p:sldLayoutId id="2147489319" r:id="rId13"/>
    <p:sldLayoutId id="2147489320" r:id="rId14"/>
    <p:sldLayoutId id="2147489321" r:id="rId15"/>
    <p:sldLayoutId id="2147489322" r:id="rId16"/>
    <p:sldLayoutId id="2147489323" r:id="rId17"/>
    <p:sldLayoutId id="2147489324" r:id="rId18"/>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chemeClr val="tx1"/>
        </a:buClr>
        <a:buChar char="•"/>
        <a:defRPr sz="2400">
          <a:solidFill>
            <a:schemeClr val="tx1"/>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chemeClr val="tx1"/>
        </a:buClr>
        <a:buFont typeface="Arial" charset="0"/>
        <a:buChar char="–"/>
        <a:defRPr sz="2000">
          <a:solidFill>
            <a:schemeClr val="tx1"/>
          </a:solidFill>
          <a:latin typeface="+mn-lt"/>
          <a:ea typeface="ＭＳ Ｐゴシック" charset="0"/>
        </a:defRPr>
      </a:lvl2pPr>
      <a:lvl3pPr marL="688975" indent="-171450" algn="l" rtl="0" eaLnBrk="0" fontAlgn="base" hangingPunct="0">
        <a:lnSpc>
          <a:spcPct val="90000"/>
        </a:lnSpc>
        <a:spcBef>
          <a:spcPct val="0"/>
        </a:spcBef>
        <a:spcAft>
          <a:spcPts val="800"/>
        </a:spcAft>
        <a:buClr>
          <a:schemeClr val="tx1"/>
        </a:buClr>
        <a:buChar char="•"/>
        <a:defRPr sz="1600">
          <a:solidFill>
            <a:schemeClr val="tx1"/>
          </a:solidFill>
          <a:latin typeface="+mn-lt"/>
          <a:ea typeface="ＭＳ Ｐゴシック" charset="0"/>
        </a:defRPr>
      </a:lvl3pPr>
      <a:lvl4pPr marL="854075" indent="-165100" algn="l" rtl="0" eaLnBrk="0" fontAlgn="base" hangingPunct="0">
        <a:lnSpc>
          <a:spcPct val="90000"/>
        </a:lnSpc>
        <a:spcBef>
          <a:spcPct val="0"/>
        </a:spcBef>
        <a:spcAft>
          <a:spcPts val="600"/>
        </a:spcAft>
        <a:buClr>
          <a:schemeClr val="tx1"/>
        </a:buClr>
        <a:buChar char="–"/>
        <a:defRPr sz="1400">
          <a:solidFill>
            <a:schemeClr val="tx1"/>
          </a:solidFill>
          <a:latin typeface="+mn-lt"/>
          <a:ea typeface="ＭＳ Ｐゴシック" charset="0"/>
        </a:defRPr>
      </a:lvl4pPr>
      <a:lvl5pPr marL="974725" indent="-120650" algn="l" rtl="0" eaLnBrk="0" fontAlgn="base" hangingPunct="0">
        <a:lnSpc>
          <a:spcPct val="90000"/>
        </a:lnSpc>
        <a:spcBef>
          <a:spcPct val="0"/>
        </a:spcBef>
        <a:spcAft>
          <a:spcPts val="600"/>
        </a:spcAft>
        <a:buClr>
          <a:schemeClr val="tx1"/>
        </a:buClr>
        <a:buFont typeface="Arial" charset="0"/>
        <a:buChar char="•"/>
        <a:defRPr sz="1200">
          <a:solidFill>
            <a:schemeClr val="tx1"/>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86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Arial" charset="0"/>
              </a:defRPr>
            </a:lvl1pPr>
          </a:lstStyle>
          <a:p>
            <a:pPr>
              <a:defRPr/>
            </a:pPr>
            <a:fld id="{911C065D-EF0B-9846-B6CE-6D46A404E3AF}" type="datetimeFigureOut">
              <a:rPr lang="en-US"/>
              <a:pPr>
                <a:defRPr/>
              </a:pPr>
              <a:t>4/18/2016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Arial" charset="0"/>
              </a:defRPr>
            </a:lvl1pPr>
          </a:lstStyle>
          <a:p>
            <a:pPr>
              <a:defRPr/>
            </a:pPr>
            <a:r>
              <a:rPr lang="en-US"/>
              <a:t>Symantec Mobile Management 7.1</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Arial" charset="0"/>
              </a:defRPr>
            </a:lvl1pPr>
          </a:lstStyle>
          <a:p>
            <a:pPr>
              <a:defRPr/>
            </a:pPr>
            <a:fld id="{F1A48FFF-AB72-C845-AE0F-CCF19160C26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9059" r:id="rId1"/>
    <p:sldLayoutId id="2147489145" r:id="rId2"/>
    <p:sldLayoutId id="2147489060" r:id="rId3"/>
    <p:sldLayoutId id="2147489061" r:id="rId4"/>
    <p:sldLayoutId id="2147489062" r:id="rId5"/>
    <p:sldLayoutId id="2147489063" r:id="rId6"/>
    <p:sldLayoutId id="2147489064" r:id="rId7"/>
    <p:sldLayoutId id="2147489065" r:id="rId8"/>
    <p:sldLayoutId id="2147489066" r:id="rId9"/>
    <p:sldLayoutId id="2147489067" r:id="rId10"/>
    <p:sldLayoutId id="2147489068" r:id="rId11"/>
    <p:sldLayoutId id="2147489146" r:id="rId12"/>
  </p:sldLayoutIdLs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296964" name="Rectangle 2"/>
          <p:cNvSpPr>
            <a:spLocks noGrp="1" noChangeArrowheads="1"/>
          </p:cNvSpPr>
          <p:nvPr>
            <p:ph type="title"/>
          </p:nvPr>
        </p:nvSpPr>
        <p:spPr bwMode="black">
          <a:xfrm>
            <a:off x="381000" y="246063"/>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p>
            <a:pPr lvl="0"/>
            <a:r>
              <a:rPr lang="en-US"/>
              <a:t>Click to add title </a:t>
            </a:r>
            <a:br>
              <a:rPr lang="en-US"/>
            </a:br>
            <a:r>
              <a:rPr lang="en-US"/>
              <a:t>two-line title wraps upward</a:t>
            </a:r>
          </a:p>
        </p:txBody>
      </p:sp>
      <p:sp>
        <p:nvSpPr>
          <p:cNvPr id="296965" name="Rectangle 3"/>
          <p:cNvSpPr>
            <a:spLocks noGrp="1" noChangeArrowheads="1"/>
          </p:cNvSpPr>
          <p:nvPr>
            <p:ph type="body" idx="1"/>
          </p:nvPr>
        </p:nvSpPr>
        <p:spPr bwMode="auto">
          <a:xfrm>
            <a:off x="381000" y="1219200"/>
            <a:ext cx="8382000" cy="495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solidFill>
                  <a:prstClr val="white"/>
                </a:solidFill>
                <a:latin typeface="Calibri" pitchFamily="34" charset="0"/>
                <a:cs typeface="Arial" charset="0"/>
              </a:defRPr>
            </a:lvl1pPr>
          </a:lstStyle>
          <a:p>
            <a:pPr>
              <a:defRPr/>
            </a:pPr>
            <a:fld id="{1C3B040A-A94F-534E-9026-02B14D8BACAD}" type="slidenum">
              <a:rPr lang="en-US"/>
              <a:pPr>
                <a:defRPr/>
              </a:pPr>
              <a:t>‹#›</a:t>
            </a:fld>
            <a:endParaRPr lang="en-US"/>
          </a:p>
        </p:txBody>
      </p:sp>
      <p:pic>
        <p:nvPicPr>
          <p:cNvPr id="296968" name="Picture 10" descr="SYM_Horiz_RGB.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325" r:id="rId1"/>
    <p:sldLayoutId id="2147489326" r:id="rId2"/>
    <p:sldLayoutId id="2147489327" r:id="rId3"/>
    <p:sldLayoutId id="2147489328" r:id="rId4"/>
    <p:sldLayoutId id="2147489329" r:id="rId5"/>
    <p:sldLayoutId id="2147489330" r:id="rId6"/>
    <p:sldLayoutId id="2147489331" r:id="rId7"/>
    <p:sldLayoutId id="2147489332" r:id="rId8"/>
    <p:sldLayoutId id="2147489333" r:id="rId9"/>
    <p:sldLayoutId id="2147489334" r:id="rId10"/>
    <p:sldLayoutId id="2147489335" r:id="rId11"/>
    <p:sldLayoutId id="2147489336" r:id="rId12"/>
    <p:sldLayoutId id="2147489337" r:id="rId13"/>
    <p:sldLayoutId id="2147489338" r:id="rId14"/>
    <p:sldLayoutId id="2147489339" r:id="rId15"/>
    <p:sldLayoutId id="2147489340" r:id="rId16"/>
    <p:sldLayoutId id="2147489341" r:id="rId17"/>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ea typeface="ＭＳ Ｐゴシック" charset="0"/>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ea typeface="ＭＳ Ｐゴシック" charset="0"/>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ea typeface="ＭＳ Ｐゴシック" charset="0"/>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315396" name="Rectangle 2"/>
          <p:cNvSpPr>
            <a:spLocks noGrp="1" noChangeArrowheads="1"/>
          </p:cNvSpPr>
          <p:nvPr>
            <p:ph type="title"/>
          </p:nvPr>
        </p:nvSpPr>
        <p:spPr bwMode="black">
          <a:xfrm>
            <a:off x="381000" y="246063"/>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p>
            <a:pPr lvl="0"/>
            <a:r>
              <a:rPr lang="en-US"/>
              <a:t>Click to add title </a:t>
            </a:r>
            <a:br>
              <a:rPr lang="en-US"/>
            </a:br>
            <a:r>
              <a:rPr lang="en-US"/>
              <a:t>two-line title wraps upward</a:t>
            </a:r>
          </a:p>
        </p:txBody>
      </p:sp>
      <p:sp>
        <p:nvSpPr>
          <p:cNvPr id="315397" name="Rectangle 3"/>
          <p:cNvSpPr>
            <a:spLocks noGrp="1" noChangeArrowheads="1"/>
          </p:cNvSpPr>
          <p:nvPr>
            <p:ph type="body" idx="1"/>
          </p:nvPr>
        </p:nvSpPr>
        <p:spPr bwMode="auto">
          <a:xfrm>
            <a:off x="381000" y="1219200"/>
            <a:ext cx="8382000" cy="495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solidFill>
                  <a:prstClr val="white"/>
                </a:solidFill>
                <a:latin typeface="Calibri" pitchFamily="34" charset="0"/>
                <a:cs typeface="Arial" charset="0"/>
              </a:defRPr>
            </a:lvl1pPr>
          </a:lstStyle>
          <a:p>
            <a:pPr>
              <a:defRPr/>
            </a:pPr>
            <a:fld id="{FEEFF09B-1CA7-F842-A0F8-B245274ABAED}" type="slidenum">
              <a:rPr lang="en-US"/>
              <a:pPr>
                <a:defRPr/>
              </a:pPr>
              <a:t>‹#›</a:t>
            </a:fld>
            <a:endParaRPr lang="en-US"/>
          </a:p>
        </p:txBody>
      </p:sp>
      <p:pic>
        <p:nvPicPr>
          <p:cNvPr id="315400" name="Picture 10" descr="SYM_Horiz_RGB.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342" r:id="rId1"/>
    <p:sldLayoutId id="2147489343" r:id="rId2"/>
    <p:sldLayoutId id="2147489344" r:id="rId3"/>
    <p:sldLayoutId id="2147489345" r:id="rId4"/>
    <p:sldLayoutId id="2147489346" r:id="rId5"/>
    <p:sldLayoutId id="2147489347" r:id="rId6"/>
    <p:sldLayoutId id="2147489348" r:id="rId7"/>
    <p:sldLayoutId id="2147489349" r:id="rId8"/>
    <p:sldLayoutId id="2147489350" r:id="rId9"/>
    <p:sldLayoutId id="2147489351" r:id="rId10"/>
    <p:sldLayoutId id="2147489352" r:id="rId11"/>
    <p:sldLayoutId id="2147489353" r:id="rId12"/>
    <p:sldLayoutId id="2147489354" r:id="rId13"/>
    <p:sldLayoutId id="2147489355" r:id="rId14"/>
    <p:sldLayoutId id="2147489356" r:id="rId15"/>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ea typeface="ＭＳ Ｐゴシック" charset="0"/>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ea typeface="ＭＳ Ｐゴシック" charset="0"/>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ea typeface="ＭＳ Ｐゴシック" charset="0"/>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331780" name="Rectangle 2"/>
          <p:cNvSpPr>
            <a:spLocks noGrp="1" noChangeArrowheads="1"/>
          </p:cNvSpPr>
          <p:nvPr>
            <p:ph type="title"/>
          </p:nvPr>
        </p:nvSpPr>
        <p:spPr bwMode="black">
          <a:xfrm>
            <a:off x="381000" y="246063"/>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p>
            <a:pPr lvl="0"/>
            <a:r>
              <a:rPr lang="en-US"/>
              <a:t>Click to add title </a:t>
            </a:r>
            <a:br>
              <a:rPr lang="en-US"/>
            </a:br>
            <a:r>
              <a:rPr lang="en-US"/>
              <a:t>two-line title wraps upward</a:t>
            </a:r>
          </a:p>
        </p:txBody>
      </p:sp>
      <p:sp>
        <p:nvSpPr>
          <p:cNvPr id="331781" name="Rectangle 3"/>
          <p:cNvSpPr>
            <a:spLocks noGrp="1" noChangeArrowheads="1"/>
          </p:cNvSpPr>
          <p:nvPr>
            <p:ph type="body" idx="1"/>
          </p:nvPr>
        </p:nvSpPr>
        <p:spPr bwMode="auto">
          <a:xfrm>
            <a:off x="381000" y="1219200"/>
            <a:ext cx="8382000" cy="495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solidFill>
                  <a:prstClr val="white"/>
                </a:solidFill>
                <a:latin typeface="Calibri" pitchFamily="34" charset="0"/>
                <a:cs typeface="Arial" charset="0"/>
              </a:defRPr>
            </a:lvl1pPr>
          </a:lstStyle>
          <a:p>
            <a:pPr>
              <a:defRPr/>
            </a:pPr>
            <a:fld id="{74FE8C89-D49E-0349-B517-8405CBFFA898}" type="slidenum">
              <a:rPr lang="en-US"/>
              <a:pPr>
                <a:defRPr/>
              </a:pPr>
              <a:t>‹#›</a:t>
            </a:fld>
            <a:endParaRPr lang="en-US"/>
          </a:p>
        </p:txBody>
      </p:sp>
      <p:pic>
        <p:nvPicPr>
          <p:cNvPr id="331784" name="Picture 10" descr="SYM_Horiz_RGB.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357" r:id="rId1"/>
    <p:sldLayoutId id="2147489358" r:id="rId2"/>
    <p:sldLayoutId id="2147489359" r:id="rId3"/>
    <p:sldLayoutId id="2147489360" r:id="rId4"/>
    <p:sldLayoutId id="2147489361" r:id="rId5"/>
    <p:sldLayoutId id="2147489362" r:id="rId6"/>
    <p:sldLayoutId id="2147489363" r:id="rId7"/>
    <p:sldLayoutId id="2147489364" r:id="rId8"/>
    <p:sldLayoutId id="2147489365" r:id="rId9"/>
    <p:sldLayoutId id="2147489366" r:id="rId10"/>
    <p:sldLayoutId id="2147489367" r:id="rId11"/>
    <p:sldLayoutId id="2147489368" r:id="rId12"/>
    <p:sldLayoutId id="2147489369" r:id="rId13"/>
    <p:sldLayoutId id="2147489370" r:id="rId14"/>
    <p:sldLayoutId id="2147489371" r:id="rId15"/>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ea typeface="ＭＳ Ｐゴシック" charset="0"/>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ea typeface="ＭＳ Ｐゴシック" charset="0"/>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ea typeface="ＭＳ Ｐゴシック" charset="0"/>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348164" name="Rectangle 2"/>
          <p:cNvSpPr>
            <a:spLocks noGrp="1" noChangeArrowheads="1"/>
          </p:cNvSpPr>
          <p:nvPr>
            <p:ph type="title"/>
          </p:nvPr>
        </p:nvSpPr>
        <p:spPr bwMode="black">
          <a:xfrm>
            <a:off x="381000" y="246063"/>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title </a:t>
            </a:r>
            <a:br>
              <a:rPr lang="en-US"/>
            </a:br>
            <a:r>
              <a:rPr lang="en-US"/>
              <a:t>two-line title wraps upward</a:t>
            </a:r>
          </a:p>
        </p:txBody>
      </p:sp>
      <p:sp>
        <p:nvSpPr>
          <p:cNvPr id="348165" name="Rectangle 3"/>
          <p:cNvSpPr>
            <a:spLocks noGrp="1" noChangeArrowheads="1"/>
          </p:cNvSpPr>
          <p:nvPr>
            <p:ph type="body" idx="1"/>
          </p:nvPr>
        </p:nvSpPr>
        <p:spPr bwMode="auto">
          <a:xfrm>
            <a:off x="381000" y="1219200"/>
            <a:ext cx="8382000" cy="495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solidFill>
                  <a:prstClr val="white"/>
                </a:solidFill>
                <a:latin typeface="Calibri" pitchFamily="34" charset="0"/>
                <a:cs typeface="Arial" charset="0"/>
              </a:defRPr>
            </a:lvl1pPr>
          </a:lstStyle>
          <a:p>
            <a:pPr>
              <a:defRPr/>
            </a:pPr>
            <a:fld id="{D9E025CA-8111-344D-8000-A80BDB4E6355}" type="slidenum">
              <a:rPr lang="en-US"/>
              <a:pPr>
                <a:defRPr/>
              </a:pPr>
              <a:t>‹#›</a:t>
            </a:fld>
            <a:endParaRPr lang="en-US"/>
          </a:p>
        </p:txBody>
      </p:sp>
      <p:pic>
        <p:nvPicPr>
          <p:cNvPr id="348168" name="Picture 10" descr="SYM_Horiz_RGB.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372" r:id="rId1"/>
    <p:sldLayoutId id="2147489373" r:id="rId2"/>
    <p:sldLayoutId id="2147489374" r:id="rId3"/>
    <p:sldLayoutId id="2147489375" r:id="rId4"/>
    <p:sldLayoutId id="2147489376" r:id="rId5"/>
    <p:sldLayoutId id="2147489377" r:id="rId6"/>
    <p:sldLayoutId id="2147489378" r:id="rId7"/>
    <p:sldLayoutId id="2147489379" r:id="rId8"/>
    <p:sldLayoutId id="2147489380" r:id="rId9"/>
    <p:sldLayoutId id="2147489381" r:id="rId10"/>
    <p:sldLayoutId id="2147489382" r:id="rId11"/>
    <p:sldLayoutId id="2147489383" r:id="rId12"/>
    <p:sldLayoutId id="2147489384" r:id="rId13"/>
    <p:sldLayoutId id="2147489385" r:id="rId14"/>
    <p:sldLayoutId id="2147489386" r:id="rId15"/>
    <p:sldLayoutId id="2147489387" r:id="rId16"/>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ea typeface="ＭＳ Ｐゴシック" charset="0"/>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ea typeface="ＭＳ Ｐゴシック" charset="0"/>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ea typeface="ＭＳ Ｐゴシック" charset="0"/>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365572" name="Rectangle 2"/>
          <p:cNvSpPr>
            <a:spLocks noGrp="1" noChangeArrowheads="1"/>
          </p:cNvSpPr>
          <p:nvPr>
            <p:ph type="title"/>
          </p:nvPr>
        </p:nvSpPr>
        <p:spPr bwMode="black">
          <a:xfrm>
            <a:off x="381000" y="246063"/>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title </a:t>
            </a:r>
            <a:br>
              <a:rPr lang="en-US"/>
            </a:br>
            <a:r>
              <a:rPr lang="en-US"/>
              <a:t>two-line title wraps upward</a:t>
            </a:r>
          </a:p>
        </p:txBody>
      </p:sp>
      <p:sp>
        <p:nvSpPr>
          <p:cNvPr id="365573" name="Rectangle 3"/>
          <p:cNvSpPr>
            <a:spLocks noGrp="1" noChangeArrowheads="1"/>
          </p:cNvSpPr>
          <p:nvPr>
            <p:ph type="body" idx="1"/>
          </p:nvPr>
        </p:nvSpPr>
        <p:spPr bwMode="auto">
          <a:xfrm>
            <a:off x="381000" y="1219200"/>
            <a:ext cx="8382000" cy="495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solidFill>
                  <a:prstClr val="white"/>
                </a:solidFill>
                <a:latin typeface="Calibri" pitchFamily="34" charset="0"/>
                <a:cs typeface="Arial" charset="0"/>
              </a:defRPr>
            </a:lvl1pPr>
          </a:lstStyle>
          <a:p>
            <a:pPr>
              <a:defRPr/>
            </a:pPr>
            <a:fld id="{F606FF15-8198-4143-A0F6-A8C696BF13DD}" type="slidenum">
              <a:rPr lang="en-US"/>
              <a:pPr>
                <a:defRPr/>
              </a:pPr>
              <a:t>‹#›</a:t>
            </a:fld>
            <a:endParaRPr lang="en-US"/>
          </a:p>
        </p:txBody>
      </p:sp>
      <p:pic>
        <p:nvPicPr>
          <p:cNvPr id="365576" name="Picture 10" descr="SYM_Horiz_RGB.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388" r:id="rId1"/>
    <p:sldLayoutId id="2147489389" r:id="rId2"/>
    <p:sldLayoutId id="2147489390" r:id="rId3"/>
    <p:sldLayoutId id="2147489391" r:id="rId4"/>
    <p:sldLayoutId id="2147489392" r:id="rId5"/>
    <p:sldLayoutId id="2147489393" r:id="rId6"/>
    <p:sldLayoutId id="2147489394" r:id="rId7"/>
    <p:sldLayoutId id="2147489395" r:id="rId8"/>
    <p:sldLayoutId id="2147489396" r:id="rId9"/>
    <p:sldLayoutId id="2147489397" r:id="rId10"/>
    <p:sldLayoutId id="2147489398" r:id="rId11"/>
    <p:sldLayoutId id="2147489399" r:id="rId12"/>
    <p:sldLayoutId id="2147489400" r:id="rId13"/>
    <p:sldLayoutId id="2147489401" r:id="rId14"/>
    <p:sldLayoutId id="2147489402" r:id="rId15"/>
    <p:sldLayoutId id="2147489403" r:id="rId16"/>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ea typeface="ＭＳ Ｐゴシック" charset="0"/>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ea typeface="ＭＳ Ｐゴシック" charset="0"/>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ea typeface="ＭＳ Ｐゴシック" charset="0"/>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bwMode="auto">
          <a:xfrm>
            <a:off x="357188" y="171450"/>
            <a:ext cx="8491537" cy="3333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382979" name="Rectangle 3"/>
          <p:cNvSpPr>
            <a:spLocks noGrp="1" noChangeArrowheads="1"/>
          </p:cNvSpPr>
          <p:nvPr>
            <p:ph type="body" idx="1"/>
          </p:nvPr>
        </p:nvSpPr>
        <p:spPr bwMode="auto">
          <a:xfrm>
            <a:off x="352425" y="784225"/>
            <a:ext cx="8382000" cy="50069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2980" name="Line 5"/>
          <p:cNvSpPr>
            <a:spLocks noChangeShapeType="1"/>
          </p:cNvSpPr>
          <p:nvPr/>
        </p:nvSpPr>
        <p:spPr bwMode="auto">
          <a:xfrm>
            <a:off x="184150" y="635000"/>
            <a:ext cx="8775700" cy="0"/>
          </a:xfrm>
          <a:prstGeom prst="line">
            <a:avLst/>
          </a:prstGeom>
          <a:noFill/>
          <a:ln w="52197">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2981" name="Line 6"/>
          <p:cNvSpPr>
            <a:spLocks noChangeShapeType="1"/>
          </p:cNvSpPr>
          <p:nvPr/>
        </p:nvSpPr>
        <p:spPr bwMode="auto">
          <a:xfrm>
            <a:off x="184150" y="635000"/>
            <a:ext cx="8775700" cy="0"/>
          </a:xfrm>
          <a:prstGeom prst="line">
            <a:avLst/>
          </a:prstGeom>
          <a:noFill/>
          <a:ln w="52197">
            <a:solidFill>
              <a:srgbClr val="003D79"/>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65" name="Rectangle 9"/>
          <p:cNvSpPr>
            <a:spLocks noGrp="1" noChangeArrowheads="1"/>
          </p:cNvSpPr>
          <p:nvPr>
            <p:ph type="ftr" sz="quarter" idx="3"/>
          </p:nvPr>
        </p:nvSpPr>
        <p:spPr bwMode="auto">
          <a:xfrm>
            <a:off x="377825" y="5943600"/>
            <a:ext cx="8382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Aft>
                <a:spcPct val="0"/>
              </a:spcAft>
              <a:defRPr sz="1000">
                <a:solidFill>
                  <a:srgbClr val="333333"/>
                </a:solidFill>
              </a:defRPr>
            </a:lvl1pPr>
          </a:lstStyle>
          <a:p>
            <a:pPr>
              <a:defRPr/>
            </a:pPr>
            <a:endParaRPr lang="en-US"/>
          </a:p>
        </p:txBody>
      </p:sp>
      <p:sp>
        <p:nvSpPr>
          <p:cNvPr id="11" name="Rectangle 4"/>
          <p:cNvSpPr txBox="1">
            <a:spLocks noChangeArrowheads="1"/>
          </p:cNvSpPr>
          <p:nvPr/>
        </p:nvSpPr>
        <p:spPr bwMode="white">
          <a:xfrm>
            <a:off x="322263" y="6434138"/>
            <a:ext cx="457200" cy="228600"/>
          </a:xfrm>
          <a:prstGeom prst="rect">
            <a:avLst/>
          </a:prstGeom>
          <a:noFill/>
          <a:ln w="9525">
            <a:noFill/>
            <a:miter lim="800000"/>
            <a:headEnd/>
            <a:tailEnd/>
          </a:ln>
        </p:spPr>
        <p:txBody>
          <a:bodyPr lIns="0" tIns="0" rIns="0" bIns="0"/>
          <a:lstStyle>
            <a:lvl1pPr algn="l" eaLnBrk="0" hangingPunct="0">
              <a:spcAft>
                <a:spcPct val="0"/>
              </a:spcAft>
              <a:defRPr sz="1000">
                <a:solidFill>
                  <a:srgbClr val="FFFFFF"/>
                </a:solidFill>
              </a:defRPr>
            </a:lvl1pPr>
          </a:lstStyle>
          <a:p>
            <a:pPr>
              <a:defRPr/>
            </a:pPr>
            <a:fld id="{277B32B6-42CF-8146-8611-FE36D736EFFF}" type="slidenum">
              <a:rPr lang="en-US" smtClean="0"/>
              <a:pPr>
                <a:defRPr/>
              </a:pPr>
              <a:t>‹#›</a:t>
            </a:fld>
            <a:endParaRPr lang="en-US" dirty="0"/>
          </a:p>
        </p:txBody>
      </p:sp>
      <p:sp>
        <p:nvSpPr>
          <p:cNvPr id="13" name="Date Placeholder 8"/>
          <p:cNvSpPr txBox="1">
            <a:spLocks/>
          </p:cNvSpPr>
          <p:nvPr/>
        </p:nvSpPr>
        <p:spPr bwMode="white">
          <a:xfrm>
            <a:off x="2971800" y="6324600"/>
            <a:ext cx="3200400" cy="365125"/>
          </a:xfrm>
          <a:prstGeom prst="rect">
            <a:avLst/>
          </a:prstGeom>
        </p:spPr>
        <p:txBody>
          <a:bodyPr anchor="ctr"/>
          <a:lstStyle>
            <a:lvl1pPr marL="0" marR="0" indent="0" algn="ctr" defTabSz="914400" rtl="0" eaLnBrk="1" fontAlgn="base" latinLnBrk="0" hangingPunct="1">
              <a:lnSpc>
                <a:spcPct val="100000"/>
              </a:lnSpc>
              <a:spcBef>
                <a:spcPct val="0"/>
              </a:spcBef>
              <a:spcAft>
                <a:spcPct val="0"/>
              </a:spcAft>
              <a:buClrTx/>
              <a:buSzTx/>
              <a:buFontTx/>
              <a:buNone/>
              <a:tabLst/>
              <a:defRPr lang="en-US" sz="1000" kern="1200" smtClean="0">
                <a:solidFill>
                  <a:srgbClr val="FFFFFF"/>
                </a:solidFill>
                <a:latin typeface="+mn-lt"/>
                <a:ea typeface="+mn-ea"/>
                <a:cs typeface="+mn-cs"/>
              </a:defRPr>
            </a:lvl1pPr>
          </a:lstStyle>
          <a:p>
            <a:pPr>
              <a:defRPr/>
            </a:pPr>
            <a:r>
              <a:rPr dirty="0"/>
              <a:t>Confidential</a:t>
            </a:r>
          </a:p>
        </p:txBody>
      </p:sp>
    </p:spTree>
  </p:cSld>
  <p:clrMap bg1="lt1" tx1="dk1" bg2="lt2" tx2="dk2" accent1="accent1" accent2="accent2" accent3="accent3" accent4="accent4" accent5="accent5" accent6="accent6" hlink="hlink" folHlink="folHlink"/>
  <p:sldLayoutIdLst>
    <p:sldLayoutId id="2147489404" r:id="rId1"/>
    <p:sldLayoutId id="2147489116" r:id="rId2"/>
    <p:sldLayoutId id="2147489117" r:id="rId3"/>
    <p:sldLayoutId id="2147489405" r:id="rId4"/>
    <p:sldLayoutId id="2147489406" r:id="rId5"/>
    <p:sldLayoutId id="2147489118" r:id="rId6"/>
  </p:sldLayoutIdLst>
  <p:transition>
    <p:fade/>
  </p:transition>
  <p:timing>
    <p:tnLst>
      <p:par>
        <p:cTn id="1" dur="indefinite" restart="never" nodeType="tmRoot"/>
      </p:par>
    </p:tnLst>
  </p:timing>
  <p:hf hdr="0" ftr="0"/>
  <p:txStyles>
    <p:titleStyle>
      <a:lvl1pPr algn="l" rtl="0" eaLnBrk="0" fontAlgn="base" hangingPunct="0">
        <a:spcBef>
          <a:spcPct val="0"/>
        </a:spcBef>
        <a:spcAft>
          <a:spcPct val="0"/>
        </a:spcAft>
        <a:defRPr sz="2200" b="1">
          <a:solidFill>
            <a:srgbClr val="003D79"/>
          </a:solidFill>
          <a:latin typeface="+mj-lt"/>
          <a:ea typeface="+mj-ea"/>
          <a:cs typeface="ＭＳ Ｐゴシック" charset="0"/>
        </a:defRPr>
      </a:lvl1pPr>
      <a:lvl2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2pPr>
      <a:lvl3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3pPr>
      <a:lvl4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4pPr>
      <a:lvl5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5pPr>
      <a:lvl6pPr marL="457200" algn="l" rtl="0" eaLnBrk="1" fontAlgn="base" hangingPunct="1">
        <a:spcBef>
          <a:spcPct val="0"/>
        </a:spcBef>
        <a:spcAft>
          <a:spcPct val="0"/>
        </a:spcAft>
        <a:defRPr sz="2200" b="1">
          <a:solidFill>
            <a:schemeClr val="tx2"/>
          </a:solidFill>
          <a:latin typeface="Arial" charset="0"/>
          <a:ea typeface="ＭＳ Ｐゴシック" pitchFamily="34" charset="-128"/>
        </a:defRPr>
      </a:lvl6pPr>
      <a:lvl7pPr marL="914400" algn="l" rtl="0" eaLnBrk="1" fontAlgn="base" hangingPunct="1">
        <a:spcBef>
          <a:spcPct val="0"/>
        </a:spcBef>
        <a:spcAft>
          <a:spcPct val="0"/>
        </a:spcAft>
        <a:defRPr sz="2200" b="1">
          <a:solidFill>
            <a:schemeClr val="tx2"/>
          </a:solidFill>
          <a:latin typeface="Arial" charset="0"/>
          <a:ea typeface="ＭＳ Ｐゴシック" pitchFamily="34" charset="-128"/>
        </a:defRPr>
      </a:lvl7pPr>
      <a:lvl8pPr marL="1371600" algn="l" rtl="0" eaLnBrk="1" fontAlgn="base" hangingPunct="1">
        <a:spcBef>
          <a:spcPct val="0"/>
        </a:spcBef>
        <a:spcAft>
          <a:spcPct val="0"/>
        </a:spcAft>
        <a:defRPr sz="2200" b="1">
          <a:solidFill>
            <a:schemeClr val="tx2"/>
          </a:solidFill>
          <a:latin typeface="Arial" charset="0"/>
          <a:ea typeface="ＭＳ Ｐゴシック" pitchFamily="34" charset="-128"/>
        </a:defRPr>
      </a:lvl8pPr>
      <a:lvl9pPr marL="1828800" algn="l" rtl="0" eaLnBrk="1" fontAlgn="base" hangingPunct="1">
        <a:spcBef>
          <a:spcPct val="0"/>
        </a:spcBef>
        <a:spcAft>
          <a:spcPct val="0"/>
        </a:spcAft>
        <a:defRPr sz="2200" b="1">
          <a:solidFill>
            <a:schemeClr val="tx2"/>
          </a:solidFill>
          <a:latin typeface="Arial" charset="0"/>
          <a:ea typeface="ＭＳ Ｐゴシック" pitchFamily="34" charset="-128"/>
        </a:defRPr>
      </a:lvl9pPr>
    </p:titleStyle>
    <p:bodyStyle>
      <a:lvl1pPr marL="233363" indent="-233363" algn="l" rtl="0" eaLnBrk="0" fontAlgn="base" hangingPunct="0">
        <a:lnSpc>
          <a:spcPts val="2400"/>
        </a:lnSpc>
        <a:spcBef>
          <a:spcPts val="1000"/>
        </a:spcBef>
        <a:spcAft>
          <a:spcPct val="0"/>
        </a:spcAft>
        <a:buClr>
          <a:srgbClr val="00709E"/>
        </a:buClr>
        <a:buSzPct val="115000"/>
        <a:buFont typeface="Wingdings" charset="0"/>
        <a:buChar char="§"/>
        <a:defRPr sz="2000" b="1">
          <a:solidFill>
            <a:srgbClr val="333333"/>
          </a:solidFill>
          <a:latin typeface="+mn-lt"/>
          <a:ea typeface="+mn-ea"/>
          <a:cs typeface="ＭＳ Ｐゴシック" charset="0"/>
        </a:defRPr>
      </a:lvl1pPr>
      <a:lvl2pPr marL="400050" indent="-171450" algn="l" rtl="0" eaLnBrk="0" fontAlgn="base" hangingPunct="0">
        <a:lnSpc>
          <a:spcPts val="2200"/>
        </a:lnSpc>
        <a:spcBef>
          <a:spcPts val="800"/>
        </a:spcBef>
        <a:spcAft>
          <a:spcPct val="0"/>
        </a:spcAft>
        <a:buClr>
          <a:srgbClr val="00709E"/>
        </a:buClr>
        <a:buSzPct val="110000"/>
        <a:buFont typeface="Times" charset="0"/>
        <a:buChar char="•"/>
        <a:defRPr>
          <a:solidFill>
            <a:srgbClr val="333333"/>
          </a:solidFill>
          <a:latin typeface="+mn-lt"/>
          <a:ea typeface="+mn-ea"/>
        </a:defRPr>
      </a:lvl2pPr>
      <a:lvl3pPr marL="62865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3pPr>
      <a:lvl4pPr marL="91440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4pPr>
      <a:lvl5pPr marL="120015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5pPr>
      <a:lvl6pPr marL="16002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bwMode="auto">
          <a:xfrm>
            <a:off x="357188" y="171450"/>
            <a:ext cx="8491537" cy="3333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390147" name="Rectangle 3"/>
          <p:cNvSpPr>
            <a:spLocks noGrp="1" noChangeArrowheads="1"/>
          </p:cNvSpPr>
          <p:nvPr>
            <p:ph type="body" idx="1"/>
          </p:nvPr>
        </p:nvSpPr>
        <p:spPr bwMode="auto">
          <a:xfrm>
            <a:off x="352425" y="784225"/>
            <a:ext cx="8382000" cy="50069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0148" name="Line 5"/>
          <p:cNvSpPr>
            <a:spLocks noChangeShapeType="1"/>
          </p:cNvSpPr>
          <p:nvPr/>
        </p:nvSpPr>
        <p:spPr bwMode="auto">
          <a:xfrm>
            <a:off x="184150" y="635000"/>
            <a:ext cx="8775700" cy="0"/>
          </a:xfrm>
          <a:prstGeom prst="line">
            <a:avLst/>
          </a:prstGeom>
          <a:noFill/>
          <a:ln w="52197">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0149" name="Line 6"/>
          <p:cNvSpPr>
            <a:spLocks noChangeShapeType="1"/>
          </p:cNvSpPr>
          <p:nvPr/>
        </p:nvSpPr>
        <p:spPr bwMode="auto">
          <a:xfrm>
            <a:off x="184150" y="635000"/>
            <a:ext cx="8775700" cy="0"/>
          </a:xfrm>
          <a:prstGeom prst="line">
            <a:avLst/>
          </a:prstGeom>
          <a:noFill/>
          <a:ln w="52197">
            <a:solidFill>
              <a:srgbClr val="003D79"/>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65" name="Rectangle 9"/>
          <p:cNvSpPr>
            <a:spLocks noGrp="1" noChangeArrowheads="1"/>
          </p:cNvSpPr>
          <p:nvPr>
            <p:ph type="ftr" sz="quarter" idx="3"/>
          </p:nvPr>
        </p:nvSpPr>
        <p:spPr bwMode="auto">
          <a:xfrm>
            <a:off x="377825" y="5943600"/>
            <a:ext cx="8382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Aft>
                <a:spcPct val="0"/>
              </a:spcAft>
              <a:defRPr sz="1000">
                <a:solidFill>
                  <a:srgbClr val="333333"/>
                </a:solidFill>
              </a:defRPr>
            </a:lvl1pPr>
          </a:lstStyle>
          <a:p>
            <a:pPr>
              <a:defRPr/>
            </a:pPr>
            <a:endParaRPr lang="en-US"/>
          </a:p>
        </p:txBody>
      </p:sp>
      <p:sp>
        <p:nvSpPr>
          <p:cNvPr id="11" name="Rectangle 4"/>
          <p:cNvSpPr txBox="1">
            <a:spLocks noChangeArrowheads="1"/>
          </p:cNvSpPr>
          <p:nvPr/>
        </p:nvSpPr>
        <p:spPr bwMode="white">
          <a:xfrm>
            <a:off x="322263" y="6434138"/>
            <a:ext cx="457200" cy="228600"/>
          </a:xfrm>
          <a:prstGeom prst="rect">
            <a:avLst/>
          </a:prstGeom>
          <a:noFill/>
          <a:ln w="9525">
            <a:noFill/>
            <a:miter lim="800000"/>
            <a:headEnd/>
            <a:tailEnd/>
          </a:ln>
        </p:spPr>
        <p:txBody>
          <a:bodyPr lIns="0" tIns="0" rIns="0" bIns="0"/>
          <a:lstStyle>
            <a:lvl1pPr algn="l" eaLnBrk="0" hangingPunct="0">
              <a:spcAft>
                <a:spcPct val="0"/>
              </a:spcAft>
              <a:defRPr sz="1000">
                <a:solidFill>
                  <a:srgbClr val="FFFFFF"/>
                </a:solidFill>
              </a:defRPr>
            </a:lvl1pPr>
          </a:lstStyle>
          <a:p>
            <a:pPr>
              <a:defRPr/>
            </a:pPr>
            <a:fld id="{9EAB1F12-3B8E-C944-A26C-AECCA84DF715}" type="slidenum">
              <a:rPr lang="en-US" smtClean="0"/>
              <a:pPr>
                <a:defRPr/>
              </a:pPr>
              <a:t>‹#›</a:t>
            </a:fld>
            <a:endParaRPr lang="en-US" dirty="0"/>
          </a:p>
        </p:txBody>
      </p:sp>
      <p:sp>
        <p:nvSpPr>
          <p:cNvPr id="13" name="Date Placeholder 8"/>
          <p:cNvSpPr txBox="1">
            <a:spLocks/>
          </p:cNvSpPr>
          <p:nvPr/>
        </p:nvSpPr>
        <p:spPr bwMode="white">
          <a:xfrm>
            <a:off x="2971800" y="6324600"/>
            <a:ext cx="3200400" cy="365125"/>
          </a:xfrm>
          <a:prstGeom prst="rect">
            <a:avLst/>
          </a:prstGeom>
        </p:spPr>
        <p:txBody>
          <a:bodyPr anchor="ctr"/>
          <a:lstStyle>
            <a:lvl1pPr marL="0" marR="0" indent="0" algn="ctr" defTabSz="914400" rtl="0" eaLnBrk="1" fontAlgn="base" latinLnBrk="0" hangingPunct="1">
              <a:lnSpc>
                <a:spcPct val="100000"/>
              </a:lnSpc>
              <a:spcBef>
                <a:spcPct val="0"/>
              </a:spcBef>
              <a:spcAft>
                <a:spcPct val="0"/>
              </a:spcAft>
              <a:buClrTx/>
              <a:buSzTx/>
              <a:buFontTx/>
              <a:buNone/>
              <a:tabLst/>
              <a:defRPr lang="en-US" sz="1000" kern="1200" smtClean="0">
                <a:solidFill>
                  <a:srgbClr val="FFFFFF"/>
                </a:solidFill>
                <a:latin typeface="+mn-lt"/>
                <a:ea typeface="+mn-ea"/>
                <a:cs typeface="+mn-cs"/>
              </a:defRPr>
            </a:lvl1pPr>
          </a:lstStyle>
          <a:p>
            <a:pPr>
              <a:defRPr/>
            </a:pPr>
            <a:r>
              <a:rPr dirty="0"/>
              <a:t>Confidential</a:t>
            </a:r>
          </a:p>
        </p:txBody>
      </p:sp>
    </p:spTree>
  </p:cSld>
  <p:clrMap bg1="lt1" tx1="dk1" bg2="lt2" tx2="dk2" accent1="accent1" accent2="accent2" accent3="accent3" accent4="accent4" accent5="accent5" accent6="accent6" hlink="hlink" folHlink="folHlink"/>
  <p:sldLayoutIdLst>
    <p:sldLayoutId id="2147489407" r:id="rId1"/>
    <p:sldLayoutId id="2147489119" r:id="rId2"/>
    <p:sldLayoutId id="2147489120" r:id="rId3"/>
    <p:sldLayoutId id="2147489408" r:id="rId4"/>
    <p:sldLayoutId id="2147489409" r:id="rId5"/>
    <p:sldLayoutId id="2147489121" r:id="rId6"/>
  </p:sldLayoutIdLst>
  <p:transition>
    <p:fade/>
  </p:transition>
  <p:timing>
    <p:tnLst>
      <p:par>
        <p:cTn id="1" dur="indefinite" restart="never" nodeType="tmRoot"/>
      </p:par>
    </p:tnLst>
  </p:timing>
  <p:hf hdr="0" ftr="0"/>
  <p:txStyles>
    <p:titleStyle>
      <a:lvl1pPr algn="l" rtl="0" eaLnBrk="0" fontAlgn="base" hangingPunct="0">
        <a:spcBef>
          <a:spcPct val="0"/>
        </a:spcBef>
        <a:spcAft>
          <a:spcPct val="0"/>
        </a:spcAft>
        <a:defRPr sz="2200" b="1">
          <a:solidFill>
            <a:srgbClr val="003D79"/>
          </a:solidFill>
          <a:latin typeface="+mj-lt"/>
          <a:ea typeface="+mj-ea"/>
          <a:cs typeface="ＭＳ Ｐゴシック" charset="0"/>
        </a:defRPr>
      </a:lvl1pPr>
      <a:lvl2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2pPr>
      <a:lvl3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3pPr>
      <a:lvl4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4pPr>
      <a:lvl5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5pPr>
      <a:lvl6pPr marL="457200" algn="l" rtl="0" eaLnBrk="1" fontAlgn="base" hangingPunct="1">
        <a:spcBef>
          <a:spcPct val="0"/>
        </a:spcBef>
        <a:spcAft>
          <a:spcPct val="0"/>
        </a:spcAft>
        <a:defRPr sz="2200" b="1">
          <a:solidFill>
            <a:schemeClr val="tx2"/>
          </a:solidFill>
          <a:latin typeface="Arial" charset="0"/>
          <a:ea typeface="ＭＳ Ｐゴシック" pitchFamily="34" charset="-128"/>
        </a:defRPr>
      </a:lvl6pPr>
      <a:lvl7pPr marL="914400" algn="l" rtl="0" eaLnBrk="1" fontAlgn="base" hangingPunct="1">
        <a:spcBef>
          <a:spcPct val="0"/>
        </a:spcBef>
        <a:spcAft>
          <a:spcPct val="0"/>
        </a:spcAft>
        <a:defRPr sz="2200" b="1">
          <a:solidFill>
            <a:schemeClr val="tx2"/>
          </a:solidFill>
          <a:latin typeface="Arial" charset="0"/>
          <a:ea typeface="ＭＳ Ｐゴシック" pitchFamily="34" charset="-128"/>
        </a:defRPr>
      </a:lvl7pPr>
      <a:lvl8pPr marL="1371600" algn="l" rtl="0" eaLnBrk="1" fontAlgn="base" hangingPunct="1">
        <a:spcBef>
          <a:spcPct val="0"/>
        </a:spcBef>
        <a:spcAft>
          <a:spcPct val="0"/>
        </a:spcAft>
        <a:defRPr sz="2200" b="1">
          <a:solidFill>
            <a:schemeClr val="tx2"/>
          </a:solidFill>
          <a:latin typeface="Arial" charset="0"/>
          <a:ea typeface="ＭＳ Ｐゴシック" pitchFamily="34" charset="-128"/>
        </a:defRPr>
      </a:lvl8pPr>
      <a:lvl9pPr marL="1828800" algn="l" rtl="0" eaLnBrk="1" fontAlgn="base" hangingPunct="1">
        <a:spcBef>
          <a:spcPct val="0"/>
        </a:spcBef>
        <a:spcAft>
          <a:spcPct val="0"/>
        </a:spcAft>
        <a:defRPr sz="2200" b="1">
          <a:solidFill>
            <a:schemeClr val="tx2"/>
          </a:solidFill>
          <a:latin typeface="Arial" charset="0"/>
          <a:ea typeface="ＭＳ Ｐゴシック" pitchFamily="34" charset="-128"/>
        </a:defRPr>
      </a:lvl9pPr>
    </p:titleStyle>
    <p:bodyStyle>
      <a:lvl1pPr marL="233363" indent="-233363" algn="l" rtl="0" eaLnBrk="0" fontAlgn="base" hangingPunct="0">
        <a:lnSpc>
          <a:spcPts val="2400"/>
        </a:lnSpc>
        <a:spcBef>
          <a:spcPts val="1000"/>
        </a:spcBef>
        <a:spcAft>
          <a:spcPct val="0"/>
        </a:spcAft>
        <a:buClr>
          <a:srgbClr val="00709E"/>
        </a:buClr>
        <a:buSzPct val="115000"/>
        <a:buFont typeface="Wingdings" charset="0"/>
        <a:buChar char="§"/>
        <a:defRPr sz="2000" b="1">
          <a:solidFill>
            <a:srgbClr val="333333"/>
          </a:solidFill>
          <a:latin typeface="+mn-lt"/>
          <a:ea typeface="+mn-ea"/>
          <a:cs typeface="ＭＳ Ｐゴシック" charset="0"/>
        </a:defRPr>
      </a:lvl1pPr>
      <a:lvl2pPr marL="400050" indent="-171450" algn="l" rtl="0" eaLnBrk="0" fontAlgn="base" hangingPunct="0">
        <a:lnSpc>
          <a:spcPts val="2200"/>
        </a:lnSpc>
        <a:spcBef>
          <a:spcPts val="800"/>
        </a:spcBef>
        <a:spcAft>
          <a:spcPct val="0"/>
        </a:spcAft>
        <a:buClr>
          <a:srgbClr val="00709E"/>
        </a:buClr>
        <a:buSzPct val="110000"/>
        <a:buFont typeface="Times" charset="0"/>
        <a:buChar char="•"/>
        <a:defRPr>
          <a:solidFill>
            <a:srgbClr val="333333"/>
          </a:solidFill>
          <a:latin typeface="+mn-lt"/>
          <a:ea typeface="+mn-ea"/>
        </a:defRPr>
      </a:lvl2pPr>
      <a:lvl3pPr marL="62865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3pPr>
      <a:lvl4pPr marL="91440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4pPr>
      <a:lvl5pPr marL="120015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5pPr>
      <a:lvl6pPr marL="16002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bwMode="auto">
          <a:xfrm>
            <a:off x="357188" y="171450"/>
            <a:ext cx="8491537" cy="3333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397315" name="Rectangle 3"/>
          <p:cNvSpPr>
            <a:spLocks noGrp="1" noChangeArrowheads="1"/>
          </p:cNvSpPr>
          <p:nvPr>
            <p:ph type="body" idx="1"/>
          </p:nvPr>
        </p:nvSpPr>
        <p:spPr bwMode="auto">
          <a:xfrm>
            <a:off x="352425" y="784225"/>
            <a:ext cx="8382000" cy="50069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7316" name="Line 5"/>
          <p:cNvSpPr>
            <a:spLocks noChangeShapeType="1"/>
          </p:cNvSpPr>
          <p:nvPr/>
        </p:nvSpPr>
        <p:spPr bwMode="auto">
          <a:xfrm>
            <a:off x="184150" y="635000"/>
            <a:ext cx="8775700" cy="0"/>
          </a:xfrm>
          <a:prstGeom prst="line">
            <a:avLst/>
          </a:prstGeom>
          <a:noFill/>
          <a:ln w="52197">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7317" name="Line 6"/>
          <p:cNvSpPr>
            <a:spLocks noChangeShapeType="1"/>
          </p:cNvSpPr>
          <p:nvPr/>
        </p:nvSpPr>
        <p:spPr bwMode="auto">
          <a:xfrm>
            <a:off x="184150" y="635000"/>
            <a:ext cx="8775700" cy="0"/>
          </a:xfrm>
          <a:prstGeom prst="line">
            <a:avLst/>
          </a:prstGeom>
          <a:noFill/>
          <a:ln w="52197">
            <a:solidFill>
              <a:srgbClr val="003D79"/>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65" name="Rectangle 9"/>
          <p:cNvSpPr>
            <a:spLocks noGrp="1" noChangeArrowheads="1"/>
          </p:cNvSpPr>
          <p:nvPr>
            <p:ph type="ftr" sz="quarter" idx="3"/>
          </p:nvPr>
        </p:nvSpPr>
        <p:spPr bwMode="auto">
          <a:xfrm>
            <a:off x="377825" y="5943600"/>
            <a:ext cx="8382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Aft>
                <a:spcPct val="0"/>
              </a:spcAft>
              <a:defRPr sz="1000">
                <a:solidFill>
                  <a:srgbClr val="333333"/>
                </a:solidFill>
              </a:defRPr>
            </a:lvl1pPr>
          </a:lstStyle>
          <a:p>
            <a:pPr>
              <a:defRPr/>
            </a:pPr>
            <a:endParaRPr lang="en-US"/>
          </a:p>
        </p:txBody>
      </p:sp>
      <p:sp>
        <p:nvSpPr>
          <p:cNvPr id="11" name="Rectangle 4"/>
          <p:cNvSpPr txBox="1">
            <a:spLocks noChangeArrowheads="1"/>
          </p:cNvSpPr>
          <p:nvPr/>
        </p:nvSpPr>
        <p:spPr bwMode="white">
          <a:xfrm>
            <a:off x="322263" y="6434138"/>
            <a:ext cx="457200" cy="228600"/>
          </a:xfrm>
          <a:prstGeom prst="rect">
            <a:avLst/>
          </a:prstGeom>
          <a:noFill/>
          <a:ln w="9525">
            <a:noFill/>
            <a:miter lim="800000"/>
            <a:headEnd/>
            <a:tailEnd/>
          </a:ln>
        </p:spPr>
        <p:txBody>
          <a:bodyPr lIns="0" tIns="0" rIns="0" bIns="0"/>
          <a:lstStyle>
            <a:lvl1pPr algn="l" eaLnBrk="0" hangingPunct="0">
              <a:spcAft>
                <a:spcPct val="0"/>
              </a:spcAft>
              <a:defRPr sz="1000">
                <a:solidFill>
                  <a:srgbClr val="FFFFFF"/>
                </a:solidFill>
              </a:defRPr>
            </a:lvl1pPr>
          </a:lstStyle>
          <a:p>
            <a:pPr>
              <a:defRPr/>
            </a:pPr>
            <a:fld id="{F45D4D3D-2A66-3F46-8D7A-92C15DBBCBEA}" type="slidenum">
              <a:rPr lang="en-US" smtClean="0"/>
              <a:pPr>
                <a:defRPr/>
              </a:pPr>
              <a:t>‹#›</a:t>
            </a:fld>
            <a:endParaRPr lang="en-US" dirty="0"/>
          </a:p>
        </p:txBody>
      </p:sp>
      <p:sp>
        <p:nvSpPr>
          <p:cNvPr id="13" name="Date Placeholder 8"/>
          <p:cNvSpPr txBox="1">
            <a:spLocks/>
          </p:cNvSpPr>
          <p:nvPr/>
        </p:nvSpPr>
        <p:spPr bwMode="white">
          <a:xfrm>
            <a:off x="2971800" y="6324600"/>
            <a:ext cx="3200400" cy="365125"/>
          </a:xfrm>
          <a:prstGeom prst="rect">
            <a:avLst/>
          </a:prstGeom>
        </p:spPr>
        <p:txBody>
          <a:bodyPr anchor="ctr"/>
          <a:lstStyle>
            <a:lvl1pPr marL="0" marR="0" indent="0" algn="ctr" defTabSz="914400" rtl="0" eaLnBrk="1" fontAlgn="base" latinLnBrk="0" hangingPunct="1">
              <a:lnSpc>
                <a:spcPct val="100000"/>
              </a:lnSpc>
              <a:spcBef>
                <a:spcPct val="0"/>
              </a:spcBef>
              <a:spcAft>
                <a:spcPct val="0"/>
              </a:spcAft>
              <a:buClrTx/>
              <a:buSzTx/>
              <a:buFontTx/>
              <a:buNone/>
              <a:tabLst/>
              <a:defRPr lang="en-US" sz="1000" kern="1200" smtClean="0">
                <a:solidFill>
                  <a:srgbClr val="FFFFFF"/>
                </a:solidFill>
                <a:latin typeface="+mn-lt"/>
                <a:ea typeface="+mn-ea"/>
                <a:cs typeface="+mn-cs"/>
              </a:defRPr>
            </a:lvl1pPr>
          </a:lstStyle>
          <a:p>
            <a:pPr>
              <a:defRPr/>
            </a:pPr>
            <a:r>
              <a:rPr dirty="0"/>
              <a:t>Confidential</a:t>
            </a:r>
          </a:p>
        </p:txBody>
      </p:sp>
    </p:spTree>
  </p:cSld>
  <p:clrMap bg1="lt1" tx1="dk1" bg2="lt2" tx2="dk2" accent1="accent1" accent2="accent2" accent3="accent3" accent4="accent4" accent5="accent5" accent6="accent6" hlink="hlink" folHlink="folHlink"/>
  <p:sldLayoutIdLst>
    <p:sldLayoutId id="2147489410" r:id="rId1"/>
    <p:sldLayoutId id="2147489122" r:id="rId2"/>
    <p:sldLayoutId id="2147489123" r:id="rId3"/>
    <p:sldLayoutId id="2147489411" r:id="rId4"/>
    <p:sldLayoutId id="2147489412" r:id="rId5"/>
    <p:sldLayoutId id="2147489124" r:id="rId6"/>
  </p:sldLayoutIdLst>
  <p:transition>
    <p:fade/>
  </p:transition>
  <p:timing>
    <p:tnLst>
      <p:par>
        <p:cTn id="1" dur="indefinite" restart="never" nodeType="tmRoot"/>
      </p:par>
    </p:tnLst>
  </p:timing>
  <p:hf hdr="0" ftr="0"/>
  <p:txStyles>
    <p:titleStyle>
      <a:lvl1pPr algn="l" rtl="0" eaLnBrk="0" fontAlgn="base" hangingPunct="0">
        <a:spcBef>
          <a:spcPct val="0"/>
        </a:spcBef>
        <a:spcAft>
          <a:spcPct val="0"/>
        </a:spcAft>
        <a:defRPr sz="2200" b="1">
          <a:solidFill>
            <a:srgbClr val="003D79"/>
          </a:solidFill>
          <a:latin typeface="+mj-lt"/>
          <a:ea typeface="+mj-ea"/>
          <a:cs typeface="ＭＳ Ｐゴシック" charset="0"/>
        </a:defRPr>
      </a:lvl1pPr>
      <a:lvl2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2pPr>
      <a:lvl3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3pPr>
      <a:lvl4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4pPr>
      <a:lvl5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5pPr>
      <a:lvl6pPr marL="457200" algn="l" rtl="0" eaLnBrk="1" fontAlgn="base" hangingPunct="1">
        <a:spcBef>
          <a:spcPct val="0"/>
        </a:spcBef>
        <a:spcAft>
          <a:spcPct val="0"/>
        </a:spcAft>
        <a:defRPr sz="2200" b="1">
          <a:solidFill>
            <a:schemeClr val="tx2"/>
          </a:solidFill>
          <a:latin typeface="Arial" charset="0"/>
          <a:ea typeface="ＭＳ Ｐゴシック" pitchFamily="34" charset="-128"/>
        </a:defRPr>
      </a:lvl6pPr>
      <a:lvl7pPr marL="914400" algn="l" rtl="0" eaLnBrk="1" fontAlgn="base" hangingPunct="1">
        <a:spcBef>
          <a:spcPct val="0"/>
        </a:spcBef>
        <a:spcAft>
          <a:spcPct val="0"/>
        </a:spcAft>
        <a:defRPr sz="2200" b="1">
          <a:solidFill>
            <a:schemeClr val="tx2"/>
          </a:solidFill>
          <a:latin typeface="Arial" charset="0"/>
          <a:ea typeface="ＭＳ Ｐゴシック" pitchFamily="34" charset="-128"/>
        </a:defRPr>
      </a:lvl7pPr>
      <a:lvl8pPr marL="1371600" algn="l" rtl="0" eaLnBrk="1" fontAlgn="base" hangingPunct="1">
        <a:spcBef>
          <a:spcPct val="0"/>
        </a:spcBef>
        <a:spcAft>
          <a:spcPct val="0"/>
        </a:spcAft>
        <a:defRPr sz="2200" b="1">
          <a:solidFill>
            <a:schemeClr val="tx2"/>
          </a:solidFill>
          <a:latin typeface="Arial" charset="0"/>
          <a:ea typeface="ＭＳ Ｐゴシック" pitchFamily="34" charset="-128"/>
        </a:defRPr>
      </a:lvl8pPr>
      <a:lvl9pPr marL="1828800" algn="l" rtl="0" eaLnBrk="1" fontAlgn="base" hangingPunct="1">
        <a:spcBef>
          <a:spcPct val="0"/>
        </a:spcBef>
        <a:spcAft>
          <a:spcPct val="0"/>
        </a:spcAft>
        <a:defRPr sz="2200" b="1">
          <a:solidFill>
            <a:schemeClr val="tx2"/>
          </a:solidFill>
          <a:latin typeface="Arial" charset="0"/>
          <a:ea typeface="ＭＳ Ｐゴシック" pitchFamily="34" charset="-128"/>
        </a:defRPr>
      </a:lvl9pPr>
    </p:titleStyle>
    <p:bodyStyle>
      <a:lvl1pPr marL="233363" indent="-233363" algn="l" rtl="0" eaLnBrk="0" fontAlgn="base" hangingPunct="0">
        <a:lnSpc>
          <a:spcPts val="2400"/>
        </a:lnSpc>
        <a:spcBef>
          <a:spcPts val="1000"/>
        </a:spcBef>
        <a:spcAft>
          <a:spcPct val="0"/>
        </a:spcAft>
        <a:buClr>
          <a:srgbClr val="00709E"/>
        </a:buClr>
        <a:buSzPct val="115000"/>
        <a:buFont typeface="Wingdings" charset="0"/>
        <a:buChar char="§"/>
        <a:defRPr sz="2000" b="1">
          <a:solidFill>
            <a:srgbClr val="333333"/>
          </a:solidFill>
          <a:latin typeface="+mn-lt"/>
          <a:ea typeface="+mn-ea"/>
          <a:cs typeface="ＭＳ Ｐゴシック" charset="0"/>
        </a:defRPr>
      </a:lvl1pPr>
      <a:lvl2pPr marL="400050" indent="-171450" algn="l" rtl="0" eaLnBrk="0" fontAlgn="base" hangingPunct="0">
        <a:lnSpc>
          <a:spcPts val="2200"/>
        </a:lnSpc>
        <a:spcBef>
          <a:spcPts val="800"/>
        </a:spcBef>
        <a:spcAft>
          <a:spcPct val="0"/>
        </a:spcAft>
        <a:buClr>
          <a:srgbClr val="00709E"/>
        </a:buClr>
        <a:buSzPct val="110000"/>
        <a:buFont typeface="Times" charset="0"/>
        <a:buChar char="•"/>
        <a:defRPr>
          <a:solidFill>
            <a:srgbClr val="333333"/>
          </a:solidFill>
          <a:latin typeface="+mn-lt"/>
          <a:ea typeface="+mn-ea"/>
        </a:defRPr>
      </a:lvl2pPr>
      <a:lvl3pPr marL="62865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3pPr>
      <a:lvl4pPr marL="91440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4pPr>
      <a:lvl5pPr marL="120015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5pPr>
      <a:lvl6pPr marL="16002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bwMode="gray">
      <p:bgRef idx="1003">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404484" name="Rectangle 2"/>
          <p:cNvSpPr>
            <a:spLocks noGrp="1" noChangeArrowheads="1"/>
          </p:cNvSpPr>
          <p:nvPr>
            <p:ph type="title"/>
          </p:nvPr>
        </p:nvSpPr>
        <p:spPr bwMode="black">
          <a:xfrm>
            <a:off x="381000" y="246063"/>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p>
            <a:pPr lvl="0"/>
            <a:r>
              <a:rPr lang="en-US"/>
              <a:t>Click to add title </a:t>
            </a:r>
            <a:br>
              <a:rPr lang="en-US"/>
            </a:br>
            <a:r>
              <a:rPr lang="en-US"/>
              <a:t>two-line title wraps upward</a:t>
            </a:r>
          </a:p>
        </p:txBody>
      </p:sp>
      <p:sp>
        <p:nvSpPr>
          <p:cNvPr id="404485" name="Rectangle 3"/>
          <p:cNvSpPr>
            <a:spLocks noGrp="1" noChangeArrowheads="1"/>
          </p:cNvSpPr>
          <p:nvPr>
            <p:ph type="body" idx="1"/>
          </p:nvPr>
        </p:nvSpPr>
        <p:spPr bwMode="auto">
          <a:xfrm>
            <a:off x="381000" y="1219200"/>
            <a:ext cx="8382000" cy="495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solidFill>
                  <a:prstClr val="white"/>
                </a:solidFill>
                <a:latin typeface="Calibri" pitchFamily="34" charset="0"/>
                <a:cs typeface="Arial" charset="0"/>
              </a:defRPr>
            </a:lvl1pPr>
          </a:lstStyle>
          <a:p>
            <a:pPr>
              <a:defRPr/>
            </a:pPr>
            <a:fld id="{F3084958-8078-3640-85B7-EC2D1A662643}" type="slidenum">
              <a:rPr lang="en-US"/>
              <a:pPr>
                <a:defRPr/>
              </a:pPr>
              <a:t>‹#›</a:t>
            </a:fld>
            <a:endParaRPr lang="en-US"/>
          </a:p>
        </p:txBody>
      </p:sp>
      <p:pic>
        <p:nvPicPr>
          <p:cNvPr id="404488" name="Picture 10" descr="SYM_Horiz_RGB.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413" r:id="rId1"/>
    <p:sldLayoutId id="2147489414" r:id="rId2"/>
    <p:sldLayoutId id="2147489415" r:id="rId3"/>
    <p:sldLayoutId id="2147489416" r:id="rId4"/>
    <p:sldLayoutId id="2147489417" r:id="rId5"/>
    <p:sldLayoutId id="2147489418" r:id="rId6"/>
    <p:sldLayoutId id="2147489419" r:id="rId7"/>
    <p:sldLayoutId id="2147489420" r:id="rId8"/>
    <p:sldLayoutId id="2147489421" r:id="rId9"/>
    <p:sldLayoutId id="2147489422" r:id="rId10"/>
    <p:sldLayoutId id="2147489423" r:id="rId11"/>
    <p:sldLayoutId id="2147489424" r:id="rId12"/>
    <p:sldLayoutId id="2147489425" r:id="rId13"/>
    <p:sldLayoutId id="2147489426" r:id="rId14"/>
    <p:sldLayoutId id="2147489427" r:id="rId15"/>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ea typeface="ＭＳ Ｐゴシック" charset="0"/>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ea typeface="ＭＳ Ｐゴシック" charset="0"/>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ea typeface="ＭＳ Ｐゴシック" charset="0"/>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bwMode="auto">
          <a:xfrm>
            <a:off x="357188" y="171450"/>
            <a:ext cx="8491537" cy="3333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420867" name="Rectangle 3"/>
          <p:cNvSpPr>
            <a:spLocks noGrp="1" noChangeArrowheads="1"/>
          </p:cNvSpPr>
          <p:nvPr>
            <p:ph type="body" idx="1"/>
          </p:nvPr>
        </p:nvSpPr>
        <p:spPr bwMode="auto">
          <a:xfrm>
            <a:off x="352425" y="784225"/>
            <a:ext cx="8382000" cy="50069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0868" name="Line 5"/>
          <p:cNvSpPr>
            <a:spLocks noChangeShapeType="1"/>
          </p:cNvSpPr>
          <p:nvPr/>
        </p:nvSpPr>
        <p:spPr bwMode="auto">
          <a:xfrm>
            <a:off x="184150" y="635000"/>
            <a:ext cx="8775700" cy="0"/>
          </a:xfrm>
          <a:prstGeom prst="line">
            <a:avLst/>
          </a:prstGeom>
          <a:noFill/>
          <a:ln w="52197">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869" name="Line 6"/>
          <p:cNvSpPr>
            <a:spLocks noChangeShapeType="1"/>
          </p:cNvSpPr>
          <p:nvPr/>
        </p:nvSpPr>
        <p:spPr bwMode="auto">
          <a:xfrm>
            <a:off x="184150" y="635000"/>
            <a:ext cx="8775700" cy="0"/>
          </a:xfrm>
          <a:prstGeom prst="line">
            <a:avLst/>
          </a:prstGeom>
          <a:noFill/>
          <a:ln w="52197">
            <a:solidFill>
              <a:srgbClr val="003D79"/>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665" name="Rectangle 9"/>
          <p:cNvSpPr>
            <a:spLocks noGrp="1" noChangeArrowheads="1"/>
          </p:cNvSpPr>
          <p:nvPr>
            <p:ph type="ftr" sz="quarter" idx="3"/>
          </p:nvPr>
        </p:nvSpPr>
        <p:spPr bwMode="auto">
          <a:xfrm>
            <a:off x="377825" y="5943600"/>
            <a:ext cx="8382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Aft>
                <a:spcPct val="0"/>
              </a:spcAft>
              <a:defRPr sz="1000">
                <a:solidFill>
                  <a:srgbClr val="333333"/>
                </a:solidFill>
              </a:defRPr>
            </a:lvl1pPr>
          </a:lstStyle>
          <a:p>
            <a:pPr>
              <a:defRPr/>
            </a:pPr>
            <a:endParaRPr lang="en-US"/>
          </a:p>
        </p:txBody>
      </p:sp>
      <p:sp>
        <p:nvSpPr>
          <p:cNvPr id="11" name="Rectangle 4"/>
          <p:cNvSpPr txBox="1">
            <a:spLocks noChangeArrowheads="1"/>
          </p:cNvSpPr>
          <p:nvPr/>
        </p:nvSpPr>
        <p:spPr bwMode="white">
          <a:xfrm>
            <a:off x="322263" y="6434138"/>
            <a:ext cx="457200" cy="228600"/>
          </a:xfrm>
          <a:prstGeom prst="rect">
            <a:avLst/>
          </a:prstGeom>
          <a:noFill/>
          <a:ln w="9525">
            <a:noFill/>
            <a:miter lim="800000"/>
            <a:headEnd/>
            <a:tailEnd/>
          </a:ln>
        </p:spPr>
        <p:txBody>
          <a:bodyPr lIns="0" tIns="0" rIns="0" bIns="0"/>
          <a:lstStyle>
            <a:lvl1pPr algn="l" eaLnBrk="0" hangingPunct="0">
              <a:spcAft>
                <a:spcPct val="0"/>
              </a:spcAft>
              <a:defRPr sz="1000">
                <a:solidFill>
                  <a:srgbClr val="FFFFFF"/>
                </a:solidFill>
              </a:defRPr>
            </a:lvl1pPr>
          </a:lstStyle>
          <a:p>
            <a:pPr>
              <a:defRPr/>
            </a:pPr>
            <a:fld id="{37E9A7B5-5F94-1945-BB34-A0AD8DCC8FBA}" type="slidenum">
              <a:rPr lang="en-US" smtClean="0"/>
              <a:pPr>
                <a:defRPr/>
              </a:pPr>
              <a:t>‹#›</a:t>
            </a:fld>
            <a:endParaRPr lang="en-US" dirty="0"/>
          </a:p>
        </p:txBody>
      </p:sp>
      <p:sp>
        <p:nvSpPr>
          <p:cNvPr id="13" name="Date Placeholder 8"/>
          <p:cNvSpPr txBox="1">
            <a:spLocks/>
          </p:cNvSpPr>
          <p:nvPr/>
        </p:nvSpPr>
        <p:spPr bwMode="white">
          <a:xfrm>
            <a:off x="2971800" y="6324600"/>
            <a:ext cx="3200400" cy="365125"/>
          </a:xfrm>
          <a:prstGeom prst="rect">
            <a:avLst/>
          </a:prstGeom>
        </p:spPr>
        <p:txBody>
          <a:bodyPr anchor="ctr"/>
          <a:lstStyle>
            <a:lvl1pPr marL="0" marR="0" indent="0" algn="ctr" defTabSz="914400" rtl="0" eaLnBrk="1" fontAlgn="base" latinLnBrk="0" hangingPunct="1">
              <a:lnSpc>
                <a:spcPct val="100000"/>
              </a:lnSpc>
              <a:spcBef>
                <a:spcPct val="0"/>
              </a:spcBef>
              <a:spcAft>
                <a:spcPct val="0"/>
              </a:spcAft>
              <a:buClrTx/>
              <a:buSzTx/>
              <a:buFontTx/>
              <a:buNone/>
              <a:tabLst/>
              <a:defRPr lang="en-US" sz="1000" kern="1200" smtClean="0">
                <a:solidFill>
                  <a:srgbClr val="FFFFFF"/>
                </a:solidFill>
                <a:latin typeface="+mn-lt"/>
                <a:ea typeface="+mn-ea"/>
                <a:cs typeface="+mn-cs"/>
              </a:defRPr>
            </a:lvl1pPr>
          </a:lstStyle>
          <a:p>
            <a:pPr>
              <a:defRPr/>
            </a:pPr>
            <a:r>
              <a:rPr dirty="0"/>
              <a:t>Confidential</a:t>
            </a:r>
          </a:p>
        </p:txBody>
      </p:sp>
    </p:spTree>
  </p:cSld>
  <p:clrMap bg1="lt1" tx1="dk1" bg2="lt2" tx2="dk2" accent1="accent1" accent2="accent2" accent3="accent3" accent4="accent4" accent5="accent5" accent6="accent6" hlink="hlink" folHlink="folHlink"/>
  <p:sldLayoutIdLst>
    <p:sldLayoutId id="2147489428" r:id="rId1"/>
    <p:sldLayoutId id="2147489125" r:id="rId2"/>
    <p:sldLayoutId id="2147489126" r:id="rId3"/>
    <p:sldLayoutId id="2147489429" r:id="rId4"/>
    <p:sldLayoutId id="2147489430" r:id="rId5"/>
    <p:sldLayoutId id="2147489127" r:id="rId6"/>
  </p:sldLayoutIdLst>
  <p:transition>
    <p:fade/>
  </p:transition>
  <p:timing>
    <p:tnLst>
      <p:par>
        <p:cTn id="1" dur="indefinite" restart="never" nodeType="tmRoot"/>
      </p:par>
    </p:tnLst>
  </p:timing>
  <p:hf hdr="0" ftr="0"/>
  <p:txStyles>
    <p:titleStyle>
      <a:lvl1pPr algn="l" rtl="0" eaLnBrk="0" fontAlgn="base" hangingPunct="0">
        <a:spcBef>
          <a:spcPct val="0"/>
        </a:spcBef>
        <a:spcAft>
          <a:spcPct val="0"/>
        </a:spcAft>
        <a:defRPr sz="2200" b="1">
          <a:solidFill>
            <a:srgbClr val="003D79"/>
          </a:solidFill>
          <a:latin typeface="+mj-lt"/>
          <a:ea typeface="+mj-ea"/>
          <a:cs typeface="ＭＳ Ｐゴシック" charset="0"/>
        </a:defRPr>
      </a:lvl1pPr>
      <a:lvl2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2pPr>
      <a:lvl3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3pPr>
      <a:lvl4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4pPr>
      <a:lvl5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charset="0"/>
        </a:defRPr>
      </a:lvl5pPr>
      <a:lvl6pPr marL="457200" algn="l" rtl="0" eaLnBrk="1" fontAlgn="base" hangingPunct="1">
        <a:spcBef>
          <a:spcPct val="0"/>
        </a:spcBef>
        <a:spcAft>
          <a:spcPct val="0"/>
        </a:spcAft>
        <a:defRPr sz="2200" b="1">
          <a:solidFill>
            <a:schemeClr val="tx2"/>
          </a:solidFill>
          <a:latin typeface="Arial" charset="0"/>
          <a:ea typeface="ＭＳ Ｐゴシック" pitchFamily="34" charset="-128"/>
        </a:defRPr>
      </a:lvl6pPr>
      <a:lvl7pPr marL="914400" algn="l" rtl="0" eaLnBrk="1" fontAlgn="base" hangingPunct="1">
        <a:spcBef>
          <a:spcPct val="0"/>
        </a:spcBef>
        <a:spcAft>
          <a:spcPct val="0"/>
        </a:spcAft>
        <a:defRPr sz="2200" b="1">
          <a:solidFill>
            <a:schemeClr val="tx2"/>
          </a:solidFill>
          <a:latin typeface="Arial" charset="0"/>
          <a:ea typeface="ＭＳ Ｐゴシック" pitchFamily="34" charset="-128"/>
        </a:defRPr>
      </a:lvl7pPr>
      <a:lvl8pPr marL="1371600" algn="l" rtl="0" eaLnBrk="1" fontAlgn="base" hangingPunct="1">
        <a:spcBef>
          <a:spcPct val="0"/>
        </a:spcBef>
        <a:spcAft>
          <a:spcPct val="0"/>
        </a:spcAft>
        <a:defRPr sz="2200" b="1">
          <a:solidFill>
            <a:schemeClr val="tx2"/>
          </a:solidFill>
          <a:latin typeface="Arial" charset="0"/>
          <a:ea typeface="ＭＳ Ｐゴシック" pitchFamily="34" charset="-128"/>
        </a:defRPr>
      </a:lvl8pPr>
      <a:lvl9pPr marL="1828800" algn="l" rtl="0" eaLnBrk="1" fontAlgn="base" hangingPunct="1">
        <a:spcBef>
          <a:spcPct val="0"/>
        </a:spcBef>
        <a:spcAft>
          <a:spcPct val="0"/>
        </a:spcAft>
        <a:defRPr sz="2200" b="1">
          <a:solidFill>
            <a:schemeClr val="tx2"/>
          </a:solidFill>
          <a:latin typeface="Arial" charset="0"/>
          <a:ea typeface="ＭＳ Ｐゴシック" pitchFamily="34" charset="-128"/>
        </a:defRPr>
      </a:lvl9pPr>
    </p:titleStyle>
    <p:bodyStyle>
      <a:lvl1pPr marL="233363" indent="-233363" algn="l" rtl="0" eaLnBrk="0" fontAlgn="base" hangingPunct="0">
        <a:lnSpc>
          <a:spcPts val="2400"/>
        </a:lnSpc>
        <a:spcBef>
          <a:spcPts val="1000"/>
        </a:spcBef>
        <a:spcAft>
          <a:spcPct val="0"/>
        </a:spcAft>
        <a:buClr>
          <a:srgbClr val="00709E"/>
        </a:buClr>
        <a:buSzPct val="115000"/>
        <a:buFont typeface="Wingdings" charset="0"/>
        <a:buChar char="§"/>
        <a:defRPr sz="2000" b="1">
          <a:solidFill>
            <a:srgbClr val="333333"/>
          </a:solidFill>
          <a:latin typeface="+mn-lt"/>
          <a:ea typeface="+mn-ea"/>
          <a:cs typeface="ＭＳ Ｐゴシック" charset="0"/>
        </a:defRPr>
      </a:lvl1pPr>
      <a:lvl2pPr marL="400050" indent="-171450" algn="l" rtl="0" eaLnBrk="0" fontAlgn="base" hangingPunct="0">
        <a:lnSpc>
          <a:spcPts val="2200"/>
        </a:lnSpc>
        <a:spcBef>
          <a:spcPts val="800"/>
        </a:spcBef>
        <a:spcAft>
          <a:spcPct val="0"/>
        </a:spcAft>
        <a:buClr>
          <a:srgbClr val="00709E"/>
        </a:buClr>
        <a:buSzPct val="110000"/>
        <a:buFont typeface="Times" charset="0"/>
        <a:buChar char="•"/>
        <a:defRPr>
          <a:solidFill>
            <a:srgbClr val="333333"/>
          </a:solidFill>
          <a:latin typeface="+mn-lt"/>
          <a:ea typeface="+mn-ea"/>
        </a:defRPr>
      </a:lvl2pPr>
      <a:lvl3pPr marL="62865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3pPr>
      <a:lvl4pPr marL="91440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4pPr>
      <a:lvl5pPr marL="1200150" indent="-171450" algn="l" rtl="0" eaLnBrk="0" fontAlgn="base" hangingPunct="0">
        <a:lnSpc>
          <a:spcPts val="2000"/>
        </a:lnSpc>
        <a:spcBef>
          <a:spcPts val="600"/>
        </a:spcBef>
        <a:spcAft>
          <a:spcPct val="0"/>
        </a:spcAft>
        <a:buClr>
          <a:srgbClr val="00709E"/>
        </a:buClr>
        <a:buSzPct val="110000"/>
        <a:buFont typeface="Arial" charset="0"/>
        <a:buChar char="•"/>
        <a:defRPr sz="1600">
          <a:solidFill>
            <a:srgbClr val="333333"/>
          </a:solidFill>
          <a:latin typeface="+mn-lt"/>
          <a:ea typeface="+mn-ea"/>
        </a:defRPr>
      </a:lvl5pPr>
      <a:lvl6pPr marL="16002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cs typeface="Arial" charset="0"/>
            </a:endParaRPr>
          </a:p>
        </p:txBody>
      </p:sp>
      <p:sp>
        <p:nvSpPr>
          <p:cNvPr id="50180" name="Rectangle 2"/>
          <p:cNvSpPr>
            <a:spLocks noGrp="1" noChangeArrowheads="1"/>
          </p:cNvSpPr>
          <p:nvPr>
            <p:ph type="title"/>
          </p:nvPr>
        </p:nvSpPr>
        <p:spPr bwMode="black">
          <a:xfrm>
            <a:off x="381000" y="246063"/>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p>
            <a:pPr lvl="0"/>
            <a:r>
              <a:rPr lang="en-US"/>
              <a:t>Click to add title </a:t>
            </a:r>
            <a:br>
              <a:rPr lang="en-US"/>
            </a:br>
            <a:r>
              <a:rPr lang="en-US"/>
              <a:t>two-line title wraps upward</a:t>
            </a:r>
          </a:p>
        </p:txBody>
      </p:sp>
      <p:sp>
        <p:nvSpPr>
          <p:cNvPr id="50181" name="Rectangle 3"/>
          <p:cNvSpPr>
            <a:spLocks noGrp="1" noChangeArrowheads="1"/>
          </p:cNvSpPr>
          <p:nvPr>
            <p:ph type="body" idx="1"/>
          </p:nvPr>
        </p:nvSpPr>
        <p:spPr bwMode="auto">
          <a:xfrm>
            <a:off x="381000" y="1219200"/>
            <a:ext cx="8382000" cy="495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endParaRPr lang="en-US"/>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BC70D06D-42E0-B946-86A9-C7269AE178B7}" type="slidenum">
              <a:rPr lang="en-US"/>
              <a:pPr>
                <a:defRPr/>
              </a:pPr>
              <a:t>‹#›</a:t>
            </a:fld>
            <a:endParaRPr lang="en-US"/>
          </a:p>
        </p:txBody>
      </p:sp>
      <p:pic>
        <p:nvPicPr>
          <p:cNvPr id="50184" name="Picture 10" descr="SYM_Horiz_RGB.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147" r:id="rId1"/>
    <p:sldLayoutId id="2147489148" r:id="rId2"/>
    <p:sldLayoutId id="2147489069" r:id="rId3"/>
    <p:sldLayoutId id="2147489149" r:id="rId4"/>
    <p:sldLayoutId id="2147489150" r:id="rId5"/>
    <p:sldLayoutId id="2147489151" r:id="rId6"/>
    <p:sldLayoutId id="2147489070" r:id="rId7"/>
    <p:sldLayoutId id="2147489071" r:id="rId8"/>
    <p:sldLayoutId id="2147489072" r:id="rId9"/>
    <p:sldLayoutId id="2147489073" r:id="rId10"/>
    <p:sldLayoutId id="2147489074" r:id="rId11"/>
    <p:sldLayoutId id="2147489152" r:id="rId12"/>
    <p:sldLayoutId id="2147489153" r:id="rId13"/>
    <p:sldLayoutId id="2147489154" r:id="rId14"/>
    <p:sldLayoutId id="2147489155" r:id="rId15"/>
    <p:sldLayoutId id="2147489156" r:id="rId16"/>
    <p:sldLayoutId id="2147489157" r:id="rId17"/>
    <p:sldLayoutId id="2147489129" r:id="rId18"/>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ea typeface="ＭＳ Ｐゴシック" charset="0"/>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ea typeface="ＭＳ Ｐゴシック" charset="0"/>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ea typeface="ＭＳ Ｐゴシック" charset="0"/>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fontAlgn="auto">
              <a:lnSpc>
                <a:spcPct val="90000"/>
              </a:lnSpc>
              <a:spcBef>
                <a:spcPts val="0"/>
              </a:spcBef>
              <a:spcAft>
                <a:spcPts val="0"/>
              </a:spcAft>
              <a:defRPr/>
            </a:pPr>
            <a:endParaRPr lang="en-US" dirty="0" err="1">
              <a:solidFill>
                <a:prstClr val="white"/>
              </a:solidFill>
              <a:latin typeface="Calibri"/>
            </a:endParaRPr>
          </a:p>
        </p:txBody>
      </p:sp>
      <p:sp>
        <p:nvSpPr>
          <p:cNvPr id="428036" name="Rectangle 2"/>
          <p:cNvSpPr>
            <a:spLocks noGrp="1" noChangeArrowheads="1"/>
          </p:cNvSpPr>
          <p:nvPr>
            <p:ph type="title"/>
          </p:nvPr>
        </p:nvSpPr>
        <p:spPr bwMode="black">
          <a:xfrm>
            <a:off x="381000" y="246063"/>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p>
            <a:pPr lvl="0"/>
            <a:r>
              <a:rPr lang="en-US"/>
              <a:t>Click to add title </a:t>
            </a:r>
            <a:br>
              <a:rPr lang="en-US"/>
            </a:br>
            <a:r>
              <a:rPr lang="en-US"/>
              <a:t>two-line title wraps upward</a:t>
            </a:r>
          </a:p>
        </p:txBody>
      </p:sp>
      <p:sp>
        <p:nvSpPr>
          <p:cNvPr id="428037" name="Rectangle 3"/>
          <p:cNvSpPr>
            <a:spLocks noGrp="1" noChangeArrowheads="1"/>
          </p:cNvSpPr>
          <p:nvPr>
            <p:ph type="body" idx="1"/>
          </p:nvPr>
        </p:nvSpPr>
        <p:spPr bwMode="auto">
          <a:xfrm>
            <a:off x="381000" y="1219200"/>
            <a:ext cx="8382000" cy="495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fontAlgn="auto" hangingPunct="0">
              <a:spcBef>
                <a:spcPts val="0"/>
              </a:spcBef>
              <a:spcAft>
                <a:spcPts val="0"/>
              </a:spcAft>
              <a:defRPr sz="1000" b="1">
                <a:solidFill>
                  <a:prstClr val="white"/>
                </a:solidFill>
                <a:latin typeface="Calibri" pitchFamily="34" charset="0"/>
                <a:cs typeface="Calibri" pitchFamily="34" charset="0"/>
              </a:defRPr>
            </a:lvl1pPr>
          </a:lstStyle>
          <a:p>
            <a:pPr>
              <a:defRPr/>
            </a:pPr>
            <a:fld id="{EA7F2B7E-C581-8C47-A328-7C7F0084F397}" type="slidenum">
              <a:rPr lang="en-US"/>
              <a:pPr>
                <a:defRPr/>
              </a:pPr>
              <a:t>‹#›</a:t>
            </a:fld>
            <a:endParaRPr lang="en-US" dirty="0"/>
          </a:p>
        </p:txBody>
      </p:sp>
      <p:pic>
        <p:nvPicPr>
          <p:cNvPr id="428039" name="Picture 10" descr="SYM_Horiz_RGB.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431" r:id="rId1"/>
    <p:sldLayoutId id="2147489432" r:id="rId2"/>
    <p:sldLayoutId id="2147489433" r:id="rId3"/>
    <p:sldLayoutId id="2147489434" r:id="rId4"/>
    <p:sldLayoutId id="2147489435" r:id="rId5"/>
    <p:sldLayoutId id="2147489436" r:id="rId6"/>
    <p:sldLayoutId id="2147489437" r:id="rId7"/>
    <p:sldLayoutId id="2147489438" r:id="rId8"/>
    <p:sldLayoutId id="2147489439" r:id="rId9"/>
    <p:sldLayoutId id="2147489440" r:id="rId10"/>
    <p:sldLayoutId id="2147489441" r:id="rId11"/>
    <p:sldLayoutId id="2147489442" r:id="rId12"/>
    <p:sldLayoutId id="2147489443" r:id="rId13"/>
    <p:sldLayoutId id="2147489444" r:id="rId14"/>
    <p:sldLayoutId id="2147489445" r:id="rId15"/>
    <p:sldLayoutId id="2147489446" r:id="rId16"/>
    <p:sldLayoutId id="2147489447" r:id="rId17"/>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ea typeface="ＭＳ Ｐゴシック" charset="0"/>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ea typeface="ＭＳ Ｐゴシック" charset="0"/>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ea typeface="ＭＳ Ｐゴシック" charset="0"/>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9" name="Frame"/>
          <p:cNvGrpSpPr/>
          <p:nvPr/>
        </p:nvGrpSpPr>
        <p:grpSpPr bwMode="invGray">
          <a:xfrm>
            <a:off x="0" y="0"/>
            <a:ext cx="9144000" cy="6858000"/>
            <a:chOff x="0" y="0"/>
            <a:chExt cx="9144000" cy="6858000"/>
          </a:xfrm>
        </p:grpSpPr>
        <p:sp>
          <p:nvSpPr>
            <p:cNvPr id="8" name="Rectangle 7"/>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3" name="Rectangle 2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4" name="Rectangle 2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25" name="Rectangle 2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
        <p:nvSpPr>
          <p:cNvPr id="2" name="Title Placeholder 1"/>
          <p:cNvSpPr>
            <a:spLocks noGrp="1"/>
          </p:cNvSpPr>
          <p:nvPr>
            <p:ph type="title"/>
          </p:nvPr>
        </p:nvSpPr>
        <p:spPr>
          <a:xfrm>
            <a:off x="457202" y="304800"/>
            <a:ext cx="8229598" cy="838200"/>
          </a:xfrm>
          <a:prstGeom prst="rect">
            <a:avLst/>
          </a:prstGeom>
        </p:spPr>
        <p:txBody>
          <a:bodyPr vert="horz" lIns="0" tIns="0" rIns="0" bIns="0" rtlCol="0" anchor="b">
            <a:noAutofit/>
          </a:bodyPr>
          <a:lstStyle/>
          <a:p>
            <a:r>
              <a:rPr lang="en-US" smtClean="0"/>
              <a:t>Click to edit Master title style</a:t>
            </a:r>
            <a:endParaRPr/>
          </a:p>
        </p:txBody>
      </p:sp>
      <p:sp>
        <p:nvSpPr>
          <p:cNvPr id="3" name="Text Placeholder 2"/>
          <p:cNvSpPr>
            <a:spLocks noGrp="1"/>
          </p:cNvSpPr>
          <p:nvPr>
            <p:ph type="body" idx="1"/>
          </p:nvPr>
        </p:nvSpPr>
        <p:spPr>
          <a:xfrm>
            <a:off x="457200" y="1447800"/>
            <a:ext cx="8229600" cy="44958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grpSp>
        <p:nvGrpSpPr>
          <p:cNvPr id="47" name="Group 46"/>
          <p:cNvGrpSpPr/>
          <p:nvPr/>
        </p:nvGrpSpPr>
        <p:grpSpPr bwMode="ltGray">
          <a:xfrm>
            <a:off x="7988831" y="5946511"/>
            <a:ext cx="1155169" cy="911489"/>
            <a:chOff x="2916555" y="1923047"/>
            <a:chExt cx="1908466" cy="1505880"/>
          </a:xfrm>
        </p:grpSpPr>
        <p:sp>
          <p:nvSpPr>
            <p:cNvPr id="48" name="Rectangle 47"/>
            <p:cNvSpPr/>
            <p:nvPr/>
          </p:nvSpPr>
          <p:spPr bwMode="ltGray">
            <a:xfrm>
              <a:off x="2989396" y="2387191"/>
              <a:ext cx="517544" cy="52259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49" name="Rectangle 48"/>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0" name="Rectangle 49"/>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1"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2" name="Rectangle 51"/>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3" name="Rectangle 52"/>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4"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5" name="Rectangle 54"/>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6" name="Rectangle 55"/>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7" name="Rectangle 56"/>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8" name="Rectangle 57"/>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sp>
          <p:nvSpPr>
            <p:cNvPr id="59" name="Rectangle 58"/>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solidFill>
                  <a:srgbClr val="FFFFFF"/>
                </a:solidFill>
                <a:latin typeface="Calibri"/>
              </a:endParaRPr>
            </a:p>
          </p:txBody>
        </p:sp>
      </p:grpSp>
      <p:sp>
        <p:nvSpPr>
          <p:cNvPr id="4" name="Date Placeholder 3"/>
          <p:cNvSpPr>
            <a:spLocks noGrp="1"/>
          </p:cNvSpPr>
          <p:nvPr>
            <p:ph type="dt" sz="half" idx="2"/>
          </p:nvPr>
        </p:nvSpPr>
        <p:spPr>
          <a:xfrm>
            <a:off x="5029200" y="6329172"/>
            <a:ext cx="1066800" cy="182880"/>
          </a:xfrm>
          <a:prstGeom prst="rect">
            <a:avLst/>
          </a:prstGeom>
        </p:spPr>
        <p:txBody>
          <a:bodyPr vert="horz" wrap="none" lIns="0" tIns="0" rIns="0" bIns="0" rtlCol="0" anchor="b"/>
          <a:lstStyle>
            <a:lvl1pPr algn="l">
              <a:defRPr sz="1000">
                <a:solidFill>
                  <a:schemeClr val="tx1">
                    <a:lumMod val="60000"/>
                    <a:lumOff val="40000"/>
                  </a:schemeClr>
                </a:solidFill>
              </a:defRPr>
            </a:lvl1pPr>
          </a:lstStyle>
          <a:p>
            <a:pPr>
              <a:defRPr/>
            </a:pPr>
            <a:fld id="{368CE8EF-18F6-3948-8967-65EDFC7FDDE6}" type="datetimeFigureOut">
              <a:rPr lang="en-US" smtClean="0">
                <a:solidFill>
                  <a:srgbClr val="404040">
                    <a:lumMod val="60000"/>
                    <a:lumOff val="40000"/>
                  </a:srgbClr>
                </a:solidFill>
              </a:rPr>
              <a:pPr>
                <a:defRPr/>
              </a:pPr>
              <a:t>4/18/2016</a:t>
            </a:fld>
            <a:endParaRPr lang="en-US">
              <a:solidFill>
                <a:srgbClr val="404040">
                  <a:lumMod val="60000"/>
                  <a:lumOff val="40000"/>
                </a:srgbClr>
              </a:solidFill>
            </a:endParaRPr>
          </a:p>
        </p:txBody>
      </p:sp>
      <p:sp>
        <p:nvSpPr>
          <p:cNvPr id="5" name="Footer Placeholder 4"/>
          <p:cNvSpPr>
            <a:spLocks noGrp="1"/>
          </p:cNvSpPr>
          <p:nvPr>
            <p:ph type="ftr" sz="quarter" idx="3"/>
          </p:nvPr>
        </p:nvSpPr>
        <p:spPr>
          <a:xfrm>
            <a:off x="457199" y="6329172"/>
            <a:ext cx="4123042" cy="182880"/>
          </a:xfrm>
          <a:prstGeom prst="rect">
            <a:avLst/>
          </a:prstGeom>
        </p:spPr>
        <p:txBody>
          <a:bodyPr vert="horz" wrap="none" lIns="0" tIns="0" rIns="0" bIns="0" rtlCol="0" anchor="b"/>
          <a:lstStyle>
            <a:lvl1pPr algn="l">
              <a:defRPr sz="1000">
                <a:solidFill>
                  <a:schemeClr val="tx1">
                    <a:lumMod val="60000"/>
                    <a:lumOff val="40000"/>
                  </a:schemeClr>
                </a:solidFill>
              </a:defRPr>
            </a:lvl1pPr>
          </a:lstStyle>
          <a:p>
            <a:pPr>
              <a:defRPr/>
            </a:pPr>
            <a:endParaRPr lang="en-US">
              <a:solidFill>
                <a:srgbClr val="404040">
                  <a:lumMod val="60000"/>
                  <a:lumOff val="40000"/>
                </a:srgbClr>
              </a:solidFill>
            </a:endParaRPr>
          </a:p>
        </p:txBody>
      </p:sp>
      <p:sp>
        <p:nvSpPr>
          <p:cNvPr id="6" name="Slide Number Placeholder 5"/>
          <p:cNvSpPr>
            <a:spLocks noGrp="1"/>
          </p:cNvSpPr>
          <p:nvPr>
            <p:ph type="sldNum" sz="quarter" idx="4"/>
          </p:nvPr>
        </p:nvSpPr>
        <p:spPr>
          <a:xfrm>
            <a:off x="8464405" y="6439756"/>
            <a:ext cx="393846" cy="182880"/>
          </a:xfrm>
          <a:prstGeom prst="rect">
            <a:avLst/>
          </a:prstGeom>
        </p:spPr>
        <p:txBody>
          <a:bodyPr vert="horz" wrap="none" lIns="0" tIns="0" rIns="0" bIns="0" rtlCol="0" anchor="b"/>
          <a:lstStyle>
            <a:lvl1pPr algn="ctr">
              <a:defRPr sz="1000">
                <a:solidFill>
                  <a:schemeClr val="tx1"/>
                </a:solidFill>
              </a:defRPr>
            </a:lvl1pPr>
          </a:lstStyle>
          <a:p>
            <a:pPr>
              <a:defRPr/>
            </a:pPr>
            <a:fld id="{181EB853-A774-3D42-89BA-72EC58C9A52F}" type="slidenum">
              <a:rPr lang="en-US" smtClean="0">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2659859255"/>
      </p:ext>
    </p:extLst>
  </p:cSld>
  <p:clrMap bg1="lt1" tx1="dk1" bg2="lt2" tx2="dk2" accent1="accent1" accent2="accent2" accent3="accent3" accent4="accent4" accent5="accent5" accent6="accent6" hlink="hlink" folHlink="folHlink"/>
  <p:sldLayoutIdLst>
    <p:sldLayoutId id="2147489449" r:id="rId1"/>
    <p:sldLayoutId id="2147489450" r:id="rId2"/>
    <p:sldLayoutId id="2147489451" r:id="rId3"/>
    <p:sldLayoutId id="2147489452" r:id="rId4"/>
    <p:sldLayoutId id="2147489453" r:id="rId5"/>
    <p:sldLayoutId id="2147489454" r:id="rId6"/>
    <p:sldLayoutId id="2147489455" r:id="rId7"/>
    <p:sldLayoutId id="2147489456" r:id="rId8"/>
    <p:sldLayoutId id="2147489457" r:id="rId9"/>
    <p:sldLayoutId id="2147489458" r:id="rId10"/>
    <p:sldLayoutId id="2147489459" r:id="rId11"/>
    <p:sldLayoutId id="2147489460" r:id="rId12"/>
    <p:sldLayoutId id="2147489461" r:id="rId13"/>
    <p:sldLayoutId id="2147489462" r:id="rId14"/>
    <p:sldLayoutId id="2147489463" r:id="rId15"/>
    <p:sldLayoutId id="2147489464" r:id="rId16"/>
    <p:sldLayoutId id="2147489465" r:id="rId17"/>
    <p:sldLayoutId id="2147489466" r:id="rId18"/>
    <p:sldLayoutId id="2147489467" r:id="rId19"/>
    <p:sldLayoutId id="2147489468" r:id="rId20"/>
    <p:sldLayoutId id="2147489469" r:id="rId21"/>
    <p:sldLayoutId id="2147489470" r:id="rId22"/>
    <p:sldLayoutId id="2147489471" r:id="rId23"/>
    <p:sldLayoutId id="2147489472" r:id="rId24"/>
    <p:sldLayoutId id="2147489473" r:id="rId25"/>
    <p:sldLayoutId id="2147489474" r:id="rId26"/>
    <p:sldLayoutId id="2147489475" r:id="rId27"/>
    <p:sldLayoutId id="2147489476" r:id="rId28"/>
    <p:sldLayoutId id="2147489477" r:id="rId29"/>
    <p:sldLayoutId id="2147489478" r:id="rId30"/>
    <p:sldLayoutId id="2147489479" r:id="rId31"/>
    <p:sldLayoutId id="2147489481" r:id="rId32"/>
    <p:sldLayoutId id="2147489482" r:id="rId33"/>
    <p:sldLayoutId id="2147489483" r:id="rId34"/>
    <p:sldLayoutId id="2147489484"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9" name="Frame"/>
          <p:cNvGrpSpPr/>
          <p:nvPr/>
        </p:nvGrpSpPr>
        <p:grpSpPr bwMode="invGray">
          <a:xfrm>
            <a:off x="0" y="0"/>
            <a:ext cx="9144000" cy="6858000"/>
            <a:chOff x="0" y="0"/>
            <a:chExt cx="9144000" cy="6858000"/>
          </a:xfrm>
        </p:grpSpPr>
        <p:sp>
          <p:nvSpPr>
            <p:cNvPr id="8" name="Rectangle 7"/>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3" name="Rectangle 2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4" name="Rectangle 2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25" name="Rectangle 2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
        <p:nvSpPr>
          <p:cNvPr id="2" name="Title Placeholder 1"/>
          <p:cNvSpPr>
            <a:spLocks noGrp="1"/>
          </p:cNvSpPr>
          <p:nvPr>
            <p:ph type="title"/>
          </p:nvPr>
        </p:nvSpPr>
        <p:spPr>
          <a:xfrm>
            <a:off x="457202" y="304800"/>
            <a:ext cx="8229598" cy="838200"/>
          </a:xfrm>
          <a:prstGeom prst="rect">
            <a:avLst/>
          </a:prstGeom>
        </p:spPr>
        <p:txBody>
          <a:bodyPr vert="horz" lIns="0" tIns="0" rIns="0" bIns="0" rtlCol="0" anchor="b">
            <a:noAutofit/>
          </a:bodyPr>
          <a:lstStyle/>
          <a:p>
            <a:r>
              <a:rPr lang="en-US" smtClean="0"/>
              <a:t>Click to edit Master title style</a:t>
            </a:r>
            <a:endParaRPr/>
          </a:p>
        </p:txBody>
      </p:sp>
      <p:sp>
        <p:nvSpPr>
          <p:cNvPr id="3" name="Text Placeholder 2"/>
          <p:cNvSpPr>
            <a:spLocks noGrp="1"/>
          </p:cNvSpPr>
          <p:nvPr>
            <p:ph type="body" idx="1"/>
          </p:nvPr>
        </p:nvSpPr>
        <p:spPr>
          <a:xfrm>
            <a:off x="457200" y="1447800"/>
            <a:ext cx="8229600" cy="44958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grpSp>
        <p:nvGrpSpPr>
          <p:cNvPr id="47" name="Group 46"/>
          <p:cNvGrpSpPr/>
          <p:nvPr/>
        </p:nvGrpSpPr>
        <p:grpSpPr bwMode="ltGray">
          <a:xfrm>
            <a:off x="7988831" y="5946511"/>
            <a:ext cx="1155169" cy="911489"/>
            <a:chOff x="2916555" y="1923047"/>
            <a:chExt cx="1908466" cy="1505880"/>
          </a:xfrm>
        </p:grpSpPr>
        <p:sp>
          <p:nvSpPr>
            <p:cNvPr id="48" name="Rectangle 47"/>
            <p:cNvSpPr/>
            <p:nvPr/>
          </p:nvSpPr>
          <p:spPr bwMode="ltGray">
            <a:xfrm>
              <a:off x="2989396" y="2387191"/>
              <a:ext cx="517544" cy="52259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0" name="Rectangle 49"/>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1"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2" name="Rectangle 51"/>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3" name="Rectangle 52"/>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4"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5" name="Rectangle 54"/>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6" name="Rectangle 55"/>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7" name="Rectangle 56"/>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8" name="Rectangle 57"/>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sp>
          <p:nvSpPr>
            <p:cNvPr id="59" name="Rectangle 58"/>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lnSpc>
                  <a:spcPct val="90000"/>
                </a:lnSpc>
                <a:spcBef>
                  <a:spcPts val="0"/>
                </a:spcBef>
                <a:spcAft>
                  <a:spcPts val="0"/>
                </a:spcAft>
              </a:pPr>
              <a:endParaRPr>
                <a:solidFill>
                  <a:srgbClr val="FFFFFF"/>
                </a:solidFill>
                <a:latin typeface="Calibri"/>
              </a:endParaRPr>
            </a:p>
          </p:txBody>
        </p:sp>
      </p:grpSp>
      <p:sp>
        <p:nvSpPr>
          <p:cNvPr id="4" name="Date Placeholder 3"/>
          <p:cNvSpPr>
            <a:spLocks noGrp="1"/>
          </p:cNvSpPr>
          <p:nvPr>
            <p:ph type="dt" sz="half" idx="2"/>
          </p:nvPr>
        </p:nvSpPr>
        <p:spPr>
          <a:xfrm>
            <a:off x="5029200" y="6329172"/>
            <a:ext cx="1066800" cy="182880"/>
          </a:xfrm>
          <a:prstGeom prst="rect">
            <a:avLst/>
          </a:prstGeom>
        </p:spPr>
        <p:txBody>
          <a:bodyPr vert="horz" wrap="none" lIns="0" tIns="0" rIns="0" bIns="0" rtlCol="0" anchor="b"/>
          <a:lstStyle>
            <a:lvl1pPr algn="l">
              <a:defRPr sz="1000">
                <a:solidFill>
                  <a:schemeClr val="tx1">
                    <a:lumMod val="60000"/>
                    <a:lumOff val="40000"/>
                  </a:schemeClr>
                </a:solidFill>
              </a:defRPr>
            </a:lvl1pPr>
          </a:lstStyle>
          <a:p>
            <a:pPr fontAlgn="auto">
              <a:spcBef>
                <a:spcPts val="0"/>
              </a:spcBef>
              <a:spcAft>
                <a:spcPts val="0"/>
              </a:spcAft>
            </a:pPr>
            <a:endParaRPr>
              <a:solidFill>
                <a:srgbClr val="404040">
                  <a:lumMod val="60000"/>
                  <a:lumOff val="40000"/>
                </a:srgbClr>
              </a:solidFill>
              <a:latin typeface="Calibri"/>
            </a:endParaRPr>
          </a:p>
        </p:txBody>
      </p:sp>
      <p:sp>
        <p:nvSpPr>
          <p:cNvPr id="5" name="Footer Placeholder 4"/>
          <p:cNvSpPr>
            <a:spLocks noGrp="1"/>
          </p:cNvSpPr>
          <p:nvPr>
            <p:ph type="ftr" sz="quarter" idx="3"/>
          </p:nvPr>
        </p:nvSpPr>
        <p:spPr>
          <a:xfrm>
            <a:off x="457199" y="6329172"/>
            <a:ext cx="4123042" cy="182880"/>
          </a:xfrm>
          <a:prstGeom prst="rect">
            <a:avLst/>
          </a:prstGeom>
        </p:spPr>
        <p:txBody>
          <a:bodyPr vert="horz" wrap="none" lIns="0" tIns="0" rIns="0" bIns="0" rtlCol="0" anchor="b"/>
          <a:lstStyle>
            <a:lvl1pPr algn="l">
              <a:defRPr sz="1000">
                <a:solidFill>
                  <a:schemeClr val="tx1">
                    <a:lumMod val="60000"/>
                    <a:lumOff val="40000"/>
                  </a:schemeClr>
                </a:solidFill>
              </a:defRPr>
            </a:lvl1pPr>
          </a:lstStyle>
          <a:p>
            <a:pPr fontAlgn="auto">
              <a:spcBef>
                <a:spcPts val="0"/>
              </a:spcBef>
              <a:spcAft>
                <a:spcPts val="0"/>
              </a:spcAft>
            </a:pPr>
            <a:r>
              <a:rPr>
                <a:solidFill>
                  <a:srgbClr val="404040">
                    <a:lumMod val="60000"/>
                    <a:lumOff val="40000"/>
                  </a:srgbClr>
                </a:solidFill>
                <a:latin typeface="Calibri"/>
              </a:rPr>
              <a:t>Copyright © 2014 Symantec Corporation</a:t>
            </a:r>
          </a:p>
        </p:txBody>
      </p:sp>
      <p:sp>
        <p:nvSpPr>
          <p:cNvPr id="6" name="Slide Number Placeholder 5"/>
          <p:cNvSpPr>
            <a:spLocks noGrp="1"/>
          </p:cNvSpPr>
          <p:nvPr>
            <p:ph type="sldNum" sz="quarter" idx="4"/>
          </p:nvPr>
        </p:nvSpPr>
        <p:spPr>
          <a:xfrm>
            <a:off x="8464405" y="6439756"/>
            <a:ext cx="393846" cy="182880"/>
          </a:xfrm>
          <a:prstGeom prst="rect">
            <a:avLst/>
          </a:prstGeom>
        </p:spPr>
        <p:txBody>
          <a:bodyPr vert="horz" wrap="none" lIns="0" tIns="0" rIns="0" bIns="0" rtlCol="0" anchor="b"/>
          <a:lstStyle>
            <a:lvl1pPr algn="ctr">
              <a:defRPr sz="1000">
                <a:solidFill>
                  <a:schemeClr val="tx1"/>
                </a:solidFill>
              </a:defRPr>
            </a:lvl1pPr>
          </a:lstStyle>
          <a:p>
            <a:pPr fontAlgn="auto">
              <a:spcBef>
                <a:spcPts val="0"/>
              </a:spcBef>
              <a:spcAft>
                <a:spcPts val="0"/>
              </a:spcAft>
            </a:pPr>
            <a:fld id="{C51EAA63-D034-42AE-91FA-B13B9518C7BE}" type="slidenum">
              <a:rPr>
                <a:solidFill>
                  <a:srgbClr val="404040"/>
                </a:solidFill>
                <a:latin typeface="Calibri"/>
              </a:rPr>
              <a:pPr fontAlgn="auto">
                <a:spcBef>
                  <a:spcPts val="0"/>
                </a:spcBef>
                <a:spcAft>
                  <a:spcPts val="0"/>
                </a:spcAft>
              </a:pPr>
              <a:t>‹#›</a:t>
            </a:fld>
            <a:endParaRPr>
              <a:solidFill>
                <a:srgbClr val="404040"/>
              </a:solidFill>
              <a:latin typeface="Calibri"/>
            </a:endParaRPr>
          </a:p>
        </p:txBody>
      </p:sp>
    </p:spTree>
    <p:extLst>
      <p:ext uri="{BB962C8B-B14F-4D97-AF65-F5344CB8AC3E}">
        <p14:creationId xmlns:p14="http://schemas.microsoft.com/office/powerpoint/2010/main" val="2659859255"/>
      </p:ext>
    </p:extLst>
  </p:cSld>
  <p:clrMap bg1="lt1" tx1="dk1" bg2="lt2" tx2="dk2" accent1="accent1" accent2="accent2" accent3="accent3" accent4="accent4" accent5="accent5" accent6="accent6" hlink="hlink" folHlink="folHlink"/>
  <p:sldLayoutIdLst>
    <p:sldLayoutId id="2147489486" r:id="rId1"/>
    <p:sldLayoutId id="2147489487" r:id="rId2"/>
    <p:sldLayoutId id="2147489488" r:id="rId3"/>
    <p:sldLayoutId id="2147489489" r:id="rId4"/>
    <p:sldLayoutId id="2147489490" r:id="rId5"/>
    <p:sldLayoutId id="2147489491" r:id="rId6"/>
    <p:sldLayoutId id="2147489492" r:id="rId7"/>
    <p:sldLayoutId id="2147489493" r:id="rId8"/>
    <p:sldLayoutId id="2147489494" r:id="rId9"/>
    <p:sldLayoutId id="2147489495" r:id="rId10"/>
    <p:sldLayoutId id="2147489496" r:id="rId11"/>
    <p:sldLayoutId id="2147489497" r:id="rId12"/>
    <p:sldLayoutId id="2147489498" r:id="rId13"/>
    <p:sldLayoutId id="2147489499" r:id="rId14"/>
    <p:sldLayoutId id="2147489500" r:id="rId15"/>
    <p:sldLayoutId id="2147489501" r:id="rId16"/>
    <p:sldLayoutId id="2147489502" r:id="rId17"/>
    <p:sldLayoutId id="2147489503" r:id="rId18"/>
    <p:sldLayoutId id="2147489504" r:id="rId19"/>
    <p:sldLayoutId id="2147489505" r:id="rId20"/>
    <p:sldLayoutId id="2147489506" r:id="rId21"/>
    <p:sldLayoutId id="2147489507" r:id="rId22"/>
    <p:sldLayoutId id="2147489508" r:id="rId23"/>
    <p:sldLayoutId id="2147489509" r:id="rId24"/>
    <p:sldLayoutId id="2147489510" r:id="rId25"/>
    <p:sldLayoutId id="2147489511" r:id="rId26"/>
    <p:sldLayoutId id="2147489512" r:id="rId27"/>
    <p:sldLayoutId id="2147489513" r:id="rId28"/>
    <p:sldLayoutId id="2147489514" r:id="rId29"/>
    <p:sldLayoutId id="2147489515" r:id="rId30"/>
    <p:sldLayoutId id="2147489516" r:id="rId31"/>
    <p:sldLayoutId id="2147489518"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251" y="3161442"/>
            <a:ext cx="301752" cy="6626223"/>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lnSpc>
                <a:spcPct val="90000"/>
              </a:lnSpc>
            </a:pPr>
            <a:endParaRPr lang="en-US" sz="2400" dirty="0" err="1" smtClean="0">
              <a:solidFill>
                <a:prstClr val="white"/>
              </a:solidFill>
              <a:latin typeface="Calibri"/>
              <a:ea typeface="+mn-ea"/>
              <a:cs typeface="+mn-cs"/>
            </a:endParaRPr>
          </a:p>
        </p:txBody>
      </p:sp>
      <p:sp>
        <p:nvSpPr>
          <p:cNvPr id="10" name="Round Same Side Corner Rectangle 9"/>
          <p:cNvSpPr/>
          <p:nvPr/>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lnSpc>
                <a:spcPct val="90000"/>
              </a:lnSpc>
            </a:pPr>
            <a:endParaRPr lang="en-US" sz="2400" dirty="0" err="1" smtClean="0">
              <a:solidFill>
                <a:prstClr val="white"/>
              </a:solidFill>
              <a:latin typeface="Calibri"/>
              <a:ea typeface="+mn-ea"/>
              <a:cs typeface="+mn-cs"/>
            </a:endParaRPr>
          </a:p>
        </p:txBody>
      </p:sp>
      <p:sp>
        <p:nvSpPr>
          <p:cNvPr id="12293" name="Rectangle 2"/>
          <p:cNvSpPr>
            <a:spLocks noGrp="1" noChangeArrowheads="1"/>
          </p:cNvSpPr>
          <p:nvPr>
            <p:ph type="title"/>
          </p:nvPr>
        </p:nvSpPr>
        <p:spPr bwMode="black">
          <a:xfrm>
            <a:off x="381000" y="246744"/>
            <a:ext cx="8382000" cy="8382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p>
            <a:pPr lvl="0"/>
            <a:r>
              <a:rPr lang="en-US" dirty="0" smtClean="0"/>
              <a:t>Click to add title </a:t>
            </a:r>
            <a:br>
              <a:rPr lang="en-US" dirty="0" smtClean="0"/>
            </a:br>
            <a:r>
              <a:rPr lang="en-US" dirty="0" smtClean="0"/>
              <a:t>two-line title wraps upward</a:t>
            </a:r>
          </a:p>
        </p:txBody>
      </p:sp>
      <p:sp>
        <p:nvSpPr>
          <p:cNvPr id="12294" name="Rectangle 3"/>
          <p:cNvSpPr>
            <a:spLocks noGrp="1" noChangeArrowheads="1"/>
          </p:cNvSpPr>
          <p:nvPr>
            <p:ph type="body" idx="1"/>
          </p:nvPr>
        </p:nvSpPr>
        <p:spPr bwMode="auto">
          <a:xfrm>
            <a:off x="381000" y="1219200"/>
            <a:ext cx="8382000" cy="4953000"/>
          </a:xfrm>
          <a:prstGeom prst="rect">
            <a:avLst/>
          </a:prstGeom>
          <a:noFill/>
          <a:ln w="9525">
            <a:noFill/>
            <a:miter lim="800000"/>
            <a:headEnd/>
            <a:tailEnd/>
          </a:ln>
        </p:spPr>
        <p:txBody>
          <a:bodyPr vert="horz" wrap="square" lIns="91419" tIns="45710" rIns="91419" bIns="45710" numCol="1" anchor="t" anchorCtr="0" compatLnSpc="1">
            <a:prstTxWarp prst="textNoShape">
              <a:avLst/>
            </a:prstTxWarp>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9"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defTabSz="914400">
              <a:defRPr/>
            </a:pPr>
            <a:r>
              <a:rPr lang="en-US" smtClean="0">
                <a:solidFill>
                  <a:srgbClr val="9A918C">
                    <a:lumMod val="50000"/>
                  </a:srgbClr>
                </a:solidFill>
                <a:ea typeface="+mn-ea"/>
              </a:rPr>
              <a:t>Symantec Mobile Management 7.1</a:t>
            </a:r>
            <a:endParaRPr lang="en-US" dirty="0">
              <a:solidFill>
                <a:srgbClr val="9A918C">
                  <a:lumMod val="50000"/>
                </a:srgbClr>
              </a:solidFill>
              <a:ea typeface="+mn-ea"/>
            </a:endParaRPr>
          </a:p>
        </p:txBody>
      </p:sp>
      <p:sp>
        <p:nvSpPr>
          <p:cNvPr id="1030"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lgn="ctr" defTabSz="914400">
              <a:defRPr/>
            </a:pPr>
            <a:fld id="{46082381-925A-4C25-AB18-0C99AD89CFC0}" type="slidenum">
              <a:rPr lang="en-US" smtClean="0">
                <a:solidFill>
                  <a:prstClr val="white"/>
                </a:solidFill>
                <a:ea typeface="+mn-ea"/>
              </a:rPr>
              <a:pPr algn="ctr" defTabSz="914400">
                <a:defRPr/>
              </a:pPr>
              <a:t>‹#›</a:t>
            </a:fld>
            <a:endParaRPr lang="en-US" dirty="0">
              <a:solidFill>
                <a:prstClr val="white"/>
              </a:solidFill>
              <a:ea typeface="+mn-ea"/>
            </a:endParaRPr>
          </a:p>
        </p:txBody>
      </p:sp>
      <p:pic>
        <p:nvPicPr>
          <p:cNvPr id="11" name="Picture 10" descr="SYM_Horiz_RGB.png"/>
          <p:cNvPicPr>
            <a:picLocks noChangeAspect="1"/>
          </p:cNvPicPr>
          <p:nvPr/>
        </p:nvPicPr>
        <p:blipFill>
          <a:blip r:embed="rId20" cstate="print"/>
          <a:stretch>
            <a:fillRect/>
          </a:stretch>
        </p:blipFill>
        <p:spPr>
          <a:xfrm>
            <a:off x="7016496" y="6311302"/>
            <a:ext cx="1207008" cy="317873"/>
          </a:xfrm>
          <a:prstGeom prst="rect">
            <a:avLst/>
          </a:prstGeom>
        </p:spPr>
      </p:pic>
    </p:spTree>
  </p:cSld>
  <p:clrMap bg1="lt1" tx1="dk1" bg2="lt2" tx2="dk2" accent1="accent1" accent2="accent2" accent3="accent3" accent4="accent4" accent5="accent5" accent6="accent6" hlink="hlink" folHlink="folHlink"/>
  <p:sldLayoutIdLst>
    <p:sldLayoutId id="2147489520" r:id="rId1"/>
    <p:sldLayoutId id="2147489521" r:id="rId2"/>
    <p:sldLayoutId id="2147489522" r:id="rId3"/>
    <p:sldLayoutId id="2147489523" r:id="rId4"/>
    <p:sldLayoutId id="2147489524" r:id="rId5"/>
    <p:sldLayoutId id="2147489525" r:id="rId6"/>
    <p:sldLayoutId id="2147489526" r:id="rId7"/>
    <p:sldLayoutId id="2147489527" r:id="rId8"/>
    <p:sldLayoutId id="2147489528" r:id="rId9"/>
    <p:sldLayoutId id="2147489529" r:id="rId10"/>
    <p:sldLayoutId id="2147489530" r:id="rId11"/>
    <p:sldLayoutId id="2147489531" r:id="rId12"/>
    <p:sldLayoutId id="2147489532" r:id="rId13"/>
    <p:sldLayoutId id="2147489533" r:id="rId14"/>
    <p:sldLayoutId id="2147489534" r:id="rId15"/>
    <p:sldLayoutId id="2147489535" r:id="rId16"/>
    <p:sldLayoutId id="2147489536" r:id="rId17"/>
    <p:sldLayoutId id="2147489537" r:id="rId18"/>
  </p:sldLayoutIdLst>
  <p:timing>
    <p:tnLst>
      <p:par>
        <p:cTn id="1" dur="indefinite" restart="never" nodeType="tmRoot"/>
      </p:par>
    </p:tnLst>
  </p:timing>
  <p:hf sldNum="0" hdr="0" ftr="0" dt="0"/>
  <p:txStyles>
    <p:titleStyle>
      <a:lvl1pPr algn="l" rtl="0" eaLnBrk="1" fontAlgn="base" hangingPunct="1">
        <a:lnSpc>
          <a:spcPct val="90000"/>
        </a:lnSpc>
        <a:spcBef>
          <a:spcPct val="0"/>
        </a:spcBef>
        <a:spcAft>
          <a:spcPct val="0"/>
        </a:spcAft>
        <a:defRPr sz="2800" b="1" baseline="0">
          <a:solidFill>
            <a:schemeClr val="tx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3310" indent="-233310" algn="l" rtl="0" eaLnBrk="1" fontAlgn="base" hangingPunct="1">
        <a:lnSpc>
          <a:spcPct val="90000"/>
        </a:lnSpc>
        <a:spcBef>
          <a:spcPct val="0"/>
        </a:spcBef>
        <a:spcAft>
          <a:spcPts val="1200"/>
        </a:spcAft>
        <a:buClr>
          <a:schemeClr val="bg2">
            <a:lumMod val="50000"/>
          </a:schemeClr>
        </a:buClr>
        <a:buChar char="•"/>
        <a:defRPr sz="2400">
          <a:solidFill>
            <a:schemeClr val="bg2">
              <a:lumMod val="50000"/>
            </a:schemeClr>
          </a:solidFill>
          <a:latin typeface="+mn-lt"/>
          <a:ea typeface="+mn-ea"/>
          <a:cs typeface="+mn-cs"/>
        </a:defRPr>
      </a:lvl1pPr>
      <a:lvl2pPr marL="517525" indent="-233363" algn="l" rtl="0" eaLnBrk="1" fontAlgn="base" hangingPunct="1">
        <a:lnSpc>
          <a:spcPct val="90000"/>
        </a:lnSpc>
        <a:spcBef>
          <a:spcPct val="0"/>
        </a:spcBef>
        <a:spcAft>
          <a:spcPts val="1000"/>
        </a:spcAft>
        <a:buClr>
          <a:schemeClr val="bg2">
            <a:lumMod val="50000"/>
          </a:schemeClr>
        </a:buClr>
        <a:buFont typeface="Arial" charset="0"/>
        <a:buChar char="–"/>
        <a:defRPr sz="2000">
          <a:solidFill>
            <a:schemeClr val="bg2">
              <a:lumMod val="50000"/>
            </a:schemeClr>
          </a:solidFill>
          <a:latin typeface="+mn-lt"/>
        </a:defRPr>
      </a:lvl2pPr>
      <a:lvl3pPr marL="688975" indent="-171450" algn="l" rtl="0" eaLnBrk="1" fontAlgn="base" hangingPunct="1">
        <a:lnSpc>
          <a:spcPct val="90000"/>
        </a:lnSpc>
        <a:spcBef>
          <a:spcPct val="0"/>
        </a:spcBef>
        <a:spcAft>
          <a:spcPts val="800"/>
        </a:spcAft>
        <a:buClr>
          <a:schemeClr val="bg2">
            <a:lumMod val="50000"/>
          </a:schemeClr>
        </a:buClr>
        <a:buChar char="•"/>
        <a:tabLst/>
        <a:defRPr sz="1600">
          <a:solidFill>
            <a:schemeClr val="bg2">
              <a:lumMod val="50000"/>
            </a:schemeClr>
          </a:solidFill>
          <a:latin typeface="+mn-lt"/>
        </a:defRPr>
      </a:lvl3pPr>
      <a:lvl4pPr marL="854075" indent="-165100" algn="l" rtl="0" eaLnBrk="1" fontAlgn="base" hangingPunct="1">
        <a:lnSpc>
          <a:spcPct val="90000"/>
        </a:lnSpc>
        <a:spcBef>
          <a:spcPct val="0"/>
        </a:spcBef>
        <a:spcAft>
          <a:spcPts val="600"/>
        </a:spcAft>
        <a:buClr>
          <a:schemeClr val="bg2">
            <a:lumMod val="50000"/>
          </a:schemeClr>
        </a:buClr>
        <a:buChar char="–"/>
        <a:defRPr sz="1400">
          <a:solidFill>
            <a:schemeClr val="bg2">
              <a:lumMod val="50000"/>
            </a:schemeClr>
          </a:solidFill>
          <a:latin typeface="+mn-lt"/>
        </a:defRPr>
      </a:lvl4pPr>
      <a:lvl5pPr marL="974725" indent="-120650" algn="l" rtl="0" eaLnBrk="1" fontAlgn="base" hangingPunct="1">
        <a:lnSpc>
          <a:spcPct val="90000"/>
        </a:lnSpc>
        <a:spcBef>
          <a:spcPct val="0"/>
        </a:spcBef>
        <a:spcAft>
          <a:spcPts val="600"/>
        </a:spcAft>
        <a:buClr>
          <a:schemeClr val="bg2">
            <a:lumMod val="50000"/>
          </a:schemeClr>
        </a:buClr>
        <a:buFont typeface="Arial" pitchFamily="34" charset="0"/>
        <a:buChar char="•"/>
        <a:defRPr sz="1200">
          <a:solidFill>
            <a:schemeClr val="bg2">
              <a:lumMod val="50000"/>
            </a:schemeClr>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7" name="Group 6"/>
          <p:cNvGrpSpPr/>
          <p:nvPr/>
        </p:nvGrpSpPr>
        <p:grpSpPr bwMode="invGray">
          <a:xfrm>
            <a:off x="0" y="0"/>
            <a:ext cx="9144000" cy="6858000"/>
            <a:chOff x="0" y="0"/>
            <a:chExt cx="12188825" cy="6858000"/>
          </a:xfrm>
        </p:grpSpPr>
        <p:sp>
          <p:nvSpPr>
            <p:cNvPr id="8" name="Rectangle 7"/>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3" name="Rectangle 22"/>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4" name="Rectangle 23"/>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5" name="Rectangle 24"/>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2" name="Title Placeholder 1"/>
          <p:cNvSpPr>
            <a:spLocks noGrp="1"/>
          </p:cNvSpPr>
          <p:nvPr>
            <p:ph type="title"/>
          </p:nvPr>
        </p:nvSpPr>
        <p:spPr>
          <a:xfrm>
            <a:off x="457319" y="304800"/>
            <a:ext cx="8229362" cy="838200"/>
          </a:xfrm>
          <a:prstGeom prst="rect">
            <a:avLst/>
          </a:prstGeom>
        </p:spPr>
        <p:txBody>
          <a:bodyPr vert="horz" lIns="0" tIns="0" rIns="0" bIns="0" rtlCol="0" anchor="b">
            <a:noAutofit/>
          </a:bodyPr>
          <a:lstStyle/>
          <a:p>
            <a:r>
              <a:rPr lang="en-US" smtClean="0"/>
              <a:t>Click to edit Master title style</a:t>
            </a:r>
            <a:endParaRPr/>
          </a:p>
        </p:txBody>
      </p:sp>
      <p:sp>
        <p:nvSpPr>
          <p:cNvPr id="3" name="Text Placeholder 2"/>
          <p:cNvSpPr>
            <a:spLocks noGrp="1"/>
          </p:cNvSpPr>
          <p:nvPr>
            <p:ph type="body" idx="1"/>
          </p:nvPr>
        </p:nvSpPr>
        <p:spPr>
          <a:xfrm>
            <a:off x="457200" y="1447800"/>
            <a:ext cx="8229600" cy="44958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5772462" y="6329172"/>
            <a:ext cx="1066800" cy="182880"/>
          </a:xfrm>
          <a:prstGeom prst="rect">
            <a:avLst/>
          </a:prstGeom>
        </p:spPr>
        <p:txBody>
          <a:bodyPr vert="horz" wrap="none" lIns="0" tIns="0" rIns="0" bIns="0" rtlCol="0" anchor="b"/>
          <a:lstStyle>
            <a:lvl1pPr algn="l">
              <a:defRPr sz="1000">
                <a:solidFill>
                  <a:schemeClr val="tx1">
                    <a:lumMod val="60000"/>
                    <a:lumOff val="40000"/>
                  </a:schemeClr>
                </a:solidFill>
              </a:defRPr>
            </a:lvl1pPr>
          </a:lstStyle>
          <a:p>
            <a:pPr defTabSz="914400" fontAlgn="auto">
              <a:spcBef>
                <a:spcPts val="0"/>
              </a:spcBef>
              <a:spcAft>
                <a:spcPts val="0"/>
              </a:spcAft>
            </a:pPr>
            <a:endParaRPr>
              <a:solidFill>
                <a:srgbClr val="404040">
                  <a:lumMod val="60000"/>
                  <a:lumOff val="40000"/>
                </a:srgbClr>
              </a:solidFill>
              <a:latin typeface="Calibri"/>
              <a:ea typeface="+mn-ea"/>
              <a:cs typeface="+mn-cs"/>
            </a:endParaRPr>
          </a:p>
        </p:txBody>
      </p:sp>
      <p:sp>
        <p:nvSpPr>
          <p:cNvPr id="5" name="Footer Placeholder 4"/>
          <p:cNvSpPr>
            <a:spLocks noGrp="1"/>
          </p:cNvSpPr>
          <p:nvPr>
            <p:ph type="ftr" sz="quarter" idx="3"/>
          </p:nvPr>
        </p:nvSpPr>
        <p:spPr>
          <a:xfrm>
            <a:off x="457199" y="6329172"/>
            <a:ext cx="4123042" cy="182880"/>
          </a:xfrm>
          <a:prstGeom prst="rect">
            <a:avLst/>
          </a:prstGeom>
        </p:spPr>
        <p:txBody>
          <a:bodyPr vert="horz" wrap="none" lIns="0" tIns="0" rIns="0" bIns="0" rtlCol="0" anchor="b"/>
          <a:lstStyle>
            <a:lvl1pPr algn="l">
              <a:defRPr sz="1000">
                <a:solidFill>
                  <a:schemeClr val="tx1">
                    <a:lumMod val="60000"/>
                    <a:lumOff val="40000"/>
                  </a:schemeClr>
                </a:solidFill>
              </a:defRPr>
            </a:lvl1pPr>
          </a:lstStyle>
          <a:p>
            <a:pPr defTabSz="914400" fontAlgn="auto">
              <a:spcBef>
                <a:spcPts val="0"/>
              </a:spcBef>
              <a:spcAft>
                <a:spcPts val="0"/>
              </a:spcAft>
            </a:pPr>
            <a:r>
              <a:rPr>
                <a:solidFill>
                  <a:srgbClr val="404040">
                    <a:lumMod val="60000"/>
                    <a:lumOff val="40000"/>
                  </a:srgbClr>
                </a:solidFill>
                <a:latin typeface="Calibri"/>
                <a:ea typeface="+mn-ea"/>
                <a:cs typeface="+mn-cs"/>
              </a:rPr>
              <a:t>Copyright © 2014 Symantec Corporation</a:t>
            </a:r>
          </a:p>
        </p:txBody>
      </p:sp>
      <p:grpSp>
        <p:nvGrpSpPr>
          <p:cNvPr id="27" name="Group 26"/>
          <p:cNvGrpSpPr/>
          <p:nvPr/>
        </p:nvGrpSpPr>
        <p:grpSpPr bwMode="ltGray">
          <a:xfrm>
            <a:off x="8277398" y="5946512"/>
            <a:ext cx="866602" cy="911489"/>
            <a:chOff x="2916555" y="1923047"/>
            <a:chExt cx="1908466" cy="1505880"/>
          </a:xfrm>
        </p:grpSpPr>
        <p:sp>
          <p:nvSpPr>
            <p:cNvPr id="28" name="Rectangle 27"/>
            <p:cNvSpPr/>
            <p:nvPr/>
          </p:nvSpPr>
          <p:spPr bwMode="ltGray">
            <a:xfrm>
              <a:off x="2989396" y="2387191"/>
              <a:ext cx="517544" cy="52259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9" name="Rectangle 28"/>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0" name="Rectangle 29"/>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1"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2" name="Rectangle 31"/>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3" name="Rectangle 32"/>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4"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5" name="Rectangle 34"/>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6" name="Rectangle 35"/>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7" name="Rectangle 36"/>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8" name="Rectangle 37"/>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39" name="Rectangle 38"/>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6" name="Slide Number Placeholder 5"/>
          <p:cNvSpPr>
            <a:spLocks noGrp="1"/>
          </p:cNvSpPr>
          <p:nvPr>
            <p:ph type="sldNum" sz="quarter" idx="4"/>
          </p:nvPr>
        </p:nvSpPr>
        <p:spPr>
          <a:xfrm>
            <a:off x="8579850" y="6439756"/>
            <a:ext cx="393846" cy="182880"/>
          </a:xfrm>
          <a:prstGeom prst="rect">
            <a:avLst/>
          </a:prstGeom>
        </p:spPr>
        <p:txBody>
          <a:bodyPr vert="horz" wrap="none" lIns="0" tIns="0" rIns="0" bIns="0" rtlCol="0" anchor="b"/>
          <a:lstStyle>
            <a:lvl1pPr algn="ctr">
              <a:defRPr sz="1000">
                <a:solidFill>
                  <a:schemeClr val="tx1"/>
                </a:solidFill>
              </a:defRPr>
            </a:lvl1pPr>
          </a:lstStyle>
          <a:p>
            <a:pPr defTabSz="914400" fontAlgn="auto">
              <a:spcBef>
                <a:spcPts val="0"/>
              </a:spcBef>
              <a:spcAft>
                <a:spcPts val="0"/>
              </a:spcAft>
            </a:pPr>
            <a:fld id="{C51EAA63-D034-42AE-91FA-B13B9518C7BE}" type="slidenum">
              <a:rPr>
                <a:solidFill>
                  <a:srgbClr val="404040"/>
                </a:solidFill>
                <a:latin typeface="Calibri"/>
                <a:ea typeface="+mn-ea"/>
                <a:cs typeface="+mn-cs"/>
              </a:rPr>
              <a:pPr defTabSz="914400" fontAlgn="auto">
                <a:spcBef>
                  <a:spcPts val="0"/>
                </a:spcBef>
                <a:spcAft>
                  <a:spcPts val="0"/>
                </a:spcAft>
              </a:pPr>
              <a:t>‹#›</a:t>
            </a:fld>
            <a:endParaRPr>
              <a:solidFill>
                <a:srgbClr val="404040"/>
              </a:solidFill>
              <a:latin typeface="Calibri"/>
              <a:ea typeface="+mn-ea"/>
              <a:cs typeface="+mn-cs"/>
            </a:endParaRPr>
          </a:p>
        </p:txBody>
      </p:sp>
    </p:spTree>
    <p:extLst>
      <p:ext uri="{BB962C8B-B14F-4D97-AF65-F5344CB8AC3E}">
        <p14:creationId xmlns:p14="http://schemas.microsoft.com/office/powerpoint/2010/main" val="3193062027"/>
      </p:ext>
    </p:extLst>
  </p:cSld>
  <p:clrMap bg1="lt1" tx1="dk1" bg2="lt2" tx2="dk2" accent1="accent1" accent2="accent2" accent3="accent3" accent4="accent4" accent5="accent5" accent6="accent6" hlink="hlink" folHlink="folHlink"/>
  <p:sldLayoutIdLst>
    <p:sldLayoutId id="2147489539" r:id="rId1"/>
    <p:sldLayoutId id="2147489540" r:id="rId2"/>
    <p:sldLayoutId id="2147489541" r:id="rId3"/>
    <p:sldLayoutId id="2147489542" r:id="rId4"/>
    <p:sldLayoutId id="2147489543" r:id="rId5"/>
    <p:sldLayoutId id="2147489544" r:id="rId6"/>
    <p:sldLayoutId id="2147489545" r:id="rId7"/>
    <p:sldLayoutId id="2147489546" r:id="rId8"/>
    <p:sldLayoutId id="2147489547" r:id="rId9"/>
    <p:sldLayoutId id="2147489548" r:id="rId10"/>
    <p:sldLayoutId id="2147489549" r:id="rId11"/>
    <p:sldLayoutId id="2147489550" r:id="rId12"/>
    <p:sldLayoutId id="2147489551" r:id="rId13"/>
    <p:sldLayoutId id="2147489552" r:id="rId14"/>
    <p:sldLayoutId id="2147489553" r:id="rId15"/>
    <p:sldLayoutId id="2147489554" r:id="rId16"/>
    <p:sldLayoutId id="2147489555" r:id="rId17"/>
    <p:sldLayoutId id="2147489556" r:id="rId18"/>
    <p:sldLayoutId id="2147489557" r:id="rId19"/>
    <p:sldLayoutId id="2147489558" r:id="rId20"/>
    <p:sldLayoutId id="2147489559" r:id="rId21"/>
    <p:sldLayoutId id="2147489560" r:id="rId22"/>
    <p:sldLayoutId id="2147489561" r:id="rId23"/>
    <p:sldLayoutId id="2147489562" r:id="rId24"/>
    <p:sldLayoutId id="2147489563" r:id="rId25"/>
    <p:sldLayoutId id="2147489564" r:id="rId26"/>
    <p:sldLayoutId id="2147489565" r:id="rId27"/>
    <p:sldLayoutId id="2147489566" r:id="rId28"/>
    <p:sldLayoutId id="2147489567" r:id="rId29"/>
    <p:sldLayoutId id="2147489568" r:id="rId30"/>
    <p:sldLayoutId id="2147489629" r:id="rId31"/>
    <p:sldLayoutId id="2147489636" r:id="rId32"/>
    <p:sldLayoutId id="2147489639"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9" name="Picture 8" descr="Background.jpg"/>
          <p:cNvPicPr>
            <a:picLocks noChangeAspect="1"/>
          </p:cNvPicPr>
          <p:nvPr userDrawn="1"/>
        </p:nvPicPr>
        <p:blipFill rotWithShape="1">
          <a:blip r:embed="rId10" cstate="email">
            <a:extLst>
              <a:ext uri="{28A0092B-C50C-407E-A947-70E740481C1C}">
                <a14:useLocalDpi xmlns:a14="http://schemas.microsoft.com/office/drawing/2010/main" val="0"/>
              </a:ext>
            </a:extLst>
          </a:blip>
          <a:srcRect l="3720" r="7093"/>
          <a:stretch/>
        </p:blipFill>
        <p:spPr>
          <a:xfrm>
            <a:off x="0" y="12764"/>
            <a:ext cx="9144000" cy="6832600"/>
          </a:xfrm>
          <a:prstGeom prst="rect">
            <a:avLst/>
          </a:prstGeom>
        </p:spPr>
      </p:pic>
      <p:sp>
        <p:nvSpPr>
          <p:cNvPr id="12293" name="Rectangle 2"/>
          <p:cNvSpPr>
            <a:spLocks noGrp="1" noChangeArrowheads="1"/>
          </p:cNvSpPr>
          <p:nvPr>
            <p:ph type="title"/>
          </p:nvPr>
        </p:nvSpPr>
        <p:spPr bwMode="black">
          <a:xfrm>
            <a:off x="363784" y="246888"/>
            <a:ext cx="8430793" cy="8382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p>
            <a:pPr lvl="0"/>
            <a:r>
              <a:rPr lang="en-US" dirty="0" smtClean="0"/>
              <a:t>Click to add title</a:t>
            </a:r>
            <a:br>
              <a:rPr lang="en-US" dirty="0" smtClean="0"/>
            </a:br>
            <a:r>
              <a:rPr lang="en-US" dirty="0" smtClean="0"/>
              <a:t>two-line title wraps upward</a:t>
            </a:r>
          </a:p>
        </p:txBody>
      </p:sp>
      <p:sp>
        <p:nvSpPr>
          <p:cNvPr id="12294" name="Rectangle 3"/>
          <p:cNvSpPr>
            <a:spLocks noGrp="1" noChangeArrowheads="1"/>
          </p:cNvSpPr>
          <p:nvPr>
            <p:ph type="body" idx="1"/>
          </p:nvPr>
        </p:nvSpPr>
        <p:spPr bwMode="auto">
          <a:xfrm>
            <a:off x="516953" y="1216152"/>
            <a:ext cx="8175512" cy="4956048"/>
          </a:xfrm>
          <a:prstGeom prst="rect">
            <a:avLst/>
          </a:prstGeom>
          <a:noFill/>
          <a:ln w="9525">
            <a:noFill/>
            <a:miter lim="800000"/>
            <a:headEnd/>
            <a:tailEnd/>
          </a:ln>
        </p:spPr>
        <p:txBody>
          <a:bodyPr vert="horz" wrap="square" lIns="91419" tIns="45710" rIns="91419" bIns="45710" numCol="1" anchor="t" anchorCtr="0" compatLnSpc="1">
            <a:prstTxWarp prst="textNoShape">
              <a:avLst/>
            </a:prstTxWarp>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tx1"/>
                </a:solidFill>
                <a:latin typeface="Calibri" pitchFamily="34" charset="0"/>
                <a:cs typeface="Calibri" pitchFamily="34" charset="0"/>
              </a:defRPr>
            </a:lvl1pPr>
          </a:lstStyle>
          <a:p>
            <a:pPr algn="ctr" defTabSz="914400">
              <a:defRPr/>
            </a:pPr>
            <a:fld id="{46082381-925A-4C25-AB18-0C99AD89CFC0}" type="slidenum">
              <a:rPr lang="en-US" smtClean="0">
                <a:solidFill>
                  <a:prstClr val="white"/>
                </a:solidFill>
                <a:ea typeface="+mn-ea"/>
              </a:rPr>
              <a:pPr algn="ctr" defTabSz="914400">
                <a:defRPr/>
              </a:pPr>
              <a:t>‹#›</a:t>
            </a:fld>
            <a:endParaRPr lang="en-US" dirty="0">
              <a:solidFill>
                <a:prstClr val="white"/>
              </a:solidFill>
              <a:ea typeface="+mn-ea"/>
            </a:endParaRPr>
          </a:p>
        </p:txBody>
      </p:sp>
      <p:pic>
        <p:nvPicPr>
          <p:cNvPr id="12" name="Picture 11" descr="SYM_Horiz_RGB_rev.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invGray">
          <a:xfrm>
            <a:off x="7013448" y="6309360"/>
            <a:ext cx="1215234" cy="320040"/>
          </a:xfrm>
          <a:prstGeom prst="rect">
            <a:avLst/>
          </a:prstGeom>
        </p:spPr>
      </p:pic>
      <p:pic>
        <p:nvPicPr>
          <p:cNvPr id="11" name="Picture 10" descr="BTM TAGLINE.png"/>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463550" y="6419690"/>
            <a:ext cx="3244850" cy="141800"/>
          </a:xfrm>
          <a:prstGeom prst="rect">
            <a:avLst/>
          </a:prstGeom>
        </p:spPr>
      </p:pic>
    </p:spTree>
  </p:cSld>
  <p:clrMap bg1="dk1" tx1="lt1" bg2="dk2" tx2="lt2" accent1="accent1" accent2="accent2" accent3="accent3" accent4="accent4" accent5="accent5" accent6="accent6" hlink="hlink" folHlink="folHlink"/>
  <p:sldLayoutIdLst>
    <p:sldLayoutId id="2147489570" r:id="rId1"/>
    <p:sldLayoutId id="2147489571" r:id="rId2"/>
    <p:sldLayoutId id="2147489572" r:id="rId3"/>
    <p:sldLayoutId id="2147489573" r:id="rId4"/>
    <p:sldLayoutId id="2147489574" r:id="rId5"/>
    <p:sldLayoutId id="2147489575" r:id="rId6"/>
    <p:sldLayoutId id="2147489576" r:id="rId7"/>
    <p:sldLayoutId id="2147489578" r:id="rId8"/>
  </p:sldLayoutIdLst>
  <p:timing>
    <p:tnLst>
      <p:par>
        <p:cTn id="1" dur="indefinite" restart="never" nodeType="tmRoot"/>
      </p:par>
    </p:tnLst>
  </p:timing>
  <p:hf hdr="0" dt="0"/>
  <p:txStyles>
    <p:titleStyle>
      <a:lvl1pPr algn="l" rtl="0" eaLnBrk="1" fontAlgn="base" hangingPunct="1">
        <a:lnSpc>
          <a:spcPct val="90000"/>
        </a:lnSpc>
        <a:spcBef>
          <a:spcPct val="0"/>
        </a:spcBef>
        <a:spcAft>
          <a:spcPct val="0"/>
        </a:spcAft>
        <a:defRPr sz="3200" b="1" baseline="0">
          <a:solidFill>
            <a:srgbClr val="FFFFFF"/>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11" name="Rounded Rectangle 10"/>
          <p:cNvSpPr/>
          <p:nvPr userDrawn="1"/>
        </p:nvSpPr>
        <p:spPr bwMode="auto">
          <a:xfrm>
            <a:off x="237744" y="234245"/>
            <a:ext cx="8652256" cy="5480755"/>
          </a:xfrm>
          <a:prstGeom prst="roundRect">
            <a:avLst>
              <a:gd name="adj" fmla="val 2251"/>
            </a:avLst>
          </a:prstGeom>
          <a:gradFill flip="none" rotWithShape="1">
            <a:gsLst>
              <a:gs pos="0">
                <a:schemeClr val="lt1"/>
              </a:gs>
              <a:gs pos="97000">
                <a:schemeClr val="bg1">
                  <a:lumMod val="85000"/>
                </a:schemeClr>
              </a:gs>
            </a:gsLst>
            <a:lin ang="16200000" scaled="0"/>
            <a:tileRect/>
          </a:gra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algn="ctr" defTabSz="914400">
              <a:lnSpc>
                <a:spcPct val="90000"/>
              </a:lnSpc>
            </a:pPr>
            <a:endParaRPr lang="en-US" sz="2400" dirty="0">
              <a:solidFill>
                <a:prstClr val="white"/>
              </a:solidFill>
              <a:latin typeface="Calibri"/>
            </a:endParaRPr>
          </a:p>
        </p:txBody>
      </p:sp>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ea typeface="+mn-ea"/>
              <a:cs typeface="Arial"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a:solidFill>
                <a:prstClr val="white"/>
              </a:solidFill>
              <a:latin typeface="Calibri"/>
              <a:ea typeface="+mn-ea"/>
              <a:cs typeface="Arial" charset="0"/>
            </a:endParaRPr>
          </a:p>
        </p:txBody>
      </p:sp>
      <p:sp>
        <p:nvSpPr>
          <p:cNvPr id="1028" name="Rectangle 2"/>
          <p:cNvSpPr>
            <a:spLocks noGrp="1" noChangeArrowheads="1"/>
          </p:cNvSpPr>
          <p:nvPr>
            <p:ph type="title"/>
          </p:nvPr>
        </p:nvSpPr>
        <p:spPr bwMode="black">
          <a:xfrm>
            <a:off x="381000" y="246063"/>
            <a:ext cx="8382000" cy="8382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p>
            <a:pPr lvl="0"/>
            <a:r>
              <a:rPr lang="en-US" smtClean="0"/>
              <a:t>Click to add title </a:t>
            </a:r>
            <a:br>
              <a:rPr lang="en-US" smtClean="0"/>
            </a:br>
            <a:r>
              <a:rPr lang="en-US" smtClean="0"/>
              <a:t>two-line title wraps upward</a:t>
            </a:r>
          </a:p>
        </p:txBody>
      </p:sp>
      <p:sp>
        <p:nvSpPr>
          <p:cNvPr id="1029" name="Rectangle 3"/>
          <p:cNvSpPr>
            <a:spLocks noGrp="1" noChangeArrowheads="1"/>
          </p:cNvSpPr>
          <p:nvPr>
            <p:ph type="body" idx="1"/>
          </p:nvPr>
        </p:nvSpPr>
        <p:spPr bwMode="auto">
          <a:xfrm>
            <a:off x="381000" y="1219200"/>
            <a:ext cx="8382000" cy="4953000"/>
          </a:xfrm>
          <a:prstGeom prst="rect">
            <a:avLst/>
          </a:prstGeom>
          <a:noFill/>
          <a:ln w="9525">
            <a:noFill/>
            <a:miter lim="800000"/>
            <a:headEnd/>
            <a:tailEnd/>
          </a:ln>
        </p:spPr>
        <p:txBody>
          <a:bodyPr vert="horz" wrap="square" lIns="91419" tIns="45710" rIns="91419" bIns="45710" numCol="1" anchor="t" anchorCtr="0" compatLnSpc="1">
            <a:prstTxWarp prst="textNoShape">
              <a:avLst/>
            </a:prstTxWarp>
          </a:bodyPr>
          <a:lstStyle/>
          <a:p>
            <a:pPr lvl="0"/>
            <a:r>
              <a:rPr lang="en-US" smtClean="0"/>
              <a:t>Click to add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defTabSz="914400">
              <a:defRPr/>
            </a:pPr>
            <a:r>
              <a:rPr lang="en-US" dirty="0" smtClean="0">
                <a:solidFill>
                  <a:srgbClr val="9A918C">
                    <a:lumMod val="50000"/>
                  </a:srgbClr>
                </a:solidFill>
                <a:ea typeface="+mn-ea"/>
              </a:rPr>
              <a:t>Symantec Customer Technical Workshop</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solidFill>
                  <a:schemeClr val="bg1"/>
                </a:solidFill>
                <a:latin typeface="Calibri" pitchFamily="34" charset="0"/>
                <a:cs typeface="Calibri" pitchFamily="34" charset="0"/>
              </a:defRPr>
            </a:lvl1pPr>
          </a:lstStyle>
          <a:p>
            <a:pPr defTabSz="914400">
              <a:defRPr/>
            </a:pPr>
            <a:fld id="{42FC19F1-2EE7-469F-A874-8824BF6257EC}" type="slidenum">
              <a:rPr lang="en-US">
                <a:solidFill>
                  <a:prstClr val="white"/>
                </a:solidFill>
                <a:ea typeface="+mn-ea"/>
              </a:rPr>
              <a:pPr defTabSz="914400">
                <a:defRPr/>
              </a:pPr>
              <a:t>‹#›</a:t>
            </a:fld>
            <a:endParaRPr lang="en-US" dirty="0">
              <a:solidFill>
                <a:prstClr val="white"/>
              </a:solidFill>
              <a:ea typeface="+mn-ea"/>
            </a:endParaRPr>
          </a:p>
        </p:txBody>
      </p:sp>
      <p:pic>
        <p:nvPicPr>
          <p:cNvPr id="1033" name="Picture 10" descr="SYM_Horiz_RGB.png"/>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016750" y="6311900"/>
            <a:ext cx="1206500" cy="317500"/>
          </a:xfrm>
          <a:prstGeom prst="rect">
            <a:avLst/>
          </a:prstGeom>
          <a:noFill/>
          <a:ln w="9525">
            <a:noFill/>
            <a:miter lim="800000"/>
            <a:headEnd/>
            <a:tailEnd/>
          </a:ln>
        </p:spPr>
      </p:pic>
    </p:spTree>
    <p:extLst>
      <p:ext uri="{BB962C8B-B14F-4D97-AF65-F5344CB8AC3E}">
        <p14:creationId xmlns:p14="http://schemas.microsoft.com/office/powerpoint/2010/main" val="2880363882"/>
      </p:ext>
    </p:extLst>
  </p:cSld>
  <p:clrMap bg1="lt1" tx1="dk1" bg2="lt2" tx2="dk2" accent1="accent1" accent2="accent2" accent3="accent3" accent4="accent4" accent5="accent5" accent6="accent6" hlink="hlink" folHlink="folHlink"/>
  <p:sldLayoutIdLst>
    <p:sldLayoutId id="2147489580" r:id="rId1"/>
    <p:sldLayoutId id="2147489581" r:id="rId2"/>
    <p:sldLayoutId id="2147489582" r:id="rId3"/>
    <p:sldLayoutId id="2147489583" r:id="rId4"/>
    <p:sldLayoutId id="2147489584" r:id="rId5"/>
    <p:sldLayoutId id="2147489585" r:id="rId6"/>
    <p:sldLayoutId id="2147489586" r:id="rId7"/>
    <p:sldLayoutId id="2147489587" r:id="rId8"/>
    <p:sldLayoutId id="2147489588" r:id="rId9"/>
    <p:sldLayoutId id="2147489589" r:id="rId10"/>
    <p:sldLayoutId id="2147489590" r:id="rId11"/>
    <p:sldLayoutId id="2147489591" r:id="rId12"/>
    <p:sldLayoutId id="2147489592" r:id="rId13"/>
    <p:sldLayoutId id="2147489593" r:id="rId14"/>
    <p:sldLayoutId id="2147489594" r:id="rId15"/>
    <p:sldLayoutId id="2147489595" r:id="rId16"/>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800" b="1">
          <a:solidFill>
            <a:schemeClr val="tx1"/>
          </a:solidFill>
          <a:latin typeface="+mj-lt"/>
          <a:ea typeface="+mj-ea"/>
          <a:cs typeface="+mj-cs"/>
        </a:defRPr>
      </a:lvl1pPr>
      <a:lvl2pPr algn="l" rtl="0" eaLnBrk="0" fontAlgn="base" hangingPunct="0">
        <a:lnSpc>
          <a:spcPct val="90000"/>
        </a:lnSpc>
        <a:spcBef>
          <a:spcPct val="0"/>
        </a:spcBef>
        <a:spcAft>
          <a:spcPct val="0"/>
        </a:spcAft>
        <a:defRPr sz="2800" b="1">
          <a:solidFill>
            <a:schemeClr val="tx1"/>
          </a:solidFill>
          <a:latin typeface="Calibri" pitchFamily="34" charset="0"/>
        </a:defRPr>
      </a:lvl2pPr>
      <a:lvl3pPr algn="l" rtl="0" eaLnBrk="0" fontAlgn="base" hangingPunct="0">
        <a:lnSpc>
          <a:spcPct val="90000"/>
        </a:lnSpc>
        <a:spcBef>
          <a:spcPct val="0"/>
        </a:spcBef>
        <a:spcAft>
          <a:spcPct val="0"/>
        </a:spcAft>
        <a:defRPr sz="2800" b="1">
          <a:solidFill>
            <a:schemeClr val="tx1"/>
          </a:solidFill>
          <a:latin typeface="Calibri" pitchFamily="34" charset="0"/>
        </a:defRPr>
      </a:lvl3pPr>
      <a:lvl4pPr algn="l" rtl="0" eaLnBrk="0" fontAlgn="base" hangingPunct="0">
        <a:lnSpc>
          <a:spcPct val="90000"/>
        </a:lnSpc>
        <a:spcBef>
          <a:spcPct val="0"/>
        </a:spcBef>
        <a:spcAft>
          <a:spcPct val="0"/>
        </a:spcAft>
        <a:defRPr sz="2800" b="1">
          <a:solidFill>
            <a:schemeClr val="tx1"/>
          </a:solidFill>
          <a:latin typeface="Calibri" pitchFamily="34" charset="0"/>
        </a:defRPr>
      </a:lvl4pPr>
      <a:lvl5pPr algn="l" rtl="0" eaLnBrk="0" fontAlgn="base" hangingPunct="0">
        <a:lnSpc>
          <a:spcPct val="90000"/>
        </a:lnSpc>
        <a:spcBef>
          <a:spcPct val="0"/>
        </a:spcBef>
        <a:spcAft>
          <a:spcPct val="0"/>
        </a:spcAft>
        <a:defRPr sz="2800" b="1">
          <a:solidFill>
            <a:schemeClr val="tx1"/>
          </a:solidFill>
          <a:latin typeface="Calibri" pitchFamily="34"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mn-ea"/>
          <a:cs typeface="+mn-cs"/>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Frame"/>
          <p:cNvGrpSpPr/>
          <p:nvPr/>
        </p:nvGrpSpPr>
        <p:grpSpPr bwMode="invGray">
          <a:xfrm>
            <a:off x="0" y="0"/>
            <a:ext cx="9144000" cy="6858000"/>
            <a:chOff x="0" y="0"/>
            <a:chExt cx="9144000" cy="6858000"/>
          </a:xfrm>
        </p:grpSpPr>
        <p:sp>
          <p:nvSpPr>
            <p:cNvPr id="8" name="Rectangle 7"/>
            <p:cNvSpPr/>
            <p:nvPr/>
          </p:nvSpPr>
          <p:spPr bwMode="invGray">
            <a:xfrm>
              <a:off x="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3" name="Rectangle 22"/>
            <p:cNvSpPr/>
            <p:nvPr/>
          </p:nvSpPr>
          <p:spPr bwMode="invGray">
            <a:xfrm>
              <a:off x="8947150" y="0"/>
              <a:ext cx="196850"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4" name="Rectangle 23"/>
            <p:cNvSpPr/>
            <p:nvPr/>
          </p:nvSpPr>
          <p:spPr bwMode="invGray">
            <a:xfrm>
              <a:off x="0" y="0"/>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25" name="Rectangle 24"/>
            <p:cNvSpPr/>
            <p:nvPr/>
          </p:nvSpPr>
          <p:spPr bwMode="invGray">
            <a:xfrm>
              <a:off x="0" y="6656832"/>
              <a:ext cx="9144000"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2" name="Title Placeholder 1"/>
          <p:cNvSpPr>
            <a:spLocks noGrp="1"/>
          </p:cNvSpPr>
          <p:nvPr>
            <p:ph type="title"/>
          </p:nvPr>
        </p:nvSpPr>
        <p:spPr>
          <a:xfrm>
            <a:off x="457202" y="304800"/>
            <a:ext cx="8229598" cy="838200"/>
          </a:xfrm>
          <a:prstGeom prst="rect">
            <a:avLst/>
          </a:prstGeom>
        </p:spPr>
        <p:txBody>
          <a:bodyPr vert="horz" lIns="0" tIns="0" rIns="0" bIns="0" rtlCol="0" anchor="b">
            <a:noAutofit/>
          </a:bodyPr>
          <a:lstStyle/>
          <a:p>
            <a:r>
              <a:rPr lang="en-US" smtClean="0"/>
              <a:t>Click to edit Master title style</a:t>
            </a:r>
            <a:endParaRPr/>
          </a:p>
        </p:txBody>
      </p:sp>
      <p:sp>
        <p:nvSpPr>
          <p:cNvPr id="3" name="Text Placeholder 2"/>
          <p:cNvSpPr>
            <a:spLocks noGrp="1"/>
          </p:cNvSpPr>
          <p:nvPr>
            <p:ph type="body" idx="1"/>
          </p:nvPr>
        </p:nvSpPr>
        <p:spPr>
          <a:xfrm>
            <a:off x="457200" y="1447800"/>
            <a:ext cx="8229600" cy="44958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grpSp>
        <p:nvGrpSpPr>
          <p:cNvPr id="47" name="Group 46"/>
          <p:cNvGrpSpPr/>
          <p:nvPr/>
        </p:nvGrpSpPr>
        <p:grpSpPr bwMode="ltGray">
          <a:xfrm>
            <a:off x="7988831" y="5946511"/>
            <a:ext cx="1155169" cy="911489"/>
            <a:chOff x="2916555" y="1923047"/>
            <a:chExt cx="1908466" cy="1505880"/>
          </a:xfrm>
        </p:grpSpPr>
        <p:sp>
          <p:nvSpPr>
            <p:cNvPr id="48" name="Rectangle 47"/>
            <p:cNvSpPr/>
            <p:nvPr/>
          </p:nvSpPr>
          <p:spPr bwMode="ltGray">
            <a:xfrm>
              <a:off x="2989396" y="2387191"/>
              <a:ext cx="517544" cy="52259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49" name="Rectangle 48"/>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0" name="Rectangle 49"/>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1"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2" name="Rectangle 51"/>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3" name="Rectangle 52"/>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4"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5" name="Rectangle 54"/>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6" name="Rectangle 55"/>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7" name="Rectangle 56"/>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8" name="Rectangle 57"/>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sp>
          <p:nvSpPr>
            <p:cNvPr id="59" name="Rectangle 58"/>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lnSpc>
                  <a:spcPct val="90000"/>
                </a:lnSpc>
                <a:spcBef>
                  <a:spcPts val="0"/>
                </a:spcBef>
                <a:spcAft>
                  <a:spcPts val="0"/>
                </a:spcAft>
              </a:pPr>
              <a:endParaRPr>
                <a:solidFill>
                  <a:srgbClr val="FFFFFF"/>
                </a:solidFill>
                <a:latin typeface="Calibri"/>
              </a:endParaRPr>
            </a:p>
          </p:txBody>
        </p:sp>
      </p:grpSp>
      <p:sp>
        <p:nvSpPr>
          <p:cNvPr id="4" name="Date Placeholder 3"/>
          <p:cNvSpPr>
            <a:spLocks noGrp="1"/>
          </p:cNvSpPr>
          <p:nvPr>
            <p:ph type="dt" sz="half" idx="2"/>
          </p:nvPr>
        </p:nvSpPr>
        <p:spPr>
          <a:xfrm>
            <a:off x="5029200" y="6329172"/>
            <a:ext cx="1066800" cy="182880"/>
          </a:xfrm>
          <a:prstGeom prst="rect">
            <a:avLst/>
          </a:prstGeom>
        </p:spPr>
        <p:txBody>
          <a:bodyPr vert="horz" wrap="none" lIns="0" tIns="0" rIns="0" bIns="0" rtlCol="0" anchor="b"/>
          <a:lstStyle>
            <a:lvl1pPr algn="l">
              <a:defRPr sz="1000">
                <a:solidFill>
                  <a:schemeClr val="tx1">
                    <a:lumMod val="60000"/>
                    <a:lumOff val="40000"/>
                  </a:schemeClr>
                </a:solidFill>
              </a:defRPr>
            </a:lvl1pPr>
          </a:lstStyle>
          <a:p>
            <a:pPr defTabSz="914400" fontAlgn="auto">
              <a:spcBef>
                <a:spcPts val="0"/>
              </a:spcBef>
              <a:spcAft>
                <a:spcPts val="0"/>
              </a:spcAft>
            </a:pPr>
            <a:endParaRPr>
              <a:solidFill>
                <a:srgbClr val="404040">
                  <a:lumMod val="60000"/>
                  <a:lumOff val="40000"/>
                </a:srgbClr>
              </a:solidFill>
              <a:latin typeface="Calibri"/>
              <a:ea typeface="+mn-ea"/>
              <a:cs typeface="+mn-cs"/>
            </a:endParaRPr>
          </a:p>
        </p:txBody>
      </p:sp>
      <p:sp>
        <p:nvSpPr>
          <p:cNvPr id="5" name="Footer Placeholder 4"/>
          <p:cNvSpPr>
            <a:spLocks noGrp="1"/>
          </p:cNvSpPr>
          <p:nvPr>
            <p:ph type="ftr" sz="quarter" idx="3"/>
          </p:nvPr>
        </p:nvSpPr>
        <p:spPr>
          <a:xfrm>
            <a:off x="457199" y="6329172"/>
            <a:ext cx="4123042" cy="182880"/>
          </a:xfrm>
          <a:prstGeom prst="rect">
            <a:avLst/>
          </a:prstGeom>
        </p:spPr>
        <p:txBody>
          <a:bodyPr vert="horz" wrap="none" lIns="0" tIns="0" rIns="0" bIns="0" rtlCol="0" anchor="b"/>
          <a:lstStyle>
            <a:lvl1pPr algn="l">
              <a:defRPr sz="1000">
                <a:solidFill>
                  <a:schemeClr val="tx1">
                    <a:lumMod val="60000"/>
                    <a:lumOff val="40000"/>
                  </a:schemeClr>
                </a:solidFill>
              </a:defRPr>
            </a:lvl1pPr>
          </a:lstStyle>
          <a:p>
            <a:pPr defTabSz="914400" fontAlgn="auto">
              <a:spcBef>
                <a:spcPts val="0"/>
              </a:spcBef>
              <a:spcAft>
                <a:spcPts val="0"/>
              </a:spcAft>
            </a:pPr>
            <a:r>
              <a:rPr lang="en-US" smtClean="0">
                <a:solidFill>
                  <a:srgbClr val="404040">
                    <a:lumMod val="60000"/>
                    <a:lumOff val="40000"/>
                  </a:srgbClr>
                </a:solidFill>
                <a:latin typeface="Calibri"/>
                <a:ea typeface="+mn-ea"/>
                <a:cs typeface="+mn-cs"/>
              </a:rPr>
              <a:t>Mobility: Suite - What's New in 5.1</a:t>
            </a:r>
            <a:endParaRPr>
              <a:solidFill>
                <a:srgbClr val="404040">
                  <a:lumMod val="60000"/>
                  <a:lumOff val="40000"/>
                </a:srgbClr>
              </a:solidFill>
              <a:latin typeface="Calibri"/>
              <a:ea typeface="+mn-ea"/>
              <a:cs typeface="+mn-cs"/>
            </a:endParaRPr>
          </a:p>
        </p:txBody>
      </p:sp>
      <p:sp>
        <p:nvSpPr>
          <p:cNvPr id="6" name="Slide Number Placeholder 5"/>
          <p:cNvSpPr>
            <a:spLocks noGrp="1"/>
          </p:cNvSpPr>
          <p:nvPr>
            <p:ph type="sldNum" sz="quarter" idx="4"/>
          </p:nvPr>
        </p:nvSpPr>
        <p:spPr>
          <a:xfrm>
            <a:off x="8464405" y="6439756"/>
            <a:ext cx="393846" cy="182880"/>
          </a:xfrm>
          <a:prstGeom prst="rect">
            <a:avLst/>
          </a:prstGeom>
        </p:spPr>
        <p:txBody>
          <a:bodyPr vert="horz" wrap="none" lIns="0" tIns="0" rIns="0" bIns="0" rtlCol="0" anchor="b"/>
          <a:lstStyle>
            <a:lvl1pPr algn="ctr">
              <a:defRPr sz="1000">
                <a:solidFill>
                  <a:schemeClr val="tx1"/>
                </a:solidFill>
              </a:defRPr>
            </a:lvl1pPr>
          </a:lstStyle>
          <a:p>
            <a:pPr defTabSz="914400" fontAlgn="auto">
              <a:spcBef>
                <a:spcPts val="0"/>
              </a:spcBef>
              <a:spcAft>
                <a:spcPts val="0"/>
              </a:spcAft>
            </a:pPr>
            <a:fld id="{C51EAA63-D034-42AE-91FA-B13B9518C7BE}" type="slidenum">
              <a:rPr>
                <a:solidFill>
                  <a:srgbClr val="404040"/>
                </a:solidFill>
                <a:latin typeface="Calibri"/>
                <a:ea typeface="+mn-ea"/>
                <a:cs typeface="+mn-cs"/>
              </a:rPr>
              <a:pPr defTabSz="914400" fontAlgn="auto">
                <a:spcBef>
                  <a:spcPts val="0"/>
                </a:spcBef>
                <a:spcAft>
                  <a:spcPts val="0"/>
                </a:spcAft>
              </a:pPr>
              <a:t>‹#›</a:t>
            </a:fld>
            <a:endParaRPr>
              <a:solidFill>
                <a:srgbClr val="404040"/>
              </a:solidFill>
              <a:latin typeface="Calibri"/>
              <a:ea typeface="+mn-ea"/>
              <a:cs typeface="+mn-cs"/>
            </a:endParaRPr>
          </a:p>
        </p:txBody>
      </p:sp>
    </p:spTree>
    <p:extLst>
      <p:ext uri="{BB962C8B-B14F-4D97-AF65-F5344CB8AC3E}">
        <p14:creationId xmlns:p14="http://schemas.microsoft.com/office/powerpoint/2010/main" val="3193062027"/>
      </p:ext>
    </p:extLst>
  </p:cSld>
  <p:clrMap bg1="lt1" tx1="dk1" bg2="lt2" tx2="dk2" accent1="accent1" accent2="accent2" accent3="accent3" accent4="accent4" accent5="accent5" accent6="accent6" hlink="hlink" folHlink="folHlink"/>
  <p:sldLayoutIdLst>
    <p:sldLayoutId id="2147489597" r:id="rId1"/>
    <p:sldLayoutId id="2147489598" r:id="rId2"/>
    <p:sldLayoutId id="2147489599" r:id="rId3"/>
    <p:sldLayoutId id="2147489600" r:id="rId4"/>
    <p:sldLayoutId id="2147489601" r:id="rId5"/>
    <p:sldLayoutId id="2147489602" r:id="rId6"/>
    <p:sldLayoutId id="2147489603" r:id="rId7"/>
    <p:sldLayoutId id="2147489604" r:id="rId8"/>
    <p:sldLayoutId id="2147489605" r:id="rId9"/>
    <p:sldLayoutId id="2147489606" r:id="rId10"/>
    <p:sldLayoutId id="2147489607" r:id="rId11"/>
    <p:sldLayoutId id="2147489608" r:id="rId12"/>
    <p:sldLayoutId id="2147489609" r:id="rId13"/>
    <p:sldLayoutId id="2147489610" r:id="rId14"/>
    <p:sldLayoutId id="2147489611" r:id="rId15"/>
    <p:sldLayoutId id="2147489612" r:id="rId16"/>
    <p:sldLayoutId id="2147489613" r:id="rId17"/>
    <p:sldLayoutId id="2147489614" r:id="rId18"/>
    <p:sldLayoutId id="2147489615" r:id="rId19"/>
    <p:sldLayoutId id="2147489616" r:id="rId20"/>
    <p:sldLayoutId id="2147489617" r:id="rId21"/>
    <p:sldLayoutId id="2147489618" r:id="rId22"/>
    <p:sldLayoutId id="2147489619" r:id="rId23"/>
    <p:sldLayoutId id="2147489620" r:id="rId24"/>
    <p:sldLayoutId id="2147489621" r:id="rId25"/>
    <p:sldLayoutId id="2147489622" r:id="rId26"/>
    <p:sldLayoutId id="2147489623" r:id="rId27"/>
    <p:sldLayoutId id="2147489624" r:id="rId28"/>
    <p:sldLayoutId id="2147489625" r:id="rId29"/>
    <p:sldLayoutId id="214748962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861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Arial" charset="0"/>
              </a:defRPr>
            </a:lvl1pPr>
          </a:lstStyle>
          <a:p>
            <a:pPr>
              <a:defRPr/>
            </a:pPr>
            <a:fld id="{B7ACC60F-4C2E-A542-A217-16B364A763CC}" type="datetimeFigureOut">
              <a:rPr lang="en-US"/>
              <a:pPr>
                <a:defRPr/>
              </a:pPr>
              <a:t>4/18/2016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Arial" charset="0"/>
              </a:defRPr>
            </a:lvl1pPr>
          </a:lstStyle>
          <a:p>
            <a:pPr>
              <a:defRPr/>
            </a:pPr>
            <a:r>
              <a:rPr lang="en-US"/>
              <a:t>Symantec Mobile Management 7.1</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Arial" charset="0"/>
              </a:defRPr>
            </a:lvl1pPr>
          </a:lstStyle>
          <a:p>
            <a:pPr>
              <a:defRPr/>
            </a:pPr>
            <a:fld id="{D9896CB5-E955-6242-BFC2-9E832C99171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9075" r:id="rId1"/>
    <p:sldLayoutId id="2147489158" r:id="rId2"/>
    <p:sldLayoutId id="2147489076" r:id="rId3"/>
    <p:sldLayoutId id="2147489077" r:id="rId4"/>
    <p:sldLayoutId id="2147489078" r:id="rId5"/>
    <p:sldLayoutId id="2147489079" r:id="rId6"/>
    <p:sldLayoutId id="2147489080" r:id="rId7"/>
    <p:sldLayoutId id="2147489081" r:id="rId8"/>
    <p:sldLayoutId id="2147489082" r:id="rId9"/>
    <p:sldLayoutId id="2147489083" r:id="rId10"/>
    <p:sldLayoutId id="2147489084" r:id="rId11"/>
    <p:sldLayoutId id="2147489159" r:id="rId12"/>
  </p:sldLayoutIdLs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11" name="Round Same Side Corner Rectangle 10"/>
          <p:cNvSpPr/>
          <p:nvPr/>
        </p:nvSpPr>
        <p:spPr bwMode="auto">
          <a:xfrm rot="16200000">
            <a:off x="3391694" y="3158332"/>
            <a:ext cx="301625" cy="6630987"/>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13" name="Round Same Side Corner Rectangle 12"/>
          <p:cNvSpPr/>
          <p:nvPr/>
        </p:nvSpPr>
        <p:spPr bwMode="auto">
          <a:xfrm rot="5400000">
            <a:off x="8499475" y="6205538"/>
            <a:ext cx="301625" cy="536575"/>
          </a:xfrm>
          <a:prstGeom prst="round2SameRect">
            <a:avLst>
              <a:gd name="adj1" fmla="val 50000"/>
              <a:gd name="adj2" fmla="val 0"/>
            </a:avLst>
          </a:prstGeom>
          <a:solidFill>
            <a:schemeClr val="bg2">
              <a:lumMod val="65000"/>
              <a:lumOff val="35000"/>
            </a:schemeClr>
          </a:solidFill>
          <a:ln w="19050" cap="flat" cmpd="sng" algn="ctr">
            <a:noFill/>
            <a:prstDash val="solid"/>
            <a:round/>
            <a:headEnd type="none" w="med" len="med"/>
            <a:tailEnd type="none" w="med" len="med"/>
          </a:ln>
          <a:effectLst/>
        </p:spPr>
        <p:txBody>
          <a:bodyPr anchor="ctr"/>
          <a:lstStyle/>
          <a:p>
            <a:pPr algn="ctr" defTabSz="914400">
              <a:lnSpc>
                <a:spcPct val="90000"/>
              </a:lnSpc>
              <a:defRPr/>
            </a:pPr>
            <a:endParaRPr lang="en-US" sz="2400" dirty="0" err="1">
              <a:solidFill>
                <a:schemeClr val="bg1"/>
              </a:solidFill>
              <a:latin typeface="+mn-lt"/>
            </a:endParaRPr>
          </a:p>
        </p:txBody>
      </p:sp>
      <p:sp>
        <p:nvSpPr>
          <p:cNvPr id="81924" name="Rectangle 2"/>
          <p:cNvSpPr>
            <a:spLocks noGrp="1" noChangeArrowheads="1"/>
          </p:cNvSpPr>
          <p:nvPr>
            <p:ph type="title"/>
          </p:nvPr>
        </p:nvSpPr>
        <p:spPr bwMode="black">
          <a:xfrm>
            <a:off x="381000" y="247650"/>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p>
            <a:pPr lvl="0"/>
            <a:r>
              <a:rPr lang="en-US"/>
              <a:t>Click to add title</a:t>
            </a:r>
            <a:br>
              <a:rPr lang="en-US"/>
            </a:br>
            <a:r>
              <a:rPr lang="en-US"/>
              <a:t>two-line title wraps upward</a:t>
            </a:r>
          </a:p>
        </p:txBody>
      </p:sp>
      <p:sp>
        <p:nvSpPr>
          <p:cNvPr id="81925" name="Rectangle 3"/>
          <p:cNvSpPr>
            <a:spLocks noGrp="1" noChangeArrowheads="1"/>
          </p:cNvSpPr>
          <p:nvPr>
            <p:ph type="body" idx="1"/>
          </p:nvPr>
        </p:nvSpPr>
        <p:spPr bwMode="auto">
          <a:xfrm>
            <a:off x="381000" y="1216025"/>
            <a:ext cx="8382000" cy="49561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95000"/>
                    <a:lumOff val="5000"/>
                  </a:schemeClr>
                </a:solidFill>
                <a:latin typeface="Calibri" pitchFamily="34" charset="0"/>
                <a:cs typeface="Calibri" pitchFamily="34" charset="0"/>
              </a:defRPr>
            </a:lvl1pPr>
          </a:lstStyle>
          <a:p>
            <a:pPr>
              <a:defRPr/>
            </a:pPr>
            <a:endParaRPr lang="en-US"/>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tx1"/>
                </a:solidFill>
                <a:latin typeface="Calibri" pitchFamily="34" charset="0"/>
                <a:cs typeface="Calibri" pitchFamily="34" charset="0"/>
              </a:defRPr>
            </a:lvl1pPr>
          </a:lstStyle>
          <a:p>
            <a:pPr>
              <a:defRPr/>
            </a:pPr>
            <a:fld id="{6E144E54-6AFE-F542-A060-38A7FC64F70D}" type="slidenum">
              <a:rPr lang="en-US"/>
              <a:pPr>
                <a:defRPr/>
              </a:pPr>
              <a:t>‹#›</a:t>
            </a:fld>
            <a:endParaRPr lang="en-US"/>
          </a:p>
        </p:txBody>
      </p:sp>
      <p:pic>
        <p:nvPicPr>
          <p:cNvPr id="81928" name="Picture 11" descr="SYM_Horiz_RGB_rev.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invGray">
          <a:xfrm>
            <a:off x="7013575" y="6308725"/>
            <a:ext cx="1214438"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9160" r:id="rId1"/>
    <p:sldLayoutId id="2147489161" r:id="rId2"/>
    <p:sldLayoutId id="2147489085" r:id="rId3"/>
    <p:sldLayoutId id="2147489162" r:id="rId4"/>
    <p:sldLayoutId id="2147489163" r:id="rId5"/>
    <p:sldLayoutId id="2147489164" r:id="rId6"/>
    <p:sldLayoutId id="2147489086" r:id="rId7"/>
    <p:sldLayoutId id="2147489087" r:id="rId8"/>
    <p:sldLayoutId id="2147489088" r:id="rId9"/>
    <p:sldLayoutId id="2147489089" r:id="rId10"/>
    <p:sldLayoutId id="2147489090" r:id="rId11"/>
    <p:sldLayoutId id="2147489165" r:id="rId12"/>
    <p:sldLayoutId id="2147489166" r:id="rId13"/>
    <p:sldLayoutId id="2147489167" r:id="rId14"/>
    <p:sldLayoutId id="2147489168" r:id="rId15"/>
    <p:sldLayoutId id="2147489169" r:id="rId16"/>
    <p:sldLayoutId id="2147489170" r:id="rId17"/>
    <p:sldLayoutId id="2147489171" r:id="rId18"/>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chemeClr val="tx1"/>
        </a:buClr>
        <a:buChar char="•"/>
        <a:defRPr sz="2400">
          <a:solidFill>
            <a:schemeClr val="tx1"/>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chemeClr val="tx1"/>
        </a:buClr>
        <a:buFont typeface="Arial" charset="0"/>
        <a:buChar char="–"/>
        <a:defRPr sz="2000">
          <a:solidFill>
            <a:schemeClr val="tx1"/>
          </a:solidFill>
          <a:latin typeface="+mn-lt"/>
          <a:ea typeface="ＭＳ Ｐゴシック" charset="0"/>
        </a:defRPr>
      </a:lvl2pPr>
      <a:lvl3pPr marL="688975" indent="-171450" algn="l" rtl="0" eaLnBrk="0" fontAlgn="base" hangingPunct="0">
        <a:lnSpc>
          <a:spcPct val="90000"/>
        </a:lnSpc>
        <a:spcBef>
          <a:spcPct val="0"/>
        </a:spcBef>
        <a:spcAft>
          <a:spcPts val="800"/>
        </a:spcAft>
        <a:buClr>
          <a:schemeClr val="tx1"/>
        </a:buClr>
        <a:buChar char="•"/>
        <a:defRPr sz="1600">
          <a:solidFill>
            <a:schemeClr val="tx1"/>
          </a:solidFill>
          <a:latin typeface="+mn-lt"/>
          <a:ea typeface="ＭＳ Ｐゴシック" charset="0"/>
        </a:defRPr>
      </a:lvl3pPr>
      <a:lvl4pPr marL="854075" indent="-165100" algn="l" rtl="0" eaLnBrk="0" fontAlgn="base" hangingPunct="0">
        <a:lnSpc>
          <a:spcPct val="90000"/>
        </a:lnSpc>
        <a:spcBef>
          <a:spcPct val="0"/>
        </a:spcBef>
        <a:spcAft>
          <a:spcPts val="600"/>
        </a:spcAft>
        <a:buClr>
          <a:schemeClr val="tx1"/>
        </a:buClr>
        <a:buChar char="–"/>
        <a:defRPr sz="1400">
          <a:solidFill>
            <a:schemeClr val="tx1"/>
          </a:solidFill>
          <a:latin typeface="+mn-lt"/>
          <a:ea typeface="ＭＳ Ｐゴシック" charset="0"/>
        </a:defRPr>
      </a:lvl4pPr>
      <a:lvl5pPr marL="974725" indent="-120650" algn="l" rtl="0" eaLnBrk="0" fontAlgn="base" hangingPunct="0">
        <a:lnSpc>
          <a:spcPct val="90000"/>
        </a:lnSpc>
        <a:spcBef>
          <a:spcPct val="0"/>
        </a:spcBef>
        <a:spcAft>
          <a:spcPts val="600"/>
        </a:spcAft>
        <a:buClr>
          <a:schemeClr val="tx1"/>
        </a:buClr>
        <a:buFont typeface="Arial" charset="0"/>
        <a:buChar char="•"/>
        <a:defRPr sz="1200">
          <a:solidFill>
            <a:schemeClr val="tx1"/>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101380" name="Rectangle 2"/>
          <p:cNvSpPr>
            <a:spLocks noGrp="1" noChangeArrowheads="1"/>
          </p:cNvSpPr>
          <p:nvPr>
            <p:ph type="title"/>
          </p:nvPr>
        </p:nvSpPr>
        <p:spPr bwMode="black">
          <a:xfrm>
            <a:off x="381000" y="246063"/>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p>
            <a:pPr lvl="0"/>
            <a:r>
              <a:rPr lang="en-US"/>
              <a:t>Click to add title </a:t>
            </a:r>
            <a:br>
              <a:rPr lang="en-US"/>
            </a:br>
            <a:r>
              <a:rPr lang="en-US"/>
              <a:t>two-line title wraps upward</a:t>
            </a:r>
          </a:p>
        </p:txBody>
      </p:sp>
      <p:sp>
        <p:nvSpPr>
          <p:cNvPr id="101381" name="Rectangle 3"/>
          <p:cNvSpPr>
            <a:spLocks noGrp="1" noChangeArrowheads="1"/>
          </p:cNvSpPr>
          <p:nvPr>
            <p:ph type="body" idx="1"/>
          </p:nvPr>
        </p:nvSpPr>
        <p:spPr bwMode="auto">
          <a:xfrm>
            <a:off x="381000" y="1219200"/>
            <a:ext cx="8382000" cy="495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solidFill>
                  <a:prstClr val="white"/>
                </a:solidFill>
                <a:latin typeface="Calibri" pitchFamily="34" charset="0"/>
                <a:cs typeface="Arial" charset="0"/>
              </a:defRPr>
            </a:lvl1pPr>
          </a:lstStyle>
          <a:p>
            <a:pPr>
              <a:defRPr/>
            </a:pPr>
            <a:fld id="{C454A842-28CB-DD45-A35A-0054C061CB2F}" type="slidenum">
              <a:rPr lang="en-US"/>
              <a:pPr>
                <a:defRPr/>
              </a:pPr>
              <a:t>‹#›</a:t>
            </a:fld>
            <a:endParaRPr lang="en-US"/>
          </a:p>
        </p:txBody>
      </p:sp>
      <p:pic>
        <p:nvPicPr>
          <p:cNvPr id="101384" name="Picture 10" descr="SYM_Horiz_RGB.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172" r:id="rId1"/>
    <p:sldLayoutId id="2147489173" r:id="rId2"/>
    <p:sldLayoutId id="2147489174" r:id="rId3"/>
    <p:sldLayoutId id="2147489175" r:id="rId4"/>
    <p:sldLayoutId id="2147489176" r:id="rId5"/>
    <p:sldLayoutId id="2147489177" r:id="rId6"/>
    <p:sldLayoutId id="2147489178" r:id="rId7"/>
    <p:sldLayoutId id="2147489179" r:id="rId8"/>
    <p:sldLayoutId id="2147489180" r:id="rId9"/>
    <p:sldLayoutId id="2147489181" r:id="rId10"/>
    <p:sldLayoutId id="2147489182" r:id="rId11"/>
    <p:sldLayoutId id="2147489183" r:id="rId12"/>
    <p:sldLayoutId id="2147489184" r:id="rId13"/>
    <p:sldLayoutId id="2147489185" r:id="rId14"/>
    <p:sldLayoutId id="2147489186" r:id="rId15"/>
    <p:sldLayoutId id="2147489187" r:id="rId16"/>
    <p:sldLayoutId id="2147489188" r:id="rId17"/>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ea typeface="ＭＳ Ｐゴシック" charset="0"/>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ea typeface="ＭＳ Ｐゴシック" charset="0"/>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ea typeface="ＭＳ Ｐゴシック" charset="0"/>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119812" name="Rectangle 2"/>
          <p:cNvSpPr>
            <a:spLocks noGrp="1" noChangeArrowheads="1"/>
          </p:cNvSpPr>
          <p:nvPr>
            <p:ph type="title"/>
          </p:nvPr>
        </p:nvSpPr>
        <p:spPr bwMode="black">
          <a:xfrm>
            <a:off x="381000" y="246063"/>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p>
            <a:pPr lvl="0"/>
            <a:r>
              <a:rPr lang="en-US"/>
              <a:t>Click to add title </a:t>
            </a:r>
            <a:br>
              <a:rPr lang="en-US"/>
            </a:br>
            <a:r>
              <a:rPr lang="en-US"/>
              <a:t>two-line title wraps upward</a:t>
            </a:r>
          </a:p>
        </p:txBody>
      </p:sp>
      <p:sp>
        <p:nvSpPr>
          <p:cNvPr id="119813" name="Rectangle 3"/>
          <p:cNvSpPr>
            <a:spLocks noGrp="1" noChangeArrowheads="1"/>
          </p:cNvSpPr>
          <p:nvPr>
            <p:ph type="body" idx="1"/>
          </p:nvPr>
        </p:nvSpPr>
        <p:spPr bwMode="auto">
          <a:xfrm>
            <a:off x="381000" y="1219200"/>
            <a:ext cx="8382000" cy="495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solidFill>
                  <a:prstClr val="white"/>
                </a:solidFill>
                <a:latin typeface="Calibri" pitchFamily="34" charset="0"/>
                <a:cs typeface="Arial" charset="0"/>
              </a:defRPr>
            </a:lvl1pPr>
          </a:lstStyle>
          <a:p>
            <a:pPr>
              <a:defRPr/>
            </a:pPr>
            <a:fld id="{25CA066D-6F81-5E42-A10F-8F8563B9DB96}" type="slidenum">
              <a:rPr lang="en-US"/>
              <a:pPr>
                <a:defRPr/>
              </a:pPr>
              <a:t>‹#›</a:t>
            </a:fld>
            <a:endParaRPr lang="en-US"/>
          </a:p>
        </p:txBody>
      </p:sp>
      <p:pic>
        <p:nvPicPr>
          <p:cNvPr id="119816" name="Picture 10" descr="SYM_Horiz_RGB.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189" r:id="rId1"/>
    <p:sldLayoutId id="2147489190" r:id="rId2"/>
    <p:sldLayoutId id="2147489191" r:id="rId3"/>
    <p:sldLayoutId id="2147489192" r:id="rId4"/>
    <p:sldLayoutId id="2147489193" r:id="rId5"/>
    <p:sldLayoutId id="2147489194" r:id="rId6"/>
    <p:sldLayoutId id="2147489195" r:id="rId7"/>
    <p:sldLayoutId id="2147489196" r:id="rId8"/>
    <p:sldLayoutId id="2147489197" r:id="rId9"/>
    <p:sldLayoutId id="2147489198" r:id="rId10"/>
    <p:sldLayoutId id="2147489199" r:id="rId11"/>
    <p:sldLayoutId id="2147489200" r:id="rId12"/>
    <p:sldLayoutId id="2147489201" r:id="rId13"/>
    <p:sldLayoutId id="2147489202" r:id="rId14"/>
    <p:sldLayoutId id="2147489203" r:id="rId15"/>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ea typeface="ＭＳ Ｐゴシック" charset="0"/>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ea typeface="ＭＳ Ｐゴシック" charset="0"/>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ea typeface="ＭＳ Ｐゴシック" charset="0"/>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a:solidFill>
                <a:prstClr val="white"/>
              </a:solidFill>
              <a:latin typeface="Calibri"/>
              <a:cs typeface="Arial" charset="0"/>
            </a:endParaRPr>
          </a:p>
        </p:txBody>
      </p:sp>
      <p:sp>
        <p:nvSpPr>
          <p:cNvPr id="136196" name="Rectangle 2"/>
          <p:cNvSpPr>
            <a:spLocks noGrp="1" noChangeArrowheads="1"/>
          </p:cNvSpPr>
          <p:nvPr>
            <p:ph type="title"/>
          </p:nvPr>
        </p:nvSpPr>
        <p:spPr bwMode="black">
          <a:xfrm>
            <a:off x="381000" y="246063"/>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p>
            <a:pPr lvl="0"/>
            <a:r>
              <a:rPr lang="en-US"/>
              <a:t>Click to add title </a:t>
            </a:r>
            <a:br>
              <a:rPr lang="en-US"/>
            </a:br>
            <a:r>
              <a:rPr lang="en-US"/>
              <a:t>two-line title wraps upward</a:t>
            </a:r>
          </a:p>
        </p:txBody>
      </p:sp>
      <p:sp>
        <p:nvSpPr>
          <p:cNvPr id="136197" name="Rectangle 3"/>
          <p:cNvSpPr>
            <a:spLocks noGrp="1" noChangeArrowheads="1"/>
          </p:cNvSpPr>
          <p:nvPr>
            <p:ph type="body" idx="1"/>
          </p:nvPr>
        </p:nvSpPr>
        <p:spPr bwMode="auto">
          <a:xfrm>
            <a:off x="381000" y="1219200"/>
            <a:ext cx="8382000" cy="495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Presentation Identifier Goes Here</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solidFill>
                  <a:prstClr val="white"/>
                </a:solidFill>
                <a:latin typeface="Calibri" pitchFamily="34" charset="0"/>
                <a:cs typeface="Arial" charset="0"/>
              </a:defRPr>
            </a:lvl1pPr>
          </a:lstStyle>
          <a:p>
            <a:pPr>
              <a:defRPr/>
            </a:pPr>
            <a:fld id="{F175BA05-EEE3-964B-9CDB-4A482EC44F58}" type="slidenum">
              <a:rPr lang="en-US"/>
              <a:pPr>
                <a:defRPr/>
              </a:pPr>
              <a:t>‹#›</a:t>
            </a:fld>
            <a:endParaRPr lang="en-US"/>
          </a:p>
        </p:txBody>
      </p:sp>
      <p:pic>
        <p:nvPicPr>
          <p:cNvPr id="136200" name="Picture 10" descr="SYM_Horiz_RGB.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204" r:id="rId1"/>
    <p:sldLayoutId id="2147489205" r:id="rId2"/>
    <p:sldLayoutId id="2147489206" r:id="rId3"/>
    <p:sldLayoutId id="2147489207" r:id="rId4"/>
    <p:sldLayoutId id="2147489208" r:id="rId5"/>
    <p:sldLayoutId id="2147489209" r:id="rId6"/>
    <p:sldLayoutId id="2147489210" r:id="rId7"/>
    <p:sldLayoutId id="2147489211" r:id="rId8"/>
    <p:sldLayoutId id="2147489212" r:id="rId9"/>
    <p:sldLayoutId id="2147489213" r:id="rId10"/>
    <p:sldLayoutId id="2147489214" r:id="rId11"/>
    <p:sldLayoutId id="2147489215" r:id="rId12"/>
    <p:sldLayoutId id="2147489216" r:id="rId13"/>
    <p:sldLayoutId id="2147489217" r:id="rId14"/>
    <p:sldLayoutId id="2147489218" r:id="rId15"/>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ea typeface="ＭＳ Ｐゴシック" charset="0"/>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ea typeface="ＭＳ Ｐゴシック" charset="0"/>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ea typeface="ＭＳ Ｐゴシック" charset="0"/>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a:solidFill>
                <a:prstClr val="white"/>
              </a:solidFill>
              <a:latin typeface="Calibri"/>
              <a:cs typeface="Arial" charset="0"/>
            </a:endParaRPr>
          </a:p>
        </p:txBody>
      </p:sp>
      <p:sp>
        <p:nvSpPr>
          <p:cNvPr id="152580" name="Rectangle 2"/>
          <p:cNvSpPr>
            <a:spLocks noGrp="1" noChangeArrowheads="1"/>
          </p:cNvSpPr>
          <p:nvPr>
            <p:ph type="title"/>
          </p:nvPr>
        </p:nvSpPr>
        <p:spPr bwMode="black">
          <a:xfrm>
            <a:off x="381000" y="246063"/>
            <a:ext cx="8382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title </a:t>
            </a:r>
            <a:br>
              <a:rPr lang="en-US"/>
            </a:br>
            <a:r>
              <a:rPr lang="en-US"/>
              <a:t>two-line title wraps upward</a:t>
            </a:r>
          </a:p>
        </p:txBody>
      </p:sp>
      <p:sp>
        <p:nvSpPr>
          <p:cNvPr id="152581" name="Rectangle 3"/>
          <p:cNvSpPr>
            <a:spLocks noGrp="1" noChangeArrowheads="1"/>
          </p:cNvSpPr>
          <p:nvPr>
            <p:ph type="body" idx="1"/>
          </p:nvPr>
        </p:nvSpPr>
        <p:spPr bwMode="auto">
          <a:xfrm>
            <a:off x="381000" y="1219200"/>
            <a:ext cx="8382000" cy="495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rgbClr val="9A918C">
                    <a:lumMod val="50000"/>
                  </a:srgbClr>
                </a:solidFill>
                <a:latin typeface="Calibri" pitchFamily="34" charset="0"/>
                <a:cs typeface="Calibri" pitchFamily="34" charset="0"/>
              </a:defRPr>
            </a:lvl1pPr>
          </a:lstStyle>
          <a:p>
            <a:pPr>
              <a:defRPr/>
            </a:pPr>
            <a:r>
              <a:rPr lang="en-US"/>
              <a:t>Symantec CONFIDENTIAL - Internal Use Only</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solidFill>
                  <a:prstClr val="white"/>
                </a:solidFill>
                <a:latin typeface="Calibri" pitchFamily="34" charset="0"/>
                <a:cs typeface="Arial" charset="0"/>
              </a:defRPr>
            </a:lvl1pPr>
          </a:lstStyle>
          <a:p>
            <a:pPr>
              <a:defRPr/>
            </a:pPr>
            <a:fld id="{98A1B320-BD4E-B64E-9B7B-E73CA0A843BF}" type="slidenum">
              <a:rPr lang="en-US"/>
              <a:pPr>
                <a:defRPr/>
              </a:pPr>
              <a:t>‹#›</a:t>
            </a:fld>
            <a:endParaRPr lang="en-US"/>
          </a:p>
        </p:txBody>
      </p:sp>
      <p:pic>
        <p:nvPicPr>
          <p:cNvPr id="152584" name="Picture 10" descr="SYM_Horiz_RGB.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016750" y="6311900"/>
            <a:ext cx="12065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219" r:id="rId1"/>
    <p:sldLayoutId id="2147489220" r:id="rId2"/>
    <p:sldLayoutId id="2147489221" r:id="rId3"/>
    <p:sldLayoutId id="2147489222" r:id="rId4"/>
    <p:sldLayoutId id="2147489223" r:id="rId5"/>
    <p:sldLayoutId id="2147489224" r:id="rId6"/>
    <p:sldLayoutId id="2147489225" r:id="rId7"/>
    <p:sldLayoutId id="2147489226" r:id="rId8"/>
    <p:sldLayoutId id="2147489227" r:id="rId9"/>
    <p:sldLayoutId id="2147489228" r:id="rId10"/>
    <p:sldLayoutId id="2147489229" r:id="rId11"/>
    <p:sldLayoutId id="2147489230" r:id="rId12"/>
    <p:sldLayoutId id="2147489231" r:id="rId13"/>
    <p:sldLayoutId id="2147489232" r:id="rId14"/>
    <p:sldLayoutId id="2147489233" r:id="rId15"/>
    <p:sldLayoutId id="2147489234" r:id="rId16"/>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0" fontAlgn="base" hangingPunct="0">
        <a:lnSpc>
          <a:spcPct val="90000"/>
        </a:lnSpc>
        <a:spcBef>
          <a:spcPct val="0"/>
        </a:spcBef>
        <a:spcAft>
          <a:spcPts val="1200"/>
        </a:spcAft>
        <a:buClr>
          <a:srgbClr val="4E4845"/>
        </a:buClr>
        <a:buChar char="•"/>
        <a:defRPr sz="2400">
          <a:solidFill>
            <a:srgbClr val="4E4845"/>
          </a:solidFill>
          <a:latin typeface="+mn-lt"/>
          <a:ea typeface="ＭＳ Ｐゴシック" charset="0"/>
          <a:cs typeface="ＭＳ Ｐゴシック" charset="0"/>
        </a:defRPr>
      </a:lvl1pPr>
      <a:lvl2pPr marL="517525" indent="-233363" algn="l" rtl="0" eaLnBrk="0" fontAlgn="base" hangingPunct="0">
        <a:lnSpc>
          <a:spcPct val="90000"/>
        </a:lnSpc>
        <a:spcBef>
          <a:spcPct val="0"/>
        </a:spcBef>
        <a:spcAft>
          <a:spcPts val="1000"/>
        </a:spcAft>
        <a:buClr>
          <a:srgbClr val="4E4845"/>
        </a:buClr>
        <a:buFont typeface="Arial" charset="0"/>
        <a:buChar char="–"/>
        <a:defRPr sz="2000">
          <a:solidFill>
            <a:srgbClr val="4E4845"/>
          </a:solidFill>
          <a:latin typeface="+mn-lt"/>
          <a:ea typeface="ＭＳ Ｐゴシック" charset="0"/>
        </a:defRPr>
      </a:lvl2pPr>
      <a:lvl3pPr marL="688975" indent="-171450" algn="l" rtl="0" eaLnBrk="0" fontAlgn="base" hangingPunct="0">
        <a:lnSpc>
          <a:spcPct val="90000"/>
        </a:lnSpc>
        <a:spcBef>
          <a:spcPct val="0"/>
        </a:spcBef>
        <a:spcAft>
          <a:spcPts val="800"/>
        </a:spcAft>
        <a:buClr>
          <a:srgbClr val="4E4845"/>
        </a:buClr>
        <a:buChar char="•"/>
        <a:defRPr sz="1600">
          <a:solidFill>
            <a:srgbClr val="4E4845"/>
          </a:solidFill>
          <a:latin typeface="+mn-lt"/>
          <a:ea typeface="ＭＳ Ｐゴシック" charset="0"/>
        </a:defRPr>
      </a:lvl3pPr>
      <a:lvl4pPr marL="854075" indent="-165100" algn="l" rtl="0" eaLnBrk="0" fontAlgn="base" hangingPunct="0">
        <a:lnSpc>
          <a:spcPct val="90000"/>
        </a:lnSpc>
        <a:spcBef>
          <a:spcPct val="0"/>
        </a:spcBef>
        <a:spcAft>
          <a:spcPts val="600"/>
        </a:spcAft>
        <a:buClr>
          <a:srgbClr val="4E4845"/>
        </a:buClr>
        <a:buChar char="–"/>
        <a:defRPr sz="1400">
          <a:solidFill>
            <a:srgbClr val="4E4845"/>
          </a:solidFill>
          <a:latin typeface="+mn-lt"/>
          <a:ea typeface="ＭＳ Ｐゴシック" charset="0"/>
        </a:defRPr>
      </a:lvl4pPr>
      <a:lvl5pPr marL="974725" indent="-120650" algn="l" rtl="0" eaLnBrk="0" fontAlgn="base" hangingPunct="0">
        <a:lnSpc>
          <a:spcPct val="90000"/>
        </a:lnSpc>
        <a:spcBef>
          <a:spcPct val="0"/>
        </a:spcBef>
        <a:spcAft>
          <a:spcPts val="600"/>
        </a:spcAft>
        <a:buClr>
          <a:srgbClr val="4E4845"/>
        </a:buClr>
        <a:buFont typeface="Arial" charset="0"/>
        <a:buChar char="•"/>
        <a:defRPr sz="1200">
          <a:solidFill>
            <a:srgbClr val="4E4845"/>
          </a:solidFill>
          <a:latin typeface="+mn-lt"/>
          <a:ea typeface="ＭＳ Ｐゴシック"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4.xml"/></Relationships>
</file>

<file path=ppt/slides/_rels/slide1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emf"/><Relationship Id="rId7" Type="http://schemas.openxmlformats.org/officeDocument/2006/relationships/image" Target="../media/image88.png"/><Relationship Id="rId12" Type="http://schemas.openxmlformats.org/officeDocument/2006/relationships/image" Target="../media/image93.jpeg"/><Relationship Id="rId2" Type="http://schemas.openxmlformats.org/officeDocument/2006/relationships/notesSlide" Target="../notesSlides/notesSlide10.xml"/><Relationship Id="rId1" Type="http://schemas.openxmlformats.org/officeDocument/2006/relationships/slideLayout" Target="../slideLayouts/slideLayout486.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png"/></Relationships>
</file>

<file path=ppt/slides/_rels/slide1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48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489.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xml"/><Relationship Id="rId1" Type="http://schemas.openxmlformats.org/officeDocument/2006/relationships/slideLayout" Target="../slideLayouts/slideLayout489.xml"/><Relationship Id="rId4" Type="http://schemas.openxmlformats.org/officeDocument/2006/relationships/image" Target="../media/image10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8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86.xml"/></Relationships>
</file>

<file path=ppt/slides/_rels/slide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notesSlide" Target="../notesSlides/notesSlide2.xml"/><Relationship Id="rId16" Type="http://schemas.openxmlformats.org/officeDocument/2006/relationships/image" Target="../media/image63.png"/><Relationship Id="rId1" Type="http://schemas.openxmlformats.org/officeDocument/2006/relationships/slideLayout" Target="../slideLayouts/slideLayout54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4.xml"/></Relationships>
</file>

<file path=ppt/slides/_rels/slide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484.xml"/><Relationship Id="rId5" Type="http://schemas.openxmlformats.org/officeDocument/2006/relationships/image" Target="../media/image109.png"/><Relationship Id="rId4" Type="http://schemas.openxmlformats.org/officeDocument/2006/relationships/image" Target="../media/image10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89.xml"/><Relationship Id="rId1" Type="http://schemas.openxmlformats.org/officeDocument/2006/relationships/vmlDrawing" Target="../drawings/vmlDrawing1.vml"/><Relationship Id="rId5" Type="http://schemas.openxmlformats.org/officeDocument/2006/relationships/image" Target="../media/image110.w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8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8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8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84.xml"/></Relationships>
</file>

<file path=ppt/slides/_rels/slide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543.xml"/><Relationship Id="rId5" Type="http://schemas.openxmlformats.org/officeDocument/2006/relationships/image" Target="../media/image69.png"/><Relationship Id="rId4" Type="http://schemas.openxmlformats.org/officeDocument/2006/relationships/image" Target="../media/image6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8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89.xml"/><Relationship Id="rId1" Type="http://schemas.openxmlformats.org/officeDocument/2006/relationships/vmlDrawing" Target="../drawings/vmlDrawing2.vml"/><Relationship Id="rId5" Type="http://schemas.openxmlformats.org/officeDocument/2006/relationships/image" Target="../media/image110.w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8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8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0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oleObject" Target="../embeddings/oleObject5.bin"/><Relationship Id="rId2" Type="http://schemas.openxmlformats.org/officeDocument/2006/relationships/slideLayout" Target="../slideLayouts/slideLayout484.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11.png"/><Relationship Id="rId4"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8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8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86.xml"/><Relationship Id="rId1" Type="http://schemas.openxmlformats.org/officeDocument/2006/relationships/vmlDrawing" Target="../drawings/vmlDrawing4.vml"/><Relationship Id="rId5" Type="http://schemas.openxmlformats.org/officeDocument/2006/relationships/image" Target="../media/image112.wmf"/><Relationship Id="rId4" Type="http://schemas.openxmlformats.org/officeDocument/2006/relationships/oleObject" Target="../embeddings/oleObject6.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14.wmf"/><Relationship Id="rId2" Type="http://schemas.openxmlformats.org/officeDocument/2006/relationships/slideLayout" Target="../slideLayouts/slideLayout484.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113.wmf"/><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504.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48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84.xml"/></Relationships>
</file>

<file path=ppt/slides/_rels/slide4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png"/><Relationship Id="rId12" Type="http://schemas.openxmlformats.org/officeDocument/2006/relationships/image" Target="../media/image124.png"/><Relationship Id="rId2" Type="http://schemas.openxmlformats.org/officeDocument/2006/relationships/notesSlide" Target="../notesSlides/notesSlide41.xml"/><Relationship Id="rId1" Type="http://schemas.openxmlformats.org/officeDocument/2006/relationships/slideLayout" Target="../slideLayouts/slideLayout486.xml"/><Relationship Id="rId6" Type="http://schemas.openxmlformats.org/officeDocument/2006/relationships/image" Target="../media/image119.png"/><Relationship Id="rId11" Type="http://schemas.openxmlformats.org/officeDocument/2006/relationships/image" Target="../media/image123.png"/><Relationship Id="rId5" Type="http://schemas.openxmlformats.org/officeDocument/2006/relationships/image" Target="../media/image118.png"/><Relationship Id="rId10" Type="http://schemas.openxmlformats.org/officeDocument/2006/relationships/image" Target="../media/image122.png"/><Relationship Id="rId4" Type="http://schemas.openxmlformats.org/officeDocument/2006/relationships/image" Target="../media/image117.png"/><Relationship Id="rId9"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1.png"/><Relationship Id="rId2" Type="http://schemas.openxmlformats.org/officeDocument/2006/relationships/notesSlide" Target="../notesSlides/notesSlide42.xml"/><Relationship Id="rId1" Type="http://schemas.openxmlformats.org/officeDocument/2006/relationships/slideLayout" Target="../slideLayouts/slideLayout484.xml"/><Relationship Id="rId6" Type="http://schemas.openxmlformats.org/officeDocument/2006/relationships/image" Target="../media/image116.jpeg"/><Relationship Id="rId5" Type="http://schemas.openxmlformats.org/officeDocument/2006/relationships/image" Target="../media/image126.png"/><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8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84.xml"/></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5.xml"/><Relationship Id="rId1" Type="http://schemas.openxmlformats.org/officeDocument/2006/relationships/slideLayout" Target="../slideLayouts/slideLayout50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86.xml"/></Relationships>
</file>

<file path=ppt/slides/_rels/slide4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notesSlide" Target="../notesSlides/notesSlide47.xml"/><Relationship Id="rId7" Type="http://schemas.openxmlformats.org/officeDocument/2006/relationships/image" Target="../media/image131.png"/><Relationship Id="rId2" Type="http://schemas.openxmlformats.org/officeDocument/2006/relationships/slideLayout" Target="../slideLayouts/slideLayout486.xml"/><Relationship Id="rId1" Type="http://schemas.openxmlformats.org/officeDocument/2006/relationships/tags" Target="../tags/tag1.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jpeg"/><Relationship Id="rId9" Type="http://schemas.openxmlformats.org/officeDocument/2006/relationships/image" Target="../media/image133.png"/></Relationships>
</file>

<file path=ppt/slides/_rels/slide4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48.xml"/><Relationship Id="rId1" Type="http://schemas.openxmlformats.org/officeDocument/2006/relationships/slideLayout" Target="../slideLayouts/slideLayout506.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jpeg"/><Relationship Id="rId9" Type="http://schemas.openxmlformats.org/officeDocument/2006/relationships/image" Target="../media/image142.png"/></Relationships>
</file>

<file path=ppt/slides/_rels/slide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486.xml"/></Relationships>
</file>

<file path=ppt/slides/_rels/slide5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45.png"/><Relationship Id="rId7" Type="http://schemas.openxmlformats.org/officeDocument/2006/relationships/image" Target="../media/image129.png"/><Relationship Id="rId2" Type="http://schemas.openxmlformats.org/officeDocument/2006/relationships/notesSlide" Target="../notesSlides/notesSlide49.xml"/><Relationship Id="rId1" Type="http://schemas.openxmlformats.org/officeDocument/2006/relationships/slideLayout" Target="../slideLayouts/slideLayout486.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4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06.xml"/></Relationships>
</file>

<file path=ppt/slides/_rels/slide5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84.xml"/></Relationships>
</file>

<file path=ppt/slides/_rels/slide5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emf"/><Relationship Id="rId7" Type="http://schemas.openxmlformats.org/officeDocument/2006/relationships/image" Target="../media/image88.png"/><Relationship Id="rId12" Type="http://schemas.openxmlformats.org/officeDocument/2006/relationships/image" Target="../media/image93.jpeg"/><Relationship Id="rId2" Type="http://schemas.openxmlformats.org/officeDocument/2006/relationships/notesSlide" Target="../notesSlides/notesSlide51.xml"/><Relationship Id="rId1" Type="http://schemas.openxmlformats.org/officeDocument/2006/relationships/slideLayout" Target="../slideLayouts/slideLayout486.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png"/></Relationships>
</file>

<file path=ppt/slides/_rels/slide5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emf"/><Relationship Id="rId7" Type="http://schemas.openxmlformats.org/officeDocument/2006/relationships/image" Target="../media/image88.png"/><Relationship Id="rId12" Type="http://schemas.openxmlformats.org/officeDocument/2006/relationships/image" Target="../media/image93.jpeg"/><Relationship Id="rId2" Type="http://schemas.openxmlformats.org/officeDocument/2006/relationships/notesSlide" Target="../notesSlides/notesSlide52.xml"/><Relationship Id="rId16" Type="http://schemas.openxmlformats.org/officeDocument/2006/relationships/hyperlink" Target="http://su.vc/houstonsecurity" TargetMode="External"/><Relationship Id="rId1" Type="http://schemas.openxmlformats.org/officeDocument/2006/relationships/slideLayout" Target="../slideLayouts/slideLayout484.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hyperlink" Target="http://surveyanyplace.com/s/houstonsecurity" TargetMode="External"/><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15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emf"/><Relationship Id="rId7" Type="http://schemas.openxmlformats.org/officeDocument/2006/relationships/image" Target="../media/image88.png"/><Relationship Id="rId12" Type="http://schemas.openxmlformats.org/officeDocument/2006/relationships/image" Target="../media/image93.jpeg"/><Relationship Id="rId2" Type="http://schemas.openxmlformats.org/officeDocument/2006/relationships/notesSlide" Target="../notesSlides/notesSlide7.xml"/><Relationship Id="rId1" Type="http://schemas.openxmlformats.org/officeDocument/2006/relationships/slideLayout" Target="../slideLayouts/slideLayout486.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png"/></Relationships>
</file>

<file path=ppt/slides/_rels/slide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emf"/><Relationship Id="rId7" Type="http://schemas.openxmlformats.org/officeDocument/2006/relationships/image" Target="../media/image88.png"/><Relationship Id="rId12" Type="http://schemas.openxmlformats.org/officeDocument/2006/relationships/image" Target="../media/image93.jpeg"/><Relationship Id="rId2" Type="http://schemas.openxmlformats.org/officeDocument/2006/relationships/notesSlide" Target="../notesSlides/notesSlide8.xml"/><Relationship Id="rId1" Type="http://schemas.openxmlformats.org/officeDocument/2006/relationships/slideLayout" Target="../slideLayouts/slideLayout486.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3166773"/>
            <a:ext cx="7315202" cy="1676690"/>
          </a:xfrm>
        </p:spPr>
        <p:txBody>
          <a:bodyPr/>
          <a:lstStyle/>
          <a:p>
            <a:pPr algn="ctr"/>
            <a:r>
              <a:rPr lang="en-US" dirty="0" smtClean="0"/>
              <a:t>“Trust Comes First”</a:t>
            </a:r>
            <a:r>
              <a:rPr lang="en-US" dirty="0" smtClean="0">
                <a:solidFill>
                  <a:srgbClr val="FF0000"/>
                </a:solidFill>
              </a:rPr>
              <a:t/>
            </a:r>
            <a:br>
              <a:rPr lang="en-US" dirty="0" smtClean="0">
                <a:solidFill>
                  <a:srgbClr val="FF0000"/>
                </a:solidFill>
              </a:rPr>
            </a:br>
            <a:r>
              <a:rPr lang="en-US" sz="2000" dirty="0" smtClean="0">
                <a:solidFill>
                  <a:srgbClr val="FF0000"/>
                </a:solidFill>
              </a:rPr>
              <a:t>   </a:t>
            </a:r>
            <a:r>
              <a:rPr lang="en-US" sz="2800" dirty="0" smtClean="0">
                <a:solidFill>
                  <a:srgbClr val="FF0000"/>
                </a:solidFill>
              </a:rPr>
              <a:t/>
            </a:r>
            <a:br>
              <a:rPr lang="en-US" sz="2800" dirty="0" smtClean="0">
                <a:solidFill>
                  <a:srgbClr val="FF0000"/>
                </a:solidFill>
              </a:rPr>
            </a:br>
            <a:r>
              <a:rPr lang="en-US" sz="2800" dirty="0" smtClean="0"/>
              <a:t>The importance of strong identity and authentication for 21</a:t>
            </a:r>
            <a:r>
              <a:rPr lang="en-US" sz="2800" baseline="30000" dirty="0" smtClean="0"/>
              <a:t>st</a:t>
            </a:r>
            <a:r>
              <a:rPr lang="en-US" sz="2800" dirty="0" smtClean="0"/>
              <a:t> century IT</a:t>
            </a:r>
            <a:endParaRPr lang="en-US" sz="2800" dirty="0"/>
          </a:p>
        </p:txBody>
      </p:sp>
      <p:sp>
        <p:nvSpPr>
          <p:cNvPr id="3" name="Subtitle 2"/>
          <p:cNvSpPr>
            <a:spLocks noGrp="1"/>
          </p:cNvSpPr>
          <p:nvPr>
            <p:ph type="subTitle" idx="1"/>
          </p:nvPr>
        </p:nvSpPr>
        <p:spPr>
          <a:xfrm>
            <a:off x="515296" y="5361065"/>
            <a:ext cx="7315202" cy="381000"/>
          </a:xfrm>
        </p:spPr>
        <p:txBody>
          <a:bodyPr/>
          <a:lstStyle/>
          <a:p>
            <a:r>
              <a:rPr lang="en-US" dirty="0" smtClean="0"/>
              <a:t>Robb Leatherwood	</a:t>
            </a:r>
            <a:endParaRPr lang="en-US" dirty="0"/>
          </a:p>
        </p:txBody>
      </p:sp>
      <p:sp>
        <p:nvSpPr>
          <p:cNvPr id="4" name="Text Placeholder 3"/>
          <p:cNvSpPr>
            <a:spLocks noGrp="1"/>
          </p:cNvSpPr>
          <p:nvPr>
            <p:ph type="body" sz="quarter" idx="10"/>
          </p:nvPr>
        </p:nvSpPr>
        <p:spPr>
          <a:xfrm>
            <a:off x="515297" y="5796792"/>
            <a:ext cx="8078369" cy="301925"/>
          </a:xfrm>
        </p:spPr>
        <p:txBody>
          <a:bodyPr/>
          <a:lstStyle/>
          <a:p>
            <a:r>
              <a:rPr lang="en-US" dirty="0" smtClean="0"/>
              <a:t>Specialist Systems Engineer – Identity, Authentication, and Cloud Security</a:t>
            </a:r>
            <a:endParaRPr lang="en-US" dirty="0"/>
          </a:p>
        </p:txBody>
      </p:sp>
    </p:spTree>
    <p:extLst>
      <p:ext uri="{BB962C8B-B14F-4D97-AF65-F5344CB8AC3E}">
        <p14:creationId xmlns:p14="http://schemas.microsoft.com/office/powerpoint/2010/main" val="153673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319" y="304800"/>
            <a:ext cx="8229362" cy="668373"/>
          </a:xfrm>
        </p:spPr>
        <p:txBody>
          <a:bodyPr/>
          <a:lstStyle/>
          <a:p>
            <a:r>
              <a:rPr lang="en-US" dirty="0" smtClean="0"/>
              <a:t>What is a Digital Certificate?</a:t>
            </a:r>
            <a:endParaRPr lang="en-US" dirty="0"/>
          </a:p>
        </p:txBody>
      </p:sp>
      <p:sp>
        <p:nvSpPr>
          <p:cNvPr id="3" name="Content Placeholder 2"/>
          <p:cNvSpPr>
            <a:spLocks noGrp="1"/>
          </p:cNvSpPr>
          <p:nvPr>
            <p:ph idx="1"/>
          </p:nvPr>
        </p:nvSpPr>
        <p:spPr/>
        <p:txBody>
          <a:bodyPr>
            <a:normAutofit/>
          </a:bodyPr>
          <a:lstStyle/>
          <a:p>
            <a:r>
              <a:rPr lang="en-US" dirty="0" smtClean="0"/>
              <a:t>A user’s fingerprint</a:t>
            </a:r>
          </a:p>
          <a:p>
            <a:r>
              <a:rPr lang="en-US" dirty="0" smtClean="0"/>
              <a:t>Stored </a:t>
            </a:r>
            <a:r>
              <a:rPr lang="en-US" dirty="0"/>
              <a:t>on user </a:t>
            </a:r>
            <a:r>
              <a:rPr lang="en-US" dirty="0" smtClean="0"/>
              <a:t>laptop, desktop, mobile device, or </a:t>
            </a:r>
            <a:r>
              <a:rPr lang="en-US" dirty="0"/>
              <a:t>a smart </a:t>
            </a:r>
            <a:r>
              <a:rPr lang="en-US" dirty="0" smtClean="0"/>
              <a:t>card</a:t>
            </a:r>
            <a:endParaRPr lang="en-US" dirty="0"/>
          </a:p>
          <a:p>
            <a:r>
              <a:rPr lang="en-US" dirty="0"/>
              <a:t>Contains some required information</a:t>
            </a:r>
          </a:p>
          <a:p>
            <a:pPr lvl="1">
              <a:spcAft>
                <a:spcPts val="600"/>
              </a:spcAft>
            </a:pPr>
            <a:r>
              <a:rPr lang="en-US" dirty="0"/>
              <a:t>User or device name</a:t>
            </a:r>
          </a:p>
          <a:p>
            <a:pPr lvl="1">
              <a:spcAft>
                <a:spcPts val="600"/>
              </a:spcAft>
            </a:pPr>
            <a:r>
              <a:rPr lang="en-US" dirty="0"/>
              <a:t>Public key</a:t>
            </a:r>
          </a:p>
          <a:p>
            <a:pPr lvl="1">
              <a:spcAft>
                <a:spcPts val="600"/>
              </a:spcAft>
            </a:pPr>
            <a:r>
              <a:rPr lang="en-US" dirty="0"/>
              <a:t>Hash of itself</a:t>
            </a:r>
          </a:p>
          <a:p>
            <a:pPr lvl="1">
              <a:spcAft>
                <a:spcPts val="600"/>
              </a:spcAft>
            </a:pPr>
            <a:r>
              <a:rPr lang="en-US" dirty="0"/>
              <a:t>Signature of issuing authority</a:t>
            </a:r>
          </a:p>
          <a:p>
            <a:pPr marL="233310" lvl="1" indent="-233310">
              <a:lnSpc>
                <a:spcPct val="110000"/>
              </a:lnSpc>
              <a:spcAft>
                <a:spcPts val="1200"/>
              </a:spcAft>
              <a:buFontTx/>
              <a:buChar char="•"/>
            </a:pPr>
            <a:r>
              <a:rPr lang="en-US" sz="2400" dirty="0"/>
              <a:t>Managed by a Public Key Infrastructure (PKI</a:t>
            </a:r>
            <a:r>
              <a:rPr lang="en-US" sz="2400" dirty="0" smtClean="0"/>
              <a:t>)</a:t>
            </a:r>
            <a:endParaRPr lang="en-US" sz="2400" dirty="0"/>
          </a:p>
          <a:p>
            <a:pPr>
              <a:lnSpc>
                <a:spcPct val="110000"/>
              </a:lnSpc>
            </a:pPr>
            <a:r>
              <a:rPr lang="en-US" dirty="0" smtClean="0"/>
              <a:t>Digital certificates are the gold standard for enterprise trust.</a:t>
            </a:r>
          </a:p>
          <a:p>
            <a:endParaRPr lang="en-US" dirty="0" smtClean="0"/>
          </a:p>
        </p:txBody>
      </p:sp>
      <p:sp>
        <p:nvSpPr>
          <p:cNvPr id="6" name="Text Placeholder 5"/>
          <p:cNvSpPr>
            <a:spLocks noGrp="1"/>
          </p:cNvSpPr>
          <p:nvPr>
            <p:ph type="body" sz="quarter" idx="12"/>
          </p:nvPr>
        </p:nvSpPr>
        <p:spPr>
          <a:xfrm>
            <a:off x="900112" y="1084944"/>
            <a:ext cx="7862887" cy="403485"/>
          </a:xfrm>
        </p:spPr>
        <p:txBody>
          <a:bodyPr/>
          <a:lstStyle/>
          <a:p>
            <a:r>
              <a:rPr lang="en-US" dirty="0" smtClean="0">
                <a:solidFill>
                  <a:schemeClr val="tx1"/>
                </a:solidFill>
              </a:rPr>
              <a:t>Identity, Authentication, </a:t>
            </a:r>
            <a:r>
              <a:rPr lang="en-US" smtClean="0">
                <a:solidFill>
                  <a:schemeClr val="tx1"/>
                </a:solidFill>
              </a:rPr>
              <a:t>and Encryption</a:t>
            </a:r>
            <a:endParaRPr lang="en-US" dirty="0">
              <a:solidFill>
                <a:schemeClr val="tx1"/>
              </a:solidFill>
            </a:endParaRPr>
          </a:p>
        </p:txBody>
      </p:sp>
    </p:spTree>
    <p:extLst>
      <p:ext uri="{BB962C8B-B14F-4D97-AF65-F5344CB8AC3E}">
        <p14:creationId xmlns:p14="http://schemas.microsoft.com/office/powerpoint/2010/main" val="168473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alphaModFix amt="48000"/>
            <a:extLst>
              <a:ext uri="{28A0092B-C50C-407E-A947-70E740481C1C}">
                <a14:useLocalDpi xmlns:a14="http://schemas.microsoft.com/office/drawing/2010/main" val="0"/>
              </a:ext>
            </a:extLst>
          </a:blip>
          <a:srcRect/>
          <a:stretch>
            <a:fillRect/>
          </a:stretch>
        </p:blipFill>
        <p:spPr bwMode="auto">
          <a:xfrm>
            <a:off x="4606925" y="1373188"/>
            <a:ext cx="4211638" cy="4308475"/>
          </a:xfrm>
          <a:prstGeom prst="rect">
            <a:avLst/>
          </a:prstGeom>
          <a:noFill/>
          <a:ln>
            <a:noFill/>
          </a:ln>
          <a:effectLst>
            <a:outerShdw blurRad="57150" dist="127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a:spLocks noGrp="1"/>
          </p:cNvSpPr>
          <p:nvPr>
            <p:ph type="title"/>
          </p:nvPr>
        </p:nvSpPr>
        <p:spPr>
          <a:xfrm>
            <a:off x="665163" y="354013"/>
            <a:ext cx="7575550" cy="925512"/>
          </a:xfrm>
        </p:spPr>
        <p:txBody>
          <a:bodyPr/>
          <a:lstStyle/>
          <a:p>
            <a:r>
              <a:rPr lang="en-US" sz="3600">
                <a:latin typeface="Calibri" charset="0"/>
              </a:rPr>
              <a:t>Some benefits of PKI / certificates</a:t>
            </a:r>
          </a:p>
        </p:txBody>
      </p:sp>
      <p:sp>
        <p:nvSpPr>
          <p:cNvPr id="4" name="Content Placeholder 2"/>
          <p:cNvSpPr txBox="1">
            <a:spLocks/>
          </p:cNvSpPr>
          <p:nvPr/>
        </p:nvSpPr>
        <p:spPr>
          <a:xfrm>
            <a:off x="498475" y="1397000"/>
            <a:ext cx="3768725" cy="4492625"/>
          </a:xfrm>
          <a:prstGeom prst="rect">
            <a:avLst/>
          </a:prstGeom>
        </p:spPr>
        <p:txBody>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a:buFont typeface="Wingdings" charset="0"/>
              <a:buChar char="ü"/>
            </a:pPr>
            <a:r>
              <a:rPr lang="en-US" sz="2800" smtClean="0">
                <a:latin typeface="Calibri" charset="0"/>
              </a:rPr>
              <a:t>Improves end-user experience</a:t>
            </a:r>
          </a:p>
          <a:p>
            <a:pPr>
              <a:buFont typeface="Wingdings" charset="0"/>
              <a:buChar char="ü"/>
            </a:pPr>
            <a:r>
              <a:rPr lang="en-US" sz="2800" smtClean="0">
                <a:latin typeface="Calibri" charset="0"/>
              </a:rPr>
              <a:t>Increases security of services and data</a:t>
            </a:r>
          </a:p>
          <a:p>
            <a:pPr>
              <a:buFont typeface="Wingdings" charset="0"/>
              <a:buChar char="ü"/>
            </a:pPr>
            <a:r>
              <a:rPr lang="en-US" sz="2800" smtClean="0">
                <a:latin typeface="Calibri" charset="0"/>
              </a:rPr>
              <a:t>Facilitates end-to-end encryption</a:t>
            </a:r>
          </a:p>
          <a:p>
            <a:pPr>
              <a:buFont typeface="Wingdings" charset="0"/>
              <a:buChar char="ü"/>
            </a:pPr>
            <a:r>
              <a:rPr lang="en-US" sz="2800" smtClean="0">
                <a:latin typeface="Calibri" charset="0"/>
              </a:rPr>
              <a:t>Single revocation of privilege</a:t>
            </a:r>
            <a:endParaRPr lang="en-US" sz="2800">
              <a:latin typeface="Calibri" charset="0"/>
            </a:endParaRPr>
          </a:p>
        </p:txBody>
      </p:sp>
      <p:sp>
        <p:nvSpPr>
          <p:cNvPr id="5" name="TextBox 54"/>
          <p:cNvSpPr txBox="1">
            <a:spLocks noChangeArrowheads="1"/>
          </p:cNvSpPr>
          <p:nvPr/>
        </p:nvSpPr>
        <p:spPr bwMode="ltGray">
          <a:xfrm>
            <a:off x="6396038" y="3011488"/>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600" b="1">
                <a:solidFill>
                  <a:schemeClr val="bg1"/>
                </a:solidFill>
                <a:latin typeface="Calibri" charset="0"/>
              </a:rPr>
              <a:t>User</a:t>
            </a:r>
            <a:endParaRPr lang="en-US" sz="1400" b="1">
              <a:solidFill>
                <a:schemeClr val="bg1"/>
              </a:solidFill>
              <a:latin typeface="Calibri" charset="0"/>
            </a:endParaRPr>
          </a:p>
        </p:txBody>
      </p:sp>
      <p:sp>
        <p:nvSpPr>
          <p:cNvPr id="6" name="TextBox 5"/>
          <p:cNvSpPr txBox="1"/>
          <p:nvPr/>
        </p:nvSpPr>
        <p:spPr bwMode="ltGray">
          <a:xfrm>
            <a:off x="7818438" y="4527550"/>
            <a:ext cx="284162" cy="207963"/>
          </a:xfrm>
          <a:prstGeom prst="rect">
            <a:avLst/>
          </a:prstGeom>
          <a:noFill/>
          <a:ln w="9525">
            <a:noFill/>
            <a:miter lim="800000"/>
            <a:headEnd/>
            <a:tailEnd/>
          </a:ln>
        </p:spPr>
        <p:txBody>
          <a:bodyPr wrap="none" lIns="91419" tIns="45710" rIns="91419" bIns="45710"/>
          <a:lstStyle/>
          <a:p>
            <a:pPr algn="ctr">
              <a:lnSpc>
                <a:spcPct val="90000"/>
              </a:lnSpc>
              <a:spcBef>
                <a:spcPts val="0"/>
              </a:spcBef>
              <a:spcAft>
                <a:spcPts val="800"/>
              </a:spcAft>
              <a:defRPr/>
            </a:pPr>
            <a:r>
              <a:rPr lang="en-US" sz="1400" b="1" dirty="0">
                <a:latin typeface="Calibri" pitchFamily="34" charset="0"/>
              </a:rPr>
              <a:t>Apps</a:t>
            </a:r>
            <a:endParaRPr lang="en-US" sz="1050" b="1" dirty="0">
              <a:latin typeface="Calibri" pitchFamily="34" charset="0"/>
            </a:endParaRPr>
          </a:p>
        </p:txBody>
      </p:sp>
      <p:sp>
        <p:nvSpPr>
          <p:cNvPr id="7" name="TextBox 52"/>
          <p:cNvSpPr txBox="1">
            <a:spLocks noChangeArrowheads="1"/>
          </p:cNvSpPr>
          <p:nvPr/>
        </p:nvSpPr>
        <p:spPr bwMode="ltGray">
          <a:xfrm>
            <a:off x="4984750" y="3824288"/>
            <a:ext cx="284163"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Data</a:t>
            </a:r>
            <a:endParaRPr lang="en-US" sz="1000" b="1">
              <a:latin typeface="Calibri" charset="0"/>
            </a:endParaRPr>
          </a:p>
        </p:txBody>
      </p:sp>
      <p:sp>
        <p:nvSpPr>
          <p:cNvPr id="8" name="TextBox 55"/>
          <p:cNvSpPr txBox="1">
            <a:spLocks noChangeArrowheads="1"/>
          </p:cNvSpPr>
          <p:nvPr/>
        </p:nvSpPr>
        <p:spPr bwMode="ltGray">
          <a:xfrm>
            <a:off x="6457950" y="1966913"/>
            <a:ext cx="5334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Device</a:t>
            </a:r>
            <a:endParaRPr lang="en-US" sz="1000" b="1">
              <a:latin typeface="Calibri" charset="0"/>
            </a:endParaRPr>
          </a:p>
        </p:txBody>
      </p:sp>
      <p:sp>
        <p:nvSpPr>
          <p:cNvPr id="9" name="TextBox 56"/>
          <p:cNvSpPr txBox="1">
            <a:spLocks noChangeArrowheads="1"/>
          </p:cNvSpPr>
          <p:nvPr/>
        </p:nvSpPr>
        <p:spPr bwMode="ltGray">
          <a:xfrm>
            <a:off x="4618038" y="2446338"/>
            <a:ext cx="831850" cy="20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Cloud </a:t>
            </a:r>
            <a:br>
              <a:rPr lang="en-US" sz="1400" b="1">
                <a:latin typeface="Calibri" charset="0"/>
              </a:rPr>
            </a:br>
            <a:r>
              <a:rPr lang="en-US" sz="1400" b="1">
                <a:latin typeface="Calibri" charset="0"/>
              </a:rPr>
              <a:t>Services</a:t>
            </a:r>
          </a:p>
        </p:txBody>
      </p:sp>
      <p:sp>
        <p:nvSpPr>
          <p:cNvPr id="10" name="TextBox 58"/>
          <p:cNvSpPr txBox="1">
            <a:spLocks noChangeArrowheads="1"/>
          </p:cNvSpPr>
          <p:nvPr/>
        </p:nvSpPr>
        <p:spPr bwMode="ltGray">
          <a:xfrm>
            <a:off x="8099425" y="2660650"/>
            <a:ext cx="622300" cy="20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Location</a:t>
            </a:r>
            <a:endParaRPr lang="en-US" sz="1000" b="1">
              <a:latin typeface="Calibri" charset="0"/>
            </a:endParaRPr>
          </a:p>
        </p:txBody>
      </p:sp>
      <p:sp>
        <p:nvSpPr>
          <p:cNvPr id="11" name="TextBox 64"/>
          <p:cNvSpPr txBox="1">
            <a:spLocks noChangeArrowheads="1"/>
          </p:cNvSpPr>
          <p:nvPr/>
        </p:nvSpPr>
        <p:spPr bwMode="ltGray">
          <a:xfrm>
            <a:off x="8240713" y="3594100"/>
            <a:ext cx="430212"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Mobile</a:t>
            </a:r>
            <a:br>
              <a:rPr lang="en-US" sz="1400" b="1">
                <a:latin typeface="Calibri" charset="0"/>
              </a:rPr>
            </a:br>
            <a:r>
              <a:rPr lang="en-US" sz="1400" b="1">
                <a:latin typeface="Calibri" charset="0"/>
              </a:rPr>
              <a:t>Devices</a:t>
            </a:r>
          </a:p>
        </p:txBody>
      </p:sp>
      <p:sp>
        <p:nvSpPr>
          <p:cNvPr id="12" name="TextBox 102"/>
          <p:cNvSpPr txBox="1">
            <a:spLocks noChangeArrowheads="1"/>
          </p:cNvSpPr>
          <p:nvPr/>
        </p:nvSpPr>
        <p:spPr bwMode="ltGray">
          <a:xfrm>
            <a:off x="4606925" y="4340225"/>
            <a:ext cx="1276350"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400" b="1">
                <a:latin typeface="Calibri" charset="0"/>
              </a:rPr>
              <a:t>Virtual </a:t>
            </a:r>
          </a:p>
          <a:p>
            <a:pPr eaLnBrk="1" hangingPunct="1">
              <a:lnSpc>
                <a:spcPct val="90000"/>
              </a:lnSpc>
            </a:pPr>
            <a:r>
              <a:rPr lang="en-US" sz="1400" b="1">
                <a:latin typeface="Calibri" charset="0"/>
              </a:rPr>
              <a:t>Desktops</a:t>
            </a:r>
          </a:p>
        </p:txBody>
      </p:sp>
      <p:pic>
        <p:nvPicPr>
          <p:cNvPr id="13" name="Picture 215" descr="cloud.png"/>
          <p:cNvPicPr>
            <a:picLocks noChangeAspect="1"/>
          </p:cNvPicPr>
          <p:nvPr/>
        </p:nvPicPr>
        <p:blipFill>
          <a:blip r:embed="rId4">
            <a:grayscl/>
            <a:extLst>
              <a:ext uri="{28A0092B-C50C-407E-A947-70E740481C1C}">
                <a14:useLocalDpi xmlns:a14="http://schemas.microsoft.com/office/drawing/2010/main" val="0"/>
              </a:ext>
            </a:extLst>
          </a:blip>
          <a:srcRect/>
          <a:stretch>
            <a:fillRect/>
          </a:stretch>
        </p:blipFill>
        <p:spPr bwMode="gray">
          <a:xfrm>
            <a:off x="5330825" y="2452688"/>
            <a:ext cx="871538"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2" descr="C:\Documents and Settings\Greg_Milhem\My Documents\Downloads\laptop_gre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0" y="4214813"/>
            <a:ext cx="7366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9"/>
          <p:cNvGrpSpPr>
            <a:grpSpLocks/>
          </p:cNvGrpSpPr>
          <p:nvPr/>
        </p:nvGrpSpPr>
        <p:grpSpPr bwMode="auto">
          <a:xfrm>
            <a:off x="6858000" y="4219575"/>
            <a:ext cx="773113" cy="596900"/>
            <a:chOff x="5770563" y="5506719"/>
            <a:chExt cx="975677" cy="755015"/>
          </a:xfrm>
        </p:grpSpPr>
        <p:pic>
          <p:nvPicPr>
            <p:cNvPr id="16" name="Picture 9" descr="C:\Projects\1-EndpointManagementandMobility\Campaign-Management\Images\ms_word_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0563" y="5506719"/>
              <a:ext cx="700405" cy="700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5" descr="http://icons.iconarchive.com/icons/benjigarner/softdimension/256/Excel-ic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1866" y="5547360"/>
              <a:ext cx="714374" cy="714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8" name="Picture 17" descr="http://icons.iconarchive.com/icons/musett/glow-ball/256/Glow-Ball-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6950" y="2535238"/>
            <a:ext cx="720725" cy="722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23" descr="http://icons.iconarchive.com/icons/icons-land/vista-people/256/Office-Customer-Male-Light-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6175" y="2868613"/>
            <a:ext cx="1141413"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 name="Group 24"/>
          <p:cNvGrpSpPr>
            <a:grpSpLocks/>
          </p:cNvGrpSpPr>
          <p:nvPr/>
        </p:nvGrpSpPr>
        <p:grpSpPr bwMode="auto">
          <a:xfrm>
            <a:off x="7242175" y="3370263"/>
            <a:ext cx="828675" cy="787400"/>
            <a:chOff x="7352666" y="3662942"/>
            <a:chExt cx="714373" cy="678552"/>
          </a:xfrm>
        </p:grpSpPr>
        <p:pic>
          <p:nvPicPr>
            <p:cNvPr id="21" name="Picture 2" descr="C:\Users\bca.HEADQUARTERS\Documents\My Dropbox\flemming\Exc_Solution datasheet\Phones_PNG\phoneNR1.png"/>
            <p:cNvPicPr>
              <a:picLocks noChangeAspect="1" noChangeArrowheads="1"/>
            </p:cNvPicPr>
            <p:nvPr/>
          </p:nvPicPr>
          <p:blipFill>
            <a:blip r:embed="rId10" cstate="print"/>
            <a:srcRect l="57789" t="11840" r="9537" b="8913"/>
            <a:stretch>
              <a:fillRect/>
            </a:stretch>
          </p:blipFill>
          <p:spPr bwMode="auto">
            <a:xfrm flipH="1">
              <a:off x="7848492" y="3752970"/>
              <a:ext cx="218547" cy="412630"/>
            </a:xfrm>
            <a:prstGeom prst="rect">
              <a:avLst/>
            </a:prstGeom>
            <a:noFill/>
            <a:effectLst>
              <a:reflection blurRad="6350" stA="85000" endPos="15000" dir="5400000" sy="-100000" algn="bl" rotWithShape="0"/>
            </a:effectLst>
            <a:extLst/>
          </p:spPr>
        </p:pic>
        <p:pic>
          <p:nvPicPr>
            <p:cNvPr id="22" name="Picture 25" descr="http://icons.iconarchive.com/icons/john-freeborn/ipad/256/iPad-front-askew-right-ic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52666" y="3662942"/>
              <a:ext cx="678552" cy="67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3" name="Picture 1" descr="toshiba_g61_110sa_windows7_laptop_review.jpg"/>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4438" y="2106613"/>
            <a:ext cx="819150"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7" descr="http://icons.iconarchive.com/icons/oxygen-icons.org/oxygen/256/Places-server-database-ico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92738" y="3598863"/>
            <a:ext cx="582612"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Box 3"/>
          <p:cNvSpPr txBox="1">
            <a:spLocks noChangeArrowheads="1"/>
          </p:cNvSpPr>
          <p:nvPr/>
        </p:nvSpPr>
        <p:spPr bwMode="auto">
          <a:xfrm>
            <a:off x="5392738" y="1397000"/>
            <a:ext cx="262096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Trust Comes First</a:t>
            </a:r>
            <a:endParaRPr lang="en-US" sz="1800">
              <a:solidFill>
                <a:srgbClr val="DA1F28"/>
              </a:solidFill>
            </a:endParaRPr>
          </a:p>
          <a:p>
            <a:pPr eaLnBrk="1" hangingPunct="1"/>
            <a:endParaRPr lang="en-US" sz="1800"/>
          </a:p>
        </p:txBody>
      </p:sp>
    </p:spTree>
    <p:extLst>
      <p:ext uri="{BB962C8B-B14F-4D97-AF65-F5344CB8AC3E}">
        <p14:creationId xmlns:p14="http://schemas.microsoft.com/office/powerpoint/2010/main" val="180071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81000" y="76200"/>
            <a:ext cx="8382000" cy="838200"/>
          </a:xfrm>
        </p:spPr>
        <p:txBody>
          <a:bodyPr/>
          <a:lstStyle/>
          <a:p>
            <a:pPr eaLnBrk="1" hangingPunct="1"/>
            <a:r>
              <a:rPr lang="en-US" sz="2200" dirty="0" smtClean="0"/>
              <a:t>An analogy from the “real world” (Authentication)</a:t>
            </a:r>
          </a:p>
        </p:txBody>
      </p:sp>
      <p:sp>
        <p:nvSpPr>
          <p:cNvPr id="332803" name="Rectangle 3"/>
          <p:cNvSpPr>
            <a:spLocks noGrp="1" noChangeArrowheads="1"/>
          </p:cNvSpPr>
          <p:nvPr>
            <p:ph type="body" sz="half" idx="1"/>
          </p:nvPr>
        </p:nvSpPr>
        <p:spPr/>
        <p:txBody>
          <a:bodyPr>
            <a:normAutofit lnSpcReduction="10000"/>
          </a:bodyPr>
          <a:lstStyle/>
          <a:p>
            <a:pPr eaLnBrk="1" hangingPunct="1"/>
            <a:r>
              <a:rPr lang="en-US" sz="1800" dirty="0" smtClean="0"/>
              <a:t>Credential that binds your name to an identity</a:t>
            </a:r>
          </a:p>
          <a:p>
            <a:pPr eaLnBrk="1" hangingPunct="1"/>
            <a:endParaRPr lang="en-US" sz="1800" dirty="0" smtClean="0"/>
          </a:p>
          <a:p>
            <a:pPr eaLnBrk="1" hangingPunct="1"/>
            <a:endParaRPr lang="en-US" sz="1800" dirty="0" smtClean="0"/>
          </a:p>
          <a:p>
            <a:pPr eaLnBrk="1" hangingPunct="1"/>
            <a:r>
              <a:rPr lang="en-US" sz="1800" dirty="0" smtClean="0"/>
              <a:t>You must be vetted by a trusted authority to get it</a:t>
            </a:r>
          </a:p>
          <a:p>
            <a:pPr eaLnBrk="1" hangingPunct="1"/>
            <a:endParaRPr lang="en-US" sz="1800" dirty="0" smtClean="0"/>
          </a:p>
          <a:p>
            <a:pPr eaLnBrk="1" hangingPunct="1"/>
            <a:endParaRPr lang="en-US" sz="1800" dirty="0" smtClean="0"/>
          </a:p>
          <a:p>
            <a:pPr eaLnBrk="1" hangingPunct="1"/>
            <a:r>
              <a:rPr lang="en-US" sz="1800" dirty="0" smtClean="0"/>
              <a:t>It provides you access or privileges to communities</a:t>
            </a:r>
          </a:p>
          <a:p>
            <a:pPr eaLnBrk="1" hangingPunct="1"/>
            <a:r>
              <a:rPr lang="en-US" sz="1800" dirty="0" smtClean="0"/>
              <a:t>People who did not give it to you are willing to trust it’s contents</a:t>
            </a:r>
          </a:p>
          <a:p>
            <a:pPr eaLnBrk="1" hangingPunct="1"/>
            <a:endParaRPr lang="en-US" sz="1800" dirty="0" smtClean="0"/>
          </a:p>
          <a:p>
            <a:pPr eaLnBrk="1" hangingPunct="1"/>
            <a:endParaRPr lang="en-US" sz="1800" dirty="0" smtClean="0"/>
          </a:p>
          <a:p>
            <a:pPr eaLnBrk="1" hangingPunct="1"/>
            <a:endParaRPr lang="en-US" sz="1800" dirty="0" smtClean="0"/>
          </a:p>
        </p:txBody>
      </p:sp>
      <p:pic>
        <p:nvPicPr>
          <p:cNvPr id="332806" name="Picture 6"/>
          <p:cNvPicPr>
            <a:picLocks noChangeAspect="1" noChangeArrowheads="1"/>
          </p:cNvPicPr>
          <p:nvPr/>
        </p:nvPicPr>
        <p:blipFill>
          <a:blip r:embed="rId3" cstate="print"/>
          <a:srcRect/>
          <a:stretch>
            <a:fillRect/>
          </a:stretch>
        </p:blipFill>
        <p:spPr bwMode="gray">
          <a:xfrm>
            <a:off x="4649788" y="1198563"/>
            <a:ext cx="1839912" cy="1176337"/>
          </a:xfrm>
          <a:prstGeom prst="rect">
            <a:avLst/>
          </a:prstGeom>
          <a:noFill/>
          <a:ln w="12700" algn="ctr">
            <a:noFill/>
            <a:miter lim="800000"/>
            <a:headEnd/>
            <a:tailEnd/>
          </a:ln>
        </p:spPr>
      </p:pic>
      <p:pic>
        <p:nvPicPr>
          <p:cNvPr id="332807" name="Picture 7"/>
          <p:cNvPicPr>
            <a:picLocks noChangeAspect="1" noChangeArrowheads="1"/>
          </p:cNvPicPr>
          <p:nvPr/>
        </p:nvPicPr>
        <p:blipFill>
          <a:blip r:embed="rId4" cstate="print"/>
          <a:srcRect/>
          <a:stretch>
            <a:fillRect/>
          </a:stretch>
        </p:blipFill>
        <p:spPr bwMode="gray">
          <a:xfrm>
            <a:off x="7199313" y="931863"/>
            <a:ext cx="1128712" cy="1603375"/>
          </a:xfrm>
          <a:prstGeom prst="rect">
            <a:avLst/>
          </a:prstGeom>
          <a:noFill/>
          <a:ln w="12700" algn="ctr">
            <a:noFill/>
            <a:miter lim="800000"/>
            <a:headEnd/>
            <a:tailEnd/>
          </a:ln>
        </p:spPr>
      </p:pic>
      <p:pic>
        <p:nvPicPr>
          <p:cNvPr id="332808" name="Picture 8"/>
          <p:cNvPicPr>
            <a:picLocks noChangeAspect="1" noChangeArrowheads="1"/>
          </p:cNvPicPr>
          <p:nvPr/>
        </p:nvPicPr>
        <p:blipFill>
          <a:blip r:embed="rId5" cstate="print"/>
          <a:srcRect/>
          <a:stretch>
            <a:fillRect/>
          </a:stretch>
        </p:blipFill>
        <p:spPr bwMode="gray">
          <a:xfrm>
            <a:off x="4865688" y="2725738"/>
            <a:ext cx="1438275" cy="1438275"/>
          </a:xfrm>
          <a:prstGeom prst="rect">
            <a:avLst/>
          </a:prstGeom>
          <a:noFill/>
          <a:ln w="12700" algn="ctr">
            <a:noFill/>
            <a:miter lim="800000"/>
            <a:headEnd/>
            <a:tailEnd/>
          </a:ln>
        </p:spPr>
      </p:pic>
      <p:pic>
        <p:nvPicPr>
          <p:cNvPr id="332810" name="Picture 10"/>
          <p:cNvPicPr>
            <a:picLocks noChangeAspect="1" noChangeArrowheads="1"/>
          </p:cNvPicPr>
          <p:nvPr/>
        </p:nvPicPr>
        <p:blipFill>
          <a:blip r:embed="rId6" cstate="print"/>
          <a:srcRect/>
          <a:stretch>
            <a:fillRect/>
          </a:stretch>
        </p:blipFill>
        <p:spPr bwMode="gray">
          <a:xfrm>
            <a:off x="6494463" y="2655888"/>
            <a:ext cx="2425700" cy="1549400"/>
          </a:xfrm>
          <a:prstGeom prst="rect">
            <a:avLst/>
          </a:prstGeom>
          <a:noFill/>
          <a:ln w="12700" algn="ctr">
            <a:noFill/>
            <a:miter lim="800000"/>
            <a:headEnd/>
            <a:tailEnd/>
          </a:ln>
        </p:spPr>
      </p:pic>
      <p:pic>
        <p:nvPicPr>
          <p:cNvPr id="332811" name="Picture 11"/>
          <p:cNvPicPr>
            <a:picLocks noChangeAspect="1" noChangeArrowheads="1"/>
          </p:cNvPicPr>
          <p:nvPr/>
        </p:nvPicPr>
        <p:blipFill>
          <a:blip r:embed="rId7" cstate="print"/>
          <a:srcRect/>
          <a:stretch>
            <a:fillRect/>
          </a:stretch>
        </p:blipFill>
        <p:spPr bwMode="gray">
          <a:xfrm>
            <a:off x="6686550" y="4608513"/>
            <a:ext cx="2116138" cy="1516062"/>
          </a:xfrm>
          <a:prstGeom prst="rect">
            <a:avLst/>
          </a:prstGeom>
          <a:noFill/>
          <a:ln w="12700" algn="ctr">
            <a:noFill/>
            <a:miter lim="800000"/>
            <a:headEnd/>
            <a:tailEnd/>
          </a:ln>
        </p:spPr>
      </p:pic>
      <p:pic>
        <p:nvPicPr>
          <p:cNvPr id="332812" name="Picture 12"/>
          <p:cNvPicPr>
            <a:picLocks noChangeAspect="1" noChangeArrowheads="1"/>
          </p:cNvPicPr>
          <p:nvPr/>
        </p:nvPicPr>
        <p:blipFill>
          <a:blip r:embed="rId8" cstate="print"/>
          <a:srcRect/>
          <a:stretch>
            <a:fillRect/>
          </a:stretch>
        </p:blipFill>
        <p:spPr bwMode="gray">
          <a:xfrm>
            <a:off x="4902200" y="4459288"/>
            <a:ext cx="1358900" cy="1798637"/>
          </a:xfrm>
          <a:prstGeom prst="rect">
            <a:avLst/>
          </a:prstGeom>
          <a:noFill/>
          <a:ln w="12700" algn="ctr">
            <a:noFill/>
            <a:miter lim="800000"/>
            <a:headEnd/>
            <a:tailEnd/>
          </a:ln>
        </p:spPr>
      </p:pic>
      <p:sp>
        <p:nvSpPr>
          <p:cNvPr id="12" name="Footer Placeholder 11"/>
          <p:cNvSpPr>
            <a:spLocks noGrp="1"/>
          </p:cNvSpPr>
          <p:nvPr>
            <p:ph type="ftr" sz="quarter" idx="12"/>
          </p:nvPr>
        </p:nvSpPr>
        <p:spPr/>
        <p:txBody>
          <a:bodyPr/>
          <a:lstStyle/>
          <a:p>
            <a:r>
              <a:rPr lang="en-US" smtClean="0"/>
              <a:t>PKI Basics</a:t>
            </a:r>
            <a:endParaRPr lang="en-US"/>
          </a:p>
        </p:txBody>
      </p:sp>
      <p:sp>
        <p:nvSpPr>
          <p:cNvPr id="13" name="Slide Number Placeholder 12"/>
          <p:cNvSpPr>
            <a:spLocks noGrp="1"/>
          </p:cNvSpPr>
          <p:nvPr>
            <p:ph type="sldNum" sz="quarter" idx="11"/>
          </p:nvPr>
        </p:nvSpPr>
        <p:spPr/>
        <p:txBody>
          <a:bodyPr/>
          <a:lstStyle/>
          <a:p>
            <a:fld id="{86AB9E77-0CB3-4804-8EA9-97FBA3E65968}" type="slidenum">
              <a:rPr lang="en-US" smtClean="0"/>
              <a:pPr/>
              <a:t>12</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Effect transition="in" filter="dissolve">
                                      <p:cBhvr>
                                        <p:cTn id="7" dur="500"/>
                                        <p:tgtEl>
                                          <p:spTgt spid="33280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32806"/>
                                        </p:tgtEl>
                                        <p:attrNameLst>
                                          <p:attrName>style.visibility</p:attrName>
                                        </p:attrNameLst>
                                      </p:cBhvr>
                                      <p:to>
                                        <p:strVal val="visible"/>
                                      </p:to>
                                    </p:set>
                                    <p:animEffect transition="in" filter="dissolve">
                                      <p:cBhvr>
                                        <p:cTn id="10" dur="500"/>
                                        <p:tgtEl>
                                          <p:spTgt spid="332806"/>
                                        </p:tgtEl>
                                      </p:cBhvr>
                                    </p:animEffect>
                                  </p:childTnLst>
                                </p:cTn>
                              </p:par>
                              <p:par>
                                <p:cTn id="11" presetID="9" presetClass="entr" presetSubtype="0" fill="hold" nodeType="withEffect">
                                  <p:stCondLst>
                                    <p:cond delay="0"/>
                                  </p:stCondLst>
                                  <p:childTnLst>
                                    <p:set>
                                      <p:cBhvr>
                                        <p:cTn id="12" dur="1" fill="hold">
                                          <p:stCondLst>
                                            <p:cond delay="0"/>
                                          </p:stCondLst>
                                        </p:cTn>
                                        <p:tgtEl>
                                          <p:spTgt spid="332807"/>
                                        </p:tgtEl>
                                        <p:attrNameLst>
                                          <p:attrName>style.visibility</p:attrName>
                                        </p:attrNameLst>
                                      </p:cBhvr>
                                      <p:to>
                                        <p:strVal val="visible"/>
                                      </p:to>
                                    </p:set>
                                    <p:animEffect transition="in" filter="dissolve">
                                      <p:cBhvr>
                                        <p:cTn id="13" dur="500"/>
                                        <p:tgtEl>
                                          <p:spTgt spid="33280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32803">
                                            <p:txEl>
                                              <p:pRg st="3" end="3"/>
                                            </p:txEl>
                                          </p:spTgt>
                                        </p:tgtEl>
                                        <p:attrNameLst>
                                          <p:attrName>style.visibility</p:attrName>
                                        </p:attrNameLst>
                                      </p:cBhvr>
                                      <p:to>
                                        <p:strVal val="visible"/>
                                      </p:to>
                                    </p:set>
                                    <p:animEffect transition="in" filter="dissolve">
                                      <p:cBhvr>
                                        <p:cTn id="18" dur="500"/>
                                        <p:tgtEl>
                                          <p:spTgt spid="332803">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32808"/>
                                        </p:tgtEl>
                                        <p:attrNameLst>
                                          <p:attrName>style.visibility</p:attrName>
                                        </p:attrNameLst>
                                      </p:cBhvr>
                                      <p:to>
                                        <p:strVal val="visible"/>
                                      </p:to>
                                    </p:set>
                                    <p:animEffect transition="in" filter="dissolve">
                                      <p:cBhvr>
                                        <p:cTn id="21" dur="500"/>
                                        <p:tgtEl>
                                          <p:spTgt spid="332808"/>
                                        </p:tgtEl>
                                      </p:cBhvr>
                                    </p:animEffect>
                                  </p:childTnLst>
                                </p:cTn>
                              </p:par>
                              <p:par>
                                <p:cTn id="22" presetID="9" presetClass="entr" presetSubtype="0" fill="hold" nodeType="withEffect">
                                  <p:stCondLst>
                                    <p:cond delay="0"/>
                                  </p:stCondLst>
                                  <p:childTnLst>
                                    <p:set>
                                      <p:cBhvr>
                                        <p:cTn id="23" dur="1" fill="hold">
                                          <p:stCondLst>
                                            <p:cond delay="0"/>
                                          </p:stCondLst>
                                        </p:cTn>
                                        <p:tgtEl>
                                          <p:spTgt spid="332810"/>
                                        </p:tgtEl>
                                        <p:attrNameLst>
                                          <p:attrName>style.visibility</p:attrName>
                                        </p:attrNameLst>
                                      </p:cBhvr>
                                      <p:to>
                                        <p:strVal val="visible"/>
                                      </p:to>
                                    </p:set>
                                    <p:animEffect transition="in" filter="dissolve">
                                      <p:cBhvr>
                                        <p:cTn id="24" dur="500"/>
                                        <p:tgtEl>
                                          <p:spTgt spid="3328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32803">
                                            <p:txEl>
                                              <p:pRg st="6" end="6"/>
                                            </p:txEl>
                                          </p:spTgt>
                                        </p:tgtEl>
                                        <p:attrNameLst>
                                          <p:attrName>style.visibility</p:attrName>
                                        </p:attrNameLst>
                                      </p:cBhvr>
                                      <p:to>
                                        <p:strVal val="visible"/>
                                      </p:to>
                                    </p:set>
                                    <p:animEffect transition="in" filter="dissolve">
                                      <p:cBhvr>
                                        <p:cTn id="29" dur="500"/>
                                        <p:tgtEl>
                                          <p:spTgt spid="332803">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32803">
                                            <p:txEl>
                                              <p:pRg st="7" end="7"/>
                                            </p:txEl>
                                          </p:spTgt>
                                        </p:tgtEl>
                                        <p:attrNameLst>
                                          <p:attrName>style.visibility</p:attrName>
                                        </p:attrNameLst>
                                      </p:cBhvr>
                                      <p:to>
                                        <p:strVal val="visible"/>
                                      </p:to>
                                    </p:set>
                                    <p:animEffect transition="in" filter="dissolve">
                                      <p:cBhvr>
                                        <p:cTn id="32" dur="500"/>
                                        <p:tgtEl>
                                          <p:spTgt spid="332803">
                                            <p:txEl>
                                              <p:pRg st="7" end="7"/>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32812"/>
                                        </p:tgtEl>
                                        <p:attrNameLst>
                                          <p:attrName>style.visibility</p:attrName>
                                        </p:attrNameLst>
                                      </p:cBhvr>
                                      <p:to>
                                        <p:strVal val="visible"/>
                                      </p:to>
                                    </p:set>
                                    <p:animEffect transition="in" filter="dissolve">
                                      <p:cBhvr>
                                        <p:cTn id="35" dur="500"/>
                                        <p:tgtEl>
                                          <p:spTgt spid="332812"/>
                                        </p:tgtEl>
                                      </p:cBhvr>
                                    </p:animEffect>
                                  </p:childTnLst>
                                </p:cTn>
                              </p:par>
                              <p:par>
                                <p:cTn id="36" presetID="9" presetClass="entr" presetSubtype="0" fill="hold" nodeType="withEffect">
                                  <p:stCondLst>
                                    <p:cond delay="0"/>
                                  </p:stCondLst>
                                  <p:childTnLst>
                                    <p:set>
                                      <p:cBhvr>
                                        <p:cTn id="37" dur="1" fill="hold">
                                          <p:stCondLst>
                                            <p:cond delay="0"/>
                                          </p:stCondLst>
                                        </p:cTn>
                                        <p:tgtEl>
                                          <p:spTgt spid="332811"/>
                                        </p:tgtEl>
                                        <p:attrNameLst>
                                          <p:attrName>style.visibility</p:attrName>
                                        </p:attrNameLst>
                                      </p:cBhvr>
                                      <p:to>
                                        <p:strVal val="visible"/>
                                      </p:to>
                                    </p:set>
                                    <p:animEffect transition="in" filter="dissolve">
                                      <p:cBhvr>
                                        <p:cTn id="38" dur="500"/>
                                        <p:tgtEl>
                                          <p:spTgt spid="332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0"/>
            <a:ext cx="8382000" cy="838200"/>
          </a:xfrm>
        </p:spPr>
        <p:txBody>
          <a:bodyPr/>
          <a:lstStyle/>
          <a:p>
            <a:pPr eaLnBrk="1" hangingPunct="1"/>
            <a:r>
              <a:rPr lang="en-US" sz="2200" dirty="0" smtClean="0"/>
              <a:t>Another analogy (Communication)</a:t>
            </a:r>
          </a:p>
        </p:txBody>
      </p:sp>
      <p:pic>
        <p:nvPicPr>
          <p:cNvPr id="11267" name="Picture 10"/>
          <p:cNvPicPr>
            <a:picLocks noChangeAspect="1" noChangeArrowheads="1"/>
          </p:cNvPicPr>
          <p:nvPr/>
        </p:nvPicPr>
        <p:blipFill>
          <a:blip r:embed="rId3"/>
          <a:srcRect/>
          <a:stretch>
            <a:fillRect/>
          </a:stretch>
        </p:blipFill>
        <p:spPr bwMode="gray">
          <a:xfrm>
            <a:off x="4567238" y="3424238"/>
            <a:ext cx="9525" cy="9525"/>
          </a:xfrm>
          <a:prstGeom prst="rect">
            <a:avLst/>
          </a:prstGeom>
          <a:noFill/>
          <a:ln w="12700" algn="ctr">
            <a:noFill/>
            <a:miter lim="800000"/>
            <a:headEnd/>
            <a:tailEnd/>
          </a:ln>
        </p:spPr>
      </p:pic>
      <p:pic>
        <p:nvPicPr>
          <p:cNvPr id="11268" name="Picture 11"/>
          <p:cNvPicPr>
            <a:picLocks noChangeAspect="1" noChangeArrowheads="1"/>
          </p:cNvPicPr>
          <p:nvPr/>
        </p:nvPicPr>
        <p:blipFill>
          <a:blip r:embed="rId3"/>
          <a:srcRect/>
          <a:stretch>
            <a:fillRect/>
          </a:stretch>
        </p:blipFill>
        <p:spPr bwMode="gray">
          <a:xfrm>
            <a:off x="4567238" y="3424238"/>
            <a:ext cx="9525" cy="9525"/>
          </a:xfrm>
          <a:prstGeom prst="rect">
            <a:avLst/>
          </a:prstGeom>
          <a:noFill/>
          <a:ln w="12700" algn="ctr">
            <a:noFill/>
            <a:miter lim="800000"/>
            <a:headEnd/>
            <a:tailEnd/>
          </a:ln>
        </p:spPr>
      </p:pic>
      <p:pic>
        <p:nvPicPr>
          <p:cNvPr id="11269" name="Picture 12"/>
          <p:cNvPicPr>
            <a:picLocks noChangeAspect="1" noChangeArrowheads="1"/>
          </p:cNvPicPr>
          <p:nvPr/>
        </p:nvPicPr>
        <p:blipFill>
          <a:blip r:embed="rId3"/>
          <a:srcRect/>
          <a:stretch>
            <a:fillRect/>
          </a:stretch>
        </p:blipFill>
        <p:spPr bwMode="gray">
          <a:xfrm>
            <a:off x="4567238" y="3424238"/>
            <a:ext cx="9525" cy="9525"/>
          </a:xfrm>
          <a:prstGeom prst="rect">
            <a:avLst/>
          </a:prstGeom>
          <a:noFill/>
          <a:ln w="12700" algn="ctr">
            <a:noFill/>
            <a:miter lim="800000"/>
            <a:headEnd/>
            <a:tailEnd/>
          </a:ln>
        </p:spPr>
      </p:pic>
      <p:pic>
        <p:nvPicPr>
          <p:cNvPr id="11270" name="Picture 13"/>
          <p:cNvPicPr>
            <a:picLocks noChangeAspect="1" noChangeArrowheads="1"/>
          </p:cNvPicPr>
          <p:nvPr/>
        </p:nvPicPr>
        <p:blipFill>
          <a:blip r:embed="rId3"/>
          <a:srcRect/>
          <a:stretch>
            <a:fillRect/>
          </a:stretch>
        </p:blipFill>
        <p:spPr bwMode="gray">
          <a:xfrm>
            <a:off x="4567238" y="3424238"/>
            <a:ext cx="9525" cy="9525"/>
          </a:xfrm>
          <a:prstGeom prst="rect">
            <a:avLst/>
          </a:prstGeom>
          <a:noFill/>
          <a:ln w="12700" algn="ctr">
            <a:noFill/>
            <a:miter lim="800000"/>
            <a:headEnd/>
            <a:tailEnd/>
          </a:ln>
        </p:spPr>
      </p:pic>
      <p:pic>
        <p:nvPicPr>
          <p:cNvPr id="11271" name="Picture 14"/>
          <p:cNvPicPr>
            <a:picLocks noChangeAspect="1" noChangeArrowheads="1"/>
          </p:cNvPicPr>
          <p:nvPr/>
        </p:nvPicPr>
        <p:blipFill>
          <a:blip r:embed="rId3"/>
          <a:srcRect/>
          <a:stretch>
            <a:fillRect/>
          </a:stretch>
        </p:blipFill>
        <p:spPr bwMode="gray">
          <a:xfrm>
            <a:off x="4567238" y="3424238"/>
            <a:ext cx="9525" cy="9525"/>
          </a:xfrm>
          <a:prstGeom prst="rect">
            <a:avLst/>
          </a:prstGeom>
          <a:noFill/>
          <a:ln w="12700" algn="ctr">
            <a:noFill/>
            <a:miter lim="800000"/>
            <a:headEnd/>
            <a:tailEnd/>
          </a:ln>
        </p:spPr>
      </p:pic>
      <p:pic>
        <p:nvPicPr>
          <p:cNvPr id="11272" name="Picture 16"/>
          <p:cNvPicPr>
            <a:picLocks noChangeAspect="1" noChangeArrowheads="1"/>
          </p:cNvPicPr>
          <p:nvPr/>
        </p:nvPicPr>
        <p:blipFill>
          <a:blip r:embed="rId4" cstate="print"/>
          <a:srcRect/>
          <a:stretch>
            <a:fillRect/>
          </a:stretch>
        </p:blipFill>
        <p:spPr bwMode="gray">
          <a:xfrm>
            <a:off x="3355975" y="1236663"/>
            <a:ext cx="1941513" cy="1295400"/>
          </a:xfrm>
          <a:prstGeom prst="rect">
            <a:avLst/>
          </a:prstGeom>
          <a:noFill/>
          <a:ln w="12700" algn="ctr">
            <a:noFill/>
            <a:miter lim="800000"/>
            <a:headEnd/>
            <a:tailEnd/>
          </a:ln>
        </p:spPr>
      </p:pic>
      <p:pic>
        <p:nvPicPr>
          <p:cNvPr id="11273" name="Picture 17"/>
          <p:cNvPicPr>
            <a:picLocks noChangeAspect="1" noChangeArrowheads="1"/>
          </p:cNvPicPr>
          <p:nvPr/>
        </p:nvPicPr>
        <p:blipFill>
          <a:blip r:embed="rId5" cstate="print"/>
          <a:srcRect/>
          <a:stretch>
            <a:fillRect/>
          </a:stretch>
        </p:blipFill>
        <p:spPr bwMode="gray">
          <a:xfrm>
            <a:off x="490538" y="2012950"/>
            <a:ext cx="779462" cy="685800"/>
          </a:xfrm>
          <a:prstGeom prst="rect">
            <a:avLst/>
          </a:prstGeom>
          <a:noFill/>
          <a:ln w="12700" algn="ctr">
            <a:noFill/>
            <a:miter lim="800000"/>
            <a:headEnd/>
            <a:tailEnd/>
          </a:ln>
        </p:spPr>
      </p:pic>
      <p:pic>
        <p:nvPicPr>
          <p:cNvPr id="11274" name="Picture 18"/>
          <p:cNvPicPr>
            <a:picLocks noChangeAspect="1" noChangeArrowheads="1"/>
          </p:cNvPicPr>
          <p:nvPr/>
        </p:nvPicPr>
        <p:blipFill>
          <a:blip r:embed="rId5" cstate="print"/>
          <a:srcRect/>
          <a:stretch>
            <a:fillRect/>
          </a:stretch>
        </p:blipFill>
        <p:spPr bwMode="gray">
          <a:xfrm>
            <a:off x="7178675" y="2028825"/>
            <a:ext cx="779463" cy="685800"/>
          </a:xfrm>
          <a:prstGeom prst="rect">
            <a:avLst/>
          </a:prstGeom>
          <a:noFill/>
          <a:ln w="12700" algn="ctr">
            <a:noFill/>
            <a:miter lim="800000"/>
            <a:headEnd/>
            <a:tailEnd/>
          </a:ln>
        </p:spPr>
      </p:pic>
      <p:sp>
        <p:nvSpPr>
          <p:cNvPr id="11275" name="Line 19"/>
          <p:cNvSpPr>
            <a:spLocks noChangeShapeType="1"/>
          </p:cNvSpPr>
          <p:nvPr/>
        </p:nvSpPr>
        <p:spPr bwMode="gray">
          <a:xfrm flipV="1">
            <a:off x="1568450" y="1839913"/>
            <a:ext cx="1344613" cy="587375"/>
          </a:xfrm>
          <a:prstGeom prst="line">
            <a:avLst/>
          </a:prstGeom>
          <a:noFill/>
          <a:ln w="82550">
            <a:solidFill>
              <a:schemeClr val="tx1"/>
            </a:solidFill>
            <a:round/>
            <a:headEnd/>
            <a:tailEnd type="triangle" w="med" len="med"/>
          </a:ln>
        </p:spPr>
        <p:txBody>
          <a:bodyPr wrap="none" lIns="45720" rIns="45720" anchor="ctr"/>
          <a:lstStyle/>
          <a:p>
            <a:endParaRPr lang="en-IE"/>
          </a:p>
        </p:txBody>
      </p:sp>
      <p:sp>
        <p:nvSpPr>
          <p:cNvPr id="11276" name="Line 20"/>
          <p:cNvSpPr>
            <a:spLocks noChangeShapeType="1"/>
          </p:cNvSpPr>
          <p:nvPr/>
        </p:nvSpPr>
        <p:spPr bwMode="gray">
          <a:xfrm>
            <a:off x="5502275" y="1812925"/>
            <a:ext cx="1401763" cy="541338"/>
          </a:xfrm>
          <a:prstGeom prst="line">
            <a:avLst/>
          </a:prstGeom>
          <a:noFill/>
          <a:ln w="82550">
            <a:solidFill>
              <a:schemeClr val="tx1"/>
            </a:solidFill>
            <a:round/>
            <a:headEnd/>
            <a:tailEnd type="triangle" w="med" len="med"/>
          </a:ln>
        </p:spPr>
        <p:txBody>
          <a:bodyPr wrap="none" lIns="45720" rIns="45720" anchor="ctr"/>
          <a:lstStyle/>
          <a:p>
            <a:endParaRPr lang="en-IE"/>
          </a:p>
        </p:txBody>
      </p:sp>
      <p:sp>
        <p:nvSpPr>
          <p:cNvPr id="338965" name="Rectangle 21"/>
          <p:cNvSpPr>
            <a:spLocks noGrp="1" noChangeArrowheads="1"/>
          </p:cNvSpPr>
          <p:nvPr>
            <p:ph type="body" sz="half" idx="1"/>
          </p:nvPr>
        </p:nvSpPr>
        <p:spPr>
          <a:xfrm>
            <a:off x="411163" y="3433763"/>
            <a:ext cx="7869237" cy="2382837"/>
          </a:xfrm>
          <a:noFill/>
        </p:spPr>
        <p:txBody>
          <a:bodyPr>
            <a:normAutofit lnSpcReduction="10000"/>
          </a:bodyPr>
          <a:lstStyle/>
          <a:p>
            <a:pPr eaLnBrk="1" hangingPunct="1">
              <a:lnSpc>
                <a:spcPct val="90000"/>
              </a:lnSpc>
            </a:pPr>
            <a:r>
              <a:rPr lang="en-US" sz="1800" dirty="0" smtClean="0"/>
              <a:t>Identity, Confidentiality, Integrity, and Non-repudiation</a:t>
            </a:r>
          </a:p>
          <a:p>
            <a:pPr lvl="1" eaLnBrk="1" hangingPunct="1">
              <a:lnSpc>
                <a:spcPct val="90000"/>
              </a:lnSpc>
            </a:pPr>
            <a:r>
              <a:rPr lang="en-US" sz="1600" dirty="0" smtClean="0"/>
              <a:t>Write a letter; address it; put on return address; seal it</a:t>
            </a:r>
          </a:p>
          <a:p>
            <a:pPr eaLnBrk="1" hangingPunct="1">
              <a:lnSpc>
                <a:spcPct val="90000"/>
              </a:lnSpc>
            </a:pPr>
            <a:r>
              <a:rPr lang="en-US" sz="1800" dirty="0" smtClean="0"/>
              <a:t>Routing over public Internet</a:t>
            </a:r>
          </a:p>
          <a:p>
            <a:pPr lvl="1" eaLnBrk="1" hangingPunct="1">
              <a:lnSpc>
                <a:spcPct val="90000"/>
              </a:lnSpc>
            </a:pPr>
            <a:r>
              <a:rPr lang="en-US" sz="1600" dirty="0" smtClean="0"/>
              <a:t>Drop in mailbox; USPS routes letter through many locations; drops it off</a:t>
            </a:r>
          </a:p>
          <a:p>
            <a:pPr eaLnBrk="1" hangingPunct="1">
              <a:lnSpc>
                <a:spcPct val="90000"/>
              </a:lnSpc>
            </a:pPr>
            <a:r>
              <a:rPr lang="en-US" sz="1800" dirty="0" smtClean="0"/>
              <a:t>Authentication and confirmation of confidentiality and integrity</a:t>
            </a:r>
          </a:p>
          <a:p>
            <a:pPr lvl="1" eaLnBrk="1" hangingPunct="1">
              <a:lnSpc>
                <a:spcPct val="90000"/>
              </a:lnSpc>
            </a:pPr>
            <a:r>
              <a:rPr lang="en-US" sz="1600" dirty="0" smtClean="0"/>
              <a:t>Recipient checks return address; looks at seal; reads letter</a:t>
            </a:r>
          </a:p>
          <a:p>
            <a:pPr lvl="1" eaLnBrk="1" hangingPunct="1">
              <a:lnSpc>
                <a:spcPct val="90000"/>
              </a:lnSpc>
            </a:pPr>
            <a:r>
              <a:rPr lang="en-US" sz="1600" dirty="0" smtClean="0"/>
              <a:t>(Optional) Return receipt or delivery confirmation (Non-repudiation)</a:t>
            </a:r>
          </a:p>
          <a:p>
            <a:pPr eaLnBrk="1" hangingPunct="1">
              <a:lnSpc>
                <a:spcPct val="90000"/>
              </a:lnSpc>
            </a:pPr>
            <a:endParaRPr lang="en-US" sz="1800" dirty="0" smtClean="0"/>
          </a:p>
          <a:p>
            <a:pPr eaLnBrk="1" hangingPunct="1">
              <a:lnSpc>
                <a:spcPct val="90000"/>
              </a:lnSpc>
            </a:pPr>
            <a:endParaRPr lang="en-US" sz="1800" dirty="0" smtClean="0"/>
          </a:p>
        </p:txBody>
      </p:sp>
      <p:pic>
        <p:nvPicPr>
          <p:cNvPr id="11278" name="Picture 22"/>
          <p:cNvPicPr>
            <a:picLocks noChangeAspect="1" noChangeArrowheads="1"/>
          </p:cNvPicPr>
          <p:nvPr/>
        </p:nvPicPr>
        <p:blipFill>
          <a:blip r:embed="rId6" cstate="print"/>
          <a:srcRect/>
          <a:stretch>
            <a:fillRect/>
          </a:stretch>
        </p:blipFill>
        <p:spPr bwMode="gray">
          <a:xfrm>
            <a:off x="3979863" y="944563"/>
            <a:ext cx="633412" cy="633412"/>
          </a:xfrm>
          <a:prstGeom prst="rect">
            <a:avLst/>
          </a:prstGeom>
          <a:noFill/>
          <a:ln w="12700" algn="ctr">
            <a:noFill/>
            <a:miter lim="800000"/>
            <a:headEnd/>
            <a:tailEnd/>
          </a:ln>
        </p:spPr>
      </p:pic>
      <p:sp>
        <p:nvSpPr>
          <p:cNvPr id="18" name="Footer Placeholder 17"/>
          <p:cNvSpPr>
            <a:spLocks noGrp="1"/>
          </p:cNvSpPr>
          <p:nvPr>
            <p:ph type="ftr" sz="quarter" idx="12"/>
          </p:nvPr>
        </p:nvSpPr>
        <p:spPr/>
        <p:txBody>
          <a:bodyPr/>
          <a:lstStyle/>
          <a:p>
            <a:r>
              <a:rPr lang="en-US" smtClean="0"/>
              <a:t>PKI Basics</a:t>
            </a:r>
            <a:endParaRPr lang="en-US"/>
          </a:p>
        </p:txBody>
      </p:sp>
      <p:sp>
        <p:nvSpPr>
          <p:cNvPr id="19" name="Slide Number Placeholder 18"/>
          <p:cNvSpPr>
            <a:spLocks noGrp="1"/>
          </p:cNvSpPr>
          <p:nvPr>
            <p:ph type="sldNum" sz="quarter" idx="11"/>
          </p:nvPr>
        </p:nvSpPr>
        <p:spPr/>
        <p:txBody>
          <a:bodyPr/>
          <a:lstStyle/>
          <a:p>
            <a:fld id="{86AB9E77-0CB3-4804-8EA9-97FBA3E65968}" type="slidenum">
              <a:rPr lang="en-US" smtClean="0"/>
              <a:pPr/>
              <a:t>13</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How is the electronic world different?</a:t>
            </a:r>
          </a:p>
        </p:txBody>
      </p:sp>
      <p:sp>
        <p:nvSpPr>
          <p:cNvPr id="336901" name="Rectangle 5"/>
          <p:cNvSpPr>
            <a:spLocks noGrp="1" noChangeArrowheads="1"/>
          </p:cNvSpPr>
          <p:nvPr>
            <p:ph type="body" sz="half" idx="2"/>
          </p:nvPr>
        </p:nvSpPr>
        <p:spPr>
          <a:xfrm>
            <a:off x="4516438" y="1458913"/>
            <a:ext cx="4157662" cy="4695825"/>
          </a:xfrm>
        </p:spPr>
        <p:txBody>
          <a:bodyPr/>
          <a:lstStyle/>
          <a:p>
            <a:pPr eaLnBrk="1" hangingPunct="1"/>
            <a:r>
              <a:rPr lang="en-US" sz="1800" dirty="0" smtClean="0"/>
              <a:t>You need a mechanism to support:</a:t>
            </a:r>
          </a:p>
          <a:p>
            <a:pPr lvl="1" eaLnBrk="1" hangingPunct="1"/>
            <a:r>
              <a:rPr lang="en-US" sz="1600" dirty="0" smtClean="0"/>
              <a:t>Authentication</a:t>
            </a:r>
          </a:p>
          <a:p>
            <a:pPr lvl="2" eaLnBrk="1" hangingPunct="1"/>
            <a:r>
              <a:rPr lang="en-US" sz="1400" dirty="0" smtClean="0"/>
              <a:t>Be sure you know who you are communicating with</a:t>
            </a:r>
          </a:p>
          <a:p>
            <a:pPr lvl="1" eaLnBrk="1" hangingPunct="1"/>
            <a:r>
              <a:rPr lang="en-US" sz="1600" dirty="0" smtClean="0"/>
              <a:t>Confidentiality</a:t>
            </a:r>
          </a:p>
          <a:p>
            <a:pPr lvl="2" eaLnBrk="1" hangingPunct="1"/>
            <a:r>
              <a:rPr lang="en-US" sz="1400" dirty="0" smtClean="0"/>
              <a:t>Keep secrets secret</a:t>
            </a:r>
          </a:p>
          <a:p>
            <a:pPr lvl="1" eaLnBrk="1" hangingPunct="1"/>
            <a:r>
              <a:rPr lang="en-US" sz="1600" dirty="0" smtClean="0"/>
              <a:t>Integrity</a:t>
            </a:r>
          </a:p>
          <a:p>
            <a:pPr lvl="2" eaLnBrk="1" hangingPunct="1"/>
            <a:r>
              <a:rPr lang="en-US" sz="1400" dirty="0" smtClean="0"/>
              <a:t>Be sure nothing is changed behind your back</a:t>
            </a:r>
          </a:p>
          <a:p>
            <a:pPr lvl="1" eaLnBrk="1" hangingPunct="1"/>
            <a:r>
              <a:rPr lang="en-US" sz="1600" dirty="0" smtClean="0"/>
              <a:t>Access Control</a:t>
            </a:r>
          </a:p>
          <a:p>
            <a:pPr lvl="2" eaLnBrk="1" hangingPunct="1"/>
            <a:r>
              <a:rPr lang="en-US" sz="1400" dirty="0" smtClean="0"/>
              <a:t>Control who can access what</a:t>
            </a:r>
          </a:p>
          <a:p>
            <a:pPr lvl="1" eaLnBrk="1" hangingPunct="1"/>
            <a:r>
              <a:rPr lang="en-US" sz="1600" dirty="0" smtClean="0"/>
              <a:t>Non-repudiation</a:t>
            </a:r>
          </a:p>
          <a:p>
            <a:pPr lvl="2" eaLnBrk="1" hangingPunct="1"/>
            <a:r>
              <a:rPr lang="en-US" sz="1400" dirty="0" smtClean="0"/>
              <a:t>Have the evidence in the event of a dispute</a:t>
            </a:r>
          </a:p>
          <a:p>
            <a:pPr eaLnBrk="1" hangingPunct="1"/>
            <a:endParaRPr lang="en-US" sz="1800" dirty="0" smtClean="0"/>
          </a:p>
        </p:txBody>
      </p:sp>
      <p:pic>
        <p:nvPicPr>
          <p:cNvPr id="336900" name="Picture 4"/>
          <p:cNvPicPr>
            <a:picLocks noChangeAspect="1" noChangeArrowheads="1"/>
          </p:cNvPicPr>
          <p:nvPr/>
        </p:nvPicPr>
        <p:blipFill>
          <a:blip r:embed="rId3" cstate="print"/>
          <a:srcRect/>
          <a:stretch>
            <a:fillRect/>
          </a:stretch>
        </p:blipFill>
        <p:spPr bwMode="gray">
          <a:xfrm>
            <a:off x="590550" y="2060575"/>
            <a:ext cx="3749675" cy="2808288"/>
          </a:xfrm>
          <a:prstGeom prst="rect">
            <a:avLst/>
          </a:prstGeom>
          <a:noFill/>
          <a:ln w="12700" algn="ctr">
            <a:noFill/>
            <a:miter lim="800000"/>
            <a:headEnd/>
            <a:tailEnd/>
          </a:ln>
        </p:spPr>
      </p:pic>
      <p:pic>
        <p:nvPicPr>
          <p:cNvPr id="336904" name="Picture 8"/>
          <p:cNvPicPr>
            <a:picLocks noChangeAspect="1" noChangeArrowheads="1"/>
          </p:cNvPicPr>
          <p:nvPr/>
        </p:nvPicPr>
        <p:blipFill>
          <a:blip r:embed="rId4" cstate="print"/>
          <a:srcRect/>
          <a:stretch>
            <a:fillRect/>
          </a:stretch>
        </p:blipFill>
        <p:spPr bwMode="gray">
          <a:xfrm>
            <a:off x="2614613" y="1243013"/>
            <a:ext cx="3914775" cy="4371975"/>
          </a:xfrm>
          <a:prstGeom prst="rect">
            <a:avLst/>
          </a:prstGeom>
          <a:noFill/>
          <a:ln w="12700" algn="ctr">
            <a:noFill/>
            <a:miter lim="800000"/>
            <a:headEnd/>
            <a:tailEnd/>
          </a:ln>
        </p:spPr>
      </p:pic>
      <p:sp>
        <p:nvSpPr>
          <p:cNvPr id="9" name="Footer Placeholder 8"/>
          <p:cNvSpPr>
            <a:spLocks noGrp="1"/>
          </p:cNvSpPr>
          <p:nvPr>
            <p:ph type="ftr" sz="quarter" idx="12"/>
          </p:nvPr>
        </p:nvSpPr>
        <p:spPr/>
        <p:txBody>
          <a:bodyPr/>
          <a:lstStyle/>
          <a:p>
            <a:r>
              <a:rPr lang="en-US" smtClean="0"/>
              <a:t>PKI Basics</a:t>
            </a:r>
            <a:endParaRPr lang="en-US"/>
          </a:p>
        </p:txBody>
      </p:sp>
      <p:sp>
        <p:nvSpPr>
          <p:cNvPr id="10" name="Slide Number Placeholder 9"/>
          <p:cNvSpPr>
            <a:spLocks noGrp="1"/>
          </p:cNvSpPr>
          <p:nvPr>
            <p:ph type="sldNum" sz="quarter" idx="11"/>
          </p:nvPr>
        </p:nvSpPr>
        <p:spPr/>
        <p:txBody>
          <a:bodyPr/>
          <a:lstStyle/>
          <a:p>
            <a:fld id="{86AB9E77-0CB3-4804-8EA9-97FBA3E65968}" type="slidenum">
              <a:rPr lang="en-US" smtClean="0"/>
              <a:pPr/>
              <a:t>14</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6904"/>
                                        </p:tgtEl>
                                        <p:attrNameLst>
                                          <p:attrName>style.visibility</p:attrName>
                                        </p:attrNameLst>
                                      </p:cBhvr>
                                      <p:to>
                                        <p:strVal val="visible"/>
                                      </p:to>
                                    </p:set>
                                    <p:animEffect transition="in" filter="dissolve">
                                      <p:cBhvr>
                                        <p:cTn id="7" dur="500"/>
                                        <p:tgtEl>
                                          <p:spTgt spid="33690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336904"/>
                                        </p:tgtEl>
                                      </p:cBhvr>
                                    </p:animEffect>
                                    <p:set>
                                      <p:cBhvr>
                                        <p:cTn id="12" dur="1" fill="hold">
                                          <p:stCondLst>
                                            <p:cond delay="499"/>
                                          </p:stCondLst>
                                        </p:cTn>
                                        <p:tgtEl>
                                          <p:spTgt spid="336904"/>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336900"/>
                                        </p:tgtEl>
                                        <p:attrNameLst>
                                          <p:attrName>style.visibility</p:attrName>
                                        </p:attrNameLst>
                                      </p:cBhvr>
                                      <p:to>
                                        <p:strVal val="visible"/>
                                      </p:to>
                                    </p:set>
                                    <p:animEffect transition="in" filter="dissolve">
                                      <p:cBhvr>
                                        <p:cTn id="15" dur="500"/>
                                        <p:tgtEl>
                                          <p:spTgt spid="33690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36901">
                                            <p:txEl>
                                              <p:pRg st="0" end="0"/>
                                            </p:txEl>
                                          </p:spTgt>
                                        </p:tgtEl>
                                        <p:attrNameLst>
                                          <p:attrName>style.visibility</p:attrName>
                                        </p:attrNameLst>
                                      </p:cBhvr>
                                      <p:to>
                                        <p:strVal val="visible"/>
                                      </p:to>
                                    </p:set>
                                    <p:animEffect transition="in" filter="dissolve">
                                      <p:cBhvr>
                                        <p:cTn id="20" dur="500"/>
                                        <p:tgtEl>
                                          <p:spTgt spid="336901">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36901">
                                            <p:txEl>
                                              <p:pRg st="1" end="1"/>
                                            </p:txEl>
                                          </p:spTgt>
                                        </p:tgtEl>
                                        <p:attrNameLst>
                                          <p:attrName>style.visibility</p:attrName>
                                        </p:attrNameLst>
                                      </p:cBhvr>
                                      <p:to>
                                        <p:strVal val="visible"/>
                                      </p:to>
                                    </p:set>
                                    <p:animEffect transition="in" filter="dissolve">
                                      <p:cBhvr>
                                        <p:cTn id="23" dur="500"/>
                                        <p:tgtEl>
                                          <p:spTgt spid="336901">
                                            <p:txEl>
                                              <p:pRg st="1" end="1"/>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36901">
                                            <p:txEl>
                                              <p:pRg st="2" end="2"/>
                                            </p:txEl>
                                          </p:spTgt>
                                        </p:tgtEl>
                                        <p:attrNameLst>
                                          <p:attrName>style.visibility</p:attrName>
                                        </p:attrNameLst>
                                      </p:cBhvr>
                                      <p:to>
                                        <p:strVal val="visible"/>
                                      </p:to>
                                    </p:set>
                                    <p:animEffect transition="in" filter="dissolve">
                                      <p:cBhvr>
                                        <p:cTn id="26" dur="500"/>
                                        <p:tgtEl>
                                          <p:spTgt spid="336901">
                                            <p:txEl>
                                              <p:pRg st="2" end="2"/>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36901">
                                            <p:txEl>
                                              <p:pRg st="3" end="3"/>
                                            </p:txEl>
                                          </p:spTgt>
                                        </p:tgtEl>
                                        <p:attrNameLst>
                                          <p:attrName>style.visibility</p:attrName>
                                        </p:attrNameLst>
                                      </p:cBhvr>
                                      <p:to>
                                        <p:strVal val="visible"/>
                                      </p:to>
                                    </p:set>
                                    <p:animEffect transition="in" filter="dissolve">
                                      <p:cBhvr>
                                        <p:cTn id="29" dur="500"/>
                                        <p:tgtEl>
                                          <p:spTgt spid="336901">
                                            <p:txEl>
                                              <p:pRg st="3" end="3"/>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36901">
                                            <p:txEl>
                                              <p:pRg st="4" end="4"/>
                                            </p:txEl>
                                          </p:spTgt>
                                        </p:tgtEl>
                                        <p:attrNameLst>
                                          <p:attrName>style.visibility</p:attrName>
                                        </p:attrNameLst>
                                      </p:cBhvr>
                                      <p:to>
                                        <p:strVal val="visible"/>
                                      </p:to>
                                    </p:set>
                                    <p:animEffect transition="in" filter="dissolve">
                                      <p:cBhvr>
                                        <p:cTn id="32" dur="500"/>
                                        <p:tgtEl>
                                          <p:spTgt spid="336901">
                                            <p:txEl>
                                              <p:pRg st="4" end="4"/>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36901">
                                            <p:txEl>
                                              <p:pRg st="5" end="5"/>
                                            </p:txEl>
                                          </p:spTgt>
                                        </p:tgtEl>
                                        <p:attrNameLst>
                                          <p:attrName>style.visibility</p:attrName>
                                        </p:attrNameLst>
                                      </p:cBhvr>
                                      <p:to>
                                        <p:strVal val="visible"/>
                                      </p:to>
                                    </p:set>
                                    <p:animEffect transition="in" filter="dissolve">
                                      <p:cBhvr>
                                        <p:cTn id="35" dur="500"/>
                                        <p:tgtEl>
                                          <p:spTgt spid="336901">
                                            <p:txEl>
                                              <p:pRg st="5" end="5"/>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36901">
                                            <p:txEl>
                                              <p:pRg st="6" end="6"/>
                                            </p:txEl>
                                          </p:spTgt>
                                        </p:tgtEl>
                                        <p:attrNameLst>
                                          <p:attrName>style.visibility</p:attrName>
                                        </p:attrNameLst>
                                      </p:cBhvr>
                                      <p:to>
                                        <p:strVal val="visible"/>
                                      </p:to>
                                    </p:set>
                                    <p:animEffect transition="in" filter="dissolve">
                                      <p:cBhvr>
                                        <p:cTn id="38" dur="500"/>
                                        <p:tgtEl>
                                          <p:spTgt spid="336901">
                                            <p:txEl>
                                              <p:pRg st="6" end="6"/>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36901">
                                            <p:txEl>
                                              <p:pRg st="7" end="7"/>
                                            </p:txEl>
                                          </p:spTgt>
                                        </p:tgtEl>
                                        <p:attrNameLst>
                                          <p:attrName>style.visibility</p:attrName>
                                        </p:attrNameLst>
                                      </p:cBhvr>
                                      <p:to>
                                        <p:strVal val="visible"/>
                                      </p:to>
                                    </p:set>
                                    <p:animEffect transition="in" filter="dissolve">
                                      <p:cBhvr>
                                        <p:cTn id="41" dur="500"/>
                                        <p:tgtEl>
                                          <p:spTgt spid="336901">
                                            <p:txEl>
                                              <p:pRg st="7" end="7"/>
                                            </p:txEl>
                                          </p:spTgt>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336901">
                                            <p:txEl>
                                              <p:pRg st="8" end="8"/>
                                            </p:txEl>
                                          </p:spTgt>
                                        </p:tgtEl>
                                        <p:attrNameLst>
                                          <p:attrName>style.visibility</p:attrName>
                                        </p:attrNameLst>
                                      </p:cBhvr>
                                      <p:to>
                                        <p:strVal val="visible"/>
                                      </p:to>
                                    </p:set>
                                    <p:animEffect transition="in" filter="dissolve">
                                      <p:cBhvr>
                                        <p:cTn id="44" dur="500"/>
                                        <p:tgtEl>
                                          <p:spTgt spid="336901">
                                            <p:txEl>
                                              <p:pRg st="8" end="8"/>
                                            </p:tx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336901">
                                            <p:txEl>
                                              <p:pRg st="9" end="9"/>
                                            </p:txEl>
                                          </p:spTgt>
                                        </p:tgtEl>
                                        <p:attrNameLst>
                                          <p:attrName>style.visibility</p:attrName>
                                        </p:attrNameLst>
                                      </p:cBhvr>
                                      <p:to>
                                        <p:strVal val="visible"/>
                                      </p:to>
                                    </p:set>
                                    <p:animEffect transition="in" filter="dissolve">
                                      <p:cBhvr>
                                        <p:cTn id="47" dur="500"/>
                                        <p:tgtEl>
                                          <p:spTgt spid="336901">
                                            <p:txEl>
                                              <p:pRg st="9" end="9"/>
                                            </p:txEl>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36901">
                                            <p:txEl>
                                              <p:pRg st="10" end="10"/>
                                            </p:txEl>
                                          </p:spTgt>
                                        </p:tgtEl>
                                        <p:attrNameLst>
                                          <p:attrName>style.visibility</p:attrName>
                                        </p:attrNameLst>
                                      </p:cBhvr>
                                      <p:to>
                                        <p:strVal val="visible"/>
                                      </p:to>
                                    </p:set>
                                    <p:animEffect transition="in" filter="dissolve">
                                      <p:cBhvr>
                                        <p:cTn id="50" dur="500"/>
                                        <p:tgtEl>
                                          <p:spTgt spid="33690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tIns="0" bIns="0" anchor="ctr"/>
          <a:lstStyle/>
          <a:p>
            <a:pPr eaLnBrk="1" hangingPunct="1"/>
            <a:r>
              <a:rPr lang="en-US" dirty="0" smtClean="0"/>
              <a:t>Definitions of PKI (Public Key Infrastructure)</a:t>
            </a:r>
          </a:p>
        </p:txBody>
      </p:sp>
      <p:sp>
        <p:nvSpPr>
          <p:cNvPr id="8195" name="Rectangle 3"/>
          <p:cNvSpPr>
            <a:spLocks noGrp="1" noChangeArrowheads="1"/>
          </p:cNvSpPr>
          <p:nvPr>
            <p:ph idx="4294967295"/>
          </p:nvPr>
        </p:nvSpPr>
        <p:spPr>
          <a:xfrm>
            <a:off x="228600" y="1066800"/>
            <a:ext cx="8686800" cy="4876800"/>
          </a:xfrm>
        </p:spPr>
        <p:txBody>
          <a:bodyPr/>
          <a:lstStyle/>
          <a:p>
            <a:pPr eaLnBrk="1" hangingPunct="1">
              <a:spcBef>
                <a:spcPts val="1400"/>
              </a:spcBef>
            </a:pPr>
            <a:r>
              <a:rPr lang="en-US" sz="1800" dirty="0" smtClean="0"/>
              <a:t>A system for the </a:t>
            </a:r>
            <a:r>
              <a:rPr lang="en-US" sz="1800" b="1" dirty="0" smtClean="0"/>
              <a:t>management</a:t>
            </a:r>
            <a:r>
              <a:rPr lang="en-US" sz="1800" dirty="0" smtClean="0"/>
              <a:t> of </a:t>
            </a:r>
            <a:r>
              <a:rPr lang="en-US" sz="1800" b="1" dirty="0" smtClean="0"/>
              <a:t>electronic identity credentials</a:t>
            </a:r>
            <a:r>
              <a:rPr lang="en-US" sz="1800" dirty="0" smtClean="0"/>
              <a:t> (‘digital certificates”) implemented using (“public key”) cryptography</a:t>
            </a:r>
          </a:p>
          <a:p>
            <a:pPr eaLnBrk="1" hangingPunct="1">
              <a:spcBef>
                <a:spcPts val="1400"/>
              </a:spcBef>
            </a:pPr>
            <a:r>
              <a:rPr lang="en-US" sz="1800" dirty="0" smtClean="0"/>
              <a:t>Personnel, policy, procedures, components and facilities to </a:t>
            </a:r>
            <a:r>
              <a:rPr lang="en-US" sz="1800" b="1" dirty="0" smtClean="0"/>
              <a:t>bind user names to electronic keys</a:t>
            </a:r>
            <a:r>
              <a:rPr lang="en-US" sz="1800" dirty="0" smtClean="0"/>
              <a:t> (“digital certificate”) so that applications can provide desired security services</a:t>
            </a:r>
          </a:p>
          <a:p>
            <a:pPr eaLnBrk="1" hangingPunct="1">
              <a:spcBef>
                <a:spcPts val="1400"/>
              </a:spcBef>
            </a:pPr>
            <a:r>
              <a:rPr lang="en-US" sz="1800" dirty="0" smtClean="0"/>
              <a:t>PKI enables uses of a basically </a:t>
            </a:r>
            <a:r>
              <a:rPr lang="en-US" sz="1800" b="1" dirty="0" smtClean="0"/>
              <a:t>insecure public network</a:t>
            </a:r>
            <a:r>
              <a:rPr lang="en-US" sz="1800" dirty="0" smtClean="0"/>
              <a:t> such as the Internet to </a:t>
            </a:r>
            <a:r>
              <a:rPr lang="en-US" sz="1800" b="1" dirty="0" smtClean="0"/>
              <a:t>securely and privately exchange data</a:t>
            </a:r>
            <a:r>
              <a:rPr lang="en-US" sz="1800" dirty="0" smtClean="0"/>
              <a:t> through the use of a public and private key pair obtained through a </a:t>
            </a:r>
            <a:r>
              <a:rPr lang="en-US" sz="1800" b="1" dirty="0" smtClean="0"/>
              <a:t>trusted authority</a:t>
            </a:r>
          </a:p>
          <a:p>
            <a:pPr eaLnBrk="1" hangingPunct="1">
              <a:spcBef>
                <a:spcPts val="1400"/>
              </a:spcBef>
            </a:pPr>
            <a:r>
              <a:rPr lang="en-US" sz="1800" dirty="0" smtClean="0"/>
              <a:t>A </a:t>
            </a:r>
            <a:r>
              <a:rPr lang="en-US" sz="1800" b="1" dirty="0" smtClean="0"/>
              <a:t>community of interest</a:t>
            </a:r>
            <a:r>
              <a:rPr lang="en-US" sz="1800" dirty="0" smtClean="0"/>
              <a:t> with a defined set of </a:t>
            </a:r>
            <a:r>
              <a:rPr lang="en-US" sz="1800" b="1" dirty="0" smtClean="0"/>
              <a:t>policy rules</a:t>
            </a:r>
            <a:r>
              <a:rPr lang="en-US" sz="1800" dirty="0" smtClean="0"/>
              <a:t> (“Certificate Policy”) and a set of </a:t>
            </a:r>
            <a:r>
              <a:rPr lang="en-US" sz="1800" b="1" dirty="0" smtClean="0"/>
              <a:t>operating procedures</a:t>
            </a:r>
            <a:r>
              <a:rPr lang="en-US" sz="1800" dirty="0" smtClean="0"/>
              <a:t> (“Certificate Practices Statement”) for the management of user identities and public keys</a:t>
            </a:r>
          </a:p>
        </p:txBody>
      </p:sp>
      <p:sp>
        <p:nvSpPr>
          <p:cNvPr id="4" name="Footer Placeholder 5"/>
          <p:cNvSpPr txBox="1">
            <a:spLocks/>
          </p:cNvSpPr>
          <p:nvPr/>
        </p:nvSpPr>
        <p:spPr>
          <a:xfrm>
            <a:off x="381000" y="6358518"/>
            <a:ext cx="4183380" cy="23278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7" name="Slide Number Placeholder 6"/>
          <p:cNvSpPr>
            <a:spLocks noGrp="1"/>
          </p:cNvSpPr>
          <p:nvPr>
            <p:ph type="sldNum" sz="quarter" idx="10"/>
          </p:nvPr>
        </p:nvSpPr>
        <p:spPr/>
        <p:txBody>
          <a:bodyPr/>
          <a:lstStyle/>
          <a:p>
            <a:pPr>
              <a:defRPr/>
            </a:pPr>
            <a:fld id="{46082381-925A-4C25-AB18-0C99AD89CFC0}" type="slidenum">
              <a:rPr lang="en-US" smtClean="0"/>
              <a:pPr>
                <a:defRPr/>
              </a:pPr>
              <a:t>15</a:t>
            </a:fld>
            <a:endParaRPr lang="en-US" dirty="0"/>
          </a:p>
        </p:txBody>
      </p:sp>
      <p:sp>
        <p:nvSpPr>
          <p:cNvPr id="8" name="Footer Placeholder 7"/>
          <p:cNvSpPr>
            <a:spLocks noGrp="1"/>
          </p:cNvSpPr>
          <p:nvPr>
            <p:ph type="ftr" sz="quarter" idx="11"/>
          </p:nvPr>
        </p:nvSpPr>
        <p:spPr/>
        <p:txBody>
          <a:bodyPr/>
          <a:lstStyle/>
          <a:p>
            <a:pPr>
              <a:defRPr/>
            </a:pPr>
            <a:r>
              <a:rPr lang="en-US" smtClean="0"/>
              <a:t>PKI Basics</a:t>
            </a:r>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smtClean="0"/>
              <a:t>PKI as defined by the American Bar Association</a:t>
            </a:r>
          </a:p>
        </p:txBody>
      </p:sp>
      <p:sp>
        <p:nvSpPr>
          <p:cNvPr id="9219" name="Rectangle 3"/>
          <p:cNvSpPr>
            <a:spLocks noGrp="1" noChangeArrowheads="1"/>
          </p:cNvSpPr>
          <p:nvPr>
            <p:ph type="body" idx="1"/>
          </p:nvPr>
        </p:nvSpPr>
        <p:spPr/>
        <p:txBody>
          <a:bodyPr>
            <a:normAutofit lnSpcReduction="10000"/>
          </a:bodyPr>
          <a:lstStyle/>
          <a:p>
            <a:pPr marL="0" indent="0" algn="just" eaLnBrk="1" hangingPunct="1">
              <a:buFont typeface="Wingdings" pitchFamily="2" charset="2"/>
              <a:buNone/>
            </a:pPr>
            <a:endParaRPr lang="en-US" dirty="0" smtClean="0"/>
          </a:p>
          <a:p>
            <a:pPr marL="0" indent="0" algn="just" eaLnBrk="1" hangingPunct="1">
              <a:buFont typeface="Wingdings" pitchFamily="2" charset="2"/>
              <a:buNone/>
            </a:pPr>
            <a:r>
              <a:rPr lang="en-US" dirty="0" smtClean="0"/>
              <a:t>The sum total of the </a:t>
            </a:r>
            <a:r>
              <a:rPr lang="en-US" b="1" dirty="0" smtClean="0">
                <a:solidFill>
                  <a:schemeClr val="accent2"/>
                </a:solidFill>
              </a:rPr>
              <a:t>hardware</a:t>
            </a:r>
            <a:r>
              <a:rPr lang="en-US" dirty="0" smtClean="0"/>
              <a:t>, </a:t>
            </a:r>
            <a:r>
              <a:rPr lang="en-US" b="1" dirty="0" smtClean="0">
                <a:solidFill>
                  <a:schemeClr val="accent2"/>
                </a:solidFill>
              </a:rPr>
              <a:t>software</a:t>
            </a:r>
            <a:r>
              <a:rPr lang="en-US" dirty="0" smtClean="0"/>
              <a:t>, </a:t>
            </a:r>
            <a:r>
              <a:rPr lang="en-US" b="1" dirty="0" smtClean="0">
                <a:solidFill>
                  <a:schemeClr val="accent2"/>
                </a:solidFill>
              </a:rPr>
              <a:t>people</a:t>
            </a:r>
            <a:r>
              <a:rPr lang="en-US" dirty="0" smtClean="0"/>
              <a:t>, </a:t>
            </a:r>
            <a:r>
              <a:rPr lang="en-US" b="1" dirty="0" smtClean="0">
                <a:solidFill>
                  <a:schemeClr val="accent2"/>
                </a:solidFill>
              </a:rPr>
              <a:t>processes</a:t>
            </a:r>
            <a:r>
              <a:rPr lang="en-US" dirty="0" smtClean="0"/>
              <a:t>, and </a:t>
            </a:r>
            <a:r>
              <a:rPr lang="en-US" b="1" dirty="0" smtClean="0">
                <a:solidFill>
                  <a:schemeClr val="accent2"/>
                </a:solidFill>
              </a:rPr>
              <a:t>policies</a:t>
            </a:r>
            <a:r>
              <a:rPr lang="en-US" dirty="0" smtClean="0"/>
              <a:t> that, together, using the technology of asymmetric cryptography, facilitate the creation of a </a:t>
            </a:r>
            <a:r>
              <a:rPr lang="en-US" b="1" dirty="0" smtClean="0">
                <a:solidFill>
                  <a:schemeClr val="accent1"/>
                </a:solidFill>
              </a:rPr>
              <a:t>verifiable association between a public key</a:t>
            </a:r>
            <a:r>
              <a:rPr lang="en-US" dirty="0" smtClean="0"/>
              <a:t> (the public component of an asymmetric key pair) and the identity (and/or other attributes) of the </a:t>
            </a:r>
            <a:r>
              <a:rPr lang="en-US" b="1" dirty="0" smtClean="0">
                <a:solidFill>
                  <a:schemeClr val="accent1"/>
                </a:solidFill>
              </a:rPr>
              <a:t>holder of the corresponding private key</a:t>
            </a:r>
            <a:r>
              <a:rPr lang="en-US" dirty="0" smtClean="0"/>
              <a:t> (the private component of that pair), for uses such as </a:t>
            </a:r>
            <a:r>
              <a:rPr lang="en-US" b="1" dirty="0" smtClean="0">
                <a:solidFill>
                  <a:schemeClr val="hlink"/>
                </a:solidFill>
              </a:rPr>
              <a:t>authenticating</a:t>
            </a:r>
            <a:r>
              <a:rPr lang="en-US" dirty="0" smtClean="0"/>
              <a:t> the identity of a specific entity, ensuring the </a:t>
            </a:r>
            <a:r>
              <a:rPr lang="en-US" b="1" dirty="0" smtClean="0">
                <a:solidFill>
                  <a:schemeClr val="hlink"/>
                </a:solidFill>
              </a:rPr>
              <a:t>integrity</a:t>
            </a:r>
            <a:r>
              <a:rPr lang="en-US" dirty="0" smtClean="0"/>
              <a:t> of information, providing support for </a:t>
            </a:r>
            <a:r>
              <a:rPr lang="en-US" b="1" dirty="0" err="1" smtClean="0">
                <a:solidFill>
                  <a:schemeClr val="hlink"/>
                </a:solidFill>
              </a:rPr>
              <a:t>nonrepudiation</a:t>
            </a:r>
            <a:r>
              <a:rPr lang="en-US" dirty="0" smtClean="0"/>
              <a:t>, and establishing an </a:t>
            </a:r>
            <a:r>
              <a:rPr lang="en-US" b="1" dirty="0" smtClean="0">
                <a:solidFill>
                  <a:schemeClr val="hlink"/>
                </a:solidFill>
              </a:rPr>
              <a:t>encrypted</a:t>
            </a:r>
            <a:r>
              <a:rPr lang="en-US" dirty="0" smtClean="0"/>
              <a:t> communications section.</a:t>
            </a:r>
          </a:p>
          <a:p>
            <a:pPr marL="0" indent="0" algn="r" eaLnBrk="1" hangingPunct="1">
              <a:buFontTx/>
              <a:buNone/>
            </a:pPr>
            <a:r>
              <a:rPr lang="en-US" i="1" dirty="0" smtClean="0">
                <a:solidFill>
                  <a:schemeClr val="hlink"/>
                </a:solidFill>
              </a:rPr>
              <a:t>– PKI Assessment Guidelines v3.0</a:t>
            </a:r>
            <a:r>
              <a:rPr lang="en-US" dirty="0" smtClean="0"/>
              <a:t> </a:t>
            </a:r>
          </a:p>
          <a:p>
            <a:pPr marL="0" indent="0" algn="r" eaLnBrk="1" hangingPunct="1">
              <a:spcBef>
                <a:spcPct val="0"/>
              </a:spcBef>
              <a:buFontTx/>
              <a:buNone/>
            </a:pPr>
            <a:r>
              <a:rPr lang="en-US" sz="1800" dirty="0" smtClean="0"/>
              <a:t>Information Security Committee</a:t>
            </a:r>
          </a:p>
          <a:p>
            <a:pPr marL="0" indent="0" algn="r" eaLnBrk="1" hangingPunct="1">
              <a:spcBef>
                <a:spcPct val="0"/>
              </a:spcBef>
              <a:buFontTx/>
              <a:buNone/>
            </a:pPr>
            <a:r>
              <a:rPr lang="en-US" sz="1800" dirty="0" smtClean="0"/>
              <a:t>American Bar Association</a:t>
            </a:r>
          </a:p>
        </p:txBody>
      </p:sp>
      <p:sp>
        <p:nvSpPr>
          <p:cNvPr id="6" name="Footer Placeholder 5"/>
          <p:cNvSpPr>
            <a:spLocks noGrp="1"/>
          </p:cNvSpPr>
          <p:nvPr>
            <p:ph type="ftr" sz="quarter" idx="10"/>
          </p:nvPr>
        </p:nvSpPr>
        <p:spPr/>
        <p:txBody>
          <a:bodyPr/>
          <a:lstStyle/>
          <a:p>
            <a:pPr>
              <a:defRPr/>
            </a:pPr>
            <a:r>
              <a:rPr lang="en-US" smtClean="0"/>
              <a:t>PKI Basics</a:t>
            </a:r>
            <a:endParaRPr lang="en-US" dirty="0"/>
          </a:p>
        </p:txBody>
      </p:sp>
      <p:sp>
        <p:nvSpPr>
          <p:cNvPr id="7" name="Slide Number Placeholder 6"/>
          <p:cNvSpPr>
            <a:spLocks noGrp="1"/>
          </p:cNvSpPr>
          <p:nvPr>
            <p:ph type="sldNum" sz="quarter" idx="11"/>
          </p:nvPr>
        </p:nvSpPr>
        <p:spPr/>
        <p:txBody>
          <a:bodyPr/>
          <a:lstStyle/>
          <a:p>
            <a:pPr>
              <a:defRPr/>
            </a:pPr>
            <a:fld id="{446C9BED-6FD4-4BA4-B6B0-4A26058AC9EF}" type="slidenum">
              <a:rPr lang="en-US" smtClean="0"/>
              <a:pPr>
                <a:defRPr/>
              </a:pPr>
              <a:t>16</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381000" y="6358518"/>
            <a:ext cx="4183380" cy="232782"/>
          </a:xfrm>
          <a:prstGeom prst="rect">
            <a:avLst/>
          </a:prstGeom>
        </p:spPr>
        <p:txBody>
          <a:bodyPr/>
          <a:lstStyle/>
          <a:p>
            <a:pPr>
              <a:defRPr/>
            </a:pPr>
            <a:r>
              <a:rPr lang="en-US" smtClean="0"/>
              <a:t>PKI Basics</a:t>
            </a:r>
            <a:endParaRPr lang="en-US" dirty="0"/>
          </a:p>
        </p:txBody>
      </p:sp>
      <p:sp>
        <p:nvSpPr>
          <p:cNvPr id="4" name="Title 3"/>
          <p:cNvSpPr>
            <a:spLocks noGrp="1"/>
          </p:cNvSpPr>
          <p:nvPr>
            <p:ph type="ctrTitle"/>
          </p:nvPr>
        </p:nvSpPr>
        <p:spPr/>
        <p:txBody>
          <a:bodyPr/>
          <a:lstStyle/>
          <a:p>
            <a:r>
              <a:rPr lang="en-US" dirty="0" smtClean="0"/>
              <a:t>Everything you always wanted to know about keys…</a:t>
            </a:r>
            <a:endParaRPr lang="en-US" dirty="0"/>
          </a:p>
        </p:txBody>
      </p:sp>
      <p:sp>
        <p:nvSpPr>
          <p:cNvPr id="5" name="Subtitle 4"/>
          <p:cNvSpPr>
            <a:spLocks noGrp="1"/>
          </p:cNvSpPr>
          <p:nvPr>
            <p:ph type="subTitle" idx="1"/>
          </p:nvPr>
        </p:nvSpPr>
        <p:spPr/>
        <p:txBody>
          <a:bodyPr/>
          <a:lstStyle/>
          <a:p>
            <a:pPr algn="r"/>
            <a:r>
              <a:rPr lang="en-US" dirty="0" smtClean="0"/>
              <a:t>…but were afraid to ask</a:t>
            </a:r>
            <a:endParaRPr lang="en-US" dirty="0"/>
          </a:p>
        </p:txBody>
      </p:sp>
      <p:sp>
        <p:nvSpPr>
          <p:cNvPr id="6" name="Slide Number Placeholder 5"/>
          <p:cNvSpPr>
            <a:spLocks noGrp="1"/>
          </p:cNvSpPr>
          <p:nvPr>
            <p:ph type="sldNum" sz="quarter" idx="4294967295"/>
          </p:nvPr>
        </p:nvSpPr>
        <p:spPr>
          <a:xfrm>
            <a:off x="8548896" y="6397965"/>
            <a:ext cx="153888" cy="153888"/>
          </a:xfrm>
          <a:prstGeom prst="rect">
            <a:avLst/>
          </a:prstGeom>
        </p:spPr>
        <p:txBody>
          <a:bodyPr/>
          <a:lstStyle/>
          <a:p>
            <a:pPr>
              <a:defRPr/>
            </a:pPr>
            <a:fld id="{46082381-925A-4C25-AB18-0C99AD89CFC0}" type="slidenum">
              <a:rPr lang="en-US" smtClean="0"/>
              <a:pPr>
                <a:defRPr/>
              </a:pPr>
              <a:t>17</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Crypto Terminology</a:t>
            </a:r>
            <a:r>
              <a:rPr lang="en-US" baseline="30000" dirty="0" smtClean="0"/>
              <a:t>1</a:t>
            </a:r>
            <a:endParaRPr lang="en-US" baseline="30000" dirty="0"/>
          </a:p>
        </p:txBody>
      </p:sp>
      <p:sp>
        <p:nvSpPr>
          <p:cNvPr id="3" name="Footer Placeholder 2"/>
          <p:cNvSpPr>
            <a:spLocks noGrp="1"/>
          </p:cNvSpPr>
          <p:nvPr>
            <p:ph type="ftr" sz="quarter" idx="10"/>
          </p:nvPr>
        </p:nvSpPr>
        <p:spPr/>
        <p:txBody>
          <a:bodyPr/>
          <a:lstStyle/>
          <a:p>
            <a:pPr>
              <a:defRPr/>
            </a:pPr>
            <a:r>
              <a:rPr lang="en-US" smtClean="0"/>
              <a:t>PKI Basics</a:t>
            </a:r>
            <a:endParaRPr lang="en-US"/>
          </a:p>
        </p:txBody>
      </p:sp>
      <p:sp>
        <p:nvSpPr>
          <p:cNvPr id="5" name="TextBox 4"/>
          <p:cNvSpPr txBox="1"/>
          <p:nvPr/>
        </p:nvSpPr>
        <p:spPr bwMode="ltGray">
          <a:xfrm>
            <a:off x="381000" y="1143000"/>
            <a:ext cx="8305800" cy="4876800"/>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800" b="1" dirty="0" smtClean="0">
                <a:solidFill>
                  <a:schemeClr val="bg2">
                    <a:lumMod val="50000"/>
                  </a:schemeClr>
                </a:solidFill>
                <a:latin typeface="Calibri" pitchFamily="34" charset="0"/>
              </a:rPr>
              <a:t>Asymmetric algorithm</a:t>
            </a:r>
            <a:r>
              <a:rPr lang="en-US" sz="1800" i="1" dirty="0" smtClean="0">
                <a:solidFill>
                  <a:schemeClr val="bg2">
                    <a:lumMod val="50000"/>
                  </a:schemeClr>
                </a:solidFill>
                <a:latin typeface="Calibri" pitchFamily="34" charset="0"/>
              </a:rPr>
              <a:t> – </a:t>
            </a:r>
            <a:r>
              <a:rPr lang="en-US" sz="1800" dirty="0" smtClean="0">
                <a:solidFill>
                  <a:schemeClr val="bg2">
                    <a:lumMod val="50000"/>
                  </a:schemeClr>
                </a:solidFill>
                <a:latin typeface="Calibri" pitchFamily="34" charset="0"/>
              </a:rPr>
              <a:t>a key-based algorithm where the key used for encryption is different from the key used for decryption. Also called </a:t>
            </a:r>
            <a:r>
              <a:rPr lang="en-US" sz="1800" b="1" dirty="0" smtClean="0">
                <a:solidFill>
                  <a:schemeClr val="bg2">
                    <a:lumMod val="50000"/>
                  </a:schemeClr>
                </a:solidFill>
                <a:latin typeface="Calibri" pitchFamily="34" charset="0"/>
              </a:rPr>
              <a:t>public-key algorithm</a:t>
            </a:r>
            <a:r>
              <a:rPr lang="en-US" sz="1800" dirty="0" smtClean="0">
                <a:solidFill>
                  <a:schemeClr val="bg2">
                    <a:lumMod val="50000"/>
                  </a:schemeClr>
                </a:solidFill>
                <a:latin typeface="Calibri" pitchFamily="34" charset="0"/>
              </a:rPr>
              <a:t>.</a:t>
            </a:r>
            <a:endParaRPr lang="en-US" sz="1800" b="1" dirty="0" smtClean="0">
              <a:solidFill>
                <a:schemeClr val="bg2">
                  <a:lumMod val="50000"/>
                </a:schemeClr>
              </a:solidFill>
              <a:latin typeface="Calibri" pitchFamily="34" charset="0"/>
            </a:endParaRPr>
          </a:p>
          <a:p>
            <a:pPr algn="l">
              <a:lnSpc>
                <a:spcPct val="90000"/>
              </a:lnSpc>
              <a:spcBef>
                <a:spcPts val="0"/>
              </a:spcBef>
              <a:spcAft>
                <a:spcPts val="800"/>
              </a:spcAft>
            </a:pPr>
            <a:r>
              <a:rPr lang="en-US" sz="1800" b="1" dirty="0" smtClean="0">
                <a:solidFill>
                  <a:schemeClr val="bg2">
                    <a:lumMod val="50000"/>
                  </a:schemeClr>
                </a:solidFill>
                <a:latin typeface="Calibri" pitchFamily="34" charset="0"/>
              </a:rPr>
              <a:t>Ciphertext</a:t>
            </a:r>
            <a:r>
              <a:rPr lang="en-US" sz="1800" dirty="0" smtClean="0">
                <a:solidFill>
                  <a:schemeClr val="bg2">
                    <a:lumMod val="50000"/>
                  </a:schemeClr>
                </a:solidFill>
                <a:latin typeface="Calibri" pitchFamily="34" charset="0"/>
              </a:rPr>
              <a:t> - the result of encryption performed on plaintext using a cipher.</a:t>
            </a:r>
            <a:endParaRPr lang="en-US" sz="1800" b="1" dirty="0" smtClean="0">
              <a:solidFill>
                <a:schemeClr val="bg2">
                  <a:lumMod val="50000"/>
                </a:schemeClr>
              </a:solidFill>
              <a:latin typeface="Calibri" pitchFamily="34" charset="0"/>
            </a:endParaRPr>
          </a:p>
          <a:p>
            <a:pPr algn="l">
              <a:lnSpc>
                <a:spcPct val="90000"/>
              </a:lnSpc>
              <a:spcBef>
                <a:spcPts val="0"/>
              </a:spcBef>
              <a:spcAft>
                <a:spcPts val="800"/>
              </a:spcAft>
            </a:pPr>
            <a:r>
              <a:rPr lang="en-US" sz="1800" b="1" dirty="0" smtClean="0">
                <a:solidFill>
                  <a:schemeClr val="bg2">
                    <a:lumMod val="50000"/>
                  </a:schemeClr>
                </a:solidFill>
                <a:latin typeface="Calibri" pitchFamily="34" charset="0"/>
              </a:rPr>
              <a:t>Cryptographic algorithm</a:t>
            </a:r>
            <a:r>
              <a:rPr lang="en-US" sz="1800" dirty="0" smtClean="0">
                <a:solidFill>
                  <a:schemeClr val="bg2">
                    <a:lumMod val="50000"/>
                  </a:schemeClr>
                </a:solidFill>
                <a:latin typeface="Calibri" pitchFamily="34" charset="0"/>
              </a:rPr>
              <a:t> – also called a </a:t>
            </a:r>
            <a:r>
              <a:rPr lang="en-US" sz="1800" b="1" dirty="0" smtClean="0">
                <a:solidFill>
                  <a:schemeClr val="bg2">
                    <a:lumMod val="50000"/>
                  </a:schemeClr>
                </a:solidFill>
                <a:latin typeface="Calibri" pitchFamily="34" charset="0"/>
              </a:rPr>
              <a:t>cipher</a:t>
            </a:r>
            <a:r>
              <a:rPr lang="en-US" sz="1800" dirty="0" smtClean="0">
                <a:solidFill>
                  <a:schemeClr val="bg2">
                    <a:lumMod val="50000"/>
                  </a:schemeClr>
                </a:solidFill>
                <a:latin typeface="Calibri" pitchFamily="34" charset="0"/>
              </a:rPr>
              <a:t>, is the mathematical function used for encryption and decryption. Generally there are two related functions, one for encryption and the other for decryption.</a:t>
            </a:r>
          </a:p>
          <a:p>
            <a:pPr algn="l">
              <a:lnSpc>
                <a:spcPct val="90000"/>
              </a:lnSpc>
              <a:spcBef>
                <a:spcPts val="0"/>
              </a:spcBef>
              <a:spcAft>
                <a:spcPts val="800"/>
              </a:spcAft>
            </a:pPr>
            <a:r>
              <a:rPr lang="en-US" sz="1800" b="1" dirty="0" smtClean="0">
                <a:solidFill>
                  <a:schemeClr val="bg2">
                    <a:lumMod val="50000"/>
                  </a:schemeClr>
                </a:solidFill>
                <a:latin typeface="Calibri" pitchFamily="34" charset="0"/>
              </a:rPr>
              <a:t>Cryptography </a:t>
            </a:r>
            <a:r>
              <a:rPr lang="en-US" sz="1800" dirty="0" smtClean="0">
                <a:solidFill>
                  <a:schemeClr val="bg2">
                    <a:lumMod val="50000"/>
                  </a:schemeClr>
                </a:solidFill>
                <a:latin typeface="Calibri" pitchFamily="34" charset="0"/>
              </a:rPr>
              <a:t> - the art and science of keeping messages secure.</a:t>
            </a:r>
            <a:endParaRPr lang="en-US" sz="1800" b="1" dirty="0" smtClean="0">
              <a:solidFill>
                <a:schemeClr val="bg2">
                  <a:lumMod val="50000"/>
                </a:schemeClr>
              </a:solidFill>
              <a:latin typeface="Calibri" pitchFamily="34" charset="0"/>
            </a:endParaRPr>
          </a:p>
          <a:p>
            <a:pPr algn="l">
              <a:lnSpc>
                <a:spcPct val="90000"/>
              </a:lnSpc>
              <a:spcBef>
                <a:spcPts val="0"/>
              </a:spcBef>
              <a:spcAft>
                <a:spcPts val="800"/>
              </a:spcAft>
            </a:pPr>
            <a:r>
              <a:rPr lang="en-US" sz="1800" b="1" dirty="0" smtClean="0">
                <a:solidFill>
                  <a:schemeClr val="bg2">
                    <a:lumMod val="50000"/>
                  </a:schemeClr>
                </a:solidFill>
                <a:latin typeface="Calibri" pitchFamily="34" charset="0"/>
              </a:rPr>
              <a:t>Cryptosystem</a:t>
            </a:r>
            <a:r>
              <a:rPr lang="en-US" sz="1800" dirty="0" smtClean="0">
                <a:solidFill>
                  <a:schemeClr val="bg2">
                    <a:lumMod val="50000"/>
                  </a:schemeClr>
                </a:solidFill>
                <a:latin typeface="Calibri" pitchFamily="34" charset="0"/>
              </a:rPr>
              <a:t> – an algorithm, plus all possible plaintexts, </a:t>
            </a:r>
            <a:r>
              <a:rPr lang="en-US" sz="1800" dirty="0" err="1" smtClean="0">
                <a:solidFill>
                  <a:schemeClr val="bg2">
                    <a:lumMod val="50000"/>
                  </a:schemeClr>
                </a:solidFill>
                <a:latin typeface="Calibri" pitchFamily="34" charset="0"/>
              </a:rPr>
              <a:t>ciphertexts</a:t>
            </a:r>
            <a:r>
              <a:rPr lang="en-US" sz="1800" dirty="0" smtClean="0">
                <a:solidFill>
                  <a:schemeClr val="bg2">
                    <a:lumMod val="50000"/>
                  </a:schemeClr>
                </a:solidFill>
                <a:latin typeface="Calibri" pitchFamily="34" charset="0"/>
              </a:rPr>
              <a:t>, and keys.</a:t>
            </a:r>
            <a:endParaRPr lang="en-US" sz="1800" b="1" dirty="0" smtClean="0">
              <a:solidFill>
                <a:schemeClr val="bg2">
                  <a:lumMod val="50000"/>
                </a:schemeClr>
              </a:solidFill>
              <a:latin typeface="Calibri" pitchFamily="34" charset="0"/>
            </a:endParaRPr>
          </a:p>
          <a:p>
            <a:pPr algn="l">
              <a:lnSpc>
                <a:spcPct val="90000"/>
              </a:lnSpc>
              <a:spcBef>
                <a:spcPts val="0"/>
              </a:spcBef>
              <a:spcAft>
                <a:spcPts val="800"/>
              </a:spcAft>
            </a:pPr>
            <a:r>
              <a:rPr lang="en-US" sz="1800" b="1" dirty="0" smtClean="0">
                <a:solidFill>
                  <a:schemeClr val="bg2">
                    <a:lumMod val="50000"/>
                  </a:schemeClr>
                </a:solidFill>
                <a:latin typeface="Calibri" pitchFamily="34" charset="0"/>
              </a:rPr>
              <a:t>Decryption</a:t>
            </a:r>
            <a:r>
              <a:rPr lang="en-US" sz="1800" dirty="0" smtClean="0">
                <a:solidFill>
                  <a:schemeClr val="bg2">
                    <a:lumMod val="50000"/>
                  </a:schemeClr>
                </a:solidFill>
                <a:latin typeface="Calibri" pitchFamily="34" charset="0"/>
              </a:rPr>
              <a:t> - the inverse of encryption, is the process of turning </a:t>
            </a:r>
            <a:r>
              <a:rPr lang="en-US" sz="1800" dirty="0" err="1" smtClean="0">
                <a:solidFill>
                  <a:schemeClr val="bg2">
                    <a:lumMod val="50000"/>
                  </a:schemeClr>
                </a:solidFill>
                <a:latin typeface="Calibri" pitchFamily="34" charset="0"/>
              </a:rPr>
              <a:t>ciphertext</a:t>
            </a:r>
            <a:r>
              <a:rPr lang="en-US" sz="1800" dirty="0" smtClean="0">
                <a:solidFill>
                  <a:schemeClr val="bg2">
                    <a:lumMod val="50000"/>
                  </a:schemeClr>
                </a:solidFill>
                <a:latin typeface="Calibri" pitchFamily="34" charset="0"/>
              </a:rPr>
              <a:t> into readable plaintext.</a:t>
            </a:r>
            <a:endParaRPr lang="en-US" sz="1800" b="1" dirty="0" smtClean="0">
              <a:solidFill>
                <a:schemeClr val="bg2">
                  <a:lumMod val="50000"/>
                </a:schemeClr>
              </a:solidFill>
              <a:latin typeface="Calibri" pitchFamily="34" charset="0"/>
            </a:endParaRPr>
          </a:p>
          <a:p>
            <a:pPr algn="l">
              <a:lnSpc>
                <a:spcPct val="90000"/>
              </a:lnSpc>
              <a:spcBef>
                <a:spcPts val="0"/>
              </a:spcBef>
              <a:spcAft>
                <a:spcPts val="800"/>
              </a:spcAft>
            </a:pPr>
            <a:r>
              <a:rPr lang="en-US" sz="1800" b="1" dirty="0" smtClean="0">
                <a:solidFill>
                  <a:schemeClr val="bg2">
                    <a:lumMod val="50000"/>
                  </a:schemeClr>
                </a:solidFill>
                <a:latin typeface="Calibri" pitchFamily="34" charset="0"/>
              </a:rPr>
              <a:t>Encryption</a:t>
            </a:r>
            <a:r>
              <a:rPr lang="en-US" sz="1800" dirty="0" smtClean="0">
                <a:solidFill>
                  <a:schemeClr val="bg2">
                    <a:lumMod val="50000"/>
                  </a:schemeClr>
                </a:solidFill>
                <a:latin typeface="Calibri" pitchFamily="34" charset="0"/>
              </a:rPr>
              <a:t> - the process of transforming plaintext, using a cipher, to make it unreadable to anyone except those possessing the key.</a:t>
            </a:r>
          </a:p>
          <a:p>
            <a:pPr algn="l">
              <a:lnSpc>
                <a:spcPct val="90000"/>
              </a:lnSpc>
              <a:spcBef>
                <a:spcPts val="0"/>
              </a:spcBef>
              <a:spcAft>
                <a:spcPts val="800"/>
              </a:spcAft>
            </a:pPr>
            <a:r>
              <a:rPr lang="en-US" sz="1800" b="1" dirty="0" smtClean="0">
                <a:solidFill>
                  <a:schemeClr val="bg2">
                    <a:lumMod val="50000"/>
                  </a:schemeClr>
                </a:solidFill>
                <a:latin typeface="Calibri" pitchFamily="34" charset="0"/>
              </a:rPr>
              <a:t>Hash function</a:t>
            </a:r>
            <a:r>
              <a:rPr lang="en-US" sz="1800" dirty="0" smtClean="0">
                <a:solidFill>
                  <a:schemeClr val="bg2">
                    <a:lumMod val="50000"/>
                  </a:schemeClr>
                </a:solidFill>
                <a:latin typeface="Calibri" pitchFamily="34" charset="0"/>
              </a:rPr>
              <a:t> – a function, mathematical or otherwise, that takes a variable-length input string (called a </a:t>
            </a:r>
            <a:r>
              <a:rPr lang="en-US" sz="1800" b="1" dirty="0" smtClean="0">
                <a:solidFill>
                  <a:schemeClr val="bg2">
                    <a:lumMod val="50000"/>
                  </a:schemeClr>
                </a:solidFill>
                <a:latin typeface="Calibri" pitchFamily="34" charset="0"/>
              </a:rPr>
              <a:t>pre-image</a:t>
            </a:r>
            <a:r>
              <a:rPr lang="en-US" sz="1800" dirty="0" smtClean="0">
                <a:solidFill>
                  <a:schemeClr val="bg2">
                    <a:lumMod val="50000"/>
                  </a:schemeClr>
                </a:solidFill>
                <a:latin typeface="Calibri" pitchFamily="34" charset="0"/>
              </a:rPr>
              <a:t>) and converts it to a fixed-length (generally smaller) output string (called a </a:t>
            </a:r>
            <a:r>
              <a:rPr lang="en-US" sz="1800" b="1" dirty="0" smtClean="0">
                <a:solidFill>
                  <a:schemeClr val="bg2">
                    <a:lumMod val="50000"/>
                  </a:schemeClr>
                </a:solidFill>
                <a:latin typeface="Calibri" pitchFamily="34" charset="0"/>
              </a:rPr>
              <a:t>hash value</a:t>
            </a:r>
            <a:r>
              <a:rPr lang="en-US" sz="1800" dirty="0" smtClean="0">
                <a:solidFill>
                  <a:schemeClr val="bg2">
                    <a:lumMod val="50000"/>
                  </a:schemeClr>
                </a:solidFill>
                <a:latin typeface="Calibri" pitchFamily="34" charset="0"/>
              </a:rPr>
              <a:t>). Also called compression function, contraction function, message digest, fingerprint, cryptographic checksum, message integrity check (MIC), and  manipulation detection code (MDC).</a:t>
            </a:r>
            <a:endParaRPr lang="en-US" sz="1800" b="1" dirty="0" smtClean="0">
              <a:solidFill>
                <a:schemeClr val="bg2">
                  <a:lumMod val="50000"/>
                </a:schemeClr>
              </a:solidFill>
              <a:latin typeface="Calibri" pitchFamily="34" charset="0"/>
            </a:endParaRPr>
          </a:p>
        </p:txBody>
      </p:sp>
      <p:sp>
        <p:nvSpPr>
          <p:cNvPr id="6" name="Slide Number Placeholder 5"/>
          <p:cNvSpPr>
            <a:spLocks noGrp="1"/>
          </p:cNvSpPr>
          <p:nvPr>
            <p:ph type="sldNum" sz="quarter" idx="11"/>
          </p:nvPr>
        </p:nvSpPr>
        <p:spPr/>
        <p:txBody>
          <a:bodyPr/>
          <a:lstStyle/>
          <a:p>
            <a:pPr>
              <a:defRPr/>
            </a:pPr>
            <a:fld id="{446C9BED-6FD4-4BA4-B6B0-4A26058AC9EF}" type="slidenum">
              <a:rPr lang="en-US" smtClean="0"/>
              <a:pPr>
                <a:defRPr/>
              </a:pPr>
              <a:t>18</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Crypto Terminology</a:t>
            </a:r>
            <a:r>
              <a:rPr lang="en-US" baseline="30000" dirty="0" smtClean="0"/>
              <a:t>1</a:t>
            </a:r>
            <a:r>
              <a:rPr lang="en-US" dirty="0" smtClean="0"/>
              <a:t> </a:t>
            </a:r>
            <a:r>
              <a:rPr lang="en-US" sz="2000" b="0" dirty="0" smtClean="0"/>
              <a:t>(cont.)</a:t>
            </a:r>
            <a:endParaRPr lang="en-US" b="0" dirty="0"/>
          </a:p>
        </p:txBody>
      </p:sp>
      <p:sp>
        <p:nvSpPr>
          <p:cNvPr id="3" name="Footer Placeholder 2"/>
          <p:cNvSpPr>
            <a:spLocks noGrp="1"/>
          </p:cNvSpPr>
          <p:nvPr>
            <p:ph type="ftr" sz="quarter" idx="10"/>
          </p:nvPr>
        </p:nvSpPr>
        <p:spPr/>
        <p:txBody>
          <a:bodyPr/>
          <a:lstStyle/>
          <a:p>
            <a:pPr>
              <a:defRPr/>
            </a:pPr>
            <a:r>
              <a:rPr lang="en-US" smtClean="0"/>
              <a:t>PKI Basics</a:t>
            </a:r>
            <a:endParaRPr lang="en-US"/>
          </a:p>
        </p:txBody>
      </p:sp>
      <p:sp>
        <p:nvSpPr>
          <p:cNvPr id="5" name="TextBox 4"/>
          <p:cNvSpPr txBox="1"/>
          <p:nvPr/>
        </p:nvSpPr>
        <p:spPr bwMode="ltGray">
          <a:xfrm>
            <a:off x="381000" y="1143000"/>
            <a:ext cx="8305800" cy="4876800"/>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800" b="1" dirty="0" smtClean="0">
                <a:solidFill>
                  <a:schemeClr val="bg2">
                    <a:lumMod val="50000"/>
                  </a:schemeClr>
                </a:solidFill>
                <a:latin typeface="Calibri" pitchFamily="34" charset="0"/>
              </a:rPr>
              <a:t>Key</a:t>
            </a:r>
            <a:r>
              <a:rPr lang="en-US" sz="1800" dirty="0" smtClean="0">
                <a:solidFill>
                  <a:schemeClr val="bg2">
                    <a:lumMod val="50000"/>
                  </a:schemeClr>
                </a:solidFill>
                <a:latin typeface="Calibri" pitchFamily="34" charset="0"/>
              </a:rPr>
              <a:t> – a parameter that determines the functional output of a cipher</a:t>
            </a:r>
          </a:p>
          <a:p>
            <a:pPr algn="l">
              <a:lnSpc>
                <a:spcPct val="90000"/>
              </a:lnSpc>
              <a:spcBef>
                <a:spcPts val="0"/>
              </a:spcBef>
              <a:spcAft>
                <a:spcPts val="800"/>
              </a:spcAft>
            </a:pPr>
            <a:r>
              <a:rPr lang="en-US" sz="1800" b="1" dirty="0" smtClean="0">
                <a:solidFill>
                  <a:schemeClr val="bg2">
                    <a:lumMod val="50000"/>
                  </a:schemeClr>
                </a:solidFill>
                <a:latin typeface="Calibri" pitchFamily="34" charset="0"/>
              </a:rPr>
              <a:t>Key-based algorithm</a:t>
            </a:r>
            <a:r>
              <a:rPr lang="en-US" sz="1800" dirty="0" smtClean="0">
                <a:solidFill>
                  <a:schemeClr val="bg2">
                    <a:lumMod val="50000"/>
                  </a:schemeClr>
                </a:solidFill>
                <a:latin typeface="Calibri" pitchFamily="34" charset="0"/>
              </a:rPr>
              <a:t> – an algorithm whose security is based in the key and not the details of the algorithm. The algorithm can be published and analyzed.</a:t>
            </a:r>
            <a:endParaRPr lang="en-US" sz="1800" b="1" dirty="0" smtClean="0">
              <a:solidFill>
                <a:schemeClr val="bg2">
                  <a:lumMod val="50000"/>
                </a:schemeClr>
              </a:solidFill>
              <a:latin typeface="Calibri" pitchFamily="34" charset="0"/>
            </a:endParaRPr>
          </a:p>
          <a:p>
            <a:pPr algn="l">
              <a:lnSpc>
                <a:spcPct val="90000"/>
              </a:lnSpc>
              <a:spcBef>
                <a:spcPts val="0"/>
              </a:spcBef>
              <a:spcAft>
                <a:spcPts val="800"/>
              </a:spcAft>
            </a:pPr>
            <a:r>
              <a:rPr lang="en-US" sz="1800" b="1" dirty="0" smtClean="0">
                <a:solidFill>
                  <a:schemeClr val="bg2">
                    <a:lumMod val="50000"/>
                  </a:schemeClr>
                </a:solidFill>
                <a:latin typeface="Calibri" pitchFamily="34" charset="0"/>
              </a:rPr>
              <a:t>Message authentication code</a:t>
            </a:r>
            <a:r>
              <a:rPr lang="en-US" sz="1800" dirty="0" smtClean="0">
                <a:solidFill>
                  <a:schemeClr val="bg2">
                    <a:lumMod val="50000"/>
                  </a:schemeClr>
                </a:solidFill>
                <a:latin typeface="Calibri" pitchFamily="34" charset="0"/>
              </a:rPr>
              <a:t> – (MAC), also known as a data authentication code (DAC), is a one-way hash function with the addition of a secret key. The theory is exactly the same as hash functions, except only someone with the key can verify the has value.</a:t>
            </a:r>
            <a:endParaRPr lang="en-US" sz="1800" b="1" dirty="0" smtClean="0">
              <a:solidFill>
                <a:schemeClr val="bg2">
                  <a:lumMod val="50000"/>
                </a:schemeClr>
              </a:solidFill>
              <a:latin typeface="Calibri" pitchFamily="34" charset="0"/>
            </a:endParaRPr>
          </a:p>
          <a:p>
            <a:pPr algn="l">
              <a:lnSpc>
                <a:spcPct val="90000"/>
              </a:lnSpc>
              <a:spcBef>
                <a:spcPts val="0"/>
              </a:spcBef>
              <a:spcAft>
                <a:spcPts val="800"/>
              </a:spcAft>
            </a:pPr>
            <a:r>
              <a:rPr lang="en-US" sz="1800" b="1" dirty="0" smtClean="0">
                <a:solidFill>
                  <a:schemeClr val="bg2">
                    <a:lumMod val="50000"/>
                  </a:schemeClr>
                </a:solidFill>
                <a:latin typeface="Calibri" pitchFamily="34" charset="0"/>
              </a:rPr>
              <a:t>Plaintext - </a:t>
            </a:r>
            <a:r>
              <a:rPr lang="en-US" sz="1800" dirty="0" smtClean="0">
                <a:solidFill>
                  <a:schemeClr val="bg2">
                    <a:lumMod val="50000"/>
                  </a:schemeClr>
                </a:solidFill>
                <a:latin typeface="Calibri" pitchFamily="34" charset="0"/>
              </a:rPr>
              <a:t>a message, also called </a:t>
            </a:r>
            <a:r>
              <a:rPr lang="en-US" sz="1800" dirty="0" err="1" smtClean="0">
                <a:solidFill>
                  <a:schemeClr val="bg2">
                    <a:lumMod val="50000"/>
                  </a:schemeClr>
                </a:solidFill>
                <a:latin typeface="Calibri" pitchFamily="34" charset="0"/>
              </a:rPr>
              <a:t>cleartext</a:t>
            </a:r>
            <a:r>
              <a:rPr lang="en-US" sz="1800" dirty="0" smtClean="0">
                <a:solidFill>
                  <a:schemeClr val="bg2">
                    <a:lumMod val="50000"/>
                  </a:schemeClr>
                </a:solidFill>
                <a:latin typeface="Calibri" pitchFamily="34" charset="0"/>
              </a:rPr>
              <a:t>.</a:t>
            </a:r>
          </a:p>
          <a:p>
            <a:pPr algn="l">
              <a:lnSpc>
                <a:spcPct val="90000"/>
              </a:lnSpc>
              <a:spcBef>
                <a:spcPts val="0"/>
              </a:spcBef>
              <a:spcAft>
                <a:spcPts val="800"/>
              </a:spcAft>
            </a:pPr>
            <a:r>
              <a:rPr lang="en-US" sz="1800" b="1" dirty="0" smtClean="0">
                <a:solidFill>
                  <a:schemeClr val="bg2">
                    <a:lumMod val="50000"/>
                  </a:schemeClr>
                </a:solidFill>
                <a:latin typeface="Calibri" pitchFamily="34" charset="0"/>
              </a:rPr>
              <a:t>Public-key algorithm</a:t>
            </a:r>
            <a:r>
              <a:rPr lang="en-US" sz="1800" i="1" dirty="0" smtClean="0">
                <a:solidFill>
                  <a:schemeClr val="bg2">
                    <a:lumMod val="50000"/>
                  </a:schemeClr>
                </a:solidFill>
                <a:latin typeface="Calibri" pitchFamily="34" charset="0"/>
              </a:rPr>
              <a:t> – </a:t>
            </a:r>
            <a:r>
              <a:rPr lang="en-US" sz="1800" dirty="0" smtClean="0">
                <a:solidFill>
                  <a:schemeClr val="bg2">
                    <a:lumMod val="50000"/>
                  </a:schemeClr>
                </a:solidFill>
                <a:latin typeface="Calibri" pitchFamily="34" charset="0"/>
              </a:rPr>
              <a:t>a key-based algorithm where the key used for encryption is different from the key used for decryption. Also called </a:t>
            </a:r>
            <a:r>
              <a:rPr lang="en-US" sz="1800" b="1" dirty="0" smtClean="0">
                <a:solidFill>
                  <a:schemeClr val="bg2">
                    <a:lumMod val="50000"/>
                  </a:schemeClr>
                </a:solidFill>
                <a:latin typeface="Calibri" pitchFamily="34" charset="0"/>
              </a:rPr>
              <a:t>asymmetric algorithm</a:t>
            </a:r>
            <a:r>
              <a:rPr lang="en-US" sz="1800" dirty="0" smtClean="0">
                <a:solidFill>
                  <a:schemeClr val="bg2">
                    <a:lumMod val="50000"/>
                  </a:schemeClr>
                </a:solidFill>
                <a:latin typeface="Calibri" pitchFamily="34" charset="0"/>
              </a:rPr>
              <a:t>.</a:t>
            </a:r>
            <a:endParaRPr lang="en-US" sz="1800" b="1" dirty="0" smtClean="0">
              <a:solidFill>
                <a:schemeClr val="bg2">
                  <a:lumMod val="50000"/>
                </a:schemeClr>
              </a:solidFill>
              <a:latin typeface="Calibri" pitchFamily="34" charset="0"/>
            </a:endParaRPr>
          </a:p>
          <a:p>
            <a:pPr algn="l">
              <a:lnSpc>
                <a:spcPct val="90000"/>
              </a:lnSpc>
              <a:spcBef>
                <a:spcPts val="0"/>
              </a:spcBef>
              <a:spcAft>
                <a:spcPts val="800"/>
              </a:spcAft>
            </a:pPr>
            <a:r>
              <a:rPr lang="en-US" sz="1800" b="1" dirty="0" smtClean="0">
                <a:solidFill>
                  <a:schemeClr val="bg2">
                    <a:lumMod val="50000"/>
                  </a:schemeClr>
                </a:solidFill>
                <a:latin typeface="Calibri" pitchFamily="34" charset="0"/>
              </a:rPr>
              <a:t>Restricted algorithm</a:t>
            </a:r>
            <a:r>
              <a:rPr lang="en-US" sz="1800" dirty="0" smtClean="0">
                <a:solidFill>
                  <a:schemeClr val="bg2">
                    <a:lumMod val="50000"/>
                  </a:schemeClr>
                </a:solidFill>
                <a:latin typeface="Calibri" pitchFamily="34" charset="0"/>
              </a:rPr>
              <a:t> – a security algorithm that is based on keeping the way the algorithm works a secret. Historically interesting but inadequate by today’s standards.</a:t>
            </a:r>
            <a:endParaRPr lang="en-US" sz="1800" b="1" dirty="0" smtClean="0">
              <a:solidFill>
                <a:schemeClr val="bg2">
                  <a:lumMod val="50000"/>
                </a:schemeClr>
              </a:solidFill>
              <a:latin typeface="Calibri" pitchFamily="34" charset="0"/>
            </a:endParaRPr>
          </a:p>
          <a:p>
            <a:pPr algn="l">
              <a:lnSpc>
                <a:spcPct val="90000"/>
              </a:lnSpc>
              <a:spcBef>
                <a:spcPts val="0"/>
              </a:spcBef>
              <a:spcAft>
                <a:spcPts val="800"/>
              </a:spcAft>
            </a:pPr>
            <a:r>
              <a:rPr lang="en-US" sz="1800" b="1" dirty="0" smtClean="0">
                <a:solidFill>
                  <a:schemeClr val="bg2">
                    <a:lumMod val="50000"/>
                  </a:schemeClr>
                </a:solidFill>
                <a:latin typeface="Calibri" pitchFamily="34" charset="0"/>
              </a:rPr>
              <a:t>Secret-key algorithm</a:t>
            </a:r>
            <a:r>
              <a:rPr lang="en-US" sz="1800" dirty="0" smtClean="0">
                <a:solidFill>
                  <a:schemeClr val="bg2">
                    <a:lumMod val="50000"/>
                  </a:schemeClr>
                </a:solidFill>
                <a:latin typeface="Calibri" pitchFamily="34" charset="0"/>
              </a:rPr>
              <a:t> – a symmetric algorithm where the encryption key and decryption key are the same. Also called </a:t>
            </a:r>
            <a:r>
              <a:rPr lang="en-US" sz="1800" b="1" dirty="0" smtClean="0">
                <a:solidFill>
                  <a:schemeClr val="bg2">
                    <a:lumMod val="50000"/>
                  </a:schemeClr>
                </a:solidFill>
                <a:latin typeface="Calibri" pitchFamily="34" charset="0"/>
              </a:rPr>
              <a:t>single-key algorithm</a:t>
            </a:r>
            <a:r>
              <a:rPr lang="en-US" sz="1800" dirty="0" smtClean="0">
                <a:solidFill>
                  <a:schemeClr val="bg2">
                    <a:lumMod val="50000"/>
                  </a:schemeClr>
                </a:solidFill>
                <a:latin typeface="Calibri" pitchFamily="34" charset="0"/>
              </a:rPr>
              <a:t> or </a:t>
            </a:r>
            <a:r>
              <a:rPr lang="en-US" sz="1800" b="1" dirty="0" smtClean="0">
                <a:solidFill>
                  <a:schemeClr val="bg2">
                    <a:lumMod val="50000"/>
                  </a:schemeClr>
                </a:solidFill>
                <a:latin typeface="Calibri" pitchFamily="34" charset="0"/>
              </a:rPr>
              <a:t>one-key algorithm</a:t>
            </a:r>
            <a:r>
              <a:rPr lang="en-US" sz="1800" dirty="0" smtClean="0">
                <a:solidFill>
                  <a:schemeClr val="bg2">
                    <a:lumMod val="50000"/>
                  </a:schemeClr>
                </a:solidFill>
                <a:latin typeface="Calibri" pitchFamily="34" charset="0"/>
              </a:rPr>
              <a:t>.</a:t>
            </a:r>
            <a:endParaRPr lang="en-US" sz="1800" b="1" dirty="0" smtClean="0">
              <a:solidFill>
                <a:schemeClr val="bg2">
                  <a:lumMod val="50000"/>
                </a:schemeClr>
              </a:solidFill>
              <a:latin typeface="Calibri" pitchFamily="34" charset="0"/>
            </a:endParaRPr>
          </a:p>
          <a:p>
            <a:pPr algn="l">
              <a:lnSpc>
                <a:spcPct val="90000"/>
              </a:lnSpc>
              <a:spcBef>
                <a:spcPts val="0"/>
              </a:spcBef>
              <a:spcAft>
                <a:spcPts val="800"/>
              </a:spcAft>
            </a:pPr>
            <a:r>
              <a:rPr lang="en-US" sz="1800" b="1" dirty="0" smtClean="0">
                <a:solidFill>
                  <a:schemeClr val="bg2">
                    <a:lumMod val="50000"/>
                  </a:schemeClr>
                </a:solidFill>
                <a:latin typeface="Calibri" pitchFamily="34" charset="0"/>
              </a:rPr>
              <a:t>Symmetric algorithm</a:t>
            </a:r>
            <a:r>
              <a:rPr lang="en-US" sz="1800" dirty="0" smtClean="0">
                <a:solidFill>
                  <a:schemeClr val="bg2">
                    <a:lumMod val="50000"/>
                  </a:schemeClr>
                </a:solidFill>
                <a:latin typeface="Calibri" pitchFamily="34" charset="0"/>
              </a:rPr>
              <a:t> – a key-based algorithm where the encryption key can be calculated from the decryption key and vice versa. In most symmetric algorithms, the encryption key and decryption key are the same (see secret-key algorithm).</a:t>
            </a:r>
            <a:endParaRPr lang="en-US" sz="1800" b="1" dirty="0" smtClean="0">
              <a:solidFill>
                <a:schemeClr val="bg2">
                  <a:lumMod val="50000"/>
                </a:schemeClr>
              </a:solidFill>
              <a:latin typeface="Calibri" pitchFamily="34" charset="0"/>
            </a:endParaRPr>
          </a:p>
        </p:txBody>
      </p:sp>
      <p:sp>
        <p:nvSpPr>
          <p:cNvPr id="6" name="Slide Number Placeholder 5"/>
          <p:cNvSpPr>
            <a:spLocks noGrp="1"/>
          </p:cNvSpPr>
          <p:nvPr>
            <p:ph type="sldNum" sz="quarter" idx="11"/>
          </p:nvPr>
        </p:nvSpPr>
        <p:spPr/>
        <p:txBody>
          <a:bodyPr/>
          <a:lstStyle/>
          <a:p>
            <a:pPr>
              <a:defRPr/>
            </a:pPr>
            <a:fld id="{446C9BED-6FD4-4BA4-B6B0-4A26058AC9EF}" type="slidenum">
              <a:rPr lang="en-US" smtClean="0"/>
              <a:pPr>
                <a:defRPr/>
              </a:pPr>
              <a:t>19</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solidFill>
                  <a:srgbClr val="58585A"/>
                </a:solidFill>
                <a:latin typeface="Calibri Light" charset="0"/>
                <a:ea typeface="MS PGothic" charset="0"/>
                <a:cs typeface="Calibri Light" charset="0"/>
              </a:rPr>
              <a:t>SYMANTEC IDENTITY IS KEY TO INFORMATION PROTECTION</a:t>
            </a:r>
            <a:endParaRPr lang="en-US" dirty="0">
              <a:solidFill>
                <a:srgbClr val="58585A"/>
              </a:solidFill>
              <a:latin typeface="Calibri Light" charset="0"/>
              <a:ea typeface="MS PGothic" charset="0"/>
              <a:cs typeface="Calibri Light" charset="0"/>
            </a:endParaRPr>
          </a:p>
        </p:txBody>
      </p:sp>
      <p:sp>
        <p:nvSpPr>
          <p:cNvPr id="22531" name="Footer Placeholder 3"/>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r>
              <a:rPr lang="en-US" dirty="0">
                <a:solidFill>
                  <a:schemeClr val="tx1">
                    <a:lumMod val="60000"/>
                    <a:lumOff val="40000"/>
                  </a:schemeClr>
                </a:solidFill>
                <a:latin typeface="Calibri Light" charset="0"/>
              </a:rPr>
              <a:t>Copyright © </a:t>
            </a:r>
            <a:r>
              <a:rPr lang="en-US" dirty="0" smtClean="0">
                <a:solidFill>
                  <a:schemeClr val="tx1">
                    <a:lumMod val="60000"/>
                    <a:lumOff val="40000"/>
                  </a:schemeClr>
                </a:solidFill>
                <a:latin typeface="Calibri Light" charset="0"/>
              </a:rPr>
              <a:t>2016 </a:t>
            </a:r>
            <a:r>
              <a:rPr lang="en-US" dirty="0">
                <a:solidFill>
                  <a:schemeClr val="tx1">
                    <a:lumMod val="60000"/>
                    <a:lumOff val="40000"/>
                  </a:schemeClr>
                </a:solidFill>
                <a:latin typeface="Calibri Light" charset="0"/>
              </a:rPr>
              <a:t>Symantec Corporation</a:t>
            </a:r>
          </a:p>
        </p:txBody>
      </p:sp>
      <p:sp>
        <p:nvSpPr>
          <p:cNvPr id="22532"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fld id="{BB900EA8-C290-0C4D-AAA7-3506BC4B365D}" type="slidenum">
              <a:rPr lang="en-US">
                <a:solidFill>
                  <a:srgbClr val="58585A"/>
                </a:solidFill>
                <a:latin typeface="Calibri Light" charset="0"/>
              </a:rPr>
              <a:pPr/>
              <a:t>2</a:t>
            </a:fld>
            <a:endParaRPr lang="en-US" dirty="0">
              <a:solidFill>
                <a:srgbClr val="58585A"/>
              </a:solidFill>
              <a:latin typeface="Calibri Light" charset="0"/>
            </a:endParaRPr>
          </a:p>
        </p:txBody>
      </p:sp>
      <p:sp>
        <p:nvSpPr>
          <p:cNvPr id="289" name="Isosceles Triangle 288"/>
          <p:cNvSpPr/>
          <p:nvPr/>
        </p:nvSpPr>
        <p:spPr bwMode="gray">
          <a:xfrm rot="5400000">
            <a:off x="559594" y="3550444"/>
            <a:ext cx="1325563" cy="231775"/>
          </a:xfrm>
          <a:prstGeom prst="triangle">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68598" tIns="34299" rIns="68598" bIns="34299" anchor="ctr"/>
          <a:lstStyle/>
          <a:p>
            <a:pPr algn="ctr">
              <a:lnSpc>
                <a:spcPct val="90000"/>
              </a:lnSpc>
              <a:defRPr/>
            </a:pPr>
            <a:endParaRPr lang="en-US" sz="1350" dirty="0">
              <a:solidFill>
                <a:srgbClr val="58585A"/>
              </a:solidFill>
              <a:latin typeface="Calibri Light" panose="020F0302020204030204" pitchFamily="34" charset="0"/>
            </a:endParaRPr>
          </a:p>
        </p:txBody>
      </p:sp>
      <p:grpSp>
        <p:nvGrpSpPr>
          <p:cNvPr id="5" name="Group 4"/>
          <p:cNvGrpSpPr/>
          <p:nvPr/>
        </p:nvGrpSpPr>
        <p:grpSpPr>
          <a:xfrm>
            <a:off x="455278" y="1295400"/>
            <a:ext cx="888908" cy="4841033"/>
            <a:chOff x="606881" y="1447799"/>
            <a:chExt cx="863268" cy="4630271"/>
          </a:xfrm>
          <a:solidFill>
            <a:schemeClr val="bg1"/>
          </a:solidFill>
        </p:grpSpPr>
        <p:grpSp>
          <p:nvGrpSpPr>
            <p:cNvPr id="15" name="Group 14"/>
            <p:cNvGrpSpPr/>
            <p:nvPr/>
          </p:nvGrpSpPr>
          <p:grpSpPr>
            <a:xfrm>
              <a:off x="606881" y="1447799"/>
              <a:ext cx="863268" cy="4630271"/>
              <a:chOff x="606881" y="1447799"/>
              <a:chExt cx="863268" cy="4630271"/>
            </a:xfrm>
            <a:grpFill/>
          </p:grpSpPr>
          <p:sp>
            <p:nvSpPr>
              <p:cNvPr id="162" name="Rounded Rectangle 161"/>
              <p:cNvSpPr/>
              <p:nvPr/>
            </p:nvSpPr>
            <p:spPr bwMode="gray">
              <a:xfrm>
                <a:off x="606881" y="1447799"/>
                <a:ext cx="863268" cy="4630271"/>
              </a:xfrm>
              <a:prstGeom prst="roundRect">
                <a:avLst>
                  <a:gd name="adj" fmla="val 16176"/>
                </a:avLst>
              </a:prstGeom>
              <a:grpFill/>
              <a:ln w="19050" cap="flat" cmpd="sng" algn="ctr">
                <a:solidFill>
                  <a:schemeClr val="bg2">
                    <a:lumMod val="60000"/>
                    <a:lumOff val="40000"/>
                  </a:schemeClr>
                </a:solidFill>
                <a:prstDash val="solid"/>
                <a:miter lim="800000"/>
                <a:headEnd type="none" w="med" len="med"/>
                <a:tailEnd type="none" w="med" len="med"/>
              </a:ln>
              <a:effectLst/>
            </p:spPr>
            <p:txBody>
              <a:bodyPr lIns="68598" tIns="34299" rIns="68598" bIns="34299" anchor="ctr"/>
              <a:lstStyle/>
              <a:p>
                <a:pPr algn="ctr">
                  <a:lnSpc>
                    <a:spcPct val="90000"/>
                  </a:lnSpc>
                  <a:defRPr/>
                </a:pPr>
                <a:endParaRPr lang="en-US" sz="1350" b="1" dirty="0">
                  <a:solidFill>
                    <a:srgbClr val="58585A"/>
                  </a:solidFill>
                  <a:latin typeface="Calibri Light" panose="020F0302020204030204" pitchFamily="34" charset="0"/>
                  <a:ea typeface="MS PGothic" panose="020B0600070205080204" pitchFamily="34" charset="-128"/>
                  <a:cs typeface="+mn-cs"/>
                </a:endParaRPr>
              </a:p>
            </p:txBody>
          </p:sp>
          <p:sp>
            <p:nvSpPr>
              <p:cNvPr id="163" name="Oval 5"/>
              <p:cNvSpPr>
                <a:spLocks noChangeArrowheads="1"/>
              </p:cNvSpPr>
              <p:nvPr/>
            </p:nvSpPr>
            <p:spPr bwMode="gray">
              <a:xfrm>
                <a:off x="775632" y="1545554"/>
                <a:ext cx="496368" cy="496368"/>
              </a:xfrm>
              <a:prstGeom prst="ellipse">
                <a:avLst/>
              </a:prstGeom>
              <a:grpFill/>
              <a:ln w="57150">
                <a:solidFill>
                  <a:srgbClr val="FDBA30"/>
                </a:solidFill>
                <a:round/>
                <a:headEnd/>
                <a:tailEnd/>
              </a:ln>
            </p:spPr>
            <p:txBody>
              <a:bodyPr lIns="68598" tIns="34299" rIns="68598" bIns="34299"/>
              <a:lstStyle/>
              <a:p>
                <a:pPr>
                  <a:defRPr/>
                </a:pPr>
                <a:endParaRPr lang="en-CA" sz="1350" dirty="0">
                  <a:solidFill>
                    <a:srgbClr val="58585A"/>
                  </a:solidFill>
                  <a:latin typeface="Calibri Light" panose="020F0302020204030204" pitchFamily="34" charset="0"/>
                  <a:ea typeface="MS PGothic" panose="020B0600070205080204" pitchFamily="34" charset="-128"/>
                  <a:cs typeface="+mn-cs"/>
                </a:endParaRPr>
              </a:p>
            </p:txBody>
          </p:sp>
          <p:sp>
            <p:nvSpPr>
              <p:cNvPr id="164" name="Oval 5"/>
              <p:cNvSpPr>
                <a:spLocks noChangeArrowheads="1"/>
              </p:cNvSpPr>
              <p:nvPr/>
            </p:nvSpPr>
            <p:spPr bwMode="gray">
              <a:xfrm>
                <a:off x="775632" y="2257096"/>
                <a:ext cx="496368" cy="496368"/>
              </a:xfrm>
              <a:prstGeom prst="ellipse">
                <a:avLst/>
              </a:prstGeom>
              <a:grpFill/>
              <a:ln w="57150">
                <a:solidFill>
                  <a:srgbClr val="FDBA30"/>
                </a:solidFill>
                <a:round/>
                <a:headEnd/>
                <a:tailEnd/>
              </a:ln>
            </p:spPr>
            <p:txBody>
              <a:bodyPr lIns="68598" tIns="34299" rIns="68598" bIns="34299"/>
              <a:lstStyle/>
              <a:p>
                <a:pPr>
                  <a:defRPr/>
                </a:pPr>
                <a:endParaRPr lang="en-CA" sz="1350" dirty="0">
                  <a:solidFill>
                    <a:srgbClr val="58585A"/>
                  </a:solidFill>
                  <a:latin typeface="Calibri Light" panose="020F0302020204030204" pitchFamily="34" charset="0"/>
                  <a:ea typeface="MS PGothic" panose="020B0600070205080204" pitchFamily="34" charset="-128"/>
                  <a:cs typeface="+mn-cs"/>
                </a:endParaRPr>
              </a:p>
            </p:txBody>
          </p:sp>
          <p:sp>
            <p:nvSpPr>
              <p:cNvPr id="167" name="Oval 5"/>
              <p:cNvSpPr>
                <a:spLocks noChangeArrowheads="1"/>
              </p:cNvSpPr>
              <p:nvPr/>
            </p:nvSpPr>
            <p:spPr bwMode="gray">
              <a:xfrm>
                <a:off x="775632" y="2861051"/>
                <a:ext cx="496368" cy="496368"/>
              </a:xfrm>
              <a:prstGeom prst="ellipse">
                <a:avLst/>
              </a:prstGeom>
              <a:grpFill/>
              <a:ln w="57150">
                <a:solidFill>
                  <a:srgbClr val="FDBA30"/>
                </a:solidFill>
                <a:round/>
                <a:headEnd/>
                <a:tailEnd/>
              </a:ln>
            </p:spPr>
            <p:txBody>
              <a:bodyPr lIns="68598" tIns="34299" rIns="68598" bIns="34299"/>
              <a:lstStyle/>
              <a:p>
                <a:pPr>
                  <a:defRPr/>
                </a:pPr>
                <a:endParaRPr lang="en-CA" sz="1350" dirty="0">
                  <a:solidFill>
                    <a:srgbClr val="58585A"/>
                  </a:solidFill>
                  <a:latin typeface="Calibri Light" panose="020F0302020204030204" pitchFamily="34" charset="0"/>
                  <a:ea typeface="MS PGothic" panose="020B0600070205080204" pitchFamily="34" charset="-128"/>
                  <a:cs typeface="+mn-cs"/>
                </a:endParaRPr>
              </a:p>
            </p:txBody>
          </p:sp>
          <p:sp>
            <p:nvSpPr>
              <p:cNvPr id="168" name="Oval 5"/>
              <p:cNvSpPr>
                <a:spLocks noChangeArrowheads="1"/>
              </p:cNvSpPr>
              <p:nvPr/>
            </p:nvSpPr>
            <p:spPr bwMode="gray">
              <a:xfrm>
                <a:off x="775632" y="3572593"/>
                <a:ext cx="496368" cy="496368"/>
              </a:xfrm>
              <a:prstGeom prst="ellipse">
                <a:avLst/>
              </a:prstGeom>
              <a:grpFill/>
              <a:ln w="57150">
                <a:solidFill>
                  <a:srgbClr val="FDBA30"/>
                </a:solidFill>
                <a:round/>
                <a:headEnd/>
                <a:tailEnd/>
              </a:ln>
            </p:spPr>
            <p:txBody>
              <a:bodyPr lIns="68598" tIns="34299" rIns="68598" bIns="34299"/>
              <a:lstStyle/>
              <a:p>
                <a:pPr>
                  <a:defRPr/>
                </a:pPr>
                <a:endParaRPr lang="en-CA" sz="1350" dirty="0">
                  <a:solidFill>
                    <a:srgbClr val="58585A"/>
                  </a:solidFill>
                  <a:latin typeface="Calibri Light" panose="020F0302020204030204" pitchFamily="34" charset="0"/>
                  <a:ea typeface="MS PGothic" panose="020B0600070205080204" pitchFamily="34" charset="-128"/>
                  <a:cs typeface="+mn-cs"/>
                </a:endParaRPr>
              </a:p>
            </p:txBody>
          </p:sp>
          <p:sp>
            <p:nvSpPr>
              <p:cNvPr id="169" name="Oval 5"/>
              <p:cNvSpPr>
                <a:spLocks noChangeArrowheads="1"/>
              </p:cNvSpPr>
              <p:nvPr/>
            </p:nvSpPr>
            <p:spPr bwMode="gray">
              <a:xfrm>
                <a:off x="775632" y="4284135"/>
                <a:ext cx="496368" cy="496368"/>
              </a:xfrm>
              <a:prstGeom prst="ellipse">
                <a:avLst/>
              </a:prstGeom>
              <a:grpFill/>
              <a:ln w="57150">
                <a:solidFill>
                  <a:srgbClr val="FDBA30"/>
                </a:solidFill>
                <a:round/>
                <a:headEnd/>
                <a:tailEnd/>
              </a:ln>
            </p:spPr>
            <p:txBody>
              <a:bodyPr lIns="68598" tIns="34299" rIns="68598" bIns="34299"/>
              <a:lstStyle/>
              <a:p>
                <a:pPr>
                  <a:defRPr/>
                </a:pPr>
                <a:endParaRPr lang="en-CA" sz="1350" dirty="0">
                  <a:solidFill>
                    <a:srgbClr val="58585A"/>
                  </a:solidFill>
                  <a:latin typeface="Calibri Light" panose="020F0302020204030204" pitchFamily="34" charset="0"/>
                  <a:ea typeface="MS PGothic" panose="020B0600070205080204" pitchFamily="34" charset="-128"/>
                  <a:cs typeface="+mn-cs"/>
                </a:endParaRPr>
              </a:p>
            </p:txBody>
          </p:sp>
          <p:sp>
            <p:nvSpPr>
              <p:cNvPr id="170" name="Oval 5"/>
              <p:cNvSpPr>
                <a:spLocks noChangeArrowheads="1"/>
              </p:cNvSpPr>
              <p:nvPr/>
            </p:nvSpPr>
            <p:spPr bwMode="gray">
              <a:xfrm>
                <a:off x="775632" y="4888090"/>
                <a:ext cx="496368" cy="496368"/>
              </a:xfrm>
              <a:prstGeom prst="ellipse">
                <a:avLst/>
              </a:prstGeom>
              <a:grpFill/>
              <a:ln w="57150">
                <a:solidFill>
                  <a:srgbClr val="FDBA30"/>
                </a:solidFill>
                <a:round/>
                <a:headEnd/>
                <a:tailEnd/>
              </a:ln>
            </p:spPr>
            <p:txBody>
              <a:bodyPr lIns="68598" tIns="34299" rIns="68598" bIns="34299"/>
              <a:lstStyle/>
              <a:p>
                <a:pPr>
                  <a:defRPr/>
                </a:pPr>
                <a:endParaRPr lang="en-CA" sz="1350" dirty="0">
                  <a:solidFill>
                    <a:srgbClr val="58585A"/>
                  </a:solidFill>
                  <a:latin typeface="Calibri Light" panose="020F0302020204030204" pitchFamily="34" charset="0"/>
                  <a:ea typeface="MS PGothic" panose="020B0600070205080204" pitchFamily="34" charset="-128"/>
                  <a:cs typeface="+mn-cs"/>
                </a:endParaRPr>
              </a:p>
            </p:txBody>
          </p:sp>
          <p:sp>
            <p:nvSpPr>
              <p:cNvPr id="171" name="Oval 5"/>
              <p:cNvSpPr>
                <a:spLocks noChangeArrowheads="1"/>
              </p:cNvSpPr>
              <p:nvPr/>
            </p:nvSpPr>
            <p:spPr bwMode="gray">
              <a:xfrm>
                <a:off x="775632" y="5492047"/>
                <a:ext cx="496368" cy="496368"/>
              </a:xfrm>
              <a:prstGeom prst="ellipse">
                <a:avLst/>
              </a:prstGeom>
              <a:grpFill/>
              <a:ln w="57150">
                <a:solidFill>
                  <a:srgbClr val="FDBA30"/>
                </a:solidFill>
                <a:round/>
                <a:headEnd/>
                <a:tailEnd/>
              </a:ln>
            </p:spPr>
            <p:txBody>
              <a:bodyPr lIns="68598" tIns="34299" rIns="68598" bIns="34299"/>
              <a:lstStyle/>
              <a:p>
                <a:pPr>
                  <a:defRPr/>
                </a:pPr>
                <a:endParaRPr lang="en-CA" sz="1350" dirty="0">
                  <a:solidFill>
                    <a:srgbClr val="58585A"/>
                  </a:solidFill>
                  <a:latin typeface="Calibri Light" panose="020F0302020204030204" pitchFamily="34" charset="0"/>
                  <a:ea typeface="MS PGothic" panose="020B0600070205080204" pitchFamily="34" charset="-128"/>
                  <a:cs typeface="+mn-cs"/>
                </a:endParaRPr>
              </a:p>
            </p:txBody>
          </p:sp>
          <p:cxnSp>
            <p:nvCxnSpPr>
              <p:cNvPr id="14" name="Straight Connector 13"/>
              <p:cNvCxnSpPr/>
              <p:nvPr/>
            </p:nvCxnSpPr>
            <p:spPr>
              <a:xfrm>
                <a:off x="701037" y="2149509"/>
                <a:ext cx="629873" cy="0"/>
              </a:xfrm>
              <a:prstGeom prst="line">
                <a:avLst/>
              </a:prstGeom>
              <a:grpFill/>
              <a:ln w="9525">
                <a:solidFill>
                  <a:schemeClr val="tx1">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701037" y="3465006"/>
                <a:ext cx="629873" cy="0"/>
              </a:xfrm>
              <a:prstGeom prst="line">
                <a:avLst/>
              </a:prstGeom>
              <a:grpFill/>
              <a:ln w="9525">
                <a:solidFill>
                  <a:schemeClr val="tx1">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701037" y="4176548"/>
                <a:ext cx="629873" cy="0"/>
              </a:xfrm>
              <a:prstGeom prst="line">
                <a:avLst/>
              </a:prstGeom>
              <a:grpFill/>
              <a:ln w="9525">
                <a:solidFill>
                  <a:schemeClr val="tx1">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886775" y="1609603"/>
                <a:ext cx="273991" cy="132469"/>
              </a:xfrm>
              <a:prstGeom prst="rect">
                <a:avLst/>
              </a:prstGeom>
              <a:grpFill/>
            </p:spPr>
            <p:txBody>
              <a:bodyPr wrap="none" lIns="0" tIns="0" rIns="0" bIns="0" anchor="ctr">
                <a:spAutoFit/>
              </a:bodyPr>
              <a:lstStyle/>
              <a:p>
                <a:pPr algn="ctr">
                  <a:lnSpc>
                    <a:spcPct val="90000"/>
                  </a:lnSpc>
                  <a:defRPr/>
                </a:pPr>
                <a:r>
                  <a:rPr lang="en-US" sz="1000" b="1" dirty="0">
                    <a:solidFill>
                      <a:srgbClr val="58585A"/>
                    </a:solidFill>
                    <a:latin typeface="Calibri Light" panose="020F0302020204030204" pitchFamily="34" charset="0"/>
                    <a:ea typeface="MS PGothic" panose="020B0600070205080204" pitchFamily="34" charset="-128"/>
                    <a:cs typeface="+mn-cs"/>
                  </a:rPr>
                  <a:t>Users</a:t>
                </a:r>
                <a:endParaRPr lang="en-US" sz="525" b="1" dirty="0">
                  <a:solidFill>
                    <a:srgbClr val="58585A"/>
                  </a:solidFill>
                  <a:latin typeface="Calibri Light" panose="020F0302020204030204" pitchFamily="34" charset="0"/>
                  <a:ea typeface="MS PGothic" panose="020B0600070205080204" pitchFamily="34" charset="-128"/>
                  <a:cs typeface="+mn-cs"/>
                </a:endParaRPr>
              </a:p>
            </p:txBody>
          </p:sp>
          <p:pic>
            <p:nvPicPr>
              <p:cNvPr id="175" name="Picture 174" descr="USER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2259" y="1725802"/>
                <a:ext cx="287000" cy="270601"/>
              </a:xfrm>
              <a:prstGeom prst="rect">
                <a:avLst/>
              </a:prstGeom>
              <a:grpFill/>
            </p:spPr>
          </p:pic>
          <p:sp>
            <p:nvSpPr>
              <p:cNvPr id="178" name="TextBox 177"/>
              <p:cNvSpPr txBox="1"/>
              <p:nvPr/>
            </p:nvSpPr>
            <p:spPr>
              <a:xfrm>
                <a:off x="905252" y="2309990"/>
                <a:ext cx="230401" cy="132469"/>
              </a:xfrm>
              <a:prstGeom prst="rect">
                <a:avLst/>
              </a:prstGeom>
              <a:grpFill/>
            </p:spPr>
            <p:txBody>
              <a:bodyPr wrap="none" lIns="0" tIns="0" rIns="0" bIns="0" anchor="ctr">
                <a:spAutoFit/>
              </a:bodyPr>
              <a:lstStyle/>
              <a:p>
                <a:pPr algn="ctr">
                  <a:lnSpc>
                    <a:spcPct val="90000"/>
                  </a:lnSpc>
                  <a:defRPr/>
                </a:pPr>
                <a:r>
                  <a:rPr lang="en-US" sz="1000" b="1" dirty="0">
                    <a:solidFill>
                      <a:srgbClr val="58585A"/>
                    </a:solidFill>
                    <a:latin typeface="Calibri Light" panose="020F0302020204030204" pitchFamily="34" charset="0"/>
                    <a:ea typeface="MS PGothic" panose="020B0600070205080204" pitchFamily="34" charset="-128"/>
                    <a:cs typeface="+mn-cs"/>
                  </a:rPr>
                  <a:t>Data</a:t>
                </a:r>
                <a:endParaRPr lang="en-US" sz="525" b="1" dirty="0">
                  <a:solidFill>
                    <a:srgbClr val="58585A"/>
                  </a:solidFill>
                  <a:latin typeface="Calibri Light" panose="020F0302020204030204" pitchFamily="34" charset="0"/>
                  <a:ea typeface="MS PGothic" panose="020B0600070205080204" pitchFamily="34" charset="-128"/>
                  <a:cs typeface="+mn-cs"/>
                </a:endParaRPr>
              </a:p>
            </p:txBody>
          </p:sp>
          <p:pic>
            <p:nvPicPr>
              <p:cNvPr id="184" name="Picture 183" descr="DATA.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7485" y="2446117"/>
                <a:ext cx="192428" cy="242320"/>
              </a:xfrm>
              <a:prstGeom prst="rect">
                <a:avLst/>
              </a:prstGeom>
              <a:grpFill/>
            </p:spPr>
          </p:pic>
          <p:sp>
            <p:nvSpPr>
              <p:cNvPr id="191" name="TextBox 190"/>
              <p:cNvSpPr txBox="1"/>
              <p:nvPr/>
            </p:nvSpPr>
            <p:spPr>
              <a:xfrm>
                <a:off x="899024" y="2908722"/>
                <a:ext cx="242855" cy="132469"/>
              </a:xfrm>
              <a:prstGeom prst="rect">
                <a:avLst/>
              </a:prstGeom>
              <a:grpFill/>
            </p:spPr>
            <p:txBody>
              <a:bodyPr wrap="none" lIns="0" tIns="0" rIns="0" bIns="0" anchor="ctr">
                <a:spAutoFit/>
              </a:bodyPr>
              <a:lstStyle/>
              <a:p>
                <a:pPr algn="ctr">
                  <a:lnSpc>
                    <a:spcPct val="90000"/>
                  </a:lnSpc>
                  <a:defRPr/>
                </a:pPr>
                <a:r>
                  <a:rPr lang="en-US" sz="1000" b="1" dirty="0">
                    <a:solidFill>
                      <a:srgbClr val="58585A"/>
                    </a:solidFill>
                    <a:latin typeface="Calibri Light" panose="020F0302020204030204" pitchFamily="34" charset="0"/>
                    <a:ea typeface="MS PGothic" panose="020B0600070205080204" pitchFamily="34" charset="-128"/>
                    <a:cs typeface="+mn-cs"/>
                  </a:rPr>
                  <a:t>Apps</a:t>
                </a:r>
              </a:p>
            </p:txBody>
          </p:sp>
          <p:pic>
            <p:nvPicPr>
              <p:cNvPr id="192" name="Picture 191" descr="APPS.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9944" y="3047101"/>
                <a:ext cx="222544" cy="253556"/>
              </a:xfrm>
              <a:prstGeom prst="rect">
                <a:avLst/>
              </a:prstGeom>
              <a:grpFill/>
            </p:spPr>
          </p:pic>
          <p:sp>
            <p:nvSpPr>
              <p:cNvPr id="193" name="TextBox 192"/>
              <p:cNvSpPr txBox="1"/>
              <p:nvPr/>
            </p:nvSpPr>
            <p:spPr>
              <a:xfrm>
                <a:off x="880480" y="3626184"/>
                <a:ext cx="283332" cy="132469"/>
              </a:xfrm>
              <a:prstGeom prst="rect">
                <a:avLst/>
              </a:prstGeom>
              <a:grpFill/>
            </p:spPr>
            <p:txBody>
              <a:bodyPr wrap="none" lIns="0" tIns="0" rIns="0" bIns="0" anchor="ctr">
                <a:spAutoFit/>
              </a:bodyPr>
              <a:lstStyle/>
              <a:p>
                <a:pPr algn="ctr">
                  <a:lnSpc>
                    <a:spcPct val="90000"/>
                  </a:lnSpc>
                  <a:defRPr/>
                </a:pPr>
                <a:r>
                  <a:rPr lang="en-US" sz="1000" b="1" dirty="0">
                    <a:solidFill>
                      <a:srgbClr val="58585A"/>
                    </a:solidFill>
                    <a:latin typeface="Calibri Light" panose="020F0302020204030204" pitchFamily="34" charset="0"/>
                    <a:ea typeface="MS PGothic" panose="020B0600070205080204" pitchFamily="34" charset="-128"/>
                    <a:cs typeface="+mn-cs"/>
                  </a:rPr>
                  <a:t>Cloud</a:t>
                </a:r>
              </a:p>
            </p:txBody>
          </p:sp>
          <p:pic>
            <p:nvPicPr>
              <p:cNvPr id="194" name="Picture 193" descr="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2554" y="3763611"/>
                <a:ext cx="326806" cy="235302"/>
              </a:xfrm>
              <a:prstGeom prst="rect">
                <a:avLst/>
              </a:prstGeom>
              <a:grpFill/>
            </p:spPr>
          </p:pic>
          <p:sp>
            <p:nvSpPr>
              <p:cNvPr id="195" name="TextBox 194"/>
              <p:cNvSpPr txBox="1"/>
              <p:nvPr/>
            </p:nvSpPr>
            <p:spPr>
              <a:xfrm>
                <a:off x="786685" y="4953300"/>
                <a:ext cx="491938" cy="132469"/>
              </a:xfrm>
              <a:prstGeom prst="rect">
                <a:avLst/>
              </a:prstGeom>
              <a:grpFill/>
            </p:spPr>
            <p:txBody>
              <a:bodyPr wrap="none" lIns="0" tIns="0" rIns="0" bIns="0" anchor="ctr">
                <a:spAutoFit/>
              </a:bodyPr>
              <a:lstStyle/>
              <a:p>
                <a:pPr algn="ctr">
                  <a:lnSpc>
                    <a:spcPct val="90000"/>
                  </a:lnSpc>
                  <a:defRPr/>
                </a:pPr>
                <a:r>
                  <a:rPr lang="en-US" sz="1000" b="1" dirty="0">
                    <a:solidFill>
                      <a:srgbClr val="58585A"/>
                    </a:solidFill>
                    <a:latin typeface="Calibri Light" panose="020F0302020204030204" pitchFamily="34" charset="0"/>
                    <a:ea typeface="MS PGothic" panose="020B0600070205080204" pitchFamily="34" charset="-128"/>
                    <a:cs typeface="+mn-cs"/>
                  </a:rPr>
                  <a:t>Endpoints</a:t>
                </a:r>
              </a:p>
            </p:txBody>
          </p:sp>
          <p:sp>
            <p:nvSpPr>
              <p:cNvPr id="197" name="TextBox 196"/>
              <p:cNvSpPr txBox="1"/>
              <p:nvPr/>
            </p:nvSpPr>
            <p:spPr>
              <a:xfrm>
                <a:off x="788274" y="4352195"/>
                <a:ext cx="479484" cy="132469"/>
              </a:xfrm>
              <a:prstGeom prst="rect">
                <a:avLst/>
              </a:prstGeom>
              <a:grpFill/>
            </p:spPr>
            <p:txBody>
              <a:bodyPr wrap="none" lIns="0" tIns="0" rIns="0" bIns="0" anchor="ctr">
                <a:spAutoFit/>
              </a:bodyPr>
              <a:lstStyle/>
              <a:p>
                <a:pPr algn="ctr">
                  <a:lnSpc>
                    <a:spcPct val="90000"/>
                  </a:lnSpc>
                  <a:defRPr/>
                </a:pPr>
                <a:r>
                  <a:rPr lang="en-US" sz="1000" b="1" dirty="0">
                    <a:solidFill>
                      <a:srgbClr val="58585A"/>
                    </a:solidFill>
                    <a:latin typeface="Calibri Light" panose="020F0302020204030204" pitchFamily="34" charset="0"/>
                    <a:ea typeface="MS PGothic" panose="020B0600070205080204" pitchFamily="34" charset="-128"/>
                    <a:cs typeface="+mn-cs"/>
                  </a:rPr>
                  <a:t>Gateways</a:t>
                </a:r>
              </a:p>
            </p:txBody>
          </p:sp>
          <p:sp>
            <p:nvSpPr>
              <p:cNvPr id="199" name="TextBox 198"/>
              <p:cNvSpPr txBox="1"/>
              <p:nvPr/>
            </p:nvSpPr>
            <p:spPr>
              <a:xfrm>
                <a:off x="850170" y="5521483"/>
                <a:ext cx="344045" cy="225567"/>
              </a:xfrm>
              <a:prstGeom prst="rect">
                <a:avLst/>
              </a:prstGeom>
              <a:grpFill/>
            </p:spPr>
            <p:txBody>
              <a:bodyPr wrap="none" lIns="0" tIns="0" rIns="0" bIns="0" anchor="ctr">
                <a:spAutoFit/>
              </a:bodyPr>
              <a:lstStyle/>
              <a:p>
                <a:pPr algn="ctr">
                  <a:lnSpc>
                    <a:spcPct val="75000"/>
                  </a:lnSpc>
                  <a:defRPr/>
                </a:pPr>
                <a:r>
                  <a:rPr lang="en-US" sz="1000" b="1" dirty="0">
                    <a:solidFill>
                      <a:srgbClr val="58585A"/>
                    </a:solidFill>
                    <a:latin typeface="Calibri Light" panose="020F0302020204030204" pitchFamily="34" charset="0"/>
                    <a:ea typeface="MS PGothic" panose="020B0600070205080204" pitchFamily="34" charset="-128"/>
                    <a:cs typeface="+mn-cs"/>
                  </a:rPr>
                  <a:t>Data </a:t>
                </a:r>
                <a:br>
                  <a:rPr lang="en-US" sz="1000" b="1" dirty="0">
                    <a:solidFill>
                      <a:srgbClr val="58585A"/>
                    </a:solidFill>
                    <a:latin typeface="Calibri Light" panose="020F0302020204030204" pitchFamily="34" charset="0"/>
                    <a:ea typeface="MS PGothic" panose="020B0600070205080204" pitchFamily="34" charset="-128"/>
                    <a:cs typeface="+mn-cs"/>
                  </a:rPr>
                </a:br>
                <a:r>
                  <a:rPr lang="en-US" sz="1000" b="1" dirty="0">
                    <a:solidFill>
                      <a:srgbClr val="58585A"/>
                    </a:solidFill>
                    <a:latin typeface="Calibri Light" panose="020F0302020204030204" pitchFamily="34" charset="0"/>
                    <a:ea typeface="MS PGothic" panose="020B0600070205080204" pitchFamily="34" charset="-128"/>
                    <a:cs typeface="+mn-cs"/>
                  </a:rPr>
                  <a:t>Center</a:t>
                </a:r>
              </a:p>
            </p:txBody>
          </p:sp>
          <p:pic>
            <p:nvPicPr>
              <p:cNvPr id="200" name="Picture 199" descr="DATA CENTE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84422" y="5701897"/>
                <a:ext cx="275601" cy="231505"/>
              </a:xfrm>
              <a:prstGeom prst="rect">
                <a:avLst/>
              </a:prstGeom>
              <a:grpFill/>
            </p:spPr>
          </p:pic>
        </p:grpSp>
        <p:pic>
          <p:nvPicPr>
            <p:cNvPr id="94" name="Picture 93" descr="Endpoint.png"/>
            <p:cNvPicPr>
              <a:picLocks noChangeAspect="1"/>
            </p:cNvPicPr>
            <p:nvPr/>
          </p:nvPicPr>
          <p:blipFill>
            <a:blip r:embed="rId8" cstate="print">
              <a:grayscl/>
              <a:extLst>
                <a:ext uri="{28A0092B-C50C-407E-A947-70E740481C1C}">
                  <a14:useLocalDpi xmlns:a14="http://schemas.microsoft.com/office/drawing/2010/main"/>
                </a:ext>
              </a:extLst>
            </a:blip>
            <a:stretch>
              <a:fillRect/>
            </a:stretch>
          </p:blipFill>
          <p:spPr>
            <a:xfrm>
              <a:off x="840489" y="5080161"/>
              <a:ext cx="350968" cy="207704"/>
            </a:xfrm>
            <a:prstGeom prst="rect">
              <a:avLst/>
            </a:prstGeom>
            <a:grpFill/>
          </p:spPr>
        </p:pic>
        <p:pic>
          <p:nvPicPr>
            <p:cNvPr id="95" name="Picture 94" descr="Gateway.png"/>
            <p:cNvPicPr>
              <a:picLocks noChangeAspect="1"/>
            </p:cNvPicPr>
            <p:nvPr/>
          </p:nvPicPr>
          <p:blipFill rotWithShape="1">
            <a:blip r:embed="rId9" cstate="print">
              <a:grayscl/>
              <a:extLst>
                <a:ext uri="{28A0092B-C50C-407E-A947-70E740481C1C}">
                  <a14:useLocalDpi xmlns:a14="http://schemas.microsoft.com/office/drawing/2010/main"/>
                </a:ext>
              </a:extLst>
            </a:blip>
            <a:srcRect t="1" r="45005" b="-1"/>
            <a:stretch/>
          </p:blipFill>
          <p:spPr>
            <a:xfrm>
              <a:off x="911204" y="4594196"/>
              <a:ext cx="242900" cy="137521"/>
            </a:xfrm>
            <a:prstGeom prst="rect">
              <a:avLst/>
            </a:prstGeom>
            <a:grpFill/>
          </p:spPr>
        </p:pic>
        <p:pic>
          <p:nvPicPr>
            <p:cNvPr id="96" name="Picture 95" descr="Gateway.png"/>
            <p:cNvPicPr>
              <a:picLocks noChangeAspect="1"/>
            </p:cNvPicPr>
            <p:nvPr/>
          </p:nvPicPr>
          <p:blipFill rotWithShape="1">
            <a:blip r:embed="rId9" cstate="print">
              <a:grayscl/>
              <a:extLst>
                <a:ext uri="{28A0092B-C50C-407E-A947-70E740481C1C}">
                  <a14:useLocalDpi xmlns:a14="http://schemas.microsoft.com/office/drawing/2010/main"/>
                </a:ext>
              </a:extLst>
            </a:blip>
            <a:srcRect l="54994" t="1" b="-1"/>
            <a:stretch/>
          </p:blipFill>
          <p:spPr>
            <a:xfrm>
              <a:off x="933264" y="4463558"/>
              <a:ext cx="198782" cy="137521"/>
            </a:xfrm>
            <a:prstGeom prst="rect">
              <a:avLst/>
            </a:prstGeom>
            <a:grpFill/>
          </p:spPr>
        </p:pic>
      </p:grpSp>
      <p:grpSp>
        <p:nvGrpSpPr>
          <p:cNvPr id="22535" name="Group 9"/>
          <p:cNvGrpSpPr>
            <a:grpSpLocks/>
          </p:cNvGrpSpPr>
          <p:nvPr/>
        </p:nvGrpSpPr>
        <p:grpSpPr bwMode="auto">
          <a:xfrm>
            <a:off x="1481138" y="4513263"/>
            <a:ext cx="6970712" cy="1084262"/>
            <a:chOff x="1973612" y="4435972"/>
            <a:chExt cx="9291632" cy="1445775"/>
          </a:xfrm>
        </p:grpSpPr>
        <p:sp>
          <p:nvSpPr>
            <p:cNvPr id="203" name="Rounded Rectangle 202"/>
            <p:cNvSpPr/>
            <p:nvPr/>
          </p:nvSpPr>
          <p:spPr bwMode="gray">
            <a:xfrm>
              <a:off x="1973612" y="4435972"/>
              <a:ext cx="9291632" cy="1445775"/>
            </a:xfrm>
            <a:prstGeom prst="roundRect">
              <a:avLst>
                <a:gd name="adj" fmla="val 3888"/>
              </a:avLst>
            </a:prstGeom>
            <a:solidFill>
              <a:schemeClr val="bg1"/>
            </a:solidFill>
            <a:ln w="12700" cap="flat" cmpd="sng" algn="ctr">
              <a:solidFill>
                <a:schemeClr val="bg2"/>
              </a:solidFill>
              <a:prstDash val="solid"/>
              <a:miter lim="800000"/>
              <a:headEnd type="none" w="med" len="med"/>
              <a:tailEnd type="none" w="med" len="med"/>
            </a:ln>
            <a:effectLst>
              <a:innerShdw blurRad="76200">
                <a:prstClr val="black">
                  <a:alpha val="45000"/>
                </a:prstClr>
              </a:innerShdw>
            </a:effectLst>
          </p:spPr>
          <p:txBody>
            <a:bodyPr lIns="68598" tIns="34299" rIns="68598" bIns="34299" anchor="ctr"/>
            <a:lstStyle/>
            <a:p>
              <a:pPr algn="ctr">
                <a:lnSpc>
                  <a:spcPct val="90000"/>
                </a:lnSpc>
                <a:defRPr/>
              </a:pPr>
              <a:endParaRPr lang="en-US" sz="1350" b="1" dirty="0">
                <a:solidFill>
                  <a:srgbClr val="58585A"/>
                </a:solidFill>
                <a:latin typeface="Calibri Light" panose="020F0302020204030204" pitchFamily="34" charset="0"/>
                <a:ea typeface="MS PGothic" panose="020B0600070205080204" pitchFamily="34" charset="-128"/>
                <a:cs typeface="+mn-cs"/>
              </a:endParaRPr>
            </a:p>
          </p:txBody>
        </p:sp>
        <p:sp>
          <p:nvSpPr>
            <p:cNvPr id="22586" name="TextBox 207"/>
            <p:cNvSpPr txBox="1">
              <a:spLocks noChangeArrowheads="1"/>
            </p:cNvSpPr>
            <p:nvPr/>
          </p:nvSpPr>
          <p:spPr bwMode="auto">
            <a:xfrm>
              <a:off x="3251522" y="4680964"/>
              <a:ext cx="7732499" cy="369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98" tIns="34299" rIns="68598" bIns="34299" anchor="ctr">
              <a:spAutoFit/>
            </a:bodyPr>
            <a:lstStyle>
              <a:lvl1pPr>
                <a:defRPr>
                  <a:solidFill>
                    <a:schemeClr val="tx1"/>
                  </a:solidFill>
                  <a:latin typeface="Calibri" charset="0"/>
                  <a:ea typeface="ＭＳ Ｐゴシック"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nSpc>
                  <a:spcPct val="90000"/>
                </a:lnSpc>
              </a:pPr>
              <a:r>
                <a:rPr lang="en-CA" sz="1500" b="1" dirty="0">
                  <a:solidFill>
                    <a:srgbClr val="58585A"/>
                  </a:solidFill>
                  <a:latin typeface="Calibri Light" charset="0"/>
                </a:rPr>
                <a:t>Unified Security Analytics Platform</a:t>
              </a:r>
            </a:p>
          </p:txBody>
        </p:sp>
        <p:pic>
          <p:nvPicPr>
            <p:cNvPr id="22587" name="Picture 209" descr="SYMC Global INtelligence.png"/>
            <p:cNvPicPr>
              <a:picLocks noChangeAspect="1"/>
            </p:cNvPicPr>
            <p:nvPr/>
          </p:nvPicPr>
          <p:blipFill>
            <a:blip r:embed="rId10" cstate="print">
              <a:extLst>
                <a:ext uri="{28A0092B-C50C-407E-A947-70E740481C1C}">
                  <a14:useLocalDpi xmlns:a14="http://schemas.microsoft.com/office/drawing/2010/main"/>
                </a:ext>
              </a:extLst>
            </a:blip>
            <a:srcRect b="32996"/>
            <a:stretch>
              <a:fillRect/>
            </a:stretch>
          </p:blipFill>
          <p:spPr bwMode="auto">
            <a:xfrm>
              <a:off x="2209931" y="4601518"/>
              <a:ext cx="903343" cy="522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2588" name="Group 17"/>
            <p:cNvGrpSpPr>
              <a:grpSpLocks/>
            </p:cNvGrpSpPr>
            <p:nvPr/>
          </p:nvGrpSpPr>
          <p:grpSpPr bwMode="auto">
            <a:xfrm>
              <a:off x="2118977" y="5230305"/>
              <a:ext cx="1641365" cy="608159"/>
              <a:chOff x="2118977" y="7033515"/>
              <a:chExt cx="1641365" cy="608159"/>
            </a:xfrm>
          </p:grpSpPr>
          <p:sp>
            <p:nvSpPr>
              <p:cNvPr id="215" name="Rectangle 214"/>
              <p:cNvSpPr/>
              <p:nvPr/>
            </p:nvSpPr>
            <p:spPr bwMode="auto">
              <a:xfrm>
                <a:off x="2119619" y="7032982"/>
                <a:ext cx="1487593" cy="601172"/>
              </a:xfrm>
              <a:prstGeom prst="rect">
                <a:avLst/>
              </a:prstGeom>
              <a:solidFill>
                <a:schemeClr val="bg1"/>
              </a:solidFill>
              <a:ln w="19050" cap="flat" cmpd="sng" algn="ctr">
                <a:noFill/>
                <a:prstDash val="solid"/>
                <a:miter lim="800000"/>
                <a:headEnd type="none" w="med" len="med"/>
                <a:tailEnd type="none" w="med" len="med"/>
              </a:ln>
              <a:effectLst/>
            </p:spPr>
            <p:txBody>
              <a:bodyPr lIns="68598" tIns="34299" rIns="68598" bIns="34299" anchor="ctr"/>
              <a:lstStyle/>
              <a:p>
                <a:pPr algn="ctr">
                  <a:lnSpc>
                    <a:spcPct val="90000"/>
                  </a:lnSpc>
                  <a:defRPr/>
                </a:pPr>
                <a:endParaRPr lang="en-US" sz="1350" b="1" dirty="0">
                  <a:solidFill>
                    <a:srgbClr val="58585A"/>
                  </a:solidFill>
                  <a:latin typeface="Calibri Light" panose="020F0302020204030204" pitchFamily="34" charset="0"/>
                  <a:ea typeface="MS PGothic" panose="020B0600070205080204" pitchFamily="34" charset="-128"/>
                  <a:cs typeface="+mn-cs"/>
                </a:endParaRPr>
              </a:p>
            </p:txBody>
          </p:sp>
          <p:sp>
            <p:nvSpPr>
              <p:cNvPr id="22605" name="TextBox 217"/>
              <p:cNvSpPr txBox="1">
                <a:spLocks noChangeArrowheads="1"/>
              </p:cNvSpPr>
              <p:nvPr/>
            </p:nvSpPr>
            <p:spPr bwMode="auto">
              <a:xfrm>
                <a:off x="2684266" y="7050874"/>
                <a:ext cx="1076076" cy="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34299" rIns="0" bIns="34299" anchor="ctr">
                <a:spAutoFit/>
              </a:bodyPr>
              <a:lstStyle>
                <a:lvl1pPr>
                  <a:defRPr>
                    <a:solidFill>
                      <a:schemeClr val="tx1"/>
                    </a:solidFill>
                    <a:latin typeface="Calibri" charset="0"/>
                    <a:ea typeface="ＭＳ Ｐゴシック"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nSpc>
                    <a:spcPct val="90000"/>
                  </a:lnSpc>
                </a:pPr>
                <a:r>
                  <a:rPr lang="en-US" sz="900" dirty="0">
                    <a:solidFill>
                      <a:srgbClr val="58585A"/>
                    </a:solidFill>
                    <a:latin typeface="Calibri Light" charset="0"/>
                  </a:rPr>
                  <a:t>Log and</a:t>
                </a:r>
                <a:br>
                  <a:rPr lang="en-US" sz="900" dirty="0">
                    <a:solidFill>
                      <a:srgbClr val="58585A"/>
                    </a:solidFill>
                    <a:latin typeface="Calibri Light" charset="0"/>
                  </a:rPr>
                </a:br>
                <a:r>
                  <a:rPr lang="en-US" sz="900" dirty="0">
                    <a:solidFill>
                      <a:srgbClr val="58585A"/>
                    </a:solidFill>
                    <a:latin typeface="Calibri Light" charset="0"/>
                  </a:rPr>
                  <a:t>Telemetry</a:t>
                </a:r>
                <a:br>
                  <a:rPr lang="en-US" sz="900" dirty="0">
                    <a:solidFill>
                      <a:srgbClr val="58585A"/>
                    </a:solidFill>
                    <a:latin typeface="Calibri Light" charset="0"/>
                  </a:rPr>
                </a:br>
                <a:r>
                  <a:rPr lang="en-US" sz="900" dirty="0">
                    <a:solidFill>
                      <a:srgbClr val="58585A"/>
                    </a:solidFill>
                    <a:latin typeface="Calibri Light" charset="0"/>
                  </a:rPr>
                  <a:t>Collection</a:t>
                </a:r>
              </a:p>
            </p:txBody>
          </p:sp>
          <p:pic>
            <p:nvPicPr>
              <p:cNvPr id="22606" name="Picture 224" descr="Endpoint Telemetry.pn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188386" y="7139785"/>
                <a:ext cx="412976" cy="41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2589" name="Group 21"/>
            <p:cNvGrpSpPr>
              <a:grpSpLocks/>
            </p:cNvGrpSpPr>
            <p:nvPr/>
          </p:nvGrpSpPr>
          <p:grpSpPr bwMode="auto">
            <a:xfrm>
              <a:off x="5386724" y="5230305"/>
              <a:ext cx="5628120" cy="608158"/>
              <a:chOff x="5386724" y="7033515"/>
              <a:chExt cx="5628120" cy="608158"/>
            </a:xfrm>
          </p:grpSpPr>
          <p:sp>
            <p:nvSpPr>
              <p:cNvPr id="221" name="Rectangle 220"/>
              <p:cNvSpPr/>
              <p:nvPr/>
            </p:nvSpPr>
            <p:spPr bwMode="auto">
              <a:xfrm>
                <a:off x="9481404" y="7032982"/>
                <a:ext cx="1534145" cy="601172"/>
              </a:xfrm>
              <a:prstGeom prst="rect">
                <a:avLst/>
              </a:prstGeom>
              <a:solidFill>
                <a:schemeClr val="bg1"/>
              </a:solidFill>
              <a:ln w="19050" cap="flat" cmpd="sng" algn="ctr">
                <a:noFill/>
                <a:prstDash val="solid"/>
                <a:miter lim="800000"/>
                <a:headEnd type="none" w="med" len="med"/>
                <a:tailEnd type="none" w="med" len="med"/>
              </a:ln>
              <a:effectLst/>
            </p:spPr>
            <p:txBody>
              <a:bodyPr lIns="68598" tIns="34299" rIns="68598" bIns="34299" anchor="ctr"/>
              <a:lstStyle/>
              <a:p>
                <a:pPr algn="ctr">
                  <a:lnSpc>
                    <a:spcPct val="90000"/>
                  </a:lnSpc>
                  <a:defRPr/>
                </a:pPr>
                <a:endParaRPr lang="en-US" sz="1350" b="1" dirty="0">
                  <a:solidFill>
                    <a:srgbClr val="58585A"/>
                  </a:solidFill>
                  <a:latin typeface="Calibri Light" panose="020F0302020204030204" pitchFamily="34" charset="0"/>
                  <a:ea typeface="MS PGothic" panose="020B0600070205080204" pitchFamily="34" charset="-128"/>
                  <a:cs typeface="+mn-cs"/>
                </a:endParaRPr>
              </a:p>
            </p:txBody>
          </p:sp>
          <p:sp>
            <p:nvSpPr>
              <p:cNvPr id="22602" name="TextBox 221"/>
              <p:cNvSpPr txBox="1">
                <a:spLocks noChangeArrowheads="1"/>
              </p:cNvSpPr>
              <p:nvPr/>
            </p:nvSpPr>
            <p:spPr bwMode="auto">
              <a:xfrm>
                <a:off x="5882872" y="7050873"/>
                <a:ext cx="1193804" cy="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34299" rIns="0" bIns="34299" anchor="ctr">
                <a:spAutoFit/>
              </a:bodyPr>
              <a:lstStyle>
                <a:lvl1pPr>
                  <a:defRPr>
                    <a:solidFill>
                      <a:schemeClr val="tx1"/>
                    </a:solidFill>
                    <a:latin typeface="Calibri" charset="0"/>
                    <a:ea typeface="ＭＳ Ｐゴシック"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nSpc>
                    <a:spcPct val="90000"/>
                  </a:lnSpc>
                </a:pPr>
                <a:r>
                  <a:rPr lang="en-US" sz="900" dirty="0">
                    <a:solidFill>
                      <a:srgbClr val="58585A"/>
                    </a:solidFill>
                    <a:latin typeface="Calibri Light" charset="0"/>
                  </a:rPr>
                  <a:t>Unified Incident</a:t>
                </a:r>
              </a:p>
              <a:p>
                <a:pPr>
                  <a:lnSpc>
                    <a:spcPct val="90000"/>
                  </a:lnSpc>
                </a:pPr>
                <a:r>
                  <a:rPr lang="en-US" sz="900" dirty="0">
                    <a:solidFill>
                      <a:srgbClr val="58585A"/>
                    </a:solidFill>
                    <a:latin typeface="Calibri Light" charset="0"/>
                  </a:rPr>
                  <a:t>Management and Customer Hub</a:t>
                </a:r>
              </a:p>
            </p:txBody>
          </p:sp>
          <p:pic>
            <p:nvPicPr>
              <p:cNvPr id="22603" name="Picture 225" descr="Customer Intelligence Hub.pn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386724" y="7142030"/>
                <a:ext cx="408487" cy="40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2590" name="Group 20"/>
            <p:cNvGrpSpPr>
              <a:grpSpLocks/>
            </p:cNvGrpSpPr>
            <p:nvPr/>
          </p:nvGrpSpPr>
          <p:grpSpPr bwMode="auto">
            <a:xfrm>
              <a:off x="7258314" y="5230305"/>
              <a:ext cx="2010579" cy="608159"/>
              <a:chOff x="6688705" y="7033515"/>
              <a:chExt cx="2010579" cy="608159"/>
            </a:xfrm>
          </p:grpSpPr>
          <p:sp>
            <p:nvSpPr>
              <p:cNvPr id="223" name="Rectangle 222"/>
              <p:cNvSpPr/>
              <p:nvPr/>
            </p:nvSpPr>
            <p:spPr bwMode="auto">
              <a:xfrm>
                <a:off x="6778803" y="7032982"/>
                <a:ext cx="1838859" cy="601172"/>
              </a:xfrm>
              <a:prstGeom prst="rect">
                <a:avLst/>
              </a:prstGeom>
              <a:solidFill>
                <a:schemeClr val="bg1"/>
              </a:solidFill>
              <a:ln w="19050" cap="flat" cmpd="sng" algn="ctr">
                <a:noFill/>
                <a:prstDash val="solid"/>
                <a:miter lim="800000"/>
                <a:headEnd type="none" w="med" len="med"/>
                <a:tailEnd type="none" w="med" len="med"/>
              </a:ln>
              <a:effectLst/>
            </p:spPr>
            <p:txBody>
              <a:bodyPr lIns="68598" tIns="34299" rIns="68598" bIns="34299" anchor="ctr"/>
              <a:lstStyle/>
              <a:p>
                <a:pPr algn="ctr">
                  <a:lnSpc>
                    <a:spcPct val="90000"/>
                  </a:lnSpc>
                  <a:defRPr/>
                </a:pPr>
                <a:endParaRPr lang="en-US" sz="1350" b="1" dirty="0">
                  <a:solidFill>
                    <a:srgbClr val="58585A"/>
                  </a:solidFill>
                  <a:latin typeface="Calibri Light" panose="020F0302020204030204" pitchFamily="34" charset="0"/>
                  <a:ea typeface="MS PGothic" panose="020B0600070205080204" pitchFamily="34" charset="-128"/>
                  <a:cs typeface="+mn-cs"/>
                </a:endParaRPr>
              </a:p>
            </p:txBody>
          </p:sp>
          <p:sp>
            <p:nvSpPr>
              <p:cNvPr id="22599" name="TextBox 223"/>
              <p:cNvSpPr txBox="1">
                <a:spLocks noChangeArrowheads="1"/>
              </p:cNvSpPr>
              <p:nvPr/>
            </p:nvSpPr>
            <p:spPr bwMode="auto">
              <a:xfrm>
                <a:off x="7274690" y="7050874"/>
                <a:ext cx="1424594" cy="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34299" rIns="0" bIns="34299" anchor="ctr">
                <a:spAutoFit/>
              </a:bodyPr>
              <a:lstStyle>
                <a:lvl1pPr>
                  <a:defRPr>
                    <a:solidFill>
                      <a:schemeClr val="tx1"/>
                    </a:solidFill>
                    <a:latin typeface="Calibri" charset="0"/>
                    <a:ea typeface="ＭＳ Ｐゴシック"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nSpc>
                    <a:spcPct val="90000"/>
                  </a:lnSpc>
                </a:pPr>
                <a:r>
                  <a:rPr lang="en-US" sz="900" dirty="0">
                    <a:solidFill>
                      <a:srgbClr val="58585A"/>
                    </a:solidFill>
                    <a:latin typeface="Calibri Light" charset="0"/>
                  </a:rPr>
                  <a:t>Inline Integrations</a:t>
                </a:r>
                <a:br>
                  <a:rPr lang="en-US" sz="900" dirty="0">
                    <a:solidFill>
                      <a:srgbClr val="58585A"/>
                    </a:solidFill>
                    <a:latin typeface="Calibri Light" charset="0"/>
                  </a:rPr>
                </a:br>
                <a:r>
                  <a:rPr lang="en-US" sz="900" dirty="0">
                    <a:solidFill>
                      <a:srgbClr val="58585A"/>
                    </a:solidFill>
                    <a:latin typeface="Calibri Light" charset="0"/>
                  </a:rPr>
                  <a:t>for Closed-loop</a:t>
                </a:r>
              </a:p>
              <a:p>
                <a:pPr>
                  <a:lnSpc>
                    <a:spcPct val="90000"/>
                  </a:lnSpc>
                </a:pPr>
                <a:r>
                  <a:rPr lang="en-US" sz="900" dirty="0">
                    <a:solidFill>
                      <a:srgbClr val="58585A"/>
                    </a:solidFill>
                    <a:latin typeface="Calibri Light" charset="0"/>
                  </a:rPr>
                  <a:t>Actionable Intelligence</a:t>
                </a:r>
              </a:p>
            </p:txBody>
          </p:sp>
          <p:pic>
            <p:nvPicPr>
              <p:cNvPr id="22600" name="Picture 226" descr="Detection &amp; Protection.png"/>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688705" y="7114199"/>
                <a:ext cx="464149" cy="464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2591" name="Group 19"/>
            <p:cNvGrpSpPr>
              <a:grpSpLocks/>
            </p:cNvGrpSpPr>
            <p:nvPr/>
          </p:nvGrpSpPr>
          <p:grpSpPr bwMode="auto">
            <a:xfrm>
              <a:off x="9503268" y="5247664"/>
              <a:ext cx="1466370" cy="590801"/>
              <a:chOff x="9144842" y="7050874"/>
              <a:chExt cx="1466370" cy="590801"/>
            </a:xfrm>
          </p:grpSpPr>
          <p:sp>
            <p:nvSpPr>
              <p:cNvPr id="22596" name="TextBox 219"/>
              <p:cNvSpPr txBox="1">
                <a:spLocks noChangeArrowheads="1"/>
              </p:cNvSpPr>
              <p:nvPr/>
            </p:nvSpPr>
            <p:spPr bwMode="auto">
              <a:xfrm>
                <a:off x="9622266" y="7050874"/>
                <a:ext cx="988946" cy="590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34299" rIns="0" bIns="34299" anchor="ctr">
                <a:spAutoFit/>
              </a:bodyPr>
              <a:lstStyle>
                <a:lvl1pPr>
                  <a:defRPr>
                    <a:solidFill>
                      <a:schemeClr val="tx1"/>
                    </a:solidFill>
                    <a:latin typeface="Calibri" charset="0"/>
                    <a:ea typeface="ＭＳ Ｐゴシック"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nSpc>
                    <a:spcPct val="90000"/>
                  </a:lnSpc>
                </a:pPr>
                <a:r>
                  <a:rPr lang="en-US" sz="900" dirty="0">
                    <a:solidFill>
                      <a:srgbClr val="58585A"/>
                    </a:solidFill>
                    <a:latin typeface="Calibri Light" charset="0"/>
                  </a:rPr>
                  <a:t>Regional and Industry Benchmarking</a:t>
                </a:r>
              </a:p>
            </p:txBody>
          </p:sp>
          <p:pic>
            <p:nvPicPr>
              <p:cNvPr id="22597" name="Picture 227" descr="Global Threat Intelligence.png"/>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144842" y="7146519"/>
                <a:ext cx="399509" cy="399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2592" name="Group 18"/>
            <p:cNvGrpSpPr>
              <a:grpSpLocks/>
            </p:cNvGrpSpPr>
            <p:nvPr/>
          </p:nvGrpSpPr>
          <p:grpSpPr bwMode="auto">
            <a:xfrm>
              <a:off x="3619469" y="5247664"/>
              <a:ext cx="1687074" cy="590801"/>
              <a:chOff x="3470455" y="7050874"/>
              <a:chExt cx="1687074" cy="590801"/>
            </a:xfrm>
          </p:grpSpPr>
          <p:sp>
            <p:nvSpPr>
              <p:cNvPr id="22594" name="TextBox 218"/>
              <p:cNvSpPr txBox="1">
                <a:spLocks noChangeArrowheads="1"/>
              </p:cNvSpPr>
              <p:nvPr/>
            </p:nvSpPr>
            <p:spPr bwMode="auto">
              <a:xfrm>
                <a:off x="3961483" y="7050874"/>
                <a:ext cx="1196046" cy="590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34299" rIns="0" bIns="34299" anchor="ctr">
                <a:spAutoFit/>
              </a:bodyPr>
              <a:lstStyle>
                <a:lvl1pPr>
                  <a:defRPr>
                    <a:solidFill>
                      <a:schemeClr val="tx1"/>
                    </a:solidFill>
                    <a:latin typeface="Calibri" charset="0"/>
                    <a:ea typeface="ＭＳ Ｐゴシック"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nSpc>
                    <a:spcPct val="90000"/>
                  </a:lnSpc>
                </a:pPr>
                <a:r>
                  <a:rPr lang="en-US" sz="900" dirty="0">
                    <a:solidFill>
                      <a:srgbClr val="58585A"/>
                    </a:solidFill>
                    <a:latin typeface="Calibri Light" charset="0"/>
                  </a:rPr>
                  <a:t>Integrated Threat</a:t>
                </a:r>
              </a:p>
              <a:p>
                <a:pPr>
                  <a:lnSpc>
                    <a:spcPct val="90000"/>
                  </a:lnSpc>
                </a:pPr>
                <a:r>
                  <a:rPr lang="en-US" sz="900" dirty="0">
                    <a:solidFill>
                      <a:srgbClr val="58585A"/>
                    </a:solidFill>
                    <a:latin typeface="Calibri Light" charset="0"/>
                  </a:rPr>
                  <a:t>and Behavioral</a:t>
                </a:r>
              </a:p>
              <a:p>
                <a:pPr>
                  <a:lnSpc>
                    <a:spcPct val="90000"/>
                  </a:lnSpc>
                </a:pPr>
                <a:r>
                  <a:rPr lang="en-US" sz="900" dirty="0">
                    <a:solidFill>
                      <a:srgbClr val="58585A"/>
                    </a:solidFill>
                    <a:latin typeface="Calibri Light" charset="0"/>
                  </a:rPr>
                  <a:t>Analysis</a:t>
                </a:r>
              </a:p>
            </p:txBody>
          </p:sp>
          <p:pic>
            <p:nvPicPr>
              <p:cNvPr id="22595" name="Picture 228" descr="Advanced Threat Analysis.png"/>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470455" y="7144274"/>
                <a:ext cx="403999" cy="403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7" name="Straight Connector 16"/>
            <p:cNvCxnSpPr/>
            <p:nvPr/>
          </p:nvCxnSpPr>
          <p:spPr>
            <a:xfrm>
              <a:off x="2123090" y="5196778"/>
              <a:ext cx="8891754" cy="0"/>
            </a:xfrm>
            <a:prstGeom prst="line">
              <a:avLst/>
            </a:prstGeom>
            <a:solidFill>
              <a:schemeClr val="bg1"/>
            </a:solidFill>
            <a:ln w="12700" cap="flat" cmpd="sng" algn="ctr">
              <a:solidFill>
                <a:schemeClr val="bg2"/>
              </a:solidFill>
              <a:prstDash val="solid"/>
              <a:miter lim="800000"/>
              <a:headEnd type="none" w="med" len="med"/>
              <a:tailEnd type="none" w="med" len="med"/>
            </a:ln>
            <a:effectLst>
              <a:innerShdw blurRad="114300">
                <a:prstClr val="black">
                  <a:alpha val="15000"/>
                </a:prstClr>
              </a:innerShdw>
            </a:effectLst>
          </p:spPr>
        </p:cxnSp>
      </p:grpSp>
      <p:sp>
        <p:nvSpPr>
          <p:cNvPr id="202" name="Rounded Rectangle 201"/>
          <p:cNvSpPr/>
          <p:nvPr/>
        </p:nvSpPr>
        <p:spPr bwMode="gray">
          <a:xfrm>
            <a:off x="1480595" y="2608311"/>
            <a:ext cx="4086083" cy="1676401"/>
          </a:xfrm>
          <a:prstGeom prst="roundRect">
            <a:avLst>
              <a:gd name="adj" fmla="val 5333"/>
            </a:avLst>
          </a:prstGeom>
          <a:solidFill>
            <a:schemeClr val="bg1"/>
          </a:solidFill>
          <a:ln w="12700" cap="flat" cmpd="sng" algn="ctr">
            <a:solidFill>
              <a:schemeClr val="bg2"/>
            </a:solidFill>
            <a:prstDash val="solid"/>
            <a:miter lim="800000"/>
            <a:headEnd type="none" w="med" len="med"/>
            <a:tailEnd type="none" w="med" len="med"/>
          </a:ln>
          <a:effectLst>
            <a:innerShdw blurRad="76200">
              <a:prstClr val="black">
                <a:alpha val="45000"/>
              </a:prstClr>
            </a:innerShdw>
          </a:effectLst>
        </p:spPr>
        <p:txBody>
          <a:bodyPr lIns="68598" tIns="34299" rIns="68598" bIns="34299" anchor="ctr"/>
          <a:lstStyle/>
          <a:p>
            <a:pPr algn="ctr">
              <a:lnSpc>
                <a:spcPct val="90000"/>
              </a:lnSpc>
              <a:defRPr/>
            </a:pPr>
            <a:endParaRPr lang="en-US" sz="1350" b="1" dirty="0">
              <a:solidFill>
                <a:srgbClr val="58585A"/>
              </a:solidFill>
              <a:latin typeface="Calibri Light" panose="020F0302020204030204" pitchFamily="34" charset="0"/>
              <a:ea typeface="MS PGothic" panose="020B0600070205080204" pitchFamily="34" charset="-128"/>
              <a:cs typeface="+mn-cs"/>
            </a:endParaRPr>
          </a:p>
        </p:txBody>
      </p:sp>
      <p:sp>
        <p:nvSpPr>
          <p:cNvPr id="22539" name="TextBox 211"/>
          <p:cNvSpPr txBox="1">
            <a:spLocks noChangeArrowheads="1"/>
          </p:cNvSpPr>
          <p:nvPr/>
        </p:nvSpPr>
        <p:spPr bwMode="auto">
          <a:xfrm>
            <a:off x="1533525" y="2643188"/>
            <a:ext cx="3998913"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98" tIns="34299" rIns="68598" bIns="34299">
            <a:spAutoFit/>
          </a:bodyPr>
          <a:lstStyle>
            <a:lvl1pPr>
              <a:defRPr>
                <a:solidFill>
                  <a:schemeClr val="tx1"/>
                </a:solidFill>
                <a:latin typeface="Calibri" charset="0"/>
                <a:ea typeface="ＭＳ Ｐゴシック"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a:lnSpc>
                <a:spcPct val="90000"/>
              </a:lnSpc>
            </a:pPr>
            <a:r>
              <a:rPr lang="en-CA" sz="2000" b="1" dirty="0">
                <a:solidFill>
                  <a:srgbClr val="58585A"/>
                </a:solidFill>
                <a:latin typeface="Calibri Light" charset="0"/>
              </a:rPr>
              <a:t>Threat Protection</a:t>
            </a:r>
          </a:p>
        </p:txBody>
      </p:sp>
      <p:grpSp>
        <p:nvGrpSpPr>
          <p:cNvPr id="22540" name="Group 5"/>
          <p:cNvGrpSpPr>
            <a:grpSpLocks/>
          </p:cNvGrpSpPr>
          <p:nvPr/>
        </p:nvGrpSpPr>
        <p:grpSpPr bwMode="auto">
          <a:xfrm>
            <a:off x="1606550" y="3070225"/>
            <a:ext cx="4019550" cy="376238"/>
            <a:chOff x="2141940" y="3557142"/>
            <a:chExt cx="5358172" cy="501310"/>
          </a:xfrm>
        </p:grpSpPr>
        <p:sp>
          <p:nvSpPr>
            <p:cNvPr id="231" name="Oval 5"/>
            <p:cNvSpPr>
              <a:spLocks noChangeArrowheads="1"/>
            </p:cNvSpPr>
            <p:nvPr/>
          </p:nvSpPr>
          <p:spPr bwMode="gray">
            <a:xfrm>
              <a:off x="2141940" y="3557142"/>
              <a:ext cx="501536" cy="501310"/>
            </a:xfrm>
            <a:prstGeom prst="ellipse">
              <a:avLst/>
            </a:prstGeom>
            <a:solidFill>
              <a:schemeClr val="bg1"/>
            </a:solidFill>
            <a:ln w="57150">
              <a:solidFill>
                <a:srgbClr val="FDBA30"/>
              </a:solidFill>
              <a:round/>
              <a:headEnd/>
              <a:tailEnd/>
            </a:ln>
          </p:spPr>
          <p:txBody>
            <a:bodyPr lIns="68598" tIns="34299" rIns="68598" bIns="34299"/>
            <a:lstStyle/>
            <a:p>
              <a:pPr>
                <a:defRPr/>
              </a:pPr>
              <a:endParaRPr lang="en-CA" sz="1350" dirty="0">
                <a:solidFill>
                  <a:srgbClr val="58585A"/>
                </a:solidFill>
                <a:latin typeface="Calibri Light" panose="020F0302020204030204" pitchFamily="34" charset="0"/>
                <a:ea typeface="MS PGothic" panose="020B0600070205080204" pitchFamily="34" charset="-128"/>
                <a:cs typeface="+mn-cs"/>
              </a:endParaRPr>
            </a:p>
          </p:txBody>
        </p:sp>
        <p:sp>
          <p:nvSpPr>
            <p:cNvPr id="240" name="TextBox 239"/>
            <p:cNvSpPr txBox="1"/>
            <p:nvPr/>
          </p:nvSpPr>
          <p:spPr>
            <a:xfrm>
              <a:off x="2683683" y="3673480"/>
              <a:ext cx="1487676" cy="287671"/>
            </a:xfrm>
            <a:prstGeom prst="rect">
              <a:avLst/>
            </a:prstGeom>
            <a:noFill/>
          </p:spPr>
          <p:txBody>
            <a:bodyPr lIns="68598" tIns="34299" rIns="68598" bIns="34299">
              <a:spAutoFit/>
            </a:bodyPr>
            <a:lstStyle/>
            <a:p>
              <a:pPr>
                <a:lnSpc>
                  <a:spcPct val="90000"/>
                </a:lnSpc>
                <a:defRPr/>
              </a:pPr>
              <a:r>
                <a:rPr lang="en-US" sz="1050" b="1" dirty="0">
                  <a:solidFill>
                    <a:srgbClr val="58585A"/>
                  </a:solidFill>
                  <a:latin typeface="Calibri Light" panose="020F0302020204030204" pitchFamily="34" charset="0"/>
                  <a:ea typeface="MS PGothic" panose="020B0600070205080204" pitchFamily="34" charset="-128"/>
                  <a:cs typeface="+mn-cs"/>
                </a:rPr>
                <a:t>ENDPOINTS</a:t>
              </a:r>
            </a:p>
          </p:txBody>
        </p:sp>
        <p:sp>
          <p:nvSpPr>
            <p:cNvPr id="242" name="Oval 5"/>
            <p:cNvSpPr>
              <a:spLocks noChangeArrowheads="1"/>
            </p:cNvSpPr>
            <p:nvPr/>
          </p:nvSpPr>
          <p:spPr bwMode="gray">
            <a:xfrm>
              <a:off x="3932230" y="3557142"/>
              <a:ext cx="501536" cy="501310"/>
            </a:xfrm>
            <a:prstGeom prst="ellipse">
              <a:avLst/>
            </a:prstGeom>
            <a:solidFill>
              <a:schemeClr val="bg1"/>
            </a:solidFill>
            <a:ln w="57150">
              <a:solidFill>
                <a:srgbClr val="FDBA30"/>
              </a:solidFill>
              <a:round/>
              <a:headEnd/>
              <a:tailEnd/>
            </a:ln>
          </p:spPr>
          <p:txBody>
            <a:bodyPr lIns="68598" tIns="34299" rIns="68598" bIns="34299"/>
            <a:lstStyle/>
            <a:p>
              <a:pPr>
                <a:defRPr/>
              </a:pPr>
              <a:endParaRPr lang="en-CA" sz="1350" dirty="0">
                <a:solidFill>
                  <a:srgbClr val="58585A"/>
                </a:solidFill>
                <a:latin typeface="Calibri Light" panose="020F0302020204030204" pitchFamily="34" charset="0"/>
                <a:ea typeface="MS PGothic" panose="020B0600070205080204" pitchFamily="34" charset="-128"/>
                <a:cs typeface="+mn-cs"/>
              </a:endParaRPr>
            </a:p>
          </p:txBody>
        </p:sp>
        <p:sp>
          <p:nvSpPr>
            <p:cNvPr id="244" name="TextBox 243"/>
            <p:cNvSpPr txBox="1"/>
            <p:nvPr/>
          </p:nvSpPr>
          <p:spPr>
            <a:xfrm>
              <a:off x="4473972" y="3673480"/>
              <a:ext cx="1487676" cy="287671"/>
            </a:xfrm>
            <a:prstGeom prst="rect">
              <a:avLst/>
            </a:prstGeom>
            <a:noFill/>
          </p:spPr>
          <p:txBody>
            <a:bodyPr lIns="68598" tIns="34299" rIns="68598" bIns="34299">
              <a:spAutoFit/>
            </a:bodyPr>
            <a:lstStyle/>
            <a:p>
              <a:pPr>
                <a:lnSpc>
                  <a:spcPct val="90000"/>
                </a:lnSpc>
                <a:defRPr/>
              </a:pPr>
              <a:r>
                <a:rPr lang="en-US" sz="1050" b="1" dirty="0">
                  <a:solidFill>
                    <a:srgbClr val="58585A"/>
                  </a:solidFill>
                  <a:latin typeface="Calibri Light" panose="020F0302020204030204" pitchFamily="34" charset="0"/>
                  <a:ea typeface="MS PGothic" panose="020B0600070205080204" pitchFamily="34" charset="-128"/>
                  <a:cs typeface="+mn-cs"/>
                </a:rPr>
                <a:t>DATA CENTER</a:t>
              </a:r>
            </a:p>
          </p:txBody>
        </p:sp>
        <p:sp>
          <p:nvSpPr>
            <p:cNvPr id="246" name="Oval 5"/>
            <p:cNvSpPr>
              <a:spLocks noChangeArrowheads="1"/>
            </p:cNvSpPr>
            <p:nvPr/>
          </p:nvSpPr>
          <p:spPr bwMode="gray">
            <a:xfrm>
              <a:off x="5832561" y="3557142"/>
              <a:ext cx="501536" cy="501310"/>
            </a:xfrm>
            <a:prstGeom prst="ellipse">
              <a:avLst/>
            </a:prstGeom>
            <a:solidFill>
              <a:schemeClr val="bg1"/>
            </a:solidFill>
            <a:ln w="57150">
              <a:solidFill>
                <a:srgbClr val="FDBA30"/>
              </a:solidFill>
              <a:round/>
              <a:headEnd/>
              <a:tailEnd/>
            </a:ln>
          </p:spPr>
          <p:txBody>
            <a:bodyPr lIns="68598" tIns="34299" rIns="68598" bIns="34299"/>
            <a:lstStyle/>
            <a:p>
              <a:pPr>
                <a:defRPr/>
              </a:pPr>
              <a:endParaRPr lang="en-CA" sz="1350" dirty="0">
                <a:solidFill>
                  <a:srgbClr val="58585A"/>
                </a:solidFill>
                <a:latin typeface="Calibri Light" panose="020F0302020204030204" pitchFamily="34" charset="0"/>
                <a:ea typeface="MS PGothic" panose="020B0600070205080204" pitchFamily="34" charset="-128"/>
                <a:cs typeface="+mn-cs"/>
              </a:endParaRPr>
            </a:p>
          </p:txBody>
        </p:sp>
        <p:sp>
          <p:nvSpPr>
            <p:cNvPr id="248" name="TextBox 247"/>
            <p:cNvSpPr txBox="1"/>
            <p:nvPr/>
          </p:nvSpPr>
          <p:spPr>
            <a:xfrm>
              <a:off x="6374303" y="3673480"/>
              <a:ext cx="1125809" cy="287671"/>
            </a:xfrm>
            <a:prstGeom prst="rect">
              <a:avLst/>
            </a:prstGeom>
            <a:noFill/>
          </p:spPr>
          <p:txBody>
            <a:bodyPr lIns="68598" tIns="34299" rIns="68598" bIns="34299">
              <a:spAutoFit/>
            </a:bodyPr>
            <a:lstStyle/>
            <a:p>
              <a:pPr>
                <a:lnSpc>
                  <a:spcPct val="90000"/>
                </a:lnSpc>
                <a:defRPr/>
              </a:pPr>
              <a:r>
                <a:rPr lang="en-US" sz="1050" b="1" dirty="0">
                  <a:solidFill>
                    <a:srgbClr val="58585A"/>
                  </a:solidFill>
                  <a:latin typeface="Calibri Light" panose="020F0302020204030204" pitchFamily="34" charset="0"/>
                  <a:ea typeface="MS PGothic" panose="020B0600070205080204" pitchFamily="34" charset="-128"/>
                  <a:cs typeface="+mn-cs"/>
                </a:rPr>
                <a:t>GATEWAYS</a:t>
              </a:r>
            </a:p>
          </p:txBody>
        </p:sp>
        <p:pic>
          <p:nvPicPr>
            <p:cNvPr id="22578" name="Picture 284" descr="Data Server.png"/>
            <p:cNvPicPr>
              <a:picLocks noChangeAspect="1"/>
            </p:cNvPicPr>
            <p:nvPr/>
          </p:nvPicPr>
          <p:blipFill>
            <a:blip r:embed="rId16" cstate="print">
              <a:grayscl/>
              <a:biLevel thresh="50000"/>
              <a:extLst>
                <a:ext uri="{28A0092B-C50C-407E-A947-70E740481C1C}">
                  <a14:useLocalDpi xmlns:a14="http://schemas.microsoft.com/office/drawing/2010/main"/>
                </a:ext>
              </a:extLst>
            </a:blip>
            <a:srcRect/>
            <a:stretch>
              <a:fillRect/>
            </a:stretch>
          </p:blipFill>
          <p:spPr bwMode="auto">
            <a:xfrm>
              <a:off x="3995043" y="3648137"/>
              <a:ext cx="384711" cy="345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2579" name="Group 25"/>
            <p:cNvGrpSpPr>
              <a:grpSpLocks/>
            </p:cNvGrpSpPr>
            <p:nvPr/>
          </p:nvGrpSpPr>
          <p:grpSpPr bwMode="auto">
            <a:xfrm>
              <a:off x="5962869" y="3657743"/>
              <a:ext cx="242900" cy="284061"/>
              <a:chOff x="4744527" y="7326346"/>
              <a:chExt cx="212823" cy="248887"/>
            </a:xfrm>
          </p:grpSpPr>
          <p:pic>
            <p:nvPicPr>
              <p:cNvPr id="22581" name="Picture 285" descr="Gateway.png"/>
              <p:cNvPicPr>
                <a:picLocks noChangeAspect="1"/>
              </p:cNvPicPr>
              <p:nvPr/>
            </p:nvPicPr>
            <p:blipFill>
              <a:blip r:embed="rId9" cstate="print">
                <a:grayscl/>
                <a:biLevel thresh="50000"/>
                <a:extLst>
                  <a:ext uri="{28A0092B-C50C-407E-A947-70E740481C1C}">
                    <a14:useLocalDpi xmlns:a14="http://schemas.microsoft.com/office/drawing/2010/main"/>
                  </a:ext>
                </a:extLst>
              </a:blip>
              <a:srcRect t="2" r="45004" b="-2"/>
              <a:stretch>
                <a:fillRect/>
              </a:stretch>
            </p:blipFill>
            <p:spPr bwMode="auto">
              <a:xfrm>
                <a:off x="4744527" y="7454741"/>
                <a:ext cx="212823" cy="120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82" name="Picture 286" descr="Gateway.png"/>
              <p:cNvPicPr>
                <a:picLocks noChangeAspect="1"/>
              </p:cNvPicPr>
              <p:nvPr/>
            </p:nvPicPr>
            <p:blipFill>
              <a:blip r:embed="rId9" cstate="print">
                <a:grayscl/>
                <a:biLevel thresh="50000"/>
                <a:extLst>
                  <a:ext uri="{28A0092B-C50C-407E-A947-70E740481C1C}">
                    <a14:useLocalDpi xmlns:a14="http://schemas.microsoft.com/office/drawing/2010/main"/>
                  </a:ext>
                </a:extLst>
              </a:blip>
              <a:srcRect l="54994" t="2" b="-2"/>
              <a:stretch>
                <a:fillRect/>
              </a:stretch>
            </p:blipFill>
            <p:spPr bwMode="auto">
              <a:xfrm>
                <a:off x="4763855" y="7326346"/>
                <a:ext cx="174168" cy="120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2580" name="Picture 287" descr="Endpoint.png"/>
            <p:cNvPicPr>
              <a:picLocks noChangeAspect="1"/>
            </p:cNvPicPr>
            <p:nvPr/>
          </p:nvPicPr>
          <p:blipFill>
            <a:blip r:embed="rId8" cstate="print">
              <a:grayscl/>
              <a:biLevel thresh="50000"/>
              <a:extLst>
                <a:ext uri="{28A0092B-C50C-407E-A947-70E740481C1C}">
                  <a14:useLocalDpi xmlns:a14="http://schemas.microsoft.com/office/drawing/2010/main"/>
                </a:ext>
              </a:extLst>
            </a:blip>
            <a:srcRect/>
            <a:stretch>
              <a:fillRect/>
            </a:stretch>
          </p:blipFill>
          <p:spPr bwMode="auto">
            <a:xfrm>
              <a:off x="2187425" y="3692864"/>
              <a:ext cx="392035" cy="232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2541" name="TextBox 87"/>
          <p:cNvSpPr txBox="1">
            <a:spLocks noChangeArrowheads="1"/>
          </p:cNvSpPr>
          <p:nvPr/>
        </p:nvSpPr>
        <p:spPr bwMode="auto">
          <a:xfrm>
            <a:off x="1533525" y="3584575"/>
            <a:ext cx="3998913" cy="62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98" tIns="34299" rIns="68598" bIns="34299">
            <a:spAutoFit/>
          </a:bodyPr>
          <a:lstStyle>
            <a:lvl1pPr marL="125413" indent="-125413">
              <a:defRPr>
                <a:solidFill>
                  <a:schemeClr val="tx1"/>
                </a:solidFill>
                <a:latin typeface="Calibri" charset="0"/>
                <a:ea typeface="ＭＳ Ｐゴシック"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nSpc>
                <a:spcPct val="90000"/>
              </a:lnSpc>
              <a:buFont typeface="Arial" charset="0"/>
              <a:buChar char="•"/>
            </a:pPr>
            <a:r>
              <a:rPr lang="en-US" sz="1000" dirty="0">
                <a:solidFill>
                  <a:srgbClr val="58585A"/>
                </a:solidFill>
                <a:latin typeface="Calibri Light" charset="0"/>
              </a:rPr>
              <a:t>Advanced Threat Protection Across All Control Points</a:t>
            </a:r>
          </a:p>
          <a:p>
            <a:pPr>
              <a:lnSpc>
                <a:spcPct val="90000"/>
              </a:lnSpc>
              <a:buFont typeface="Arial" charset="0"/>
              <a:buChar char="•"/>
            </a:pPr>
            <a:r>
              <a:rPr lang="en-US" sz="1000" dirty="0">
                <a:solidFill>
                  <a:srgbClr val="58585A"/>
                </a:solidFill>
                <a:latin typeface="Calibri Light" charset="0"/>
              </a:rPr>
              <a:t>Built-In Forensics and Remediation Within Each Control Point</a:t>
            </a:r>
          </a:p>
          <a:p>
            <a:pPr>
              <a:lnSpc>
                <a:spcPct val="90000"/>
              </a:lnSpc>
              <a:buFont typeface="Arial" charset="0"/>
              <a:buChar char="•"/>
            </a:pPr>
            <a:r>
              <a:rPr lang="en-US" sz="1000" dirty="0">
                <a:solidFill>
                  <a:srgbClr val="58585A"/>
                </a:solidFill>
                <a:latin typeface="Calibri Light" charset="0"/>
              </a:rPr>
              <a:t>Integrated Protection of Server Workloads: On-Premise, Virtual, &amp; Cloud</a:t>
            </a:r>
          </a:p>
          <a:p>
            <a:pPr>
              <a:lnSpc>
                <a:spcPct val="90000"/>
              </a:lnSpc>
              <a:buFont typeface="Arial" charset="0"/>
              <a:buChar char="•"/>
            </a:pPr>
            <a:r>
              <a:rPr lang="en-US" sz="1000" dirty="0">
                <a:solidFill>
                  <a:srgbClr val="58585A"/>
                </a:solidFill>
                <a:latin typeface="Calibri Light" charset="0"/>
              </a:rPr>
              <a:t>Cloud-based Management for Endpoints, Datacenter, and Gateways</a:t>
            </a:r>
          </a:p>
        </p:txBody>
      </p:sp>
      <p:cxnSp>
        <p:nvCxnSpPr>
          <p:cNvPr id="91" name="Straight Connector 90"/>
          <p:cNvCxnSpPr/>
          <p:nvPr/>
        </p:nvCxnSpPr>
        <p:spPr>
          <a:xfrm>
            <a:off x="1589647" y="3517900"/>
            <a:ext cx="3923922" cy="0"/>
          </a:xfrm>
          <a:prstGeom prst="line">
            <a:avLst/>
          </a:prstGeom>
          <a:solidFill>
            <a:schemeClr val="bg1"/>
          </a:solidFill>
          <a:ln w="12700" cap="flat" cmpd="sng" algn="ctr">
            <a:solidFill>
              <a:schemeClr val="bg2"/>
            </a:solidFill>
            <a:prstDash val="solid"/>
            <a:miter lim="800000"/>
            <a:headEnd type="none" w="med" len="med"/>
            <a:tailEnd type="none" w="med" len="med"/>
          </a:ln>
          <a:effectLst>
            <a:innerShdw blurRad="114300">
              <a:prstClr val="black">
                <a:alpha val="15000"/>
              </a:prstClr>
            </a:innerShdw>
          </a:effectLst>
        </p:spPr>
      </p:cxnSp>
      <p:sp>
        <p:nvSpPr>
          <p:cNvPr id="211" name="Rounded Rectangle 210"/>
          <p:cNvSpPr/>
          <p:nvPr/>
        </p:nvSpPr>
        <p:spPr bwMode="gray">
          <a:xfrm>
            <a:off x="5695393" y="2608312"/>
            <a:ext cx="2755741" cy="1676400"/>
          </a:xfrm>
          <a:prstGeom prst="roundRect">
            <a:avLst>
              <a:gd name="adj" fmla="val 5333"/>
            </a:avLst>
          </a:prstGeom>
          <a:solidFill>
            <a:srgbClr val="FFC000"/>
          </a:solidFill>
          <a:ln w="19050">
            <a:noFill/>
            <a:miter lim="800000"/>
          </a:ln>
          <a:effectLst>
            <a:innerShdw blurRad="76200">
              <a:prstClr val="black">
                <a:alpha val="4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98" tIns="34299" rIns="68598" bIns="34299" anchor="ctr"/>
          <a:lstStyle/>
          <a:p>
            <a:pPr algn="ctr">
              <a:lnSpc>
                <a:spcPct val="90000"/>
              </a:lnSpc>
              <a:defRPr/>
            </a:pPr>
            <a:endParaRPr lang="en-US" sz="1350" dirty="0">
              <a:solidFill>
                <a:srgbClr val="58585A"/>
              </a:solidFill>
              <a:latin typeface="Calibri Light" panose="020F0302020204030204" pitchFamily="34" charset="0"/>
            </a:endParaRPr>
          </a:p>
        </p:txBody>
      </p:sp>
      <p:sp>
        <p:nvSpPr>
          <p:cNvPr id="22546" name="TextBox 229"/>
          <p:cNvSpPr txBox="1">
            <a:spLocks noChangeArrowheads="1"/>
          </p:cNvSpPr>
          <p:nvPr/>
        </p:nvSpPr>
        <p:spPr bwMode="auto">
          <a:xfrm>
            <a:off x="5737225" y="2643188"/>
            <a:ext cx="2719388"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98" tIns="34299" rIns="68598" bIns="34299">
            <a:spAutoFit/>
          </a:bodyPr>
          <a:lstStyle>
            <a:lvl1pPr>
              <a:defRPr>
                <a:solidFill>
                  <a:schemeClr val="tx1"/>
                </a:solidFill>
                <a:latin typeface="Calibri" charset="0"/>
                <a:ea typeface="ＭＳ Ｐゴシック"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a:lnSpc>
                <a:spcPct val="90000"/>
              </a:lnSpc>
            </a:pPr>
            <a:r>
              <a:rPr lang="en-CA" sz="2000" b="1" dirty="0">
                <a:solidFill>
                  <a:srgbClr val="58585A"/>
                </a:solidFill>
                <a:latin typeface="Calibri Light" charset="0"/>
              </a:rPr>
              <a:t>Information Protection</a:t>
            </a:r>
          </a:p>
        </p:txBody>
      </p:sp>
      <p:grpSp>
        <p:nvGrpSpPr>
          <p:cNvPr id="22547" name="Group 6"/>
          <p:cNvGrpSpPr>
            <a:grpSpLocks/>
          </p:cNvGrpSpPr>
          <p:nvPr/>
        </p:nvGrpSpPr>
        <p:grpSpPr bwMode="auto">
          <a:xfrm>
            <a:off x="6013450" y="3070225"/>
            <a:ext cx="2347913" cy="376238"/>
            <a:chOff x="8015739" y="3557142"/>
            <a:chExt cx="3130271" cy="501310"/>
          </a:xfrm>
        </p:grpSpPr>
        <p:sp>
          <p:nvSpPr>
            <p:cNvPr id="253" name="Oval 5"/>
            <p:cNvSpPr>
              <a:spLocks noChangeArrowheads="1"/>
            </p:cNvSpPr>
            <p:nvPr/>
          </p:nvSpPr>
          <p:spPr bwMode="gray">
            <a:xfrm>
              <a:off x="8015739" y="3557142"/>
              <a:ext cx="501606" cy="501310"/>
            </a:xfrm>
            <a:prstGeom prst="ellipse">
              <a:avLst/>
            </a:prstGeom>
            <a:solidFill>
              <a:schemeClr val="bg1"/>
            </a:solidFill>
            <a:ln w="57150">
              <a:solidFill>
                <a:srgbClr val="FDBA30"/>
              </a:solidFill>
              <a:round/>
              <a:headEnd/>
              <a:tailEnd/>
            </a:ln>
          </p:spPr>
          <p:txBody>
            <a:bodyPr lIns="68598" tIns="34299" rIns="68598" bIns="34299"/>
            <a:lstStyle/>
            <a:p>
              <a:pPr>
                <a:defRPr/>
              </a:pPr>
              <a:endParaRPr lang="en-CA" sz="1350" dirty="0">
                <a:solidFill>
                  <a:srgbClr val="58585A"/>
                </a:solidFill>
                <a:latin typeface="Calibri Light" panose="020F0302020204030204" pitchFamily="34" charset="0"/>
                <a:ea typeface="MS PGothic" panose="020B0600070205080204" pitchFamily="34" charset="-128"/>
                <a:cs typeface="+mn-cs"/>
              </a:endParaRPr>
            </a:p>
          </p:txBody>
        </p:sp>
        <p:sp>
          <p:nvSpPr>
            <p:cNvPr id="255" name="TextBox 254"/>
            <p:cNvSpPr txBox="1"/>
            <p:nvPr/>
          </p:nvSpPr>
          <p:spPr>
            <a:xfrm>
              <a:off x="8557557" y="3673480"/>
              <a:ext cx="755583" cy="287671"/>
            </a:xfrm>
            <a:prstGeom prst="rect">
              <a:avLst/>
            </a:prstGeom>
            <a:noFill/>
          </p:spPr>
          <p:txBody>
            <a:bodyPr lIns="68598" tIns="34299" rIns="68598" bIns="34299">
              <a:spAutoFit/>
            </a:bodyPr>
            <a:lstStyle/>
            <a:p>
              <a:pPr>
                <a:lnSpc>
                  <a:spcPct val="90000"/>
                </a:lnSpc>
                <a:defRPr/>
              </a:pPr>
              <a:r>
                <a:rPr lang="en-US" sz="1050" b="1" dirty="0">
                  <a:solidFill>
                    <a:srgbClr val="58585A"/>
                  </a:solidFill>
                  <a:latin typeface="Calibri Light" panose="020F0302020204030204" pitchFamily="34" charset="0"/>
                  <a:ea typeface="MS PGothic" panose="020B0600070205080204" pitchFamily="34" charset="-128"/>
                  <a:cs typeface="+mn-cs"/>
                </a:rPr>
                <a:t>DATA</a:t>
              </a:r>
            </a:p>
          </p:txBody>
        </p:sp>
        <p:sp>
          <p:nvSpPr>
            <p:cNvPr id="256" name="Oval 5"/>
            <p:cNvSpPr>
              <a:spLocks noChangeArrowheads="1"/>
            </p:cNvSpPr>
            <p:nvPr/>
          </p:nvSpPr>
          <p:spPr bwMode="gray">
            <a:xfrm>
              <a:off x="9480341" y="3557142"/>
              <a:ext cx="499489" cy="501310"/>
            </a:xfrm>
            <a:prstGeom prst="ellipse">
              <a:avLst/>
            </a:prstGeom>
            <a:solidFill>
              <a:schemeClr val="bg1"/>
            </a:solidFill>
            <a:ln w="57150">
              <a:solidFill>
                <a:srgbClr val="FDBA30"/>
              </a:solidFill>
              <a:round/>
              <a:headEnd/>
              <a:tailEnd/>
            </a:ln>
          </p:spPr>
          <p:txBody>
            <a:bodyPr lIns="68598" tIns="34299" rIns="68598" bIns="34299"/>
            <a:lstStyle/>
            <a:p>
              <a:pPr>
                <a:defRPr/>
              </a:pPr>
              <a:endParaRPr lang="en-CA" sz="1350" dirty="0">
                <a:solidFill>
                  <a:srgbClr val="58585A"/>
                </a:solidFill>
                <a:latin typeface="Calibri Light" panose="020F0302020204030204" pitchFamily="34" charset="0"/>
                <a:ea typeface="MS PGothic" panose="020B0600070205080204" pitchFamily="34" charset="-128"/>
                <a:cs typeface="+mn-cs"/>
              </a:endParaRPr>
            </a:p>
          </p:txBody>
        </p:sp>
        <p:sp>
          <p:nvSpPr>
            <p:cNvPr id="257" name="TextBox 256"/>
            <p:cNvSpPr txBox="1"/>
            <p:nvPr/>
          </p:nvSpPr>
          <p:spPr>
            <a:xfrm>
              <a:off x="10020044" y="3673480"/>
              <a:ext cx="1125966" cy="287671"/>
            </a:xfrm>
            <a:prstGeom prst="rect">
              <a:avLst/>
            </a:prstGeom>
            <a:noFill/>
          </p:spPr>
          <p:txBody>
            <a:bodyPr lIns="68598" tIns="34299" rIns="68598" bIns="34299">
              <a:spAutoFit/>
            </a:bodyPr>
            <a:lstStyle/>
            <a:p>
              <a:pPr>
                <a:lnSpc>
                  <a:spcPct val="90000"/>
                </a:lnSpc>
                <a:defRPr/>
              </a:pPr>
              <a:r>
                <a:rPr lang="en-US" sz="1050" b="1" dirty="0">
                  <a:solidFill>
                    <a:srgbClr val="58585A"/>
                  </a:solidFill>
                  <a:latin typeface="Calibri Light" panose="020F0302020204030204" pitchFamily="34" charset="0"/>
                  <a:ea typeface="MS PGothic" panose="020B0600070205080204" pitchFamily="34" charset="-128"/>
                  <a:cs typeface="+mn-cs"/>
                </a:rPr>
                <a:t>IDENTITIES</a:t>
              </a:r>
            </a:p>
          </p:txBody>
        </p:sp>
        <p:pic>
          <p:nvPicPr>
            <p:cNvPr id="22570" name="Picture 274"/>
            <p:cNvPicPr>
              <a:picLocks noChangeAspect="1"/>
            </p:cNvPicPr>
            <p:nvPr/>
          </p:nvPicPr>
          <p:blipFill>
            <a:blip r:embed="rId17" cstate="print">
              <a:grayscl/>
              <a:biLevel thresh="50000"/>
              <a:extLst>
                <a:ext uri="{28A0092B-C50C-407E-A947-70E740481C1C}">
                  <a14:useLocalDpi xmlns:a14="http://schemas.microsoft.com/office/drawing/2010/main"/>
                </a:ext>
              </a:extLst>
            </a:blip>
            <a:srcRect/>
            <a:stretch>
              <a:fillRect/>
            </a:stretch>
          </p:blipFill>
          <p:spPr bwMode="auto">
            <a:xfrm>
              <a:off x="8107681" y="3649173"/>
              <a:ext cx="296948" cy="322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71" name="Picture 276" descr="SYMC_Users.png"/>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9573199" y="3649173"/>
              <a:ext cx="314414" cy="292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2548" name="TextBox 91"/>
          <p:cNvSpPr txBox="1">
            <a:spLocks noChangeArrowheads="1"/>
          </p:cNvSpPr>
          <p:nvPr/>
        </p:nvSpPr>
        <p:spPr bwMode="auto">
          <a:xfrm>
            <a:off x="5737225" y="3598863"/>
            <a:ext cx="2719388" cy="62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98" tIns="34299" rIns="68598" bIns="34299">
            <a:spAutoFit/>
          </a:bodyPr>
          <a:lstStyle>
            <a:lvl1pPr marL="125413" indent="-125413">
              <a:defRPr>
                <a:solidFill>
                  <a:schemeClr val="tx1"/>
                </a:solidFill>
                <a:latin typeface="Calibri" charset="0"/>
                <a:ea typeface="ＭＳ Ｐゴシック"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nSpc>
                <a:spcPct val="90000"/>
              </a:lnSpc>
              <a:buFont typeface="Arial" charset="0"/>
              <a:buChar char="•"/>
            </a:pPr>
            <a:r>
              <a:rPr lang="en-CA" sz="1000" dirty="0">
                <a:solidFill>
                  <a:srgbClr val="58585A"/>
                </a:solidFill>
                <a:latin typeface="Calibri Light" charset="0"/>
              </a:rPr>
              <a:t>Integrated Data and Identity Protection</a:t>
            </a:r>
          </a:p>
          <a:p>
            <a:pPr>
              <a:lnSpc>
                <a:spcPct val="90000"/>
              </a:lnSpc>
              <a:buFont typeface="Arial" charset="0"/>
              <a:buChar char="•"/>
            </a:pPr>
            <a:r>
              <a:rPr lang="en-CA" sz="1000" dirty="0">
                <a:solidFill>
                  <a:srgbClr val="58585A"/>
                </a:solidFill>
                <a:latin typeface="Calibri Light" charset="0"/>
              </a:rPr>
              <a:t>Cloud Security Broker for Cloud &amp; Mobile Apps</a:t>
            </a:r>
          </a:p>
          <a:p>
            <a:pPr>
              <a:lnSpc>
                <a:spcPct val="90000"/>
              </a:lnSpc>
              <a:buFont typeface="Arial" charset="0"/>
              <a:buChar char="•"/>
            </a:pPr>
            <a:r>
              <a:rPr lang="en-CA" sz="1000" dirty="0">
                <a:solidFill>
                  <a:srgbClr val="58585A"/>
                </a:solidFill>
                <a:latin typeface="Calibri Light" charset="0"/>
              </a:rPr>
              <a:t>User and Behavioral Analytics</a:t>
            </a:r>
          </a:p>
          <a:p>
            <a:pPr>
              <a:lnSpc>
                <a:spcPct val="90000"/>
              </a:lnSpc>
              <a:buFont typeface="Arial" charset="0"/>
              <a:buChar char="•"/>
            </a:pPr>
            <a:r>
              <a:rPr lang="en-CA" sz="1000" dirty="0">
                <a:solidFill>
                  <a:srgbClr val="58585A"/>
                </a:solidFill>
                <a:latin typeface="Calibri Light" charset="0"/>
              </a:rPr>
              <a:t>Cloud-based Encryption and Key Management</a:t>
            </a:r>
          </a:p>
        </p:txBody>
      </p:sp>
      <p:cxnSp>
        <p:nvCxnSpPr>
          <p:cNvPr id="93" name="Straight Connector 92"/>
          <p:cNvCxnSpPr/>
          <p:nvPr/>
        </p:nvCxnSpPr>
        <p:spPr>
          <a:xfrm>
            <a:off x="5801178" y="3517900"/>
            <a:ext cx="2533295" cy="0"/>
          </a:xfrm>
          <a:prstGeom prst="line">
            <a:avLst/>
          </a:prstGeom>
          <a:solidFill>
            <a:schemeClr val="bg1"/>
          </a:solidFill>
          <a:ln w="12700" cap="flat" cmpd="sng" algn="ctr">
            <a:solidFill>
              <a:schemeClr val="bg2"/>
            </a:solidFill>
            <a:prstDash val="solid"/>
            <a:miter lim="800000"/>
            <a:headEnd type="none" w="med" len="med"/>
            <a:tailEnd type="none" w="med" len="med"/>
          </a:ln>
          <a:effectLst>
            <a:innerShdw blurRad="114300">
              <a:prstClr val="black">
                <a:alpha val="15000"/>
              </a:prstClr>
            </a:innerShdw>
          </a:effectLst>
        </p:spPr>
      </p:cxnSp>
      <p:grpSp>
        <p:nvGrpSpPr>
          <p:cNvPr id="22550" name="Group 26"/>
          <p:cNvGrpSpPr>
            <a:grpSpLocks/>
          </p:cNvGrpSpPr>
          <p:nvPr/>
        </p:nvGrpSpPr>
        <p:grpSpPr bwMode="auto">
          <a:xfrm>
            <a:off x="1481138" y="1833563"/>
            <a:ext cx="6970712" cy="546100"/>
            <a:chOff x="1973612" y="1600202"/>
            <a:chExt cx="9291631" cy="727549"/>
          </a:xfrm>
        </p:grpSpPr>
        <p:sp>
          <p:nvSpPr>
            <p:cNvPr id="201" name="Rounded Rectangle 200"/>
            <p:cNvSpPr/>
            <p:nvPr/>
          </p:nvSpPr>
          <p:spPr bwMode="gray">
            <a:xfrm>
              <a:off x="1973612" y="1600202"/>
              <a:ext cx="9291631" cy="727549"/>
            </a:xfrm>
            <a:prstGeom prst="roundRect">
              <a:avLst>
                <a:gd name="adj" fmla="val 9666"/>
              </a:avLst>
            </a:prstGeom>
            <a:solidFill>
              <a:schemeClr val="bg1"/>
            </a:solidFill>
            <a:ln w="12700" cap="flat" cmpd="sng" algn="ctr">
              <a:solidFill>
                <a:schemeClr val="bg2"/>
              </a:solidFill>
              <a:prstDash val="solid"/>
              <a:miter lim="800000"/>
              <a:headEnd type="none" w="med" len="med"/>
              <a:tailEnd type="none" w="med" len="med"/>
            </a:ln>
            <a:effectLst>
              <a:innerShdw blurRad="76200">
                <a:prstClr val="black">
                  <a:alpha val="45000"/>
                </a:prstClr>
              </a:innerShdw>
            </a:effectLst>
          </p:spPr>
          <p:txBody>
            <a:bodyPr lIns="68598" tIns="34299" rIns="68598" bIns="34299" anchor="ctr"/>
            <a:lstStyle/>
            <a:p>
              <a:pPr algn="ctr">
                <a:lnSpc>
                  <a:spcPct val="90000"/>
                </a:lnSpc>
                <a:defRPr/>
              </a:pPr>
              <a:endParaRPr lang="en-US" sz="1350" b="1" dirty="0">
                <a:solidFill>
                  <a:srgbClr val="58585A"/>
                </a:solidFill>
                <a:latin typeface="Calibri Light" panose="020F0302020204030204" pitchFamily="34" charset="0"/>
                <a:ea typeface="MS PGothic" panose="020B0600070205080204" pitchFamily="34" charset="-128"/>
                <a:cs typeface="+mn-cs"/>
              </a:endParaRPr>
            </a:p>
          </p:txBody>
        </p:sp>
        <p:sp>
          <p:nvSpPr>
            <p:cNvPr id="22564" name="TextBox 205"/>
            <p:cNvSpPr txBox="1">
              <a:spLocks noChangeArrowheads="1"/>
            </p:cNvSpPr>
            <p:nvPr/>
          </p:nvSpPr>
          <p:spPr bwMode="auto">
            <a:xfrm>
              <a:off x="3117961" y="1619752"/>
              <a:ext cx="7620989" cy="707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98" tIns="34299" rIns="68598" bIns="34299" anchor="ctr">
              <a:spAutoFit/>
            </a:bodyPr>
            <a:lstStyle>
              <a:lvl1pPr>
                <a:defRPr>
                  <a:solidFill>
                    <a:schemeClr val="tx1"/>
                  </a:solidFill>
                  <a:latin typeface="Calibri" charset="0"/>
                  <a:ea typeface="ＭＳ Ｐゴシック"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nSpc>
                  <a:spcPts val="1800"/>
                </a:lnSpc>
              </a:pPr>
              <a:r>
                <a:rPr lang="en-US" sz="2000" b="1" dirty="0">
                  <a:solidFill>
                    <a:srgbClr val="58585A"/>
                  </a:solidFill>
                  <a:latin typeface="Calibri Light" charset="0"/>
                </a:rPr>
                <a:t>Cyber Security Services</a:t>
              </a:r>
            </a:p>
            <a:p>
              <a:pPr>
                <a:lnSpc>
                  <a:spcPts val="1800"/>
                </a:lnSpc>
              </a:pPr>
              <a:r>
                <a:rPr lang="en-US" sz="1100" dirty="0">
                  <a:solidFill>
                    <a:srgbClr val="58585A"/>
                  </a:solidFill>
                  <a:latin typeface="Calibri Light" charset="0"/>
                </a:rPr>
                <a:t>Monitoring, Incident Response, Simulation, Adversary Threat Intelligence</a:t>
              </a:r>
              <a:endParaRPr lang="en-US" sz="1400" dirty="0">
                <a:solidFill>
                  <a:srgbClr val="58585A"/>
                </a:solidFill>
                <a:latin typeface="Calibri Light" charset="0"/>
              </a:endParaRPr>
            </a:p>
          </p:txBody>
        </p:sp>
        <p:pic>
          <p:nvPicPr>
            <p:cNvPr id="22565" name="Picture 206"/>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bwMode="auto">
            <a:xfrm>
              <a:off x="2276792" y="1724313"/>
              <a:ext cx="731840" cy="5279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0" name="Rounded Rectangle 89"/>
          <p:cNvSpPr/>
          <p:nvPr/>
        </p:nvSpPr>
        <p:spPr bwMode="gray">
          <a:xfrm>
            <a:off x="457200" y="1295400"/>
            <a:ext cx="879475" cy="4840288"/>
          </a:xfrm>
          <a:prstGeom prst="roundRect">
            <a:avLst>
              <a:gd name="adj" fmla="val 16176"/>
            </a:avLst>
          </a:prstGeom>
          <a:solidFill>
            <a:srgbClr val="C4C4C4">
              <a:alpha val="71000"/>
            </a:srgbClr>
          </a:solidFill>
          <a:ln w="19050" cap="flat" cmpd="sng" algn="ctr">
            <a:solidFill>
              <a:schemeClr val="bg1">
                <a:lumMod val="50000"/>
              </a:schemeClr>
            </a:solidFill>
            <a:prstDash val="solid"/>
            <a:miter lim="800000"/>
            <a:headEnd type="none" w="med" len="med"/>
            <a:tailEnd type="none" w="med" len="med"/>
          </a:ln>
          <a:effectLst/>
        </p:spPr>
        <p:txBody>
          <a:bodyPr anchor="ctr"/>
          <a:lstStyle/>
          <a:p>
            <a:pPr algn="ctr" eaLnBrk="1" fontAlgn="auto" hangingPunct="1">
              <a:lnSpc>
                <a:spcPct val="90000"/>
              </a:lnSpc>
              <a:spcBef>
                <a:spcPts val="0"/>
              </a:spcBef>
              <a:spcAft>
                <a:spcPts val="0"/>
              </a:spcAft>
              <a:defRPr/>
            </a:pPr>
            <a:endParaRPr lang="en-US" b="1" dirty="0">
              <a:solidFill>
                <a:schemeClr val="bg2"/>
              </a:solidFill>
              <a:latin typeface="+mn-lt"/>
              <a:ea typeface="+mn-ea"/>
              <a:cs typeface="+mn-cs"/>
            </a:endParaRPr>
          </a:p>
        </p:txBody>
      </p:sp>
      <p:sp>
        <p:nvSpPr>
          <p:cNvPr id="97" name="Rounded Rectangle 96"/>
          <p:cNvSpPr/>
          <p:nvPr/>
        </p:nvSpPr>
        <p:spPr bwMode="gray">
          <a:xfrm>
            <a:off x="1482810" y="1833907"/>
            <a:ext cx="6981739" cy="538590"/>
          </a:xfrm>
          <a:prstGeom prst="roundRect">
            <a:avLst>
              <a:gd name="adj" fmla="val 9666"/>
            </a:avLst>
          </a:prstGeom>
          <a:solidFill>
            <a:srgbClr val="C4C4C4">
              <a:alpha val="71000"/>
            </a:srgbClr>
          </a:solidFill>
          <a:ln w="12700" cap="flat" cmpd="sng" algn="ctr">
            <a:solidFill>
              <a:schemeClr val="bg1">
                <a:lumMod val="50000"/>
              </a:schemeClr>
            </a:solidFill>
            <a:prstDash val="solid"/>
            <a:miter lim="800000"/>
            <a:headEnd type="none" w="med" len="med"/>
            <a:tailEnd type="none" w="med" len="med"/>
          </a:ln>
          <a:effectLst>
            <a:innerShdw blurRad="76200">
              <a:prstClr val="black">
                <a:alpha val="45000"/>
              </a:prstClr>
            </a:innerShdw>
          </a:effectLst>
        </p:spPr>
        <p:txBody>
          <a:bodyPr anchor="ctr"/>
          <a:lstStyle/>
          <a:p>
            <a:pPr algn="ctr" eaLnBrk="1" fontAlgn="auto" hangingPunct="1">
              <a:lnSpc>
                <a:spcPct val="90000"/>
              </a:lnSpc>
              <a:spcBef>
                <a:spcPts val="0"/>
              </a:spcBef>
              <a:spcAft>
                <a:spcPts val="0"/>
              </a:spcAft>
              <a:defRPr/>
            </a:pPr>
            <a:endParaRPr lang="en-US" b="1" dirty="0">
              <a:solidFill>
                <a:schemeClr val="bg1"/>
              </a:solidFill>
              <a:latin typeface="+mn-lt"/>
              <a:ea typeface="+mn-ea"/>
              <a:cs typeface="+mn-cs"/>
            </a:endParaRPr>
          </a:p>
        </p:txBody>
      </p:sp>
      <p:sp>
        <p:nvSpPr>
          <p:cNvPr id="99" name="Rounded Rectangle 98"/>
          <p:cNvSpPr/>
          <p:nvPr/>
        </p:nvSpPr>
        <p:spPr bwMode="gray">
          <a:xfrm>
            <a:off x="1491049" y="2609831"/>
            <a:ext cx="4075629" cy="1674881"/>
          </a:xfrm>
          <a:prstGeom prst="roundRect">
            <a:avLst>
              <a:gd name="adj" fmla="val 5333"/>
            </a:avLst>
          </a:prstGeom>
          <a:solidFill>
            <a:srgbClr val="C4C4C4">
              <a:alpha val="71000"/>
            </a:srgbClr>
          </a:solidFill>
          <a:ln w="12700" cap="flat" cmpd="sng" algn="ctr">
            <a:solidFill>
              <a:schemeClr val="bg1">
                <a:lumMod val="50000"/>
              </a:schemeClr>
            </a:solidFill>
            <a:prstDash val="solid"/>
            <a:miter lim="800000"/>
            <a:headEnd type="none" w="med" len="med"/>
            <a:tailEnd type="none" w="med" len="med"/>
          </a:ln>
          <a:effectLst>
            <a:innerShdw blurRad="76200">
              <a:prstClr val="black">
                <a:alpha val="45000"/>
              </a:prstClr>
            </a:innerShdw>
          </a:effectLst>
        </p:spPr>
        <p:txBody>
          <a:bodyPr anchor="ctr"/>
          <a:lstStyle/>
          <a:p>
            <a:pPr algn="ctr" eaLnBrk="1" fontAlgn="auto" hangingPunct="1">
              <a:lnSpc>
                <a:spcPct val="90000"/>
              </a:lnSpc>
              <a:spcBef>
                <a:spcPts val="0"/>
              </a:spcBef>
              <a:spcAft>
                <a:spcPts val="0"/>
              </a:spcAft>
              <a:defRPr/>
            </a:pPr>
            <a:endParaRPr lang="en-US" b="1" dirty="0">
              <a:solidFill>
                <a:srgbClr val="FFFFFF"/>
              </a:solidFill>
              <a:latin typeface="+mn-lt"/>
              <a:ea typeface="+mn-ea"/>
              <a:cs typeface="+mn-cs"/>
            </a:endParaRPr>
          </a:p>
        </p:txBody>
      </p:sp>
      <p:sp>
        <p:nvSpPr>
          <p:cNvPr id="100" name="Rounded Rectangle 99"/>
          <p:cNvSpPr/>
          <p:nvPr/>
        </p:nvSpPr>
        <p:spPr bwMode="gray">
          <a:xfrm>
            <a:off x="1480753" y="4511792"/>
            <a:ext cx="6970381" cy="1086133"/>
          </a:xfrm>
          <a:prstGeom prst="roundRect">
            <a:avLst>
              <a:gd name="adj" fmla="val 3888"/>
            </a:avLst>
          </a:prstGeom>
          <a:solidFill>
            <a:srgbClr val="C4C4C4">
              <a:alpha val="71000"/>
            </a:srgbClr>
          </a:solidFill>
          <a:ln w="12700" cap="flat" cmpd="sng" algn="ctr">
            <a:solidFill>
              <a:schemeClr val="bg1">
                <a:lumMod val="50000"/>
              </a:schemeClr>
            </a:solidFill>
            <a:prstDash val="solid"/>
            <a:miter lim="800000"/>
            <a:headEnd type="none" w="med" len="med"/>
            <a:tailEnd type="none" w="med" len="med"/>
          </a:ln>
          <a:effectLst>
            <a:innerShdw blurRad="76200">
              <a:prstClr val="black">
                <a:alpha val="45000"/>
              </a:prstClr>
            </a:innerShdw>
          </a:effectLst>
        </p:spPr>
        <p:txBody>
          <a:bodyPr anchor="ctr"/>
          <a:lstStyle/>
          <a:p>
            <a:pPr algn="ctr" eaLnBrk="1" fontAlgn="auto" hangingPunct="1">
              <a:lnSpc>
                <a:spcPct val="90000"/>
              </a:lnSpc>
              <a:spcBef>
                <a:spcPts val="0"/>
              </a:spcBef>
              <a:spcAft>
                <a:spcPts val="0"/>
              </a:spcAft>
              <a:defRPr/>
            </a:pPr>
            <a:endParaRPr lang="en-US" b="1" dirty="0">
              <a:solidFill>
                <a:srgbClr val="FFFFFF"/>
              </a:solidFill>
              <a:latin typeface="+mn-lt"/>
              <a:ea typeface="+mn-ea"/>
              <a:cs typeface="+mn-cs"/>
            </a:endParaRPr>
          </a:p>
        </p:txBody>
      </p:sp>
    </p:spTree>
    <p:extLst>
      <p:ext uri="{BB962C8B-B14F-4D97-AF65-F5344CB8AC3E}">
        <p14:creationId xmlns:p14="http://schemas.microsoft.com/office/powerpoint/2010/main" val="861479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Encryption and Decryption</a:t>
            </a:r>
            <a:endParaRPr lang="en-US" dirty="0"/>
          </a:p>
        </p:txBody>
      </p:sp>
      <p:sp>
        <p:nvSpPr>
          <p:cNvPr id="4" name="Footer Placeholder 3"/>
          <p:cNvSpPr>
            <a:spLocks noGrp="1"/>
          </p:cNvSpPr>
          <p:nvPr>
            <p:ph type="ftr" sz="quarter" idx="10"/>
          </p:nvPr>
        </p:nvSpPr>
        <p:spPr/>
        <p:txBody>
          <a:bodyPr/>
          <a:lstStyle/>
          <a:p>
            <a:pPr>
              <a:defRPr/>
            </a:pPr>
            <a:r>
              <a:rPr lang="en-US" smtClean="0"/>
              <a:t>PKI Basics</a:t>
            </a:r>
            <a:endParaRPr lang="en-US" dirty="0"/>
          </a:p>
        </p:txBody>
      </p:sp>
      <p:sp>
        <p:nvSpPr>
          <p:cNvPr id="6" name="Text Placeholder 5"/>
          <p:cNvSpPr>
            <a:spLocks noGrp="1"/>
          </p:cNvSpPr>
          <p:nvPr>
            <p:ph type="body" sz="quarter" idx="12"/>
          </p:nvPr>
        </p:nvSpPr>
        <p:spPr/>
        <p:txBody>
          <a:bodyPr/>
          <a:lstStyle/>
          <a:p>
            <a:r>
              <a:rPr lang="en-US" dirty="0" smtClean="0"/>
              <a:t>Restricted algorithms (no key)</a:t>
            </a:r>
            <a:endParaRPr lang="en-US" dirty="0"/>
          </a:p>
        </p:txBody>
      </p:sp>
      <p:grpSp>
        <p:nvGrpSpPr>
          <p:cNvPr id="3" name="Group 22"/>
          <p:cNvGrpSpPr/>
          <p:nvPr/>
        </p:nvGrpSpPr>
        <p:grpSpPr>
          <a:xfrm>
            <a:off x="271464" y="2590800"/>
            <a:ext cx="8610600" cy="1905000"/>
            <a:chOff x="228600" y="1447800"/>
            <a:chExt cx="8610600" cy="1905000"/>
          </a:xfrm>
        </p:grpSpPr>
        <p:grpSp>
          <p:nvGrpSpPr>
            <p:cNvPr id="7" name="Group 34"/>
            <p:cNvGrpSpPr/>
            <p:nvPr/>
          </p:nvGrpSpPr>
          <p:grpSpPr>
            <a:xfrm>
              <a:off x="228600" y="1447800"/>
              <a:ext cx="8610600" cy="1447800"/>
              <a:chOff x="228600" y="1447800"/>
              <a:chExt cx="8610600" cy="1447800"/>
            </a:xfrm>
          </p:grpSpPr>
          <p:sp>
            <p:nvSpPr>
              <p:cNvPr id="26" name="Rectangle 25"/>
              <p:cNvSpPr/>
              <p:nvPr/>
            </p:nvSpPr>
            <p:spPr bwMode="auto">
              <a:xfrm>
                <a:off x="228600" y="1447800"/>
                <a:ext cx="8610600" cy="1447800"/>
              </a:xfrm>
              <a:prstGeom prst="rect">
                <a:avLst/>
              </a:prstGeom>
              <a:solidFill>
                <a:schemeClr val="bg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grpSp>
            <p:nvGrpSpPr>
              <p:cNvPr id="8" name="Group 33"/>
              <p:cNvGrpSpPr/>
              <p:nvPr/>
            </p:nvGrpSpPr>
            <p:grpSpPr>
              <a:xfrm>
                <a:off x="327750" y="1828800"/>
                <a:ext cx="8244750" cy="762000"/>
                <a:chOff x="327750" y="1828800"/>
                <a:chExt cx="8244750" cy="762000"/>
              </a:xfrm>
            </p:grpSpPr>
            <p:sp>
              <p:nvSpPr>
                <p:cNvPr id="28" name="Rectangle 27"/>
                <p:cNvSpPr/>
                <p:nvPr/>
              </p:nvSpPr>
              <p:spPr bwMode="auto">
                <a:xfrm>
                  <a:off x="2019300" y="2209800"/>
                  <a:ext cx="1600200" cy="381000"/>
                </a:xfrm>
                <a:prstGeom prst="rect">
                  <a:avLst/>
                </a:prstGeom>
                <a:solidFill>
                  <a:schemeClr val="bg1"/>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90000"/>
                    </a:lnSpc>
                    <a:spcBef>
                      <a:spcPct val="0"/>
                    </a:spcBef>
                    <a:spcAft>
                      <a:spcPct val="0"/>
                    </a:spcAft>
                    <a:buClrTx/>
                    <a:buSzTx/>
                    <a:buFontTx/>
                    <a:buNone/>
                    <a:tabLst/>
                  </a:pPr>
                  <a:r>
                    <a:rPr kumimoji="0" lang="en-US" sz="2000" i="0" u="none" strike="noStrike" cap="none" normalizeH="0" baseline="0" dirty="0" smtClean="0">
                      <a:ln>
                        <a:noFill/>
                      </a:ln>
                      <a:effectLst/>
                      <a:latin typeface="+mn-lt"/>
                    </a:rPr>
                    <a:t>Encryption</a:t>
                  </a:r>
                  <a:endParaRPr kumimoji="0" lang="en-US" sz="2400" i="0" u="none" strike="noStrike" cap="none" normalizeH="0" baseline="0" dirty="0" smtClean="0">
                    <a:ln>
                      <a:noFill/>
                    </a:ln>
                    <a:effectLst/>
                    <a:latin typeface="+mn-lt"/>
                  </a:endParaRPr>
                </a:p>
              </p:txBody>
            </p:sp>
            <p:grpSp>
              <p:nvGrpSpPr>
                <p:cNvPr id="9" name="Group 31"/>
                <p:cNvGrpSpPr/>
                <p:nvPr/>
              </p:nvGrpSpPr>
              <p:grpSpPr>
                <a:xfrm>
                  <a:off x="3595688" y="2057400"/>
                  <a:ext cx="1676400" cy="381000"/>
                  <a:chOff x="3595688" y="2057400"/>
                  <a:chExt cx="1676400" cy="381000"/>
                </a:xfrm>
              </p:grpSpPr>
              <p:sp>
                <p:nvSpPr>
                  <p:cNvPr id="37" name="TextBox 9"/>
                  <p:cNvSpPr txBox="1"/>
                  <p:nvPr/>
                </p:nvSpPr>
                <p:spPr bwMode="ltGray">
                  <a:xfrm>
                    <a:off x="3671888" y="2057400"/>
                    <a:ext cx="1524000" cy="3810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Ciphertext</a:t>
                    </a:r>
                  </a:p>
                </p:txBody>
              </p:sp>
              <p:cxnSp>
                <p:nvCxnSpPr>
                  <p:cNvPr id="38" name="Straight Arrow Connector 37"/>
                  <p:cNvCxnSpPr/>
                  <p:nvPr/>
                </p:nvCxnSpPr>
                <p:spPr bwMode="auto">
                  <a:xfrm>
                    <a:off x="3595688" y="2400300"/>
                    <a:ext cx="16764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
              <p:nvSpPr>
                <p:cNvPr id="30" name="Rectangle 29"/>
                <p:cNvSpPr/>
                <p:nvPr/>
              </p:nvSpPr>
              <p:spPr bwMode="auto">
                <a:xfrm>
                  <a:off x="5295900" y="2209800"/>
                  <a:ext cx="1600200" cy="381000"/>
                </a:xfrm>
                <a:prstGeom prst="rect">
                  <a:avLst/>
                </a:prstGeom>
                <a:solidFill>
                  <a:schemeClr val="bg1"/>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90000"/>
                    </a:lnSpc>
                    <a:spcBef>
                      <a:spcPct val="0"/>
                    </a:spcBef>
                    <a:spcAft>
                      <a:spcPct val="0"/>
                    </a:spcAft>
                    <a:buClrTx/>
                    <a:buSzTx/>
                    <a:buFontTx/>
                    <a:buNone/>
                    <a:tabLst/>
                  </a:pPr>
                  <a:r>
                    <a:rPr kumimoji="0" lang="en-US" sz="2000" i="0" u="none" strike="noStrike" cap="none" normalizeH="0" baseline="0" dirty="0" smtClean="0">
                      <a:ln>
                        <a:noFill/>
                      </a:ln>
                      <a:effectLst/>
                      <a:latin typeface="+mn-lt"/>
                    </a:rPr>
                    <a:t>Decryption</a:t>
                  </a:r>
                  <a:endParaRPr kumimoji="0" lang="en-US" sz="2400" i="0" u="none" strike="noStrike" cap="none" normalizeH="0" baseline="0" dirty="0" smtClean="0">
                    <a:ln>
                      <a:noFill/>
                    </a:ln>
                    <a:effectLst/>
                    <a:latin typeface="+mn-lt"/>
                  </a:endParaRPr>
                </a:p>
              </p:txBody>
            </p:sp>
            <p:grpSp>
              <p:nvGrpSpPr>
                <p:cNvPr id="10" name="Group 30"/>
                <p:cNvGrpSpPr/>
                <p:nvPr/>
              </p:nvGrpSpPr>
              <p:grpSpPr>
                <a:xfrm>
                  <a:off x="327750" y="2057400"/>
                  <a:ext cx="1673352" cy="381000"/>
                  <a:chOff x="327750" y="2057400"/>
                  <a:chExt cx="1673352" cy="381000"/>
                </a:xfrm>
              </p:grpSpPr>
              <p:sp>
                <p:nvSpPr>
                  <p:cNvPr id="35" name="TextBox 34"/>
                  <p:cNvSpPr txBox="1"/>
                  <p:nvPr/>
                </p:nvSpPr>
                <p:spPr bwMode="ltGray">
                  <a:xfrm>
                    <a:off x="402426" y="2057400"/>
                    <a:ext cx="1524000" cy="3810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Plaintext</a:t>
                    </a:r>
                  </a:p>
                </p:txBody>
              </p:sp>
              <p:cxnSp>
                <p:nvCxnSpPr>
                  <p:cNvPr id="36" name="Straight Arrow Connector 35"/>
                  <p:cNvCxnSpPr/>
                  <p:nvPr/>
                </p:nvCxnSpPr>
                <p:spPr bwMode="auto">
                  <a:xfrm>
                    <a:off x="327750" y="2400300"/>
                    <a:ext cx="1673352"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grpSp>
              <p:nvGrpSpPr>
                <p:cNvPr id="11" name="Group 32"/>
                <p:cNvGrpSpPr/>
                <p:nvPr/>
              </p:nvGrpSpPr>
              <p:grpSpPr>
                <a:xfrm>
                  <a:off x="6896100" y="1828800"/>
                  <a:ext cx="1676400" cy="609600"/>
                  <a:chOff x="6896100" y="1828800"/>
                  <a:chExt cx="1676400" cy="609600"/>
                </a:xfrm>
              </p:grpSpPr>
              <p:sp>
                <p:nvSpPr>
                  <p:cNvPr id="33" name="TextBox 10"/>
                  <p:cNvSpPr txBox="1"/>
                  <p:nvPr/>
                </p:nvSpPr>
                <p:spPr bwMode="ltGray">
                  <a:xfrm>
                    <a:off x="7048500" y="1828800"/>
                    <a:ext cx="1371600" cy="6096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Original</a:t>
                    </a:r>
                    <a:br>
                      <a:rPr lang="en-US" sz="2000" dirty="0" smtClean="0">
                        <a:solidFill>
                          <a:schemeClr val="bg2">
                            <a:lumMod val="50000"/>
                          </a:schemeClr>
                        </a:solidFill>
                        <a:latin typeface="Calibri" pitchFamily="34" charset="0"/>
                      </a:rPr>
                    </a:br>
                    <a:r>
                      <a:rPr lang="en-US" sz="2000" dirty="0" smtClean="0">
                        <a:solidFill>
                          <a:schemeClr val="bg2">
                            <a:lumMod val="50000"/>
                          </a:schemeClr>
                        </a:solidFill>
                        <a:latin typeface="Calibri" pitchFamily="34" charset="0"/>
                      </a:rPr>
                      <a:t>Plaintext</a:t>
                    </a:r>
                  </a:p>
                </p:txBody>
              </p:sp>
              <p:cxnSp>
                <p:nvCxnSpPr>
                  <p:cNvPr id="34" name="Straight Arrow Connector 33"/>
                  <p:cNvCxnSpPr/>
                  <p:nvPr/>
                </p:nvCxnSpPr>
                <p:spPr bwMode="auto">
                  <a:xfrm>
                    <a:off x="6896100" y="2424112"/>
                    <a:ext cx="16764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grpSp>
        </p:grpSp>
        <p:sp>
          <p:nvSpPr>
            <p:cNvPr id="25" name="TextBox 24"/>
            <p:cNvSpPr txBox="1"/>
            <p:nvPr/>
          </p:nvSpPr>
          <p:spPr bwMode="ltGray">
            <a:xfrm>
              <a:off x="2057400" y="2895600"/>
              <a:ext cx="4953000" cy="4572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Encryption and decryption</a:t>
              </a:r>
              <a:r>
                <a:rPr lang="en-US" sz="2000" baseline="30000" dirty="0" smtClean="0">
                  <a:solidFill>
                    <a:schemeClr val="bg2">
                      <a:lumMod val="50000"/>
                    </a:schemeClr>
                  </a:solidFill>
                  <a:latin typeface="Calibri" pitchFamily="34" charset="0"/>
                </a:rPr>
                <a:t>1</a:t>
              </a:r>
            </a:p>
          </p:txBody>
        </p:sp>
      </p:grpSp>
      <p:sp>
        <p:nvSpPr>
          <p:cNvPr id="22" name="Slide Number Placeholder 21"/>
          <p:cNvSpPr>
            <a:spLocks noGrp="1"/>
          </p:cNvSpPr>
          <p:nvPr>
            <p:ph type="sldNum" sz="quarter" idx="11"/>
          </p:nvPr>
        </p:nvSpPr>
        <p:spPr/>
        <p:txBody>
          <a:bodyPr/>
          <a:lstStyle/>
          <a:p>
            <a:pPr>
              <a:defRPr/>
            </a:pPr>
            <a:fld id="{446C9BED-6FD4-4BA4-B6B0-4A26058AC9EF}" type="slidenum">
              <a:rPr lang="en-US" smtClean="0"/>
              <a:pPr>
                <a:defRPr/>
              </a:pPr>
              <a:t>20</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Encryption and Decryption</a:t>
            </a:r>
            <a:endParaRPr lang="en-US" dirty="0"/>
          </a:p>
        </p:txBody>
      </p:sp>
      <p:sp>
        <p:nvSpPr>
          <p:cNvPr id="4" name="Footer Placeholder 3"/>
          <p:cNvSpPr>
            <a:spLocks noGrp="1"/>
          </p:cNvSpPr>
          <p:nvPr>
            <p:ph type="ftr" sz="quarter" idx="10"/>
          </p:nvPr>
        </p:nvSpPr>
        <p:spPr/>
        <p:txBody>
          <a:bodyPr/>
          <a:lstStyle/>
          <a:p>
            <a:pPr>
              <a:defRPr/>
            </a:pPr>
            <a:r>
              <a:rPr lang="en-US" smtClean="0"/>
              <a:t>PKI Basics</a:t>
            </a:r>
            <a:endParaRPr lang="en-US" dirty="0"/>
          </a:p>
        </p:txBody>
      </p:sp>
      <p:sp>
        <p:nvSpPr>
          <p:cNvPr id="6" name="Text Placeholder 5"/>
          <p:cNvSpPr>
            <a:spLocks noGrp="1"/>
          </p:cNvSpPr>
          <p:nvPr>
            <p:ph type="body" sz="quarter" idx="12"/>
          </p:nvPr>
        </p:nvSpPr>
        <p:spPr/>
        <p:txBody>
          <a:bodyPr/>
          <a:lstStyle/>
          <a:p>
            <a:r>
              <a:rPr lang="en-US" smtClean="0"/>
              <a:t>Secret-key algorithms</a:t>
            </a:r>
            <a:endParaRPr lang="en-US" dirty="0"/>
          </a:p>
        </p:txBody>
      </p:sp>
      <p:grpSp>
        <p:nvGrpSpPr>
          <p:cNvPr id="3" name="Group 47"/>
          <p:cNvGrpSpPr/>
          <p:nvPr/>
        </p:nvGrpSpPr>
        <p:grpSpPr>
          <a:xfrm>
            <a:off x="271464" y="2586040"/>
            <a:ext cx="8610600" cy="1905000"/>
            <a:chOff x="271464" y="4038600"/>
            <a:chExt cx="8610600" cy="1905000"/>
          </a:xfrm>
        </p:grpSpPr>
        <p:sp>
          <p:nvSpPr>
            <p:cNvPr id="49" name="Rectangle 48"/>
            <p:cNvSpPr/>
            <p:nvPr/>
          </p:nvSpPr>
          <p:spPr bwMode="auto">
            <a:xfrm>
              <a:off x="271464" y="4038600"/>
              <a:ext cx="8610600" cy="1447800"/>
            </a:xfrm>
            <a:prstGeom prst="rect">
              <a:avLst/>
            </a:prstGeom>
            <a:solidFill>
              <a:schemeClr val="bg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50" name="TextBox 49"/>
            <p:cNvSpPr txBox="1"/>
            <p:nvPr/>
          </p:nvSpPr>
          <p:spPr bwMode="ltGray">
            <a:xfrm>
              <a:off x="2100264" y="5486400"/>
              <a:ext cx="4953000" cy="4572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Encryption and decryption with a key</a:t>
              </a:r>
              <a:r>
                <a:rPr lang="en-US" sz="2000" baseline="30000" dirty="0" smtClean="0">
                  <a:solidFill>
                    <a:schemeClr val="bg2">
                      <a:lumMod val="50000"/>
                    </a:schemeClr>
                  </a:solidFill>
                  <a:latin typeface="Calibri" pitchFamily="34" charset="0"/>
                </a:rPr>
                <a:t>1</a:t>
              </a:r>
              <a:endParaRPr lang="en-US" sz="2000" dirty="0" smtClean="0">
                <a:solidFill>
                  <a:schemeClr val="bg2">
                    <a:lumMod val="50000"/>
                  </a:schemeClr>
                </a:solidFill>
                <a:latin typeface="Calibri" pitchFamily="34" charset="0"/>
              </a:endParaRPr>
            </a:p>
          </p:txBody>
        </p:sp>
        <p:grpSp>
          <p:nvGrpSpPr>
            <p:cNvPr id="7" name="Group 64"/>
            <p:cNvGrpSpPr/>
            <p:nvPr/>
          </p:nvGrpSpPr>
          <p:grpSpPr>
            <a:xfrm>
              <a:off x="370614" y="4114800"/>
              <a:ext cx="8244750" cy="1066800"/>
              <a:chOff x="370614" y="4114800"/>
              <a:chExt cx="8244750" cy="1066800"/>
            </a:xfrm>
          </p:grpSpPr>
          <p:grpSp>
            <p:nvGrpSpPr>
              <p:cNvPr id="8" name="Group 31"/>
              <p:cNvGrpSpPr/>
              <p:nvPr/>
            </p:nvGrpSpPr>
            <p:grpSpPr>
              <a:xfrm>
                <a:off x="3638552" y="4648200"/>
                <a:ext cx="1676400" cy="381000"/>
                <a:chOff x="3595688" y="2057400"/>
                <a:chExt cx="1676400" cy="381000"/>
              </a:xfrm>
            </p:grpSpPr>
            <p:sp>
              <p:nvSpPr>
                <p:cNvPr id="69" name="TextBox 9"/>
                <p:cNvSpPr txBox="1"/>
                <p:nvPr/>
              </p:nvSpPr>
              <p:spPr bwMode="ltGray">
                <a:xfrm>
                  <a:off x="3671888" y="2057400"/>
                  <a:ext cx="1524000" cy="3810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Ciphertext</a:t>
                  </a:r>
                </a:p>
              </p:txBody>
            </p:sp>
            <p:cxnSp>
              <p:nvCxnSpPr>
                <p:cNvPr id="70" name="Straight Arrow Connector 69"/>
                <p:cNvCxnSpPr/>
                <p:nvPr/>
              </p:nvCxnSpPr>
              <p:spPr bwMode="auto">
                <a:xfrm>
                  <a:off x="3595688" y="2400300"/>
                  <a:ext cx="16764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grpSp>
            <p:nvGrpSpPr>
              <p:cNvPr id="9" name="Group 30"/>
              <p:cNvGrpSpPr/>
              <p:nvPr/>
            </p:nvGrpSpPr>
            <p:grpSpPr>
              <a:xfrm>
                <a:off x="370614" y="4648200"/>
                <a:ext cx="1673352" cy="381000"/>
                <a:chOff x="327750" y="2057400"/>
                <a:chExt cx="1673352" cy="381000"/>
              </a:xfrm>
            </p:grpSpPr>
            <p:sp>
              <p:nvSpPr>
                <p:cNvPr id="67" name="TextBox 66"/>
                <p:cNvSpPr txBox="1"/>
                <p:nvPr/>
              </p:nvSpPr>
              <p:spPr bwMode="ltGray">
                <a:xfrm>
                  <a:off x="402426" y="2057400"/>
                  <a:ext cx="1524000" cy="3810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Plaintext</a:t>
                  </a:r>
                </a:p>
              </p:txBody>
            </p:sp>
            <p:cxnSp>
              <p:nvCxnSpPr>
                <p:cNvPr id="68" name="Straight Arrow Connector 67"/>
                <p:cNvCxnSpPr/>
                <p:nvPr/>
              </p:nvCxnSpPr>
              <p:spPr bwMode="auto">
                <a:xfrm>
                  <a:off x="327750" y="2400300"/>
                  <a:ext cx="1673352"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grpSp>
            <p:nvGrpSpPr>
              <p:cNvPr id="10" name="Group 32"/>
              <p:cNvGrpSpPr/>
              <p:nvPr/>
            </p:nvGrpSpPr>
            <p:grpSpPr>
              <a:xfrm>
                <a:off x="6938964" y="4419600"/>
                <a:ext cx="1676400" cy="609600"/>
                <a:chOff x="6896100" y="1828800"/>
                <a:chExt cx="1676400" cy="609600"/>
              </a:xfrm>
            </p:grpSpPr>
            <p:sp>
              <p:nvSpPr>
                <p:cNvPr id="65" name="TextBox 10"/>
                <p:cNvSpPr txBox="1"/>
                <p:nvPr/>
              </p:nvSpPr>
              <p:spPr bwMode="ltGray">
                <a:xfrm>
                  <a:off x="7048500" y="1828800"/>
                  <a:ext cx="1371600" cy="6096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Original</a:t>
                  </a:r>
                  <a:br>
                    <a:rPr lang="en-US" sz="2000" dirty="0" smtClean="0">
                      <a:solidFill>
                        <a:schemeClr val="bg2">
                          <a:lumMod val="50000"/>
                        </a:schemeClr>
                      </a:solidFill>
                      <a:latin typeface="Calibri" pitchFamily="34" charset="0"/>
                    </a:rPr>
                  </a:br>
                  <a:r>
                    <a:rPr lang="en-US" sz="2000" dirty="0" smtClean="0">
                      <a:solidFill>
                        <a:schemeClr val="bg2">
                          <a:lumMod val="50000"/>
                        </a:schemeClr>
                      </a:solidFill>
                      <a:latin typeface="Calibri" pitchFamily="34" charset="0"/>
                    </a:rPr>
                    <a:t>Plaintext</a:t>
                  </a:r>
                </a:p>
              </p:txBody>
            </p:sp>
            <p:cxnSp>
              <p:nvCxnSpPr>
                <p:cNvPr id="66" name="Straight Arrow Connector 65"/>
                <p:cNvCxnSpPr/>
                <p:nvPr/>
              </p:nvCxnSpPr>
              <p:spPr bwMode="auto">
                <a:xfrm>
                  <a:off x="6896100" y="2438400"/>
                  <a:ext cx="16764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grpSp>
            <p:nvGrpSpPr>
              <p:cNvPr id="11" name="Group 62"/>
              <p:cNvGrpSpPr/>
              <p:nvPr/>
            </p:nvGrpSpPr>
            <p:grpSpPr>
              <a:xfrm>
                <a:off x="2062164" y="4114800"/>
                <a:ext cx="1600200" cy="1066800"/>
                <a:chOff x="2062164" y="4114800"/>
                <a:chExt cx="1600200" cy="1066800"/>
              </a:xfrm>
            </p:grpSpPr>
            <p:sp>
              <p:nvSpPr>
                <p:cNvPr id="61" name="Rectangle 60"/>
                <p:cNvSpPr/>
                <p:nvPr/>
              </p:nvSpPr>
              <p:spPr bwMode="auto">
                <a:xfrm>
                  <a:off x="2062164" y="4800600"/>
                  <a:ext cx="1600200" cy="381000"/>
                </a:xfrm>
                <a:prstGeom prst="rect">
                  <a:avLst/>
                </a:prstGeom>
                <a:solidFill>
                  <a:schemeClr val="bg1"/>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90000"/>
                    </a:lnSpc>
                    <a:spcBef>
                      <a:spcPct val="0"/>
                    </a:spcBef>
                    <a:spcAft>
                      <a:spcPct val="0"/>
                    </a:spcAft>
                    <a:buClrTx/>
                    <a:buSzTx/>
                    <a:buFontTx/>
                    <a:buNone/>
                    <a:tabLst/>
                  </a:pPr>
                  <a:r>
                    <a:rPr kumimoji="0" lang="en-US" sz="2000" i="0" u="none" strike="noStrike" cap="none" normalizeH="0" baseline="0" dirty="0" smtClean="0">
                      <a:ln>
                        <a:noFill/>
                      </a:ln>
                      <a:effectLst/>
                      <a:latin typeface="+mn-lt"/>
                    </a:rPr>
                    <a:t>Encryption</a:t>
                  </a:r>
                  <a:endParaRPr kumimoji="0" lang="en-US" sz="2400" i="0" u="none" strike="noStrike" cap="none" normalizeH="0" baseline="0" dirty="0" smtClean="0">
                    <a:ln>
                      <a:noFill/>
                    </a:ln>
                    <a:effectLst/>
                    <a:latin typeface="+mn-lt"/>
                  </a:endParaRPr>
                </a:p>
              </p:txBody>
            </p:sp>
            <p:grpSp>
              <p:nvGrpSpPr>
                <p:cNvPr id="12" name="Group 58"/>
                <p:cNvGrpSpPr/>
                <p:nvPr/>
              </p:nvGrpSpPr>
              <p:grpSpPr>
                <a:xfrm>
                  <a:off x="2519364" y="4114800"/>
                  <a:ext cx="685800" cy="642936"/>
                  <a:chOff x="2519364" y="4114800"/>
                  <a:chExt cx="685800" cy="642936"/>
                </a:xfrm>
              </p:grpSpPr>
              <p:sp>
                <p:nvSpPr>
                  <p:cNvPr id="63" name="TextBox 62"/>
                  <p:cNvSpPr txBox="1"/>
                  <p:nvPr/>
                </p:nvSpPr>
                <p:spPr bwMode="ltGray">
                  <a:xfrm>
                    <a:off x="2519364" y="4114800"/>
                    <a:ext cx="685800" cy="3810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Key</a:t>
                    </a:r>
                  </a:p>
                </p:txBody>
              </p:sp>
              <p:cxnSp>
                <p:nvCxnSpPr>
                  <p:cNvPr id="64" name="Straight Arrow Connector 63"/>
                  <p:cNvCxnSpPr/>
                  <p:nvPr/>
                </p:nvCxnSpPr>
                <p:spPr bwMode="auto">
                  <a:xfrm>
                    <a:off x="2862264" y="4452936"/>
                    <a:ext cx="0" cy="3048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grpSp>
          <p:grpSp>
            <p:nvGrpSpPr>
              <p:cNvPr id="13" name="Group 63"/>
              <p:cNvGrpSpPr/>
              <p:nvPr/>
            </p:nvGrpSpPr>
            <p:grpSpPr>
              <a:xfrm>
                <a:off x="5338764" y="4133848"/>
                <a:ext cx="1600200" cy="1047752"/>
                <a:chOff x="5338764" y="4133848"/>
                <a:chExt cx="1600200" cy="1047752"/>
              </a:xfrm>
            </p:grpSpPr>
            <p:sp>
              <p:nvSpPr>
                <p:cNvPr id="57" name="Rectangle 56"/>
                <p:cNvSpPr/>
                <p:nvPr/>
              </p:nvSpPr>
              <p:spPr bwMode="auto">
                <a:xfrm>
                  <a:off x="5338764" y="4800600"/>
                  <a:ext cx="1600200" cy="381000"/>
                </a:xfrm>
                <a:prstGeom prst="rect">
                  <a:avLst/>
                </a:prstGeom>
                <a:solidFill>
                  <a:schemeClr val="bg1"/>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90000"/>
                    </a:lnSpc>
                    <a:spcBef>
                      <a:spcPct val="0"/>
                    </a:spcBef>
                    <a:spcAft>
                      <a:spcPct val="0"/>
                    </a:spcAft>
                    <a:buClrTx/>
                    <a:buSzTx/>
                    <a:buFontTx/>
                    <a:buNone/>
                    <a:tabLst/>
                  </a:pPr>
                  <a:r>
                    <a:rPr kumimoji="0" lang="en-US" sz="2000" i="0" u="none" strike="noStrike" cap="none" normalizeH="0" baseline="0" dirty="0" smtClean="0">
                      <a:ln>
                        <a:noFill/>
                      </a:ln>
                      <a:effectLst/>
                      <a:latin typeface="+mn-lt"/>
                    </a:rPr>
                    <a:t>Decryption</a:t>
                  </a:r>
                  <a:endParaRPr kumimoji="0" lang="en-US" sz="2400" i="0" u="none" strike="noStrike" cap="none" normalizeH="0" baseline="0" dirty="0" smtClean="0">
                    <a:ln>
                      <a:noFill/>
                    </a:ln>
                    <a:effectLst/>
                    <a:latin typeface="+mn-lt"/>
                  </a:endParaRPr>
                </a:p>
              </p:txBody>
            </p:sp>
            <p:grpSp>
              <p:nvGrpSpPr>
                <p:cNvPr id="14" name="Group 59"/>
                <p:cNvGrpSpPr/>
                <p:nvPr/>
              </p:nvGrpSpPr>
              <p:grpSpPr>
                <a:xfrm>
                  <a:off x="5795964" y="4133848"/>
                  <a:ext cx="685800" cy="642936"/>
                  <a:chOff x="2519364" y="4114800"/>
                  <a:chExt cx="685800" cy="642936"/>
                </a:xfrm>
              </p:grpSpPr>
              <p:sp>
                <p:nvSpPr>
                  <p:cNvPr id="59" name="TextBox 58"/>
                  <p:cNvSpPr txBox="1"/>
                  <p:nvPr/>
                </p:nvSpPr>
                <p:spPr bwMode="ltGray">
                  <a:xfrm>
                    <a:off x="2519364" y="4114800"/>
                    <a:ext cx="685800" cy="3810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Key</a:t>
                    </a:r>
                  </a:p>
                </p:txBody>
              </p:sp>
              <p:cxnSp>
                <p:nvCxnSpPr>
                  <p:cNvPr id="60" name="Straight Arrow Connector 59"/>
                  <p:cNvCxnSpPr/>
                  <p:nvPr/>
                </p:nvCxnSpPr>
                <p:spPr bwMode="auto">
                  <a:xfrm>
                    <a:off x="2862264" y="4452936"/>
                    <a:ext cx="0" cy="3048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grpSp>
        </p:grpSp>
      </p:grpSp>
      <p:sp>
        <p:nvSpPr>
          <p:cNvPr id="29" name="Slide Number Placeholder 28"/>
          <p:cNvSpPr>
            <a:spLocks noGrp="1"/>
          </p:cNvSpPr>
          <p:nvPr>
            <p:ph type="sldNum" sz="quarter" idx="11"/>
          </p:nvPr>
        </p:nvSpPr>
        <p:spPr/>
        <p:txBody>
          <a:bodyPr/>
          <a:lstStyle/>
          <a:p>
            <a:pPr>
              <a:defRPr/>
            </a:pPr>
            <a:fld id="{446C9BED-6FD4-4BA4-B6B0-4A26058AC9EF}" type="slidenum">
              <a:rPr lang="en-US" smtClean="0"/>
              <a:pPr>
                <a:defRPr/>
              </a:pPr>
              <a:t>21</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Encryption and Decryption</a:t>
            </a:r>
            <a:endParaRPr lang="en-US" dirty="0"/>
          </a:p>
        </p:txBody>
      </p:sp>
      <p:sp>
        <p:nvSpPr>
          <p:cNvPr id="4" name="Footer Placeholder 3"/>
          <p:cNvSpPr>
            <a:spLocks noGrp="1"/>
          </p:cNvSpPr>
          <p:nvPr>
            <p:ph type="ftr" sz="quarter" idx="10"/>
          </p:nvPr>
        </p:nvSpPr>
        <p:spPr/>
        <p:txBody>
          <a:bodyPr/>
          <a:lstStyle/>
          <a:p>
            <a:pPr>
              <a:defRPr/>
            </a:pPr>
            <a:r>
              <a:rPr lang="en-US" smtClean="0"/>
              <a:t>PKI Basics</a:t>
            </a:r>
            <a:endParaRPr lang="en-US" dirty="0"/>
          </a:p>
        </p:txBody>
      </p:sp>
      <p:sp>
        <p:nvSpPr>
          <p:cNvPr id="6" name="Text Placeholder 5"/>
          <p:cNvSpPr>
            <a:spLocks noGrp="1"/>
          </p:cNvSpPr>
          <p:nvPr>
            <p:ph type="body" sz="quarter" idx="12"/>
          </p:nvPr>
        </p:nvSpPr>
        <p:spPr/>
        <p:txBody>
          <a:bodyPr/>
          <a:lstStyle/>
          <a:p>
            <a:r>
              <a:rPr lang="en-US" dirty="0" smtClean="0"/>
              <a:t>Public-key algorithms</a:t>
            </a:r>
            <a:endParaRPr lang="en-US" dirty="0"/>
          </a:p>
        </p:txBody>
      </p:sp>
      <p:cxnSp>
        <p:nvCxnSpPr>
          <p:cNvPr id="60" name="Straight Arrow Connector 59"/>
          <p:cNvCxnSpPr/>
          <p:nvPr/>
        </p:nvCxnSpPr>
        <p:spPr bwMode="auto">
          <a:xfrm>
            <a:off x="6138864" y="2947984"/>
            <a:ext cx="0" cy="3048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nvGrpSpPr>
          <p:cNvPr id="30" name="Group 29"/>
          <p:cNvGrpSpPr/>
          <p:nvPr/>
        </p:nvGrpSpPr>
        <p:grpSpPr>
          <a:xfrm>
            <a:off x="271464" y="2052640"/>
            <a:ext cx="8610600" cy="2438400"/>
            <a:chOff x="271464" y="2052640"/>
            <a:chExt cx="8610600" cy="2438400"/>
          </a:xfrm>
        </p:grpSpPr>
        <p:grpSp>
          <p:nvGrpSpPr>
            <p:cNvPr id="3" name="Group 35"/>
            <p:cNvGrpSpPr/>
            <p:nvPr/>
          </p:nvGrpSpPr>
          <p:grpSpPr>
            <a:xfrm>
              <a:off x="271464" y="2052640"/>
              <a:ext cx="8610600" cy="2438400"/>
              <a:chOff x="271464" y="1981200"/>
              <a:chExt cx="8610600" cy="2438400"/>
            </a:xfrm>
          </p:grpSpPr>
          <p:sp>
            <p:nvSpPr>
              <p:cNvPr id="49" name="Rectangle 48"/>
              <p:cNvSpPr/>
              <p:nvPr/>
            </p:nvSpPr>
            <p:spPr bwMode="auto">
              <a:xfrm>
                <a:off x="271464" y="1981200"/>
                <a:ext cx="8610600" cy="1981200"/>
              </a:xfrm>
              <a:prstGeom prst="rect">
                <a:avLst/>
              </a:prstGeom>
              <a:solidFill>
                <a:schemeClr val="bg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50" name="TextBox 49"/>
              <p:cNvSpPr txBox="1"/>
              <p:nvPr/>
            </p:nvSpPr>
            <p:spPr bwMode="ltGray">
              <a:xfrm>
                <a:off x="1735932" y="3962400"/>
                <a:ext cx="5672136" cy="4572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Encryption and decryption with two different keys</a:t>
                </a:r>
                <a:r>
                  <a:rPr lang="en-US" sz="2000" baseline="30000" dirty="0" smtClean="0">
                    <a:solidFill>
                      <a:schemeClr val="bg2">
                        <a:lumMod val="50000"/>
                      </a:schemeClr>
                    </a:solidFill>
                    <a:latin typeface="Calibri" pitchFamily="34" charset="0"/>
                  </a:rPr>
                  <a:t>1</a:t>
                </a:r>
                <a:endParaRPr lang="en-US" sz="2000" dirty="0" smtClean="0">
                  <a:solidFill>
                    <a:schemeClr val="bg2">
                      <a:lumMod val="50000"/>
                    </a:schemeClr>
                  </a:solidFill>
                  <a:latin typeface="Calibri" pitchFamily="34" charset="0"/>
                </a:endParaRPr>
              </a:p>
            </p:txBody>
          </p:sp>
          <p:grpSp>
            <p:nvGrpSpPr>
              <p:cNvPr id="7" name="Group 34"/>
              <p:cNvGrpSpPr/>
              <p:nvPr/>
            </p:nvGrpSpPr>
            <p:grpSpPr>
              <a:xfrm>
                <a:off x="370614" y="2209800"/>
                <a:ext cx="8244750" cy="1447800"/>
                <a:chOff x="370614" y="2209800"/>
                <a:chExt cx="8244750" cy="1447800"/>
              </a:xfrm>
            </p:grpSpPr>
            <p:grpSp>
              <p:nvGrpSpPr>
                <p:cNvPr id="8" name="Group 31"/>
                <p:cNvGrpSpPr/>
                <p:nvPr/>
              </p:nvGrpSpPr>
              <p:grpSpPr>
                <a:xfrm>
                  <a:off x="3638552" y="3124200"/>
                  <a:ext cx="1676400" cy="381000"/>
                  <a:chOff x="3638552" y="3124200"/>
                  <a:chExt cx="1676400" cy="381000"/>
                </a:xfrm>
              </p:grpSpPr>
              <p:sp>
                <p:nvSpPr>
                  <p:cNvPr id="69" name="TextBox 9"/>
                  <p:cNvSpPr txBox="1"/>
                  <p:nvPr/>
                </p:nvSpPr>
                <p:spPr bwMode="ltGray">
                  <a:xfrm>
                    <a:off x="3714752" y="3124200"/>
                    <a:ext cx="1524000" cy="3810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Ciphertext</a:t>
                    </a:r>
                  </a:p>
                </p:txBody>
              </p:sp>
              <p:cxnSp>
                <p:nvCxnSpPr>
                  <p:cNvPr id="70" name="Straight Arrow Connector 69"/>
                  <p:cNvCxnSpPr/>
                  <p:nvPr/>
                </p:nvCxnSpPr>
                <p:spPr bwMode="auto">
                  <a:xfrm>
                    <a:off x="3638552" y="3467100"/>
                    <a:ext cx="16764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grpSp>
              <p:nvGrpSpPr>
                <p:cNvPr id="9" name="Group 30"/>
                <p:cNvGrpSpPr/>
                <p:nvPr/>
              </p:nvGrpSpPr>
              <p:grpSpPr>
                <a:xfrm>
                  <a:off x="370614" y="3124200"/>
                  <a:ext cx="1673352" cy="381000"/>
                  <a:chOff x="370614" y="3124200"/>
                  <a:chExt cx="1673352" cy="381000"/>
                </a:xfrm>
              </p:grpSpPr>
              <p:sp>
                <p:nvSpPr>
                  <p:cNvPr id="67" name="TextBox 66"/>
                  <p:cNvSpPr txBox="1"/>
                  <p:nvPr/>
                </p:nvSpPr>
                <p:spPr bwMode="ltGray">
                  <a:xfrm>
                    <a:off x="445290" y="3124200"/>
                    <a:ext cx="1524000" cy="3810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Plaintext</a:t>
                    </a:r>
                  </a:p>
                </p:txBody>
              </p:sp>
              <p:cxnSp>
                <p:nvCxnSpPr>
                  <p:cNvPr id="68" name="Straight Arrow Connector 67"/>
                  <p:cNvCxnSpPr/>
                  <p:nvPr/>
                </p:nvCxnSpPr>
                <p:spPr bwMode="auto">
                  <a:xfrm>
                    <a:off x="370614" y="3467100"/>
                    <a:ext cx="1673352"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grpSp>
              <p:nvGrpSpPr>
                <p:cNvPr id="10" name="Group 33"/>
                <p:cNvGrpSpPr/>
                <p:nvPr/>
              </p:nvGrpSpPr>
              <p:grpSpPr>
                <a:xfrm>
                  <a:off x="6938964" y="2895600"/>
                  <a:ext cx="1676400" cy="609600"/>
                  <a:chOff x="6938964" y="2895600"/>
                  <a:chExt cx="1676400" cy="609600"/>
                </a:xfrm>
              </p:grpSpPr>
              <p:sp>
                <p:nvSpPr>
                  <p:cNvPr id="65" name="TextBox 10"/>
                  <p:cNvSpPr txBox="1"/>
                  <p:nvPr/>
                </p:nvSpPr>
                <p:spPr bwMode="ltGray">
                  <a:xfrm>
                    <a:off x="7091364" y="2895600"/>
                    <a:ext cx="1371600" cy="6096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Original</a:t>
                    </a:r>
                    <a:br>
                      <a:rPr lang="en-US" sz="2000" dirty="0" smtClean="0">
                        <a:solidFill>
                          <a:schemeClr val="bg2">
                            <a:lumMod val="50000"/>
                          </a:schemeClr>
                        </a:solidFill>
                        <a:latin typeface="Calibri" pitchFamily="34" charset="0"/>
                      </a:rPr>
                    </a:br>
                    <a:r>
                      <a:rPr lang="en-US" sz="2000" dirty="0" smtClean="0">
                        <a:solidFill>
                          <a:schemeClr val="bg2">
                            <a:lumMod val="50000"/>
                          </a:schemeClr>
                        </a:solidFill>
                        <a:latin typeface="Calibri" pitchFamily="34" charset="0"/>
                      </a:rPr>
                      <a:t>Plaintext</a:t>
                    </a:r>
                  </a:p>
                </p:txBody>
              </p:sp>
              <p:cxnSp>
                <p:nvCxnSpPr>
                  <p:cNvPr id="66" name="Straight Arrow Connector 65"/>
                  <p:cNvCxnSpPr/>
                  <p:nvPr/>
                </p:nvCxnSpPr>
                <p:spPr bwMode="auto">
                  <a:xfrm>
                    <a:off x="6938964" y="3505200"/>
                    <a:ext cx="16764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grpSp>
              <p:nvGrpSpPr>
                <p:cNvPr id="11" name="Group 29"/>
                <p:cNvGrpSpPr/>
                <p:nvPr/>
              </p:nvGrpSpPr>
              <p:grpSpPr>
                <a:xfrm>
                  <a:off x="1981200" y="2209800"/>
                  <a:ext cx="1752600" cy="1447800"/>
                  <a:chOff x="1981200" y="2209800"/>
                  <a:chExt cx="1752600" cy="1447800"/>
                </a:xfrm>
              </p:grpSpPr>
              <p:sp>
                <p:nvSpPr>
                  <p:cNvPr id="61" name="Rectangle 60"/>
                  <p:cNvSpPr/>
                  <p:nvPr/>
                </p:nvSpPr>
                <p:spPr bwMode="auto">
                  <a:xfrm>
                    <a:off x="2062164" y="3276600"/>
                    <a:ext cx="1600200" cy="381000"/>
                  </a:xfrm>
                  <a:prstGeom prst="rect">
                    <a:avLst/>
                  </a:prstGeom>
                  <a:solidFill>
                    <a:schemeClr val="bg1"/>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90000"/>
                      </a:lnSpc>
                      <a:spcBef>
                        <a:spcPct val="0"/>
                      </a:spcBef>
                      <a:spcAft>
                        <a:spcPct val="0"/>
                      </a:spcAft>
                      <a:buClrTx/>
                      <a:buSzTx/>
                      <a:buFontTx/>
                      <a:buNone/>
                      <a:tabLst/>
                    </a:pPr>
                    <a:r>
                      <a:rPr kumimoji="0" lang="en-US" sz="2000" i="0" u="none" strike="noStrike" cap="none" normalizeH="0" baseline="0" dirty="0" smtClean="0">
                        <a:ln>
                          <a:noFill/>
                        </a:ln>
                        <a:effectLst/>
                        <a:latin typeface="+mn-lt"/>
                      </a:rPr>
                      <a:t>Encryption</a:t>
                    </a:r>
                    <a:endParaRPr kumimoji="0" lang="en-US" sz="2400" i="0" u="none" strike="noStrike" cap="none" normalizeH="0" baseline="0" dirty="0" smtClean="0">
                      <a:ln>
                        <a:noFill/>
                      </a:ln>
                      <a:effectLst/>
                      <a:latin typeface="+mn-lt"/>
                    </a:endParaRPr>
                  </a:p>
                </p:txBody>
              </p:sp>
              <p:grpSp>
                <p:nvGrpSpPr>
                  <p:cNvPr id="12" name="Group 58"/>
                  <p:cNvGrpSpPr/>
                  <p:nvPr/>
                </p:nvGrpSpPr>
                <p:grpSpPr>
                  <a:xfrm>
                    <a:off x="1981200" y="2209800"/>
                    <a:ext cx="1752600" cy="1023936"/>
                    <a:chOff x="1981200" y="3733800"/>
                    <a:chExt cx="1752600" cy="1023936"/>
                  </a:xfrm>
                </p:grpSpPr>
                <p:sp>
                  <p:nvSpPr>
                    <p:cNvPr id="63" name="TextBox 62"/>
                    <p:cNvSpPr txBox="1"/>
                    <p:nvPr/>
                  </p:nvSpPr>
                  <p:spPr bwMode="ltGray">
                    <a:xfrm>
                      <a:off x="1981200" y="3733800"/>
                      <a:ext cx="1752600" cy="9144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Encryption Key</a:t>
                      </a:r>
                    </a:p>
                    <a:p>
                      <a:pPr>
                        <a:lnSpc>
                          <a:spcPct val="90000"/>
                        </a:lnSpc>
                        <a:spcBef>
                          <a:spcPts val="0"/>
                        </a:spcBef>
                        <a:spcAft>
                          <a:spcPts val="800"/>
                        </a:spcAft>
                      </a:pPr>
                      <a:r>
                        <a:rPr lang="en-US" sz="2000" dirty="0" smtClean="0">
                          <a:solidFill>
                            <a:schemeClr val="bg2">
                              <a:lumMod val="50000"/>
                            </a:schemeClr>
                          </a:solidFill>
                          <a:latin typeface="Calibri" pitchFamily="34" charset="0"/>
                        </a:rPr>
                        <a:t>(public key)</a:t>
                      </a:r>
                    </a:p>
                  </p:txBody>
                </p:sp>
                <p:cxnSp>
                  <p:nvCxnSpPr>
                    <p:cNvPr id="64" name="Straight Arrow Connector 63"/>
                    <p:cNvCxnSpPr/>
                    <p:nvPr/>
                  </p:nvCxnSpPr>
                  <p:spPr bwMode="auto">
                    <a:xfrm>
                      <a:off x="2862264" y="4452936"/>
                      <a:ext cx="0" cy="3048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grpSp>
            <p:grpSp>
              <p:nvGrpSpPr>
                <p:cNvPr id="13" name="Group 32"/>
                <p:cNvGrpSpPr/>
                <p:nvPr/>
              </p:nvGrpSpPr>
              <p:grpSpPr>
                <a:xfrm>
                  <a:off x="5286376" y="2209800"/>
                  <a:ext cx="1752600" cy="1447800"/>
                  <a:chOff x="5286376" y="2209800"/>
                  <a:chExt cx="1752600" cy="1447800"/>
                </a:xfrm>
              </p:grpSpPr>
              <p:sp>
                <p:nvSpPr>
                  <p:cNvPr id="57" name="Rectangle 56"/>
                  <p:cNvSpPr/>
                  <p:nvPr/>
                </p:nvSpPr>
                <p:spPr bwMode="auto">
                  <a:xfrm>
                    <a:off x="5338764" y="3276600"/>
                    <a:ext cx="1600200" cy="381000"/>
                  </a:xfrm>
                  <a:prstGeom prst="rect">
                    <a:avLst/>
                  </a:prstGeom>
                  <a:solidFill>
                    <a:schemeClr val="bg1"/>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90000"/>
                      </a:lnSpc>
                      <a:spcBef>
                        <a:spcPct val="0"/>
                      </a:spcBef>
                      <a:spcAft>
                        <a:spcPct val="0"/>
                      </a:spcAft>
                      <a:buClrTx/>
                      <a:buSzTx/>
                      <a:buFontTx/>
                      <a:buNone/>
                      <a:tabLst/>
                    </a:pPr>
                    <a:r>
                      <a:rPr kumimoji="0" lang="en-US" sz="2000" i="0" u="none" strike="noStrike" cap="none" normalizeH="0" baseline="0" dirty="0" smtClean="0">
                        <a:ln>
                          <a:noFill/>
                        </a:ln>
                        <a:effectLst/>
                        <a:latin typeface="+mn-lt"/>
                      </a:rPr>
                      <a:t>Decryption</a:t>
                    </a:r>
                    <a:endParaRPr kumimoji="0" lang="en-US" sz="2400" i="0" u="none" strike="noStrike" cap="none" normalizeH="0" baseline="0" dirty="0" smtClean="0">
                      <a:ln>
                        <a:noFill/>
                      </a:ln>
                      <a:effectLst/>
                      <a:latin typeface="+mn-lt"/>
                    </a:endParaRPr>
                  </a:p>
                </p:txBody>
              </p:sp>
              <p:sp>
                <p:nvSpPr>
                  <p:cNvPr id="29" name="TextBox 28"/>
                  <p:cNvSpPr txBox="1"/>
                  <p:nvPr/>
                </p:nvSpPr>
                <p:spPr bwMode="ltGray">
                  <a:xfrm>
                    <a:off x="5286376" y="2209800"/>
                    <a:ext cx="1752600" cy="9144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Decryption Key</a:t>
                    </a:r>
                  </a:p>
                  <a:p>
                    <a:pPr>
                      <a:lnSpc>
                        <a:spcPct val="90000"/>
                      </a:lnSpc>
                      <a:spcBef>
                        <a:spcPts val="0"/>
                      </a:spcBef>
                      <a:spcAft>
                        <a:spcPts val="800"/>
                      </a:spcAft>
                    </a:pPr>
                    <a:r>
                      <a:rPr lang="en-US" sz="2000" dirty="0" smtClean="0">
                        <a:solidFill>
                          <a:schemeClr val="bg2">
                            <a:lumMod val="50000"/>
                          </a:schemeClr>
                        </a:solidFill>
                        <a:latin typeface="Calibri" pitchFamily="34" charset="0"/>
                      </a:rPr>
                      <a:t>(private key)</a:t>
                    </a:r>
                  </a:p>
                </p:txBody>
              </p:sp>
            </p:grpSp>
          </p:grpSp>
        </p:grpSp>
        <p:cxnSp>
          <p:nvCxnSpPr>
            <p:cNvPr id="28" name="Straight Arrow Connector 27"/>
            <p:cNvCxnSpPr/>
            <p:nvPr/>
          </p:nvCxnSpPr>
          <p:spPr bwMode="auto">
            <a:xfrm>
              <a:off x="6129336" y="3005136"/>
              <a:ext cx="0" cy="3048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
        <p:nvSpPr>
          <p:cNvPr id="31" name="Slide Number Placeholder 30"/>
          <p:cNvSpPr>
            <a:spLocks noGrp="1"/>
          </p:cNvSpPr>
          <p:nvPr>
            <p:ph type="sldNum" sz="quarter" idx="11"/>
          </p:nvPr>
        </p:nvSpPr>
        <p:spPr/>
        <p:txBody>
          <a:bodyPr/>
          <a:lstStyle/>
          <a:p>
            <a:pPr>
              <a:defRPr/>
            </a:pPr>
            <a:fld id="{446C9BED-6FD4-4BA4-B6B0-4A26058AC9EF}" type="slidenum">
              <a:rPr lang="en-US" smtClean="0"/>
              <a:pPr>
                <a:defRPr/>
              </a:pPr>
              <a:t>22</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76200"/>
            <a:ext cx="8382000" cy="838200"/>
          </a:xfrm>
        </p:spPr>
        <p:txBody>
          <a:bodyPr/>
          <a:lstStyle/>
          <a:p>
            <a:pPr eaLnBrk="1" hangingPunct="1"/>
            <a:r>
              <a:rPr lang="en-US" dirty="0" smtClean="0"/>
              <a:t>It’s all about complicated math</a:t>
            </a:r>
          </a:p>
        </p:txBody>
      </p:sp>
      <p:sp>
        <p:nvSpPr>
          <p:cNvPr id="339971" name="Rectangle 3"/>
          <p:cNvSpPr>
            <a:spLocks noGrp="1" noChangeArrowheads="1"/>
          </p:cNvSpPr>
          <p:nvPr>
            <p:ph type="body" idx="1"/>
          </p:nvPr>
        </p:nvSpPr>
        <p:spPr>
          <a:xfrm>
            <a:off x="411163" y="1042988"/>
            <a:ext cx="8059737" cy="1952625"/>
          </a:xfrm>
        </p:spPr>
        <p:txBody>
          <a:bodyPr/>
          <a:lstStyle/>
          <a:p>
            <a:pPr eaLnBrk="1" hangingPunct="1"/>
            <a:r>
              <a:rPr lang="en-US" dirty="0" smtClean="0"/>
              <a:t>Turn plaintext into </a:t>
            </a:r>
            <a:r>
              <a:rPr lang="en-US" dirty="0" err="1" smtClean="0"/>
              <a:t>ciphertext</a:t>
            </a:r>
            <a:r>
              <a:rPr lang="en-US" dirty="0" smtClean="0"/>
              <a:t> = Encryption</a:t>
            </a:r>
          </a:p>
          <a:p>
            <a:pPr lvl="1" eaLnBrk="1" hangingPunct="1"/>
            <a:r>
              <a:rPr lang="en-US" dirty="0" smtClean="0"/>
              <a:t>Meet me at 10:00pm </a:t>
            </a:r>
            <a:r>
              <a:rPr lang="en-US" dirty="0" smtClean="0">
                <a:sym typeface="Wingdings" pitchFamily="2" charset="2"/>
              </a:rPr>
              <a:t> x4f7d ndlrj4 nn472a8df</a:t>
            </a:r>
            <a:endParaRPr lang="en-US" dirty="0" smtClean="0"/>
          </a:p>
          <a:p>
            <a:pPr eaLnBrk="1" hangingPunct="1"/>
            <a:r>
              <a:rPr lang="en-US" dirty="0" smtClean="0"/>
              <a:t>Take </a:t>
            </a:r>
            <a:r>
              <a:rPr lang="en-US" dirty="0" err="1" smtClean="0"/>
              <a:t>ciphertext</a:t>
            </a:r>
            <a:r>
              <a:rPr lang="en-US" dirty="0" smtClean="0"/>
              <a:t> and turn it back into plaintext = Decryption</a:t>
            </a:r>
          </a:p>
          <a:p>
            <a:pPr lvl="1" eaLnBrk="1" hangingPunct="1"/>
            <a:r>
              <a:rPr lang="en-US" dirty="0" smtClean="0">
                <a:sym typeface="Wingdings" pitchFamily="2" charset="2"/>
              </a:rPr>
              <a:t>x4f7d ndlrj4 nn472a8df</a:t>
            </a:r>
            <a:r>
              <a:rPr lang="en-US" dirty="0" smtClean="0"/>
              <a:t> </a:t>
            </a:r>
            <a:r>
              <a:rPr lang="en-US" dirty="0" smtClean="0">
                <a:sym typeface="Wingdings" pitchFamily="2" charset="2"/>
              </a:rPr>
              <a:t> </a:t>
            </a:r>
            <a:r>
              <a:rPr lang="en-US" dirty="0" smtClean="0"/>
              <a:t>Meet me at 10:00pm</a:t>
            </a:r>
          </a:p>
          <a:p>
            <a:pPr lvl="1" eaLnBrk="1" hangingPunct="1"/>
            <a:endParaRPr lang="en-US" dirty="0" smtClean="0"/>
          </a:p>
          <a:p>
            <a:pPr eaLnBrk="1" hangingPunct="1"/>
            <a:endParaRPr lang="en-US" dirty="0" smtClean="0"/>
          </a:p>
          <a:p>
            <a:pPr eaLnBrk="1" hangingPunct="1"/>
            <a:endParaRPr lang="en-US" dirty="0" smtClean="0"/>
          </a:p>
        </p:txBody>
      </p:sp>
      <p:grpSp>
        <p:nvGrpSpPr>
          <p:cNvPr id="2" name="Group 4"/>
          <p:cNvGrpSpPr>
            <a:grpSpLocks/>
          </p:cNvGrpSpPr>
          <p:nvPr/>
        </p:nvGrpSpPr>
        <p:grpSpPr bwMode="auto">
          <a:xfrm>
            <a:off x="4402138" y="3868738"/>
            <a:ext cx="1295400" cy="1638300"/>
            <a:chOff x="585" y="1518"/>
            <a:chExt cx="816" cy="1032"/>
          </a:xfrm>
        </p:grpSpPr>
        <p:sp>
          <p:nvSpPr>
            <p:cNvPr id="13326" name="Rectangle 5"/>
            <p:cNvSpPr>
              <a:spLocks noChangeArrowheads="1"/>
            </p:cNvSpPr>
            <p:nvPr/>
          </p:nvSpPr>
          <p:spPr bwMode="auto">
            <a:xfrm>
              <a:off x="585" y="1828"/>
              <a:ext cx="816" cy="722"/>
            </a:xfrm>
            <a:prstGeom prst="rect">
              <a:avLst/>
            </a:prstGeom>
            <a:solidFill>
              <a:schemeClr val="bg1"/>
            </a:solidFill>
            <a:ln w="9525">
              <a:noFill/>
              <a:miter lim="800000"/>
              <a:headEnd/>
              <a:tailEnd/>
            </a:ln>
          </p:spPr>
          <p:txBody>
            <a:bodyPr lIns="59487" tIns="23795" rIns="59487" bIns="23795">
              <a:spAutoFit/>
            </a:bodyPr>
            <a:lstStyle/>
            <a:p>
              <a:pPr defTabSz="857250" eaLnBrk="0" hangingPunct="0">
                <a:lnSpc>
                  <a:spcPct val="85000"/>
                </a:lnSpc>
                <a:spcBef>
                  <a:spcPct val="0"/>
                </a:spcBef>
                <a:buClrTx/>
                <a:buFontTx/>
                <a:buNone/>
              </a:pPr>
              <a:r>
                <a:rPr lang="en-US" sz="1400" dirty="0">
                  <a:cs typeface="Arial" charset="0"/>
                </a:rPr>
                <a:t>Algorithm</a:t>
              </a:r>
            </a:p>
            <a:p>
              <a:pPr defTabSz="857250" eaLnBrk="0" hangingPunct="0">
                <a:lnSpc>
                  <a:spcPct val="85000"/>
                </a:lnSpc>
                <a:spcBef>
                  <a:spcPct val="0"/>
                </a:spcBef>
                <a:buClrTx/>
                <a:buFontTx/>
                <a:buNone/>
              </a:pPr>
              <a:r>
                <a:rPr lang="en-US" sz="1400" dirty="0">
                  <a:cs typeface="Arial" charset="0"/>
                </a:rPr>
                <a:t>[Fixed]</a:t>
              </a:r>
            </a:p>
            <a:p>
              <a:pPr defTabSz="857250" eaLnBrk="0" hangingPunct="0">
                <a:lnSpc>
                  <a:spcPct val="85000"/>
                </a:lnSpc>
                <a:spcBef>
                  <a:spcPct val="0"/>
                </a:spcBef>
                <a:buClrTx/>
                <a:buFontTx/>
                <a:buNone/>
              </a:pPr>
              <a:endParaRPr lang="en-US" sz="1400" dirty="0">
                <a:cs typeface="Arial" charset="0"/>
              </a:endParaRPr>
            </a:p>
            <a:p>
              <a:pPr defTabSz="857250" eaLnBrk="0" hangingPunct="0">
                <a:lnSpc>
                  <a:spcPct val="85000"/>
                </a:lnSpc>
                <a:spcBef>
                  <a:spcPct val="0"/>
                </a:spcBef>
                <a:buClrTx/>
                <a:buFontTx/>
                <a:buNone/>
              </a:pPr>
              <a:r>
                <a:rPr lang="en-US" sz="1400" dirty="0">
                  <a:cs typeface="Arial" charset="0"/>
                </a:rPr>
                <a:t>(RSA)</a:t>
              </a:r>
            </a:p>
            <a:p>
              <a:pPr defTabSz="857250" eaLnBrk="0" hangingPunct="0">
                <a:lnSpc>
                  <a:spcPct val="85000"/>
                </a:lnSpc>
                <a:spcBef>
                  <a:spcPct val="0"/>
                </a:spcBef>
                <a:buClrTx/>
                <a:buFontTx/>
                <a:buNone/>
              </a:pPr>
              <a:r>
                <a:rPr lang="en-US" sz="1400" dirty="0">
                  <a:cs typeface="Arial" charset="0"/>
                </a:rPr>
                <a:t>(ECC</a:t>
              </a:r>
              <a:r>
                <a:rPr lang="en-US" sz="1400" dirty="0" smtClean="0">
                  <a:cs typeface="Arial" charset="0"/>
                </a:rPr>
                <a:t>)</a:t>
              </a:r>
            </a:p>
            <a:p>
              <a:pPr defTabSz="857250" eaLnBrk="0" hangingPunct="0">
                <a:lnSpc>
                  <a:spcPct val="85000"/>
                </a:lnSpc>
                <a:spcBef>
                  <a:spcPct val="0"/>
                </a:spcBef>
                <a:buClrTx/>
                <a:buFontTx/>
                <a:buNone/>
              </a:pPr>
              <a:r>
                <a:rPr lang="en-US" sz="1400" dirty="0" smtClean="0">
                  <a:cs typeface="Arial" charset="0"/>
                </a:rPr>
                <a:t>(AES)</a:t>
              </a:r>
              <a:endParaRPr lang="en-US" sz="1400" dirty="0">
                <a:cs typeface="Arial" charset="0"/>
              </a:endParaRPr>
            </a:p>
          </p:txBody>
        </p:sp>
        <p:pic>
          <p:nvPicPr>
            <p:cNvPr id="13327" name="Picture 6" descr="Patterns_3gears_BP_v1"/>
            <p:cNvPicPr>
              <a:picLocks noChangeAspect="1" noChangeArrowheads="1"/>
            </p:cNvPicPr>
            <p:nvPr/>
          </p:nvPicPr>
          <p:blipFill>
            <a:blip r:embed="rId3" cstate="print"/>
            <a:srcRect t="28000" b="24001"/>
            <a:stretch>
              <a:fillRect/>
            </a:stretch>
          </p:blipFill>
          <p:spPr bwMode="auto">
            <a:xfrm>
              <a:off x="669" y="1518"/>
              <a:ext cx="645" cy="310"/>
            </a:xfrm>
            <a:prstGeom prst="rect">
              <a:avLst/>
            </a:prstGeom>
            <a:solidFill>
              <a:schemeClr val="bg1"/>
            </a:solidFill>
            <a:ln w="9525">
              <a:noFill/>
              <a:miter lim="800000"/>
              <a:headEnd/>
              <a:tailEnd/>
            </a:ln>
          </p:spPr>
        </p:pic>
      </p:grpSp>
      <p:grpSp>
        <p:nvGrpSpPr>
          <p:cNvPr id="3" name="Group 15"/>
          <p:cNvGrpSpPr>
            <a:grpSpLocks/>
          </p:cNvGrpSpPr>
          <p:nvPr/>
        </p:nvGrpSpPr>
        <p:grpSpPr bwMode="auto">
          <a:xfrm>
            <a:off x="1100138" y="3451225"/>
            <a:ext cx="1295400" cy="1428750"/>
            <a:chOff x="339" y="2396"/>
            <a:chExt cx="816" cy="900"/>
          </a:xfrm>
        </p:grpSpPr>
        <p:pic>
          <p:nvPicPr>
            <p:cNvPr id="13324" name="Picture 7" descr="MessageDigest_BP_v1"/>
            <p:cNvPicPr>
              <a:picLocks noChangeAspect="1" noChangeArrowheads="1"/>
            </p:cNvPicPr>
            <p:nvPr/>
          </p:nvPicPr>
          <p:blipFill>
            <a:blip r:embed="rId4" cstate="print"/>
            <a:srcRect/>
            <a:stretch>
              <a:fillRect/>
            </a:stretch>
          </p:blipFill>
          <p:spPr bwMode="auto">
            <a:xfrm>
              <a:off x="404" y="2396"/>
              <a:ext cx="651" cy="651"/>
            </a:xfrm>
            <a:prstGeom prst="rect">
              <a:avLst/>
            </a:prstGeom>
            <a:noFill/>
            <a:ln w="9525">
              <a:noFill/>
              <a:miter lim="800000"/>
              <a:headEnd/>
              <a:tailEnd/>
            </a:ln>
          </p:spPr>
        </p:pic>
        <p:sp>
          <p:nvSpPr>
            <p:cNvPr id="13325" name="Rectangle 9"/>
            <p:cNvSpPr>
              <a:spLocks noChangeArrowheads="1"/>
            </p:cNvSpPr>
            <p:nvPr/>
          </p:nvSpPr>
          <p:spPr bwMode="auto">
            <a:xfrm>
              <a:off x="339" y="3038"/>
              <a:ext cx="816" cy="258"/>
            </a:xfrm>
            <a:prstGeom prst="rect">
              <a:avLst/>
            </a:prstGeom>
            <a:solidFill>
              <a:schemeClr val="bg1"/>
            </a:solidFill>
            <a:ln w="9525">
              <a:noFill/>
              <a:miter lim="800000"/>
              <a:headEnd/>
              <a:tailEnd/>
            </a:ln>
          </p:spPr>
          <p:txBody>
            <a:bodyPr lIns="59487" tIns="23795" rIns="59487" bIns="23795">
              <a:spAutoFit/>
            </a:bodyPr>
            <a:lstStyle/>
            <a:p>
              <a:pPr defTabSz="857250" eaLnBrk="0" hangingPunct="0">
                <a:lnSpc>
                  <a:spcPct val="85000"/>
                </a:lnSpc>
                <a:spcBef>
                  <a:spcPct val="0"/>
                </a:spcBef>
                <a:buClrTx/>
                <a:buFontTx/>
                <a:buNone/>
              </a:pPr>
              <a:r>
                <a:rPr lang="en-US" sz="1400">
                  <a:cs typeface="Arial" charset="0"/>
                </a:rPr>
                <a:t>Plaintext message</a:t>
              </a:r>
            </a:p>
          </p:txBody>
        </p:sp>
      </p:grpSp>
      <p:grpSp>
        <p:nvGrpSpPr>
          <p:cNvPr id="4" name="Group 16"/>
          <p:cNvGrpSpPr>
            <a:grpSpLocks/>
          </p:cNvGrpSpPr>
          <p:nvPr/>
        </p:nvGrpSpPr>
        <p:grpSpPr bwMode="auto">
          <a:xfrm>
            <a:off x="2705100" y="3640138"/>
            <a:ext cx="1295400" cy="1941512"/>
            <a:chOff x="1357" y="2454"/>
            <a:chExt cx="816" cy="1223"/>
          </a:xfrm>
        </p:grpSpPr>
        <p:pic>
          <p:nvPicPr>
            <p:cNvPr id="13322" name="Picture 12" descr="key_BP_v1"/>
            <p:cNvPicPr>
              <a:picLocks noChangeAspect="1" noChangeArrowheads="1"/>
            </p:cNvPicPr>
            <p:nvPr/>
          </p:nvPicPr>
          <p:blipFill>
            <a:blip r:embed="rId5" cstate="print"/>
            <a:srcRect/>
            <a:stretch>
              <a:fillRect/>
            </a:stretch>
          </p:blipFill>
          <p:spPr bwMode="auto">
            <a:xfrm>
              <a:off x="1521" y="2454"/>
              <a:ext cx="570" cy="570"/>
            </a:xfrm>
            <a:prstGeom prst="rect">
              <a:avLst/>
            </a:prstGeom>
            <a:noFill/>
            <a:ln w="9525">
              <a:noFill/>
              <a:miter lim="800000"/>
              <a:headEnd/>
              <a:tailEnd/>
            </a:ln>
          </p:spPr>
        </p:pic>
        <p:sp>
          <p:nvSpPr>
            <p:cNvPr id="13323" name="Rectangle 13"/>
            <p:cNvSpPr>
              <a:spLocks noChangeArrowheads="1"/>
            </p:cNvSpPr>
            <p:nvPr/>
          </p:nvSpPr>
          <p:spPr bwMode="auto">
            <a:xfrm>
              <a:off x="1357" y="2963"/>
              <a:ext cx="816" cy="714"/>
            </a:xfrm>
            <a:prstGeom prst="rect">
              <a:avLst/>
            </a:prstGeom>
            <a:solidFill>
              <a:schemeClr val="bg1"/>
            </a:solidFill>
            <a:ln w="9525">
              <a:noFill/>
              <a:miter lim="800000"/>
              <a:headEnd/>
              <a:tailEnd/>
            </a:ln>
          </p:spPr>
          <p:txBody>
            <a:bodyPr lIns="59487" tIns="23795" rIns="59487" bIns="23795">
              <a:spAutoFit/>
            </a:bodyPr>
            <a:lstStyle/>
            <a:p>
              <a:pPr defTabSz="857250" eaLnBrk="0" hangingPunct="0">
                <a:lnSpc>
                  <a:spcPct val="85000"/>
                </a:lnSpc>
                <a:spcBef>
                  <a:spcPct val="0"/>
                </a:spcBef>
                <a:buClrTx/>
                <a:buFontTx/>
                <a:buNone/>
              </a:pPr>
              <a:r>
                <a:rPr lang="en-US" sz="1400">
                  <a:cs typeface="Arial" charset="0"/>
                </a:rPr>
                <a:t>Key</a:t>
              </a:r>
            </a:p>
            <a:p>
              <a:pPr defTabSz="857250" eaLnBrk="0" hangingPunct="0">
                <a:lnSpc>
                  <a:spcPct val="85000"/>
                </a:lnSpc>
                <a:spcBef>
                  <a:spcPct val="0"/>
                </a:spcBef>
                <a:buClrTx/>
                <a:buFontTx/>
                <a:buNone/>
              </a:pPr>
              <a:r>
                <a:rPr lang="en-US" sz="1400">
                  <a:cs typeface="Arial" charset="0"/>
                </a:rPr>
                <a:t>[Variable]</a:t>
              </a:r>
            </a:p>
            <a:p>
              <a:pPr defTabSz="857250" eaLnBrk="0" hangingPunct="0">
                <a:lnSpc>
                  <a:spcPct val="85000"/>
                </a:lnSpc>
                <a:spcBef>
                  <a:spcPct val="0"/>
                </a:spcBef>
                <a:buClrTx/>
                <a:buFontTx/>
                <a:buNone/>
              </a:pPr>
              <a:endParaRPr lang="en-US" sz="1400">
                <a:cs typeface="Arial" charset="0"/>
              </a:endParaRPr>
            </a:p>
            <a:p>
              <a:pPr defTabSz="857250" eaLnBrk="0" hangingPunct="0">
                <a:lnSpc>
                  <a:spcPct val="85000"/>
                </a:lnSpc>
                <a:spcBef>
                  <a:spcPct val="0"/>
                </a:spcBef>
                <a:buClrTx/>
                <a:buFontTx/>
                <a:buNone/>
              </a:pPr>
              <a:r>
                <a:rPr lang="en-US" sz="1400">
                  <a:cs typeface="Arial" charset="0"/>
                </a:rPr>
                <a:t>(Size)</a:t>
              </a:r>
            </a:p>
            <a:p>
              <a:pPr defTabSz="857250" eaLnBrk="0" hangingPunct="0">
                <a:lnSpc>
                  <a:spcPct val="85000"/>
                </a:lnSpc>
                <a:spcBef>
                  <a:spcPct val="0"/>
                </a:spcBef>
                <a:buClrTx/>
                <a:buFontTx/>
                <a:buNone/>
              </a:pPr>
              <a:r>
                <a:rPr lang="en-US" sz="1400">
                  <a:cs typeface="Arial" charset="0"/>
                </a:rPr>
                <a:t>(Randomness)</a:t>
              </a:r>
            </a:p>
            <a:p>
              <a:pPr defTabSz="857250" eaLnBrk="0" hangingPunct="0">
                <a:lnSpc>
                  <a:spcPct val="85000"/>
                </a:lnSpc>
                <a:spcBef>
                  <a:spcPct val="0"/>
                </a:spcBef>
                <a:buClrTx/>
                <a:buFontTx/>
                <a:buNone/>
              </a:pPr>
              <a:r>
                <a:rPr lang="en-US" sz="1400">
                  <a:cs typeface="Arial" charset="0"/>
                </a:rPr>
                <a:t>(Entropy)</a:t>
              </a:r>
            </a:p>
          </p:txBody>
        </p:sp>
      </p:grpSp>
      <p:grpSp>
        <p:nvGrpSpPr>
          <p:cNvPr id="5" name="Group 17"/>
          <p:cNvGrpSpPr>
            <a:grpSpLocks/>
          </p:cNvGrpSpPr>
          <p:nvPr/>
        </p:nvGrpSpPr>
        <p:grpSpPr bwMode="auto">
          <a:xfrm>
            <a:off x="6073775" y="3457575"/>
            <a:ext cx="1295400" cy="1428750"/>
            <a:chOff x="339" y="2396"/>
            <a:chExt cx="816" cy="900"/>
          </a:xfrm>
        </p:grpSpPr>
        <p:pic>
          <p:nvPicPr>
            <p:cNvPr id="13320" name="Picture 18" descr="MessageDigest_BP_v1"/>
            <p:cNvPicPr>
              <a:picLocks noChangeAspect="1" noChangeArrowheads="1"/>
            </p:cNvPicPr>
            <p:nvPr/>
          </p:nvPicPr>
          <p:blipFill>
            <a:blip r:embed="rId4" cstate="print"/>
            <a:srcRect/>
            <a:stretch>
              <a:fillRect/>
            </a:stretch>
          </p:blipFill>
          <p:spPr bwMode="auto">
            <a:xfrm>
              <a:off x="404" y="2396"/>
              <a:ext cx="651" cy="651"/>
            </a:xfrm>
            <a:prstGeom prst="rect">
              <a:avLst/>
            </a:prstGeom>
            <a:solidFill>
              <a:schemeClr val="hlink"/>
            </a:solidFill>
            <a:ln w="9525">
              <a:noFill/>
              <a:miter lim="800000"/>
              <a:headEnd/>
              <a:tailEnd/>
            </a:ln>
          </p:spPr>
        </p:pic>
        <p:sp>
          <p:nvSpPr>
            <p:cNvPr id="13321" name="Rectangle 19"/>
            <p:cNvSpPr>
              <a:spLocks noChangeArrowheads="1"/>
            </p:cNvSpPr>
            <p:nvPr/>
          </p:nvSpPr>
          <p:spPr bwMode="auto">
            <a:xfrm>
              <a:off x="339" y="3038"/>
              <a:ext cx="816" cy="258"/>
            </a:xfrm>
            <a:prstGeom prst="rect">
              <a:avLst/>
            </a:prstGeom>
            <a:solidFill>
              <a:schemeClr val="bg1"/>
            </a:solidFill>
            <a:ln w="9525">
              <a:noFill/>
              <a:miter lim="800000"/>
              <a:headEnd/>
              <a:tailEnd/>
            </a:ln>
          </p:spPr>
          <p:txBody>
            <a:bodyPr lIns="59487" tIns="23795" rIns="59487" bIns="23795">
              <a:spAutoFit/>
            </a:bodyPr>
            <a:lstStyle/>
            <a:p>
              <a:pPr defTabSz="857250" eaLnBrk="0" hangingPunct="0">
                <a:lnSpc>
                  <a:spcPct val="85000"/>
                </a:lnSpc>
                <a:spcBef>
                  <a:spcPct val="0"/>
                </a:spcBef>
                <a:buClrTx/>
                <a:buFontTx/>
                <a:buNone/>
              </a:pPr>
              <a:r>
                <a:rPr lang="en-US" sz="1400" dirty="0">
                  <a:cs typeface="Arial" charset="0"/>
                </a:rPr>
                <a:t>Ciphertext message</a:t>
              </a:r>
            </a:p>
          </p:txBody>
        </p:sp>
      </p:grpSp>
      <p:sp>
        <p:nvSpPr>
          <p:cNvPr id="18" name="Footer Placeholder 17"/>
          <p:cNvSpPr>
            <a:spLocks noGrp="1"/>
          </p:cNvSpPr>
          <p:nvPr>
            <p:ph type="ftr" sz="quarter" idx="10"/>
          </p:nvPr>
        </p:nvSpPr>
        <p:spPr/>
        <p:txBody>
          <a:bodyPr/>
          <a:lstStyle/>
          <a:p>
            <a:pPr>
              <a:defRPr/>
            </a:pPr>
            <a:r>
              <a:rPr lang="en-US" smtClean="0"/>
              <a:t>PKI Basics</a:t>
            </a:r>
            <a:endParaRPr lang="en-US" dirty="0"/>
          </a:p>
        </p:txBody>
      </p:sp>
      <p:sp>
        <p:nvSpPr>
          <p:cNvPr id="19" name="Slide Number Placeholder 18"/>
          <p:cNvSpPr>
            <a:spLocks noGrp="1"/>
          </p:cNvSpPr>
          <p:nvPr>
            <p:ph type="sldNum" sz="quarter" idx="11"/>
          </p:nvPr>
        </p:nvSpPr>
        <p:spPr/>
        <p:txBody>
          <a:bodyPr/>
          <a:lstStyle/>
          <a:p>
            <a:pPr>
              <a:defRPr/>
            </a:pPr>
            <a:fld id="{446C9BED-6FD4-4BA4-B6B0-4A26058AC9EF}" type="slidenum">
              <a:rPr lang="en-US" smtClean="0"/>
              <a:pPr>
                <a:defRPr/>
              </a:pPr>
              <a:t>23</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9971">
                                            <p:txEl>
                                              <p:pRg st="0" end="0"/>
                                            </p:txEl>
                                          </p:spTgt>
                                        </p:tgtEl>
                                        <p:attrNameLst>
                                          <p:attrName>style.visibility</p:attrName>
                                        </p:attrNameLst>
                                      </p:cBhvr>
                                      <p:to>
                                        <p:strVal val="visible"/>
                                      </p:to>
                                    </p:set>
                                    <p:animEffect transition="in" filter="dissolve">
                                      <p:cBhvr>
                                        <p:cTn id="7" dur="500"/>
                                        <p:tgtEl>
                                          <p:spTgt spid="339971">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39971">
                                            <p:txEl>
                                              <p:pRg st="1" end="1"/>
                                            </p:txEl>
                                          </p:spTgt>
                                        </p:tgtEl>
                                        <p:attrNameLst>
                                          <p:attrName>style.visibility</p:attrName>
                                        </p:attrNameLst>
                                      </p:cBhvr>
                                      <p:to>
                                        <p:strVal val="visible"/>
                                      </p:to>
                                    </p:set>
                                    <p:animEffect transition="in" filter="dissolve">
                                      <p:cBhvr>
                                        <p:cTn id="10" dur="500"/>
                                        <p:tgtEl>
                                          <p:spTgt spid="33997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39971">
                                            <p:txEl>
                                              <p:pRg st="2" end="2"/>
                                            </p:txEl>
                                          </p:spTgt>
                                        </p:tgtEl>
                                        <p:attrNameLst>
                                          <p:attrName>style.visibility</p:attrName>
                                        </p:attrNameLst>
                                      </p:cBhvr>
                                      <p:to>
                                        <p:strVal val="visible"/>
                                      </p:to>
                                    </p:set>
                                    <p:animEffect transition="in" filter="dissolve">
                                      <p:cBhvr>
                                        <p:cTn id="15" dur="500"/>
                                        <p:tgtEl>
                                          <p:spTgt spid="339971">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39971">
                                            <p:txEl>
                                              <p:pRg st="3" end="3"/>
                                            </p:txEl>
                                          </p:spTgt>
                                        </p:tgtEl>
                                        <p:attrNameLst>
                                          <p:attrName>style.visibility</p:attrName>
                                        </p:attrNameLst>
                                      </p:cBhvr>
                                      <p:to>
                                        <p:strVal val="visible"/>
                                      </p:to>
                                    </p:set>
                                    <p:animEffect transition="in" filter="dissolve">
                                      <p:cBhvr>
                                        <p:cTn id="18" dur="500"/>
                                        <p:tgtEl>
                                          <p:spTgt spid="33997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par>
                                <p:cTn id="24" presetID="9"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par>
                                <p:cTn id="27" presetID="9"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tgtEl>
                                          <p:spTgt spid="4"/>
                                        </p:tgtEl>
                                      </p:cBhvr>
                                    </p:animEffect>
                                  </p:childTnLst>
                                </p:cTn>
                              </p:par>
                              <p:par>
                                <p:cTn id="30" presetID="9"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val 2"/>
          <p:cNvSpPr>
            <a:spLocks noChangeArrowheads="1"/>
          </p:cNvSpPr>
          <p:nvPr/>
        </p:nvSpPr>
        <p:spPr bwMode="auto">
          <a:xfrm>
            <a:off x="7966075" y="2030413"/>
            <a:ext cx="225425" cy="360362"/>
          </a:xfrm>
          <a:prstGeom prst="ellipse">
            <a:avLst/>
          </a:prstGeom>
          <a:solidFill>
            <a:srgbClr val="A2C1FE"/>
          </a:solidFill>
          <a:ln w="12700">
            <a:solidFill>
              <a:srgbClr val="A2C1FE"/>
            </a:solidFill>
            <a:round/>
            <a:headEnd/>
            <a:tailEnd/>
          </a:ln>
          <a:effectLst>
            <a:outerShdw dist="35921" dir="2700000" algn="ctr" rotWithShape="0">
              <a:schemeClr val="bg2"/>
            </a:outerShdw>
          </a:effectLst>
        </p:spPr>
        <p:txBody>
          <a:bodyPr wrap="none" anchor="ctr"/>
          <a:lstStyle/>
          <a:p>
            <a:endParaRPr lang="en-US"/>
          </a:p>
        </p:txBody>
      </p:sp>
      <p:sp>
        <p:nvSpPr>
          <p:cNvPr id="9219" name="Oval 3"/>
          <p:cNvSpPr>
            <a:spLocks noChangeArrowheads="1"/>
          </p:cNvSpPr>
          <p:nvPr/>
        </p:nvSpPr>
        <p:spPr bwMode="auto">
          <a:xfrm>
            <a:off x="957263" y="1982788"/>
            <a:ext cx="238125" cy="415925"/>
          </a:xfrm>
          <a:prstGeom prst="ellipse">
            <a:avLst/>
          </a:prstGeom>
          <a:solidFill>
            <a:srgbClr val="FCD1C1"/>
          </a:solidFill>
          <a:ln w="12700">
            <a:solidFill>
              <a:srgbClr val="FCD1C1"/>
            </a:solidFill>
            <a:round/>
            <a:headEnd/>
            <a:tailEnd/>
          </a:ln>
          <a:effectLst>
            <a:outerShdw dist="35921" dir="2700000" algn="ctr" rotWithShape="0">
              <a:schemeClr val="bg2"/>
            </a:outerShdw>
          </a:effectLst>
        </p:spPr>
        <p:txBody>
          <a:bodyPr wrap="none" anchor="ctr"/>
          <a:lstStyle/>
          <a:p>
            <a:endParaRPr lang="en-US"/>
          </a:p>
        </p:txBody>
      </p:sp>
      <p:sp>
        <p:nvSpPr>
          <p:cNvPr id="9220" name="Oval 4"/>
          <p:cNvSpPr>
            <a:spLocks noChangeArrowheads="1"/>
          </p:cNvSpPr>
          <p:nvPr/>
        </p:nvSpPr>
        <p:spPr bwMode="auto">
          <a:xfrm>
            <a:off x="957263" y="1673225"/>
            <a:ext cx="190500" cy="284163"/>
          </a:xfrm>
          <a:prstGeom prst="ellipse">
            <a:avLst/>
          </a:prstGeom>
          <a:solidFill>
            <a:srgbClr val="FCD1C1"/>
          </a:solidFill>
          <a:ln w="12700">
            <a:solidFill>
              <a:srgbClr val="FCD1C1"/>
            </a:solidFill>
            <a:round/>
            <a:headEnd/>
            <a:tailEnd/>
          </a:ln>
          <a:effectLst>
            <a:outerShdw dist="35921" dir="2700000" algn="ctr" rotWithShape="0">
              <a:schemeClr val="bg2"/>
            </a:outerShdw>
          </a:effectLst>
        </p:spPr>
        <p:txBody>
          <a:bodyPr wrap="none" anchor="ctr"/>
          <a:lstStyle/>
          <a:p>
            <a:endParaRPr lang="en-US"/>
          </a:p>
        </p:txBody>
      </p:sp>
      <p:sp>
        <p:nvSpPr>
          <p:cNvPr id="9222" name="Rectangle 6"/>
          <p:cNvSpPr>
            <a:spLocks noGrp="1" noChangeArrowheads="1"/>
          </p:cNvSpPr>
          <p:nvPr>
            <p:ph type="body" idx="1"/>
          </p:nvPr>
        </p:nvSpPr>
        <p:spPr>
          <a:xfrm>
            <a:off x="606425" y="5527675"/>
            <a:ext cx="8215313" cy="938213"/>
          </a:xfrm>
          <a:noFill/>
          <a:ln/>
        </p:spPr>
        <p:txBody>
          <a:bodyPr lIns="85725" tIns="42862" rIns="85725" bIns="42862"/>
          <a:lstStyle/>
          <a:p>
            <a:pPr marL="220663" indent="-220663" defTabSz="833438">
              <a:buClr>
                <a:schemeClr val="tx2"/>
              </a:buClr>
            </a:pPr>
            <a:r>
              <a:rPr lang="en-US" sz="2700" dirty="0"/>
              <a:t>But, how do A and B get to know the key while ensuring that nobody else knows it?</a:t>
            </a:r>
          </a:p>
        </p:txBody>
      </p:sp>
      <p:sp>
        <p:nvSpPr>
          <p:cNvPr id="9223" name="Freeform 7"/>
          <p:cNvSpPr>
            <a:spLocks/>
          </p:cNvSpPr>
          <p:nvPr/>
        </p:nvSpPr>
        <p:spPr bwMode="auto">
          <a:xfrm>
            <a:off x="942975" y="1690688"/>
            <a:ext cx="204788" cy="268287"/>
          </a:xfrm>
          <a:custGeom>
            <a:avLst/>
            <a:gdLst/>
            <a:ahLst/>
            <a:cxnLst>
              <a:cxn ang="0">
                <a:pos x="10" y="66"/>
              </a:cxn>
              <a:cxn ang="0">
                <a:pos x="0" y="81"/>
              </a:cxn>
              <a:cxn ang="0">
                <a:pos x="10" y="106"/>
              </a:cxn>
              <a:cxn ang="0">
                <a:pos x="29" y="106"/>
              </a:cxn>
              <a:cxn ang="0">
                <a:pos x="34" y="132"/>
              </a:cxn>
              <a:cxn ang="0">
                <a:pos x="58" y="163"/>
              </a:cxn>
              <a:cxn ang="0">
                <a:pos x="98" y="168"/>
              </a:cxn>
              <a:cxn ang="0">
                <a:pos x="113" y="147"/>
              </a:cxn>
              <a:cxn ang="0">
                <a:pos x="128" y="86"/>
              </a:cxn>
              <a:cxn ang="0">
                <a:pos x="117" y="71"/>
              </a:cxn>
              <a:cxn ang="0">
                <a:pos x="123" y="45"/>
              </a:cxn>
              <a:cxn ang="0">
                <a:pos x="113" y="4"/>
              </a:cxn>
              <a:cxn ang="0">
                <a:pos x="88" y="0"/>
              </a:cxn>
              <a:cxn ang="0">
                <a:pos x="58" y="30"/>
              </a:cxn>
              <a:cxn ang="0">
                <a:pos x="39" y="30"/>
              </a:cxn>
              <a:cxn ang="0">
                <a:pos x="34" y="76"/>
              </a:cxn>
              <a:cxn ang="0">
                <a:pos x="10" y="66"/>
              </a:cxn>
            </a:cxnLst>
            <a:rect l="0" t="0" r="r" b="b"/>
            <a:pathLst>
              <a:path w="129" h="169">
                <a:moveTo>
                  <a:pt x="10" y="66"/>
                </a:moveTo>
                <a:lnTo>
                  <a:pt x="0" y="81"/>
                </a:lnTo>
                <a:lnTo>
                  <a:pt x="10" y="106"/>
                </a:lnTo>
                <a:lnTo>
                  <a:pt x="29" y="106"/>
                </a:lnTo>
                <a:lnTo>
                  <a:pt x="34" y="132"/>
                </a:lnTo>
                <a:lnTo>
                  <a:pt x="58" y="163"/>
                </a:lnTo>
                <a:lnTo>
                  <a:pt x="98" y="168"/>
                </a:lnTo>
                <a:lnTo>
                  <a:pt x="113" y="147"/>
                </a:lnTo>
                <a:lnTo>
                  <a:pt x="128" y="86"/>
                </a:lnTo>
                <a:lnTo>
                  <a:pt x="117" y="71"/>
                </a:lnTo>
                <a:lnTo>
                  <a:pt x="123" y="45"/>
                </a:lnTo>
                <a:lnTo>
                  <a:pt x="113" y="4"/>
                </a:lnTo>
                <a:lnTo>
                  <a:pt x="88" y="0"/>
                </a:lnTo>
                <a:lnTo>
                  <a:pt x="58" y="30"/>
                </a:lnTo>
                <a:lnTo>
                  <a:pt x="39" y="30"/>
                </a:lnTo>
                <a:lnTo>
                  <a:pt x="34" y="76"/>
                </a:lnTo>
                <a:lnTo>
                  <a:pt x="10" y="66"/>
                </a:lnTo>
              </a:path>
            </a:pathLst>
          </a:custGeom>
          <a:noFill/>
          <a:ln w="12700" cap="rnd" cmpd="sng">
            <a:solidFill>
              <a:srgbClr val="000000"/>
            </a:solidFill>
            <a:prstDash val="solid"/>
            <a:round/>
            <a:headEnd/>
            <a:tailEnd/>
          </a:ln>
          <a:effectLst/>
        </p:spPr>
        <p:txBody>
          <a:bodyPr/>
          <a:lstStyle/>
          <a:p>
            <a:endParaRPr lang="en-US"/>
          </a:p>
        </p:txBody>
      </p:sp>
      <p:sp>
        <p:nvSpPr>
          <p:cNvPr id="9224" name="Freeform 8"/>
          <p:cNvSpPr>
            <a:spLocks/>
          </p:cNvSpPr>
          <p:nvPr/>
        </p:nvSpPr>
        <p:spPr bwMode="auto">
          <a:xfrm>
            <a:off x="865188" y="1624013"/>
            <a:ext cx="365125" cy="328612"/>
          </a:xfrm>
          <a:custGeom>
            <a:avLst/>
            <a:gdLst/>
            <a:ahLst/>
            <a:cxnLst>
              <a:cxn ang="0">
                <a:pos x="160" y="191"/>
              </a:cxn>
              <a:cxn ang="0">
                <a:pos x="189" y="201"/>
              </a:cxn>
              <a:cxn ang="0">
                <a:pos x="214" y="191"/>
              </a:cxn>
              <a:cxn ang="0">
                <a:pos x="229" y="164"/>
              </a:cxn>
              <a:cxn ang="0">
                <a:pos x="209" y="144"/>
              </a:cxn>
              <a:cxn ang="0">
                <a:pos x="189" y="82"/>
              </a:cxn>
              <a:cxn ang="0">
                <a:pos x="195" y="41"/>
              </a:cxn>
              <a:cxn ang="0">
                <a:pos x="165" y="10"/>
              </a:cxn>
              <a:cxn ang="0">
                <a:pos x="151" y="20"/>
              </a:cxn>
              <a:cxn ang="0">
                <a:pos x="97" y="0"/>
              </a:cxn>
              <a:cxn ang="0">
                <a:pos x="63" y="20"/>
              </a:cxn>
              <a:cxn ang="0">
                <a:pos x="28" y="57"/>
              </a:cxn>
              <a:cxn ang="0">
                <a:pos x="24" y="92"/>
              </a:cxn>
              <a:cxn ang="0">
                <a:pos x="0" y="149"/>
              </a:cxn>
              <a:cxn ang="0">
                <a:pos x="4" y="180"/>
              </a:cxn>
              <a:cxn ang="0">
                <a:pos x="43" y="206"/>
              </a:cxn>
              <a:cxn ang="0">
                <a:pos x="83" y="175"/>
              </a:cxn>
              <a:cxn ang="0">
                <a:pos x="77" y="149"/>
              </a:cxn>
              <a:cxn ang="0">
                <a:pos x="58" y="149"/>
              </a:cxn>
              <a:cxn ang="0">
                <a:pos x="48" y="123"/>
              </a:cxn>
              <a:cxn ang="0">
                <a:pos x="58" y="108"/>
              </a:cxn>
              <a:cxn ang="0">
                <a:pos x="83" y="118"/>
              </a:cxn>
              <a:cxn ang="0">
                <a:pos x="87" y="72"/>
              </a:cxn>
              <a:cxn ang="0">
                <a:pos x="107" y="72"/>
              </a:cxn>
              <a:cxn ang="0">
                <a:pos x="136" y="41"/>
              </a:cxn>
              <a:cxn ang="0">
                <a:pos x="160" y="46"/>
              </a:cxn>
              <a:cxn ang="0">
                <a:pos x="170" y="88"/>
              </a:cxn>
              <a:cxn ang="0">
                <a:pos x="165" y="113"/>
              </a:cxn>
              <a:cxn ang="0">
                <a:pos x="175" y="129"/>
              </a:cxn>
              <a:cxn ang="0">
                <a:pos x="160" y="191"/>
              </a:cxn>
            </a:cxnLst>
            <a:rect l="0" t="0" r="r" b="b"/>
            <a:pathLst>
              <a:path w="230" h="207">
                <a:moveTo>
                  <a:pt x="160" y="191"/>
                </a:moveTo>
                <a:lnTo>
                  <a:pt x="189" y="201"/>
                </a:lnTo>
                <a:lnTo>
                  <a:pt x="214" y="191"/>
                </a:lnTo>
                <a:lnTo>
                  <a:pt x="229" y="164"/>
                </a:lnTo>
                <a:lnTo>
                  <a:pt x="209" y="144"/>
                </a:lnTo>
                <a:lnTo>
                  <a:pt x="189" y="82"/>
                </a:lnTo>
                <a:lnTo>
                  <a:pt x="195" y="41"/>
                </a:lnTo>
                <a:lnTo>
                  <a:pt x="165" y="10"/>
                </a:lnTo>
                <a:lnTo>
                  <a:pt x="151" y="20"/>
                </a:lnTo>
                <a:lnTo>
                  <a:pt x="97" y="0"/>
                </a:lnTo>
                <a:lnTo>
                  <a:pt x="63" y="20"/>
                </a:lnTo>
                <a:lnTo>
                  <a:pt x="28" y="57"/>
                </a:lnTo>
                <a:lnTo>
                  <a:pt x="24" y="92"/>
                </a:lnTo>
                <a:lnTo>
                  <a:pt x="0" y="149"/>
                </a:lnTo>
                <a:lnTo>
                  <a:pt x="4" y="180"/>
                </a:lnTo>
                <a:lnTo>
                  <a:pt x="43" y="206"/>
                </a:lnTo>
                <a:lnTo>
                  <a:pt x="83" y="175"/>
                </a:lnTo>
                <a:lnTo>
                  <a:pt x="77" y="149"/>
                </a:lnTo>
                <a:lnTo>
                  <a:pt x="58" y="149"/>
                </a:lnTo>
                <a:lnTo>
                  <a:pt x="48" y="123"/>
                </a:lnTo>
                <a:lnTo>
                  <a:pt x="58" y="108"/>
                </a:lnTo>
                <a:lnTo>
                  <a:pt x="83" y="118"/>
                </a:lnTo>
                <a:lnTo>
                  <a:pt x="87" y="72"/>
                </a:lnTo>
                <a:lnTo>
                  <a:pt x="107" y="72"/>
                </a:lnTo>
                <a:lnTo>
                  <a:pt x="136" y="41"/>
                </a:lnTo>
                <a:lnTo>
                  <a:pt x="160" y="46"/>
                </a:lnTo>
                <a:lnTo>
                  <a:pt x="170" y="88"/>
                </a:lnTo>
                <a:lnTo>
                  <a:pt x="165" y="113"/>
                </a:lnTo>
                <a:lnTo>
                  <a:pt x="175" y="129"/>
                </a:lnTo>
                <a:lnTo>
                  <a:pt x="160" y="191"/>
                </a:lnTo>
              </a:path>
            </a:pathLst>
          </a:custGeom>
          <a:solidFill>
            <a:srgbClr val="92604C"/>
          </a:solidFill>
          <a:ln w="12700" cap="rnd" cmpd="sng">
            <a:solidFill>
              <a:srgbClr val="000000"/>
            </a:solidFill>
            <a:prstDash val="solid"/>
            <a:round/>
            <a:headEnd/>
            <a:tailEnd/>
          </a:ln>
          <a:effectLst/>
        </p:spPr>
        <p:txBody>
          <a:bodyPr/>
          <a:lstStyle/>
          <a:p>
            <a:endParaRPr lang="en-US"/>
          </a:p>
        </p:txBody>
      </p:sp>
      <p:sp>
        <p:nvSpPr>
          <p:cNvPr id="9225" name="Freeform 9"/>
          <p:cNvSpPr>
            <a:spLocks/>
          </p:cNvSpPr>
          <p:nvPr/>
        </p:nvSpPr>
        <p:spPr bwMode="auto">
          <a:xfrm>
            <a:off x="990600" y="1898650"/>
            <a:ext cx="133350" cy="134938"/>
          </a:xfrm>
          <a:custGeom>
            <a:avLst/>
            <a:gdLst/>
            <a:ahLst/>
            <a:cxnLst>
              <a:cxn ang="0">
                <a:pos x="0" y="63"/>
              </a:cxn>
              <a:cxn ang="0">
                <a:pos x="28" y="84"/>
              </a:cxn>
              <a:cxn ang="0">
                <a:pos x="63" y="84"/>
              </a:cxn>
              <a:cxn ang="0">
                <a:pos x="83" y="63"/>
              </a:cxn>
              <a:cxn ang="0">
                <a:pos x="83" y="20"/>
              </a:cxn>
              <a:cxn ang="0">
                <a:pos x="68" y="36"/>
              </a:cxn>
              <a:cxn ang="0">
                <a:pos x="28" y="31"/>
              </a:cxn>
              <a:cxn ang="0">
                <a:pos x="4" y="0"/>
              </a:cxn>
              <a:cxn ang="0">
                <a:pos x="0" y="63"/>
              </a:cxn>
            </a:cxnLst>
            <a:rect l="0" t="0" r="r" b="b"/>
            <a:pathLst>
              <a:path w="84" h="85">
                <a:moveTo>
                  <a:pt x="0" y="63"/>
                </a:moveTo>
                <a:lnTo>
                  <a:pt x="28" y="84"/>
                </a:lnTo>
                <a:lnTo>
                  <a:pt x="63" y="84"/>
                </a:lnTo>
                <a:lnTo>
                  <a:pt x="83" y="63"/>
                </a:lnTo>
                <a:lnTo>
                  <a:pt x="83" y="20"/>
                </a:lnTo>
                <a:lnTo>
                  <a:pt x="68" y="36"/>
                </a:lnTo>
                <a:lnTo>
                  <a:pt x="28" y="31"/>
                </a:lnTo>
                <a:lnTo>
                  <a:pt x="4" y="0"/>
                </a:lnTo>
                <a:lnTo>
                  <a:pt x="0" y="63"/>
                </a:lnTo>
              </a:path>
            </a:pathLst>
          </a:custGeom>
          <a:solidFill>
            <a:srgbClr val="FCD1C1"/>
          </a:solidFill>
          <a:ln w="12700" cap="rnd" cmpd="sng">
            <a:solidFill>
              <a:srgbClr val="000000"/>
            </a:solidFill>
            <a:prstDash val="solid"/>
            <a:round/>
            <a:headEnd/>
            <a:tailEnd/>
          </a:ln>
          <a:effectLst/>
        </p:spPr>
        <p:txBody>
          <a:bodyPr/>
          <a:lstStyle/>
          <a:p>
            <a:endParaRPr lang="en-US"/>
          </a:p>
        </p:txBody>
      </p:sp>
      <p:sp>
        <p:nvSpPr>
          <p:cNvPr id="9226" name="Freeform 10"/>
          <p:cNvSpPr>
            <a:spLocks/>
          </p:cNvSpPr>
          <p:nvPr/>
        </p:nvSpPr>
        <p:spPr bwMode="auto">
          <a:xfrm>
            <a:off x="949325" y="1965325"/>
            <a:ext cx="211138" cy="123825"/>
          </a:xfrm>
          <a:custGeom>
            <a:avLst/>
            <a:gdLst/>
            <a:ahLst/>
            <a:cxnLst>
              <a:cxn ang="0">
                <a:pos x="24" y="20"/>
              </a:cxn>
              <a:cxn ang="0">
                <a:pos x="29" y="0"/>
              </a:cxn>
              <a:cxn ang="0">
                <a:pos x="4" y="15"/>
              </a:cxn>
              <a:cxn ang="0">
                <a:pos x="0" y="35"/>
              </a:cxn>
              <a:cxn ang="0">
                <a:pos x="39" y="77"/>
              </a:cxn>
              <a:cxn ang="0">
                <a:pos x="92" y="77"/>
              </a:cxn>
              <a:cxn ang="0">
                <a:pos x="117" y="46"/>
              </a:cxn>
              <a:cxn ang="0">
                <a:pos x="132" y="25"/>
              </a:cxn>
              <a:cxn ang="0">
                <a:pos x="107" y="0"/>
              </a:cxn>
              <a:cxn ang="0">
                <a:pos x="107" y="20"/>
              </a:cxn>
              <a:cxn ang="0">
                <a:pos x="88" y="41"/>
              </a:cxn>
              <a:cxn ang="0">
                <a:pos x="53" y="41"/>
              </a:cxn>
              <a:cxn ang="0">
                <a:pos x="24" y="20"/>
              </a:cxn>
            </a:cxnLst>
            <a:rect l="0" t="0" r="r" b="b"/>
            <a:pathLst>
              <a:path w="133" h="78">
                <a:moveTo>
                  <a:pt x="24" y="20"/>
                </a:moveTo>
                <a:lnTo>
                  <a:pt x="29" y="0"/>
                </a:lnTo>
                <a:lnTo>
                  <a:pt x="4" y="15"/>
                </a:lnTo>
                <a:lnTo>
                  <a:pt x="0" y="35"/>
                </a:lnTo>
                <a:lnTo>
                  <a:pt x="39" y="77"/>
                </a:lnTo>
                <a:lnTo>
                  <a:pt x="92" y="77"/>
                </a:lnTo>
                <a:lnTo>
                  <a:pt x="117" y="46"/>
                </a:lnTo>
                <a:lnTo>
                  <a:pt x="132" y="25"/>
                </a:lnTo>
                <a:lnTo>
                  <a:pt x="107" y="0"/>
                </a:lnTo>
                <a:lnTo>
                  <a:pt x="107" y="20"/>
                </a:lnTo>
                <a:lnTo>
                  <a:pt x="88" y="41"/>
                </a:lnTo>
                <a:lnTo>
                  <a:pt x="53" y="41"/>
                </a:lnTo>
                <a:lnTo>
                  <a:pt x="24" y="20"/>
                </a:lnTo>
              </a:path>
            </a:pathLst>
          </a:custGeom>
          <a:solidFill>
            <a:srgbClr val="F6BF69"/>
          </a:solidFill>
          <a:ln w="12700" cap="rnd" cmpd="sng">
            <a:solidFill>
              <a:srgbClr val="000000"/>
            </a:solidFill>
            <a:prstDash val="solid"/>
            <a:round/>
            <a:headEnd/>
            <a:tailEnd/>
          </a:ln>
          <a:effectLst/>
        </p:spPr>
        <p:txBody>
          <a:bodyPr/>
          <a:lstStyle/>
          <a:p>
            <a:endParaRPr lang="en-US"/>
          </a:p>
        </p:txBody>
      </p:sp>
      <p:sp>
        <p:nvSpPr>
          <p:cNvPr id="9227" name="Freeform 11"/>
          <p:cNvSpPr>
            <a:spLocks/>
          </p:cNvSpPr>
          <p:nvPr/>
        </p:nvSpPr>
        <p:spPr bwMode="auto">
          <a:xfrm>
            <a:off x="749300" y="1965325"/>
            <a:ext cx="777875" cy="547688"/>
          </a:xfrm>
          <a:custGeom>
            <a:avLst/>
            <a:gdLst/>
            <a:ahLst/>
            <a:cxnLst>
              <a:cxn ang="0">
                <a:pos x="132" y="14"/>
              </a:cxn>
              <a:cxn ang="0">
                <a:pos x="107" y="30"/>
              </a:cxn>
              <a:cxn ang="0">
                <a:pos x="59" y="51"/>
              </a:cxn>
              <a:cxn ang="0">
                <a:pos x="19" y="113"/>
              </a:cxn>
              <a:cxn ang="0">
                <a:pos x="0" y="256"/>
              </a:cxn>
              <a:cxn ang="0">
                <a:pos x="19" y="344"/>
              </a:cxn>
              <a:cxn ang="0">
                <a:pos x="323" y="344"/>
              </a:cxn>
              <a:cxn ang="0">
                <a:pos x="317" y="292"/>
              </a:cxn>
              <a:cxn ang="0">
                <a:pos x="327" y="210"/>
              </a:cxn>
              <a:cxn ang="0">
                <a:pos x="367" y="256"/>
              </a:cxn>
              <a:cxn ang="0">
                <a:pos x="400" y="277"/>
              </a:cxn>
              <a:cxn ang="0">
                <a:pos x="469" y="267"/>
              </a:cxn>
              <a:cxn ang="0">
                <a:pos x="489" y="230"/>
              </a:cxn>
              <a:cxn ang="0">
                <a:pos x="479" y="194"/>
              </a:cxn>
              <a:cxn ang="0">
                <a:pos x="459" y="174"/>
              </a:cxn>
              <a:cxn ang="0">
                <a:pos x="415" y="184"/>
              </a:cxn>
              <a:cxn ang="0">
                <a:pos x="356" y="87"/>
              </a:cxn>
              <a:cxn ang="0">
                <a:pos x="323" y="41"/>
              </a:cxn>
              <a:cxn ang="0">
                <a:pos x="273" y="20"/>
              </a:cxn>
              <a:cxn ang="0">
                <a:pos x="235" y="0"/>
              </a:cxn>
              <a:cxn ang="0">
                <a:pos x="259" y="25"/>
              </a:cxn>
              <a:cxn ang="0">
                <a:pos x="244" y="133"/>
              </a:cxn>
              <a:cxn ang="0">
                <a:pos x="209" y="236"/>
              </a:cxn>
              <a:cxn ang="0">
                <a:pos x="127" y="35"/>
              </a:cxn>
              <a:cxn ang="0">
                <a:pos x="132" y="14"/>
              </a:cxn>
            </a:cxnLst>
            <a:rect l="0" t="0" r="r" b="b"/>
            <a:pathLst>
              <a:path w="490" h="345">
                <a:moveTo>
                  <a:pt x="132" y="14"/>
                </a:moveTo>
                <a:lnTo>
                  <a:pt x="107" y="30"/>
                </a:lnTo>
                <a:lnTo>
                  <a:pt x="59" y="51"/>
                </a:lnTo>
                <a:lnTo>
                  <a:pt x="19" y="113"/>
                </a:lnTo>
                <a:lnTo>
                  <a:pt x="0" y="256"/>
                </a:lnTo>
                <a:lnTo>
                  <a:pt x="19" y="344"/>
                </a:lnTo>
                <a:lnTo>
                  <a:pt x="323" y="344"/>
                </a:lnTo>
                <a:lnTo>
                  <a:pt x="317" y="292"/>
                </a:lnTo>
                <a:lnTo>
                  <a:pt x="327" y="210"/>
                </a:lnTo>
                <a:lnTo>
                  <a:pt x="367" y="256"/>
                </a:lnTo>
                <a:lnTo>
                  <a:pt x="400" y="277"/>
                </a:lnTo>
                <a:lnTo>
                  <a:pt x="469" y="267"/>
                </a:lnTo>
                <a:lnTo>
                  <a:pt x="489" y="230"/>
                </a:lnTo>
                <a:lnTo>
                  <a:pt x="479" y="194"/>
                </a:lnTo>
                <a:lnTo>
                  <a:pt x="459" y="174"/>
                </a:lnTo>
                <a:lnTo>
                  <a:pt x="415" y="184"/>
                </a:lnTo>
                <a:lnTo>
                  <a:pt x="356" y="87"/>
                </a:lnTo>
                <a:lnTo>
                  <a:pt x="323" y="41"/>
                </a:lnTo>
                <a:lnTo>
                  <a:pt x="273" y="20"/>
                </a:lnTo>
                <a:lnTo>
                  <a:pt x="235" y="0"/>
                </a:lnTo>
                <a:lnTo>
                  <a:pt x="259" y="25"/>
                </a:lnTo>
                <a:lnTo>
                  <a:pt x="244" y="133"/>
                </a:lnTo>
                <a:lnTo>
                  <a:pt x="209" y="236"/>
                </a:lnTo>
                <a:lnTo>
                  <a:pt x="127" y="35"/>
                </a:lnTo>
                <a:lnTo>
                  <a:pt x="132" y="14"/>
                </a:lnTo>
              </a:path>
            </a:pathLst>
          </a:custGeom>
          <a:solidFill>
            <a:schemeClr val="hlink"/>
          </a:solidFill>
          <a:ln w="12700" cap="rnd" cmpd="sng">
            <a:solidFill>
              <a:srgbClr val="000000"/>
            </a:solidFill>
            <a:prstDash val="solid"/>
            <a:round/>
            <a:headEnd/>
            <a:tailEnd/>
          </a:ln>
          <a:effectLst/>
        </p:spPr>
        <p:txBody>
          <a:bodyPr/>
          <a:lstStyle/>
          <a:p>
            <a:endParaRPr lang="en-US"/>
          </a:p>
        </p:txBody>
      </p:sp>
      <p:sp>
        <p:nvSpPr>
          <p:cNvPr id="9228" name="Freeform 12"/>
          <p:cNvSpPr>
            <a:spLocks/>
          </p:cNvSpPr>
          <p:nvPr/>
        </p:nvSpPr>
        <p:spPr bwMode="auto">
          <a:xfrm>
            <a:off x="1425575" y="2243138"/>
            <a:ext cx="101600" cy="155575"/>
          </a:xfrm>
          <a:custGeom>
            <a:avLst/>
            <a:gdLst/>
            <a:ahLst/>
            <a:cxnLst>
              <a:cxn ang="0">
                <a:pos x="33" y="0"/>
              </a:cxn>
              <a:cxn ang="0">
                <a:pos x="9" y="4"/>
              </a:cxn>
              <a:cxn ang="0">
                <a:pos x="0" y="41"/>
              </a:cxn>
              <a:cxn ang="0">
                <a:pos x="9" y="66"/>
              </a:cxn>
              <a:cxn ang="0">
                <a:pos x="29" y="97"/>
              </a:cxn>
              <a:cxn ang="0">
                <a:pos x="43" y="92"/>
              </a:cxn>
              <a:cxn ang="0">
                <a:pos x="63" y="55"/>
              </a:cxn>
              <a:cxn ang="0">
                <a:pos x="53" y="20"/>
              </a:cxn>
              <a:cxn ang="0">
                <a:pos x="33" y="0"/>
              </a:cxn>
            </a:cxnLst>
            <a:rect l="0" t="0" r="r" b="b"/>
            <a:pathLst>
              <a:path w="64" h="98">
                <a:moveTo>
                  <a:pt x="33" y="0"/>
                </a:moveTo>
                <a:lnTo>
                  <a:pt x="9" y="4"/>
                </a:lnTo>
                <a:lnTo>
                  <a:pt x="0" y="41"/>
                </a:lnTo>
                <a:lnTo>
                  <a:pt x="9" y="66"/>
                </a:lnTo>
                <a:lnTo>
                  <a:pt x="29" y="97"/>
                </a:lnTo>
                <a:lnTo>
                  <a:pt x="43" y="92"/>
                </a:lnTo>
                <a:lnTo>
                  <a:pt x="63" y="55"/>
                </a:lnTo>
                <a:lnTo>
                  <a:pt x="53" y="20"/>
                </a:lnTo>
                <a:lnTo>
                  <a:pt x="33" y="0"/>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9229" name="Freeform 13" descr="50%"/>
          <p:cNvSpPr>
            <a:spLocks/>
          </p:cNvSpPr>
          <p:nvPr/>
        </p:nvSpPr>
        <p:spPr bwMode="auto">
          <a:xfrm>
            <a:off x="1471613" y="2292350"/>
            <a:ext cx="55562" cy="100013"/>
          </a:xfrm>
          <a:custGeom>
            <a:avLst/>
            <a:gdLst/>
            <a:ahLst/>
            <a:cxnLst>
              <a:cxn ang="0">
                <a:pos x="0" y="0"/>
              </a:cxn>
              <a:cxn ang="0">
                <a:pos x="9" y="51"/>
              </a:cxn>
              <a:cxn ang="0">
                <a:pos x="14" y="62"/>
              </a:cxn>
              <a:cxn ang="0">
                <a:pos x="34" y="26"/>
              </a:cxn>
              <a:cxn ang="0">
                <a:pos x="29" y="15"/>
              </a:cxn>
              <a:cxn ang="0">
                <a:pos x="14" y="5"/>
              </a:cxn>
              <a:cxn ang="0">
                <a:pos x="0" y="0"/>
              </a:cxn>
            </a:cxnLst>
            <a:rect l="0" t="0" r="r" b="b"/>
            <a:pathLst>
              <a:path w="35" h="63">
                <a:moveTo>
                  <a:pt x="0" y="0"/>
                </a:moveTo>
                <a:lnTo>
                  <a:pt x="9" y="51"/>
                </a:lnTo>
                <a:lnTo>
                  <a:pt x="14" y="62"/>
                </a:lnTo>
                <a:lnTo>
                  <a:pt x="34" y="26"/>
                </a:lnTo>
                <a:lnTo>
                  <a:pt x="29" y="15"/>
                </a:lnTo>
                <a:lnTo>
                  <a:pt x="14" y="5"/>
                </a:lnTo>
                <a:lnTo>
                  <a:pt x="0" y="0"/>
                </a:lnTo>
              </a:path>
            </a:pathLst>
          </a:custGeom>
          <a:pattFill prst="pct50">
            <a:fgClr>
              <a:srgbClr val="000000"/>
            </a:fgClr>
            <a:bgClr>
              <a:srgbClr val="FFFFFF"/>
            </a:bgClr>
          </a:pattFill>
          <a:ln w="12700" cap="rnd" cmpd="sng">
            <a:solidFill>
              <a:srgbClr val="000000"/>
            </a:solidFill>
            <a:prstDash val="solid"/>
            <a:round/>
            <a:headEnd/>
            <a:tailEnd/>
          </a:ln>
          <a:effectLst/>
        </p:spPr>
        <p:txBody>
          <a:bodyPr/>
          <a:lstStyle/>
          <a:p>
            <a:endParaRPr lang="en-US"/>
          </a:p>
        </p:txBody>
      </p:sp>
      <p:sp>
        <p:nvSpPr>
          <p:cNvPr id="9230" name="Freeform 14"/>
          <p:cNvSpPr>
            <a:spLocks/>
          </p:cNvSpPr>
          <p:nvPr/>
        </p:nvSpPr>
        <p:spPr bwMode="auto">
          <a:xfrm>
            <a:off x="1471613" y="2193925"/>
            <a:ext cx="149225" cy="131763"/>
          </a:xfrm>
          <a:custGeom>
            <a:avLst/>
            <a:gdLst/>
            <a:ahLst/>
            <a:cxnLst>
              <a:cxn ang="0">
                <a:pos x="15" y="20"/>
              </a:cxn>
              <a:cxn ang="0">
                <a:pos x="33" y="10"/>
              </a:cxn>
              <a:cxn ang="0">
                <a:pos x="53" y="5"/>
              </a:cxn>
              <a:cxn ang="0">
                <a:pos x="68" y="0"/>
              </a:cxn>
              <a:cxn ang="0">
                <a:pos x="73" y="10"/>
              </a:cxn>
              <a:cxn ang="0">
                <a:pos x="83" y="15"/>
              </a:cxn>
              <a:cxn ang="0">
                <a:pos x="93" y="20"/>
              </a:cxn>
              <a:cxn ang="0">
                <a:pos x="93" y="36"/>
              </a:cxn>
              <a:cxn ang="0">
                <a:pos x="88" y="56"/>
              </a:cxn>
              <a:cxn ang="0">
                <a:pos x="83" y="77"/>
              </a:cxn>
              <a:cxn ang="0">
                <a:pos x="59" y="82"/>
              </a:cxn>
              <a:cxn ang="0">
                <a:pos x="24" y="77"/>
              </a:cxn>
              <a:cxn ang="0">
                <a:pos x="15" y="77"/>
              </a:cxn>
              <a:cxn ang="0">
                <a:pos x="4" y="77"/>
              </a:cxn>
              <a:cxn ang="0">
                <a:pos x="0" y="61"/>
              </a:cxn>
              <a:cxn ang="0">
                <a:pos x="15" y="20"/>
              </a:cxn>
            </a:cxnLst>
            <a:rect l="0" t="0" r="r" b="b"/>
            <a:pathLst>
              <a:path w="94" h="83">
                <a:moveTo>
                  <a:pt x="15" y="20"/>
                </a:moveTo>
                <a:lnTo>
                  <a:pt x="33" y="10"/>
                </a:lnTo>
                <a:lnTo>
                  <a:pt x="53" y="5"/>
                </a:lnTo>
                <a:lnTo>
                  <a:pt x="68" y="0"/>
                </a:lnTo>
                <a:lnTo>
                  <a:pt x="73" y="10"/>
                </a:lnTo>
                <a:lnTo>
                  <a:pt x="83" y="15"/>
                </a:lnTo>
                <a:lnTo>
                  <a:pt x="93" y="20"/>
                </a:lnTo>
                <a:lnTo>
                  <a:pt x="93" y="36"/>
                </a:lnTo>
                <a:lnTo>
                  <a:pt x="88" y="56"/>
                </a:lnTo>
                <a:lnTo>
                  <a:pt x="83" y="77"/>
                </a:lnTo>
                <a:lnTo>
                  <a:pt x="59" y="82"/>
                </a:lnTo>
                <a:lnTo>
                  <a:pt x="24" y="77"/>
                </a:lnTo>
                <a:lnTo>
                  <a:pt x="15" y="77"/>
                </a:lnTo>
                <a:lnTo>
                  <a:pt x="4" y="77"/>
                </a:lnTo>
                <a:lnTo>
                  <a:pt x="0" y="61"/>
                </a:lnTo>
                <a:lnTo>
                  <a:pt x="15" y="20"/>
                </a:lnTo>
              </a:path>
            </a:pathLst>
          </a:custGeom>
          <a:solidFill>
            <a:srgbClr val="FCD1C1"/>
          </a:solidFill>
          <a:ln w="12700" cap="rnd" cmpd="sng">
            <a:solidFill>
              <a:schemeClr val="bg2"/>
            </a:solidFill>
            <a:prstDash val="solid"/>
            <a:round/>
            <a:headEnd/>
            <a:tailEnd/>
          </a:ln>
          <a:effectLst/>
        </p:spPr>
        <p:txBody>
          <a:bodyPr/>
          <a:lstStyle/>
          <a:p>
            <a:endParaRPr lang="en-US"/>
          </a:p>
        </p:txBody>
      </p:sp>
      <p:sp>
        <p:nvSpPr>
          <p:cNvPr id="9231" name="Freeform 15"/>
          <p:cNvSpPr>
            <a:spLocks/>
          </p:cNvSpPr>
          <p:nvPr/>
        </p:nvSpPr>
        <p:spPr bwMode="auto">
          <a:xfrm>
            <a:off x="1541463" y="2219325"/>
            <a:ext cx="55562" cy="98425"/>
          </a:xfrm>
          <a:custGeom>
            <a:avLst/>
            <a:gdLst/>
            <a:ahLst/>
            <a:cxnLst>
              <a:cxn ang="0">
                <a:pos x="24" y="0"/>
              </a:cxn>
              <a:cxn ang="0">
                <a:pos x="9" y="4"/>
              </a:cxn>
              <a:cxn ang="0">
                <a:pos x="4" y="15"/>
              </a:cxn>
              <a:cxn ang="0">
                <a:pos x="0" y="20"/>
              </a:cxn>
              <a:cxn ang="0">
                <a:pos x="0" y="40"/>
              </a:cxn>
              <a:cxn ang="0">
                <a:pos x="4" y="40"/>
              </a:cxn>
              <a:cxn ang="0">
                <a:pos x="9" y="50"/>
              </a:cxn>
              <a:cxn ang="0">
                <a:pos x="9" y="56"/>
              </a:cxn>
              <a:cxn ang="0">
                <a:pos x="34" y="61"/>
              </a:cxn>
            </a:cxnLst>
            <a:rect l="0" t="0" r="r" b="b"/>
            <a:pathLst>
              <a:path w="35" h="62">
                <a:moveTo>
                  <a:pt x="24" y="0"/>
                </a:moveTo>
                <a:lnTo>
                  <a:pt x="9" y="4"/>
                </a:lnTo>
                <a:lnTo>
                  <a:pt x="4" y="15"/>
                </a:lnTo>
                <a:lnTo>
                  <a:pt x="0" y="20"/>
                </a:lnTo>
                <a:lnTo>
                  <a:pt x="0" y="40"/>
                </a:lnTo>
                <a:lnTo>
                  <a:pt x="4" y="40"/>
                </a:lnTo>
                <a:lnTo>
                  <a:pt x="9" y="50"/>
                </a:lnTo>
                <a:lnTo>
                  <a:pt x="9" y="56"/>
                </a:lnTo>
                <a:lnTo>
                  <a:pt x="34" y="61"/>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9232" name="Freeform 16"/>
          <p:cNvSpPr>
            <a:spLocks/>
          </p:cNvSpPr>
          <p:nvPr/>
        </p:nvSpPr>
        <p:spPr bwMode="auto">
          <a:xfrm>
            <a:off x="1549400" y="2236788"/>
            <a:ext cx="63500" cy="26987"/>
          </a:xfrm>
          <a:custGeom>
            <a:avLst/>
            <a:gdLst/>
            <a:ahLst/>
            <a:cxnLst>
              <a:cxn ang="0">
                <a:pos x="0" y="16"/>
              </a:cxn>
              <a:cxn ang="0">
                <a:pos x="19" y="16"/>
              </a:cxn>
              <a:cxn ang="0">
                <a:pos x="39" y="0"/>
              </a:cxn>
            </a:cxnLst>
            <a:rect l="0" t="0" r="r" b="b"/>
            <a:pathLst>
              <a:path w="40" h="17">
                <a:moveTo>
                  <a:pt x="0" y="16"/>
                </a:moveTo>
                <a:lnTo>
                  <a:pt x="19" y="16"/>
                </a:lnTo>
                <a:lnTo>
                  <a:pt x="39"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9233" name="Freeform 17"/>
          <p:cNvSpPr>
            <a:spLocks/>
          </p:cNvSpPr>
          <p:nvPr/>
        </p:nvSpPr>
        <p:spPr bwMode="auto">
          <a:xfrm>
            <a:off x="1541463" y="2268538"/>
            <a:ext cx="61912" cy="1587"/>
          </a:xfrm>
          <a:custGeom>
            <a:avLst/>
            <a:gdLst/>
            <a:ahLst/>
            <a:cxnLst>
              <a:cxn ang="0">
                <a:pos x="0" y="0"/>
              </a:cxn>
              <a:cxn ang="0">
                <a:pos x="24" y="0"/>
              </a:cxn>
              <a:cxn ang="0">
                <a:pos x="38" y="0"/>
              </a:cxn>
            </a:cxnLst>
            <a:rect l="0" t="0" r="r" b="b"/>
            <a:pathLst>
              <a:path w="39" h="1">
                <a:moveTo>
                  <a:pt x="0" y="0"/>
                </a:moveTo>
                <a:lnTo>
                  <a:pt x="24" y="0"/>
                </a:lnTo>
                <a:lnTo>
                  <a:pt x="38"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9234" name="Freeform 18"/>
          <p:cNvSpPr>
            <a:spLocks/>
          </p:cNvSpPr>
          <p:nvPr/>
        </p:nvSpPr>
        <p:spPr bwMode="auto">
          <a:xfrm>
            <a:off x="1555750" y="2284413"/>
            <a:ext cx="41275" cy="26987"/>
          </a:xfrm>
          <a:custGeom>
            <a:avLst/>
            <a:gdLst/>
            <a:ahLst/>
            <a:cxnLst>
              <a:cxn ang="0">
                <a:pos x="0" y="0"/>
              </a:cxn>
              <a:cxn ang="0">
                <a:pos x="15" y="16"/>
              </a:cxn>
              <a:cxn ang="0">
                <a:pos x="25" y="16"/>
              </a:cxn>
            </a:cxnLst>
            <a:rect l="0" t="0" r="r" b="b"/>
            <a:pathLst>
              <a:path w="26" h="17">
                <a:moveTo>
                  <a:pt x="0" y="0"/>
                </a:moveTo>
                <a:lnTo>
                  <a:pt x="15" y="16"/>
                </a:lnTo>
                <a:lnTo>
                  <a:pt x="25" y="16"/>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9235" name="Freeform 19"/>
          <p:cNvSpPr>
            <a:spLocks/>
          </p:cNvSpPr>
          <p:nvPr/>
        </p:nvSpPr>
        <p:spPr bwMode="auto">
          <a:xfrm>
            <a:off x="1525588" y="2225675"/>
            <a:ext cx="31750" cy="50800"/>
          </a:xfrm>
          <a:custGeom>
            <a:avLst/>
            <a:gdLst/>
            <a:ahLst/>
            <a:cxnLst>
              <a:cxn ang="0">
                <a:pos x="19" y="0"/>
              </a:cxn>
              <a:cxn ang="0">
                <a:pos x="9" y="0"/>
              </a:cxn>
              <a:cxn ang="0">
                <a:pos x="4" y="20"/>
              </a:cxn>
              <a:cxn ang="0">
                <a:pos x="0" y="31"/>
              </a:cxn>
            </a:cxnLst>
            <a:rect l="0" t="0" r="r" b="b"/>
            <a:pathLst>
              <a:path w="20" h="32">
                <a:moveTo>
                  <a:pt x="19" y="0"/>
                </a:moveTo>
                <a:lnTo>
                  <a:pt x="9" y="0"/>
                </a:lnTo>
                <a:lnTo>
                  <a:pt x="4" y="20"/>
                </a:lnTo>
                <a:lnTo>
                  <a:pt x="0" y="31"/>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9236" name="Freeform 20"/>
          <p:cNvSpPr>
            <a:spLocks/>
          </p:cNvSpPr>
          <p:nvPr/>
        </p:nvSpPr>
        <p:spPr bwMode="auto">
          <a:xfrm>
            <a:off x="8007350" y="2047875"/>
            <a:ext cx="163513" cy="111125"/>
          </a:xfrm>
          <a:custGeom>
            <a:avLst/>
            <a:gdLst/>
            <a:ahLst/>
            <a:cxnLst>
              <a:cxn ang="0">
                <a:pos x="97" y="0"/>
              </a:cxn>
              <a:cxn ang="0">
                <a:pos x="102" y="24"/>
              </a:cxn>
              <a:cxn ang="0">
                <a:pos x="73" y="69"/>
              </a:cxn>
              <a:cxn ang="0">
                <a:pos x="51" y="34"/>
              </a:cxn>
              <a:cxn ang="0">
                <a:pos x="28" y="69"/>
              </a:cxn>
              <a:cxn ang="0">
                <a:pos x="0" y="19"/>
              </a:cxn>
              <a:cxn ang="0">
                <a:pos x="9" y="0"/>
              </a:cxn>
              <a:cxn ang="0">
                <a:pos x="51" y="34"/>
              </a:cxn>
              <a:cxn ang="0">
                <a:pos x="97" y="0"/>
              </a:cxn>
            </a:cxnLst>
            <a:rect l="0" t="0" r="r" b="b"/>
            <a:pathLst>
              <a:path w="103" h="70">
                <a:moveTo>
                  <a:pt x="97" y="0"/>
                </a:moveTo>
                <a:lnTo>
                  <a:pt x="102" y="24"/>
                </a:lnTo>
                <a:lnTo>
                  <a:pt x="73" y="69"/>
                </a:lnTo>
                <a:lnTo>
                  <a:pt x="51" y="34"/>
                </a:lnTo>
                <a:lnTo>
                  <a:pt x="28" y="69"/>
                </a:lnTo>
                <a:lnTo>
                  <a:pt x="0" y="19"/>
                </a:lnTo>
                <a:lnTo>
                  <a:pt x="9" y="0"/>
                </a:lnTo>
                <a:lnTo>
                  <a:pt x="51" y="34"/>
                </a:lnTo>
                <a:lnTo>
                  <a:pt x="97" y="0"/>
                </a:lnTo>
              </a:path>
            </a:pathLst>
          </a:custGeom>
          <a:noFill/>
          <a:ln w="12700" cap="rnd" cmpd="sng">
            <a:solidFill>
              <a:srgbClr val="000000"/>
            </a:solidFill>
            <a:prstDash val="solid"/>
            <a:round/>
            <a:headEnd/>
            <a:tailEnd/>
          </a:ln>
          <a:effectLst/>
        </p:spPr>
        <p:txBody>
          <a:bodyPr/>
          <a:lstStyle/>
          <a:p>
            <a:endParaRPr lang="en-US"/>
          </a:p>
        </p:txBody>
      </p:sp>
      <p:sp>
        <p:nvSpPr>
          <p:cNvPr id="9237" name="Freeform 21"/>
          <p:cNvSpPr>
            <a:spLocks/>
          </p:cNvSpPr>
          <p:nvPr/>
        </p:nvSpPr>
        <p:spPr bwMode="auto">
          <a:xfrm>
            <a:off x="7953375" y="1773238"/>
            <a:ext cx="209550" cy="276225"/>
          </a:xfrm>
          <a:custGeom>
            <a:avLst/>
            <a:gdLst/>
            <a:ahLst/>
            <a:cxnLst>
              <a:cxn ang="0">
                <a:pos x="102" y="74"/>
              </a:cxn>
              <a:cxn ang="0">
                <a:pos x="121" y="63"/>
              </a:cxn>
              <a:cxn ang="0">
                <a:pos x="131" y="83"/>
              </a:cxn>
              <a:cxn ang="0">
                <a:pos x="116" y="113"/>
              </a:cxn>
              <a:cxn ang="0">
                <a:pos x="102" y="118"/>
              </a:cxn>
              <a:cxn ang="0">
                <a:pos x="98" y="148"/>
              </a:cxn>
              <a:cxn ang="0">
                <a:pos x="56" y="168"/>
              </a:cxn>
              <a:cxn ang="0">
                <a:pos x="28" y="173"/>
              </a:cxn>
              <a:cxn ang="0">
                <a:pos x="9" y="162"/>
              </a:cxn>
              <a:cxn ang="0">
                <a:pos x="0" y="89"/>
              </a:cxn>
              <a:cxn ang="0">
                <a:pos x="4" y="63"/>
              </a:cxn>
              <a:cxn ang="0">
                <a:pos x="4" y="49"/>
              </a:cxn>
              <a:cxn ang="0">
                <a:pos x="14" y="0"/>
              </a:cxn>
              <a:cxn ang="0">
                <a:pos x="60" y="10"/>
              </a:cxn>
              <a:cxn ang="0">
                <a:pos x="88" y="0"/>
              </a:cxn>
              <a:cxn ang="0">
                <a:pos x="88" y="30"/>
              </a:cxn>
              <a:cxn ang="0">
                <a:pos x="107" y="54"/>
              </a:cxn>
              <a:cxn ang="0">
                <a:pos x="102" y="74"/>
              </a:cxn>
            </a:cxnLst>
            <a:rect l="0" t="0" r="r" b="b"/>
            <a:pathLst>
              <a:path w="132" h="174">
                <a:moveTo>
                  <a:pt x="102" y="74"/>
                </a:moveTo>
                <a:lnTo>
                  <a:pt x="121" y="63"/>
                </a:lnTo>
                <a:lnTo>
                  <a:pt x="131" y="83"/>
                </a:lnTo>
                <a:lnTo>
                  <a:pt x="116" y="113"/>
                </a:lnTo>
                <a:lnTo>
                  <a:pt x="102" y="118"/>
                </a:lnTo>
                <a:lnTo>
                  <a:pt x="98" y="148"/>
                </a:lnTo>
                <a:lnTo>
                  <a:pt x="56" y="168"/>
                </a:lnTo>
                <a:lnTo>
                  <a:pt x="28" y="173"/>
                </a:lnTo>
                <a:lnTo>
                  <a:pt x="9" y="162"/>
                </a:lnTo>
                <a:lnTo>
                  <a:pt x="0" y="89"/>
                </a:lnTo>
                <a:lnTo>
                  <a:pt x="4" y="63"/>
                </a:lnTo>
                <a:lnTo>
                  <a:pt x="4" y="49"/>
                </a:lnTo>
                <a:lnTo>
                  <a:pt x="14" y="0"/>
                </a:lnTo>
                <a:lnTo>
                  <a:pt x="60" y="10"/>
                </a:lnTo>
                <a:lnTo>
                  <a:pt x="88" y="0"/>
                </a:lnTo>
                <a:lnTo>
                  <a:pt x="88" y="30"/>
                </a:lnTo>
                <a:lnTo>
                  <a:pt x="107" y="54"/>
                </a:lnTo>
                <a:lnTo>
                  <a:pt x="102" y="74"/>
                </a:lnTo>
              </a:path>
            </a:pathLst>
          </a:custGeom>
          <a:solidFill>
            <a:srgbClr val="FCD1C1"/>
          </a:solidFill>
          <a:ln w="12700" cap="rnd" cmpd="sng">
            <a:solidFill>
              <a:srgbClr val="000000"/>
            </a:solidFill>
            <a:prstDash val="solid"/>
            <a:round/>
            <a:headEnd/>
            <a:tailEnd/>
          </a:ln>
          <a:effectLst/>
        </p:spPr>
        <p:txBody>
          <a:bodyPr/>
          <a:lstStyle/>
          <a:p>
            <a:endParaRPr lang="en-US"/>
          </a:p>
        </p:txBody>
      </p:sp>
      <p:sp>
        <p:nvSpPr>
          <p:cNvPr id="9238" name="Freeform 22"/>
          <p:cNvSpPr>
            <a:spLocks/>
          </p:cNvSpPr>
          <p:nvPr/>
        </p:nvSpPr>
        <p:spPr bwMode="auto">
          <a:xfrm>
            <a:off x="7962900" y="1712913"/>
            <a:ext cx="244475" cy="242887"/>
          </a:xfrm>
          <a:custGeom>
            <a:avLst/>
            <a:gdLst/>
            <a:ahLst/>
            <a:cxnLst>
              <a:cxn ang="0">
                <a:pos x="97" y="112"/>
              </a:cxn>
              <a:cxn ang="0">
                <a:pos x="101" y="92"/>
              </a:cxn>
              <a:cxn ang="0">
                <a:pos x="83" y="68"/>
              </a:cxn>
              <a:cxn ang="0">
                <a:pos x="83" y="39"/>
              </a:cxn>
              <a:cxn ang="0">
                <a:pos x="55" y="48"/>
              </a:cxn>
              <a:cxn ang="0">
                <a:pos x="9" y="39"/>
              </a:cxn>
              <a:cxn ang="0">
                <a:pos x="4" y="53"/>
              </a:cxn>
              <a:cxn ang="0">
                <a:pos x="0" y="44"/>
              </a:cxn>
              <a:cxn ang="0">
                <a:pos x="0" y="29"/>
              </a:cxn>
              <a:cxn ang="0">
                <a:pos x="27" y="9"/>
              </a:cxn>
              <a:cxn ang="0">
                <a:pos x="69" y="0"/>
              </a:cxn>
              <a:cxn ang="0">
                <a:pos x="125" y="15"/>
              </a:cxn>
              <a:cxn ang="0">
                <a:pos x="143" y="39"/>
              </a:cxn>
              <a:cxn ang="0">
                <a:pos x="153" y="83"/>
              </a:cxn>
              <a:cxn ang="0">
                <a:pos x="139" y="122"/>
              </a:cxn>
              <a:cxn ang="0">
                <a:pos x="125" y="152"/>
              </a:cxn>
              <a:cxn ang="0">
                <a:pos x="111" y="152"/>
              </a:cxn>
              <a:cxn ang="0">
                <a:pos x="125" y="122"/>
              </a:cxn>
              <a:cxn ang="0">
                <a:pos x="115" y="103"/>
              </a:cxn>
              <a:cxn ang="0">
                <a:pos x="97" y="112"/>
              </a:cxn>
            </a:cxnLst>
            <a:rect l="0" t="0" r="r" b="b"/>
            <a:pathLst>
              <a:path w="154" h="153">
                <a:moveTo>
                  <a:pt x="97" y="112"/>
                </a:moveTo>
                <a:lnTo>
                  <a:pt x="101" y="92"/>
                </a:lnTo>
                <a:lnTo>
                  <a:pt x="83" y="68"/>
                </a:lnTo>
                <a:lnTo>
                  <a:pt x="83" y="39"/>
                </a:lnTo>
                <a:lnTo>
                  <a:pt x="55" y="48"/>
                </a:lnTo>
                <a:lnTo>
                  <a:pt x="9" y="39"/>
                </a:lnTo>
                <a:lnTo>
                  <a:pt x="4" y="53"/>
                </a:lnTo>
                <a:lnTo>
                  <a:pt x="0" y="44"/>
                </a:lnTo>
                <a:lnTo>
                  <a:pt x="0" y="29"/>
                </a:lnTo>
                <a:lnTo>
                  <a:pt x="27" y="9"/>
                </a:lnTo>
                <a:lnTo>
                  <a:pt x="69" y="0"/>
                </a:lnTo>
                <a:lnTo>
                  <a:pt x="125" y="15"/>
                </a:lnTo>
                <a:lnTo>
                  <a:pt x="143" y="39"/>
                </a:lnTo>
                <a:lnTo>
                  <a:pt x="153" y="83"/>
                </a:lnTo>
                <a:lnTo>
                  <a:pt x="139" y="122"/>
                </a:lnTo>
                <a:lnTo>
                  <a:pt x="125" y="152"/>
                </a:lnTo>
                <a:lnTo>
                  <a:pt x="111" y="152"/>
                </a:lnTo>
                <a:lnTo>
                  <a:pt x="125" y="122"/>
                </a:lnTo>
                <a:lnTo>
                  <a:pt x="115" y="103"/>
                </a:lnTo>
                <a:lnTo>
                  <a:pt x="97" y="112"/>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9239" name="Freeform 23"/>
          <p:cNvSpPr>
            <a:spLocks/>
          </p:cNvSpPr>
          <p:nvPr/>
        </p:nvSpPr>
        <p:spPr bwMode="auto">
          <a:xfrm>
            <a:off x="8020050" y="1954213"/>
            <a:ext cx="142875" cy="150812"/>
          </a:xfrm>
          <a:custGeom>
            <a:avLst/>
            <a:gdLst/>
            <a:ahLst/>
            <a:cxnLst>
              <a:cxn ang="0">
                <a:pos x="89" y="0"/>
              </a:cxn>
              <a:cxn ang="0">
                <a:pos x="84" y="59"/>
              </a:cxn>
              <a:cxn ang="0">
                <a:pos x="42" y="94"/>
              </a:cxn>
              <a:cxn ang="0">
                <a:pos x="0" y="59"/>
              </a:cxn>
              <a:cxn ang="0">
                <a:pos x="14" y="54"/>
              </a:cxn>
              <a:cxn ang="0">
                <a:pos x="56" y="34"/>
              </a:cxn>
              <a:cxn ang="0">
                <a:pos x="60" y="4"/>
              </a:cxn>
              <a:cxn ang="0">
                <a:pos x="74" y="0"/>
              </a:cxn>
              <a:cxn ang="0">
                <a:pos x="89" y="0"/>
              </a:cxn>
            </a:cxnLst>
            <a:rect l="0" t="0" r="r" b="b"/>
            <a:pathLst>
              <a:path w="90" h="95">
                <a:moveTo>
                  <a:pt x="89" y="0"/>
                </a:moveTo>
                <a:lnTo>
                  <a:pt x="84" y="59"/>
                </a:lnTo>
                <a:lnTo>
                  <a:pt x="42" y="94"/>
                </a:lnTo>
                <a:lnTo>
                  <a:pt x="0" y="59"/>
                </a:lnTo>
                <a:lnTo>
                  <a:pt x="14" y="54"/>
                </a:lnTo>
                <a:lnTo>
                  <a:pt x="56" y="34"/>
                </a:lnTo>
                <a:lnTo>
                  <a:pt x="60" y="4"/>
                </a:lnTo>
                <a:lnTo>
                  <a:pt x="74" y="0"/>
                </a:lnTo>
                <a:lnTo>
                  <a:pt x="89" y="0"/>
                </a:lnTo>
              </a:path>
            </a:pathLst>
          </a:custGeom>
          <a:solidFill>
            <a:srgbClr val="FCD1C1"/>
          </a:solidFill>
          <a:ln w="12700" cap="rnd" cmpd="sng">
            <a:solidFill>
              <a:srgbClr val="000000"/>
            </a:solidFill>
            <a:prstDash val="solid"/>
            <a:round/>
            <a:headEnd/>
            <a:tailEnd/>
          </a:ln>
          <a:effectLst/>
        </p:spPr>
        <p:txBody>
          <a:bodyPr/>
          <a:lstStyle/>
          <a:p>
            <a:endParaRPr lang="en-US"/>
          </a:p>
        </p:txBody>
      </p:sp>
      <p:sp>
        <p:nvSpPr>
          <p:cNvPr id="9240" name="Freeform 24"/>
          <p:cNvSpPr>
            <a:spLocks/>
          </p:cNvSpPr>
          <p:nvPr/>
        </p:nvSpPr>
        <p:spPr bwMode="auto">
          <a:xfrm>
            <a:off x="8059738" y="2179638"/>
            <a:ext cx="66675" cy="300037"/>
          </a:xfrm>
          <a:custGeom>
            <a:avLst/>
            <a:gdLst/>
            <a:ahLst/>
            <a:cxnLst>
              <a:cxn ang="0">
                <a:pos x="27" y="0"/>
              </a:cxn>
              <a:cxn ang="0">
                <a:pos x="41" y="94"/>
              </a:cxn>
              <a:cxn ang="0">
                <a:pos x="22" y="188"/>
              </a:cxn>
              <a:cxn ang="0">
                <a:pos x="0" y="89"/>
              </a:cxn>
              <a:cxn ang="0">
                <a:pos x="9" y="4"/>
              </a:cxn>
              <a:cxn ang="0">
                <a:pos x="27" y="0"/>
              </a:cxn>
            </a:cxnLst>
            <a:rect l="0" t="0" r="r" b="b"/>
            <a:pathLst>
              <a:path w="42" h="189">
                <a:moveTo>
                  <a:pt x="27" y="0"/>
                </a:moveTo>
                <a:lnTo>
                  <a:pt x="41" y="94"/>
                </a:lnTo>
                <a:lnTo>
                  <a:pt x="22" y="188"/>
                </a:lnTo>
                <a:lnTo>
                  <a:pt x="0" y="89"/>
                </a:lnTo>
                <a:lnTo>
                  <a:pt x="9" y="4"/>
                </a:lnTo>
                <a:lnTo>
                  <a:pt x="27" y="0"/>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9241" name="Freeform 25"/>
          <p:cNvSpPr>
            <a:spLocks/>
          </p:cNvSpPr>
          <p:nvPr/>
        </p:nvSpPr>
        <p:spPr bwMode="auto">
          <a:xfrm>
            <a:off x="8059738" y="2103438"/>
            <a:ext cx="58737" cy="88900"/>
          </a:xfrm>
          <a:custGeom>
            <a:avLst/>
            <a:gdLst/>
            <a:ahLst/>
            <a:cxnLst>
              <a:cxn ang="0">
                <a:pos x="18" y="0"/>
              </a:cxn>
              <a:cxn ang="0">
                <a:pos x="36" y="25"/>
              </a:cxn>
              <a:cxn ang="0">
                <a:pos x="26" y="50"/>
              </a:cxn>
              <a:cxn ang="0">
                <a:pos x="9" y="55"/>
              </a:cxn>
              <a:cxn ang="0">
                <a:pos x="0" y="29"/>
              </a:cxn>
              <a:cxn ang="0">
                <a:pos x="18" y="0"/>
              </a:cxn>
            </a:cxnLst>
            <a:rect l="0" t="0" r="r" b="b"/>
            <a:pathLst>
              <a:path w="37" h="56">
                <a:moveTo>
                  <a:pt x="18" y="0"/>
                </a:moveTo>
                <a:lnTo>
                  <a:pt x="36" y="25"/>
                </a:lnTo>
                <a:lnTo>
                  <a:pt x="26" y="50"/>
                </a:lnTo>
                <a:lnTo>
                  <a:pt x="9" y="55"/>
                </a:lnTo>
                <a:lnTo>
                  <a:pt x="0" y="29"/>
                </a:lnTo>
                <a:lnTo>
                  <a:pt x="18" y="0"/>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9242" name="Freeform 26"/>
          <p:cNvSpPr>
            <a:spLocks/>
          </p:cNvSpPr>
          <p:nvPr/>
        </p:nvSpPr>
        <p:spPr bwMode="auto">
          <a:xfrm>
            <a:off x="7608888" y="2047875"/>
            <a:ext cx="804862" cy="549275"/>
          </a:xfrm>
          <a:custGeom>
            <a:avLst/>
            <a:gdLst/>
            <a:ahLst/>
            <a:cxnLst>
              <a:cxn ang="0">
                <a:pos x="260" y="0"/>
              </a:cxn>
              <a:cxn ang="0">
                <a:pos x="250" y="19"/>
              </a:cxn>
              <a:cxn ang="0">
                <a:pos x="283" y="172"/>
              </a:cxn>
              <a:cxn ang="0">
                <a:pos x="306" y="270"/>
              </a:cxn>
              <a:cxn ang="0">
                <a:pos x="324" y="177"/>
              </a:cxn>
              <a:cxn ang="0">
                <a:pos x="352" y="24"/>
              </a:cxn>
              <a:cxn ang="0">
                <a:pos x="347" y="0"/>
              </a:cxn>
              <a:cxn ang="0">
                <a:pos x="366" y="19"/>
              </a:cxn>
              <a:cxn ang="0">
                <a:pos x="454" y="49"/>
              </a:cxn>
              <a:cxn ang="0">
                <a:pos x="473" y="83"/>
              </a:cxn>
              <a:cxn ang="0">
                <a:pos x="496" y="167"/>
              </a:cxn>
              <a:cxn ang="0">
                <a:pos x="506" y="310"/>
              </a:cxn>
              <a:cxn ang="0">
                <a:pos x="491" y="345"/>
              </a:cxn>
              <a:cxn ang="0">
                <a:pos x="158" y="345"/>
              </a:cxn>
              <a:cxn ang="0">
                <a:pos x="153" y="285"/>
              </a:cxn>
              <a:cxn ang="0">
                <a:pos x="125" y="320"/>
              </a:cxn>
              <a:cxn ang="0">
                <a:pos x="106" y="330"/>
              </a:cxn>
              <a:cxn ang="0">
                <a:pos x="42" y="315"/>
              </a:cxn>
              <a:cxn ang="0">
                <a:pos x="14" y="300"/>
              </a:cxn>
              <a:cxn ang="0">
                <a:pos x="4" y="285"/>
              </a:cxn>
              <a:cxn ang="0">
                <a:pos x="0" y="251"/>
              </a:cxn>
              <a:cxn ang="0">
                <a:pos x="14" y="226"/>
              </a:cxn>
              <a:cxn ang="0">
                <a:pos x="37" y="216"/>
              </a:cxn>
              <a:cxn ang="0">
                <a:pos x="87" y="231"/>
              </a:cxn>
              <a:cxn ang="0">
                <a:pos x="148" y="63"/>
              </a:cxn>
              <a:cxn ang="0">
                <a:pos x="172" y="39"/>
              </a:cxn>
              <a:cxn ang="0">
                <a:pos x="231" y="19"/>
              </a:cxn>
              <a:cxn ang="0">
                <a:pos x="260" y="0"/>
              </a:cxn>
            </a:cxnLst>
            <a:rect l="0" t="0" r="r" b="b"/>
            <a:pathLst>
              <a:path w="507" h="346">
                <a:moveTo>
                  <a:pt x="260" y="0"/>
                </a:moveTo>
                <a:lnTo>
                  <a:pt x="250" y="19"/>
                </a:lnTo>
                <a:lnTo>
                  <a:pt x="283" y="172"/>
                </a:lnTo>
                <a:lnTo>
                  <a:pt x="306" y="270"/>
                </a:lnTo>
                <a:lnTo>
                  <a:pt x="324" y="177"/>
                </a:lnTo>
                <a:lnTo>
                  <a:pt x="352" y="24"/>
                </a:lnTo>
                <a:lnTo>
                  <a:pt x="347" y="0"/>
                </a:lnTo>
                <a:lnTo>
                  <a:pt x="366" y="19"/>
                </a:lnTo>
                <a:lnTo>
                  <a:pt x="454" y="49"/>
                </a:lnTo>
                <a:lnTo>
                  <a:pt x="473" y="83"/>
                </a:lnTo>
                <a:lnTo>
                  <a:pt x="496" y="167"/>
                </a:lnTo>
                <a:lnTo>
                  <a:pt x="506" y="310"/>
                </a:lnTo>
                <a:lnTo>
                  <a:pt x="491" y="345"/>
                </a:lnTo>
                <a:lnTo>
                  <a:pt x="158" y="345"/>
                </a:lnTo>
                <a:lnTo>
                  <a:pt x="153" y="285"/>
                </a:lnTo>
                <a:lnTo>
                  <a:pt x="125" y="320"/>
                </a:lnTo>
                <a:lnTo>
                  <a:pt x="106" y="330"/>
                </a:lnTo>
                <a:lnTo>
                  <a:pt x="42" y="315"/>
                </a:lnTo>
                <a:lnTo>
                  <a:pt x="14" y="300"/>
                </a:lnTo>
                <a:lnTo>
                  <a:pt x="4" y="285"/>
                </a:lnTo>
                <a:lnTo>
                  <a:pt x="0" y="251"/>
                </a:lnTo>
                <a:lnTo>
                  <a:pt x="14" y="226"/>
                </a:lnTo>
                <a:lnTo>
                  <a:pt x="37" y="216"/>
                </a:lnTo>
                <a:lnTo>
                  <a:pt x="87" y="231"/>
                </a:lnTo>
                <a:lnTo>
                  <a:pt x="148" y="63"/>
                </a:lnTo>
                <a:lnTo>
                  <a:pt x="172" y="39"/>
                </a:lnTo>
                <a:lnTo>
                  <a:pt x="231" y="19"/>
                </a:lnTo>
                <a:lnTo>
                  <a:pt x="260" y="0"/>
                </a:lnTo>
              </a:path>
            </a:pathLst>
          </a:custGeom>
          <a:solidFill>
            <a:srgbClr val="081D58"/>
          </a:solidFill>
          <a:ln w="12700" cap="rnd" cmpd="sng">
            <a:solidFill>
              <a:srgbClr val="000000"/>
            </a:solidFill>
            <a:prstDash val="solid"/>
            <a:round/>
            <a:headEnd/>
            <a:tailEnd/>
          </a:ln>
          <a:effectLst/>
        </p:spPr>
        <p:txBody>
          <a:bodyPr/>
          <a:lstStyle/>
          <a:p>
            <a:endParaRPr lang="en-US"/>
          </a:p>
        </p:txBody>
      </p:sp>
      <p:sp>
        <p:nvSpPr>
          <p:cNvPr id="9243" name="Freeform 27"/>
          <p:cNvSpPr>
            <a:spLocks/>
          </p:cNvSpPr>
          <p:nvPr/>
        </p:nvSpPr>
        <p:spPr bwMode="auto">
          <a:xfrm>
            <a:off x="7608888" y="2392363"/>
            <a:ext cx="96837" cy="142875"/>
          </a:xfrm>
          <a:custGeom>
            <a:avLst/>
            <a:gdLst/>
            <a:ahLst/>
            <a:cxnLst>
              <a:cxn ang="0">
                <a:pos x="36" y="0"/>
              </a:cxn>
              <a:cxn ang="0">
                <a:pos x="50" y="15"/>
              </a:cxn>
              <a:cxn ang="0">
                <a:pos x="60" y="49"/>
              </a:cxn>
              <a:cxn ang="0">
                <a:pos x="50" y="69"/>
              </a:cxn>
              <a:cxn ang="0">
                <a:pos x="36" y="89"/>
              </a:cxn>
              <a:cxn ang="0">
                <a:pos x="28" y="89"/>
              </a:cxn>
              <a:cxn ang="0">
                <a:pos x="14" y="84"/>
              </a:cxn>
              <a:cxn ang="0">
                <a:pos x="4" y="69"/>
              </a:cxn>
              <a:cxn ang="0">
                <a:pos x="0" y="35"/>
              </a:cxn>
              <a:cxn ang="0">
                <a:pos x="14" y="9"/>
              </a:cxn>
              <a:cxn ang="0">
                <a:pos x="36" y="0"/>
              </a:cxn>
            </a:cxnLst>
            <a:rect l="0" t="0" r="r" b="b"/>
            <a:pathLst>
              <a:path w="61" h="90">
                <a:moveTo>
                  <a:pt x="36" y="0"/>
                </a:moveTo>
                <a:lnTo>
                  <a:pt x="50" y="15"/>
                </a:lnTo>
                <a:lnTo>
                  <a:pt x="60" y="49"/>
                </a:lnTo>
                <a:lnTo>
                  <a:pt x="50" y="69"/>
                </a:lnTo>
                <a:lnTo>
                  <a:pt x="36" y="89"/>
                </a:lnTo>
                <a:lnTo>
                  <a:pt x="28" y="89"/>
                </a:lnTo>
                <a:lnTo>
                  <a:pt x="14" y="84"/>
                </a:lnTo>
                <a:lnTo>
                  <a:pt x="4" y="69"/>
                </a:lnTo>
                <a:lnTo>
                  <a:pt x="0" y="35"/>
                </a:lnTo>
                <a:lnTo>
                  <a:pt x="14" y="9"/>
                </a:lnTo>
                <a:lnTo>
                  <a:pt x="36" y="0"/>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9244" name="Freeform 28"/>
          <p:cNvSpPr>
            <a:spLocks/>
          </p:cNvSpPr>
          <p:nvPr/>
        </p:nvSpPr>
        <p:spPr bwMode="auto">
          <a:xfrm>
            <a:off x="7512050" y="2320925"/>
            <a:ext cx="155575" cy="158750"/>
          </a:xfrm>
          <a:custGeom>
            <a:avLst/>
            <a:gdLst/>
            <a:ahLst/>
            <a:cxnLst>
              <a:cxn ang="0">
                <a:pos x="87" y="30"/>
              </a:cxn>
              <a:cxn ang="0">
                <a:pos x="73" y="19"/>
              </a:cxn>
              <a:cxn ang="0">
                <a:pos x="64" y="15"/>
              </a:cxn>
              <a:cxn ang="0">
                <a:pos x="50" y="10"/>
              </a:cxn>
              <a:cxn ang="0">
                <a:pos x="41" y="4"/>
              </a:cxn>
              <a:cxn ang="0">
                <a:pos x="37" y="0"/>
              </a:cxn>
              <a:cxn ang="0">
                <a:pos x="32" y="0"/>
              </a:cxn>
              <a:cxn ang="0">
                <a:pos x="27" y="0"/>
              </a:cxn>
              <a:cxn ang="0">
                <a:pos x="32" y="10"/>
              </a:cxn>
              <a:cxn ang="0">
                <a:pos x="32" y="19"/>
              </a:cxn>
              <a:cxn ang="0">
                <a:pos x="23" y="15"/>
              </a:cxn>
              <a:cxn ang="0">
                <a:pos x="13" y="15"/>
              </a:cxn>
              <a:cxn ang="0">
                <a:pos x="4" y="19"/>
              </a:cxn>
              <a:cxn ang="0">
                <a:pos x="0" y="24"/>
              </a:cxn>
              <a:cxn ang="0">
                <a:pos x="0" y="34"/>
              </a:cxn>
              <a:cxn ang="0">
                <a:pos x="0" y="44"/>
              </a:cxn>
              <a:cxn ang="0">
                <a:pos x="0" y="49"/>
              </a:cxn>
              <a:cxn ang="0">
                <a:pos x="0" y="59"/>
              </a:cxn>
              <a:cxn ang="0">
                <a:pos x="4" y="69"/>
              </a:cxn>
              <a:cxn ang="0">
                <a:pos x="4" y="79"/>
              </a:cxn>
              <a:cxn ang="0">
                <a:pos x="4" y="83"/>
              </a:cxn>
              <a:cxn ang="0">
                <a:pos x="4" y="89"/>
              </a:cxn>
              <a:cxn ang="0">
                <a:pos x="13" y="94"/>
              </a:cxn>
              <a:cxn ang="0">
                <a:pos x="23" y="99"/>
              </a:cxn>
              <a:cxn ang="0">
                <a:pos x="50" y="99"/>
              </a:cxn>
              <a:cxn ang="0">
                <a:pos x="78" y="94"/>
              </a:cxn>
              <a:cxn ang="0">
                <a:pos x="87" y="83"/>
              </a:cxn>
              <a:cxn ang="0">
                <a:pos x="97" y="74"/>
              </a:cxn>
              <a:cxn ang="0">
                <a:pos x="97" y="59"/>
              </a:cxn>
              <a:cxn ang="0">
                <a:pos x="97" y="44"/>
              </a:cxn>
              <a:cxn ang="0">
                <a:pos x="87" y="30"/>
              </a:cxn>
            </a:cxnLst>
            <a:rect l="0" t="0" r="r" b="b"/>
            <a:pathLst>
              <a:path w="98" h="100">
                <a:moveTo>
                  <a:pt x="87" y="30"/>
                </a:moveTo>
                <a:lnTo>
                  <a:pt x="73" y="19"/>
                </a:lnTo>
                <a:lnTo>
                  <a:pt x="64" y="15"/>
                </a:lnTo>
                <a:lnTo>
                  <a:pt x="50" y="10"/>
                </a:lnTo>
                <a:lnTo>
                  <a:pt x="41" y="4"/>
                </a:lnTo>
                <a:lnTo>
                  <a:pt x="37" y="0"/>
                </a:lnTo>
                <a:lnTo>
                  <a:pt x="32" y="0"/>
                </a:lnTo>
                <a:lnTo>
                  <a:pt x="27" y="0"/>
                </a:lnTo>
                <a:lnTo>
                  <a:pt x="32" y="10"/>
                </a:lnTo>
                <a:lnTo>
                  <a:pt x="32" y="19"/>
                </a:lnTo>
                <a:lnTo>
                  <a:pt x="23" y="15"/>
                </a:lnTo>
                <a:lnTo>
                  <a:pt x="13" y="15"/>
                </a:lnTo>
                <a:lnTo>
                  <a:pt x="4" y="19"/>
                </a:lnTo>
                <a:lnTo>
                  <a:pt x="0" y="24"/>
                </a:lnTo>
                <a:lnTo>
                  <a:pt x="0" y="34"/>
                </a:lnTo>
                <a:lnTo>
                  <a:pt x="0" y="44"/>
                </a:lnTo>
                <a:lnTo>
                  <a:pt x="0" y="49"/>
                </a:lnTo>
                <a:lnTo>
                  <a:pt x="0" y="59"/>
                </a:lnTo>
                <a:lnTo>
                  <a:pt x="4" y="69"/>
                </a:lnTo>
                <a:lnTo>
                  <a:pt x="4" y="79"/>
                </a:lnTo>
                <a:lnTo>
                  <a:pt x="4" y="83"/>
                </a:lnTo>
                <a:lnTo>
                  <a:pt x="4" y="89"/>
                </a:lnTo>
                <a:lnTo>
                  <a:pt x="13" y="94"/>
                </a:lnTo>
                <a:lnTo>
                  <a:pt x="23" y="99"/>
                </a:lnTo>
                <a:lnTo>
                  <a:pt x="50" y="99"/>
                </a:lnTo>
                <a:lnTo>
                  <a:pt x="78" y="94"/>
                </a:lnTo>
                <a:lnTo>
                  <a:pt x="87" y="83"/>
                </a:lnTo>
                <a:lnTo>
                  <a:pt x="97" y="74"/>
                </a:lnTo>
                <a:lnTo>
                  <a:pt x="97" y="59"/>
                </a:lnTo>
                <a:lnTo>
                  <a:pt x="97" y="44"/>
                </a:lnTo>
                <a:lnTo>
                  <a:pt x="87" y="30"/>
                </a:lnTo>
              </a:path>
            </a:pathLst>
          </a:custGeom>
          <a:solidFill>
            <a:srgbClr val="FCD1C1"/>
          </a:solidFill>
          <a:ln w="12700" cap="rnd" cmpd="sng">
            <a:solidFill>
              <a:srgbClr val="000000"/>
            </a:solidFill>
            <a:prstDash val="solid"/>
            <a:round/>
            <a:headEnd/>
            <a:tailEnd/>
          </a:ln>
          <a:effectLst/>
        </p:spPr>
        <p:txBody>
          <a:bodyPr/>
          <a:lstStyle/>
          <a:p>
            <a:endParaRPr lang="en-US"/>
          </a:p>
        </p:txBody>
      </p:sp>
      <p:sp>
        <p:nvSpPr>
          <p:cNvPr id="9245" name="Freeform 29"/>
          <p:cNvSpPr>
            <a:spLocks/>
          </p:cNvSpPr>
          <p:nvPr/>
        </p:nvSpPr>
        <p:spPr bwMode="auto">
          <a:xfrm>
            <a:off x="7554913" y="2344738"/>
            <a:ext cx="39687" cy="87312"/>
          </a:xfrm>
          <a:custGeom>
            <a:avLst/>
            <a:gdLst/>
            <a:ahLst/>
            <a:cxnLst>
              <a:cxn ang="0">
                <a:pos x="0" y="0"/>
              </a:cxn>
              <a:cxn ang="0">
                <a:pos x="14" y="10"/>
              </a:cxn>
              <a:cxn ang="0">
                <a:pos x="19" y="19"/>
              </a:cxn>
              <a:cxn ang="0">
                <a:pos x="14" y="24"/>
              </a:cxn>
              <a:cxn ang="0">
                <a:pos x="9" y="24"/>
              </a:cxn>
              <a:cxn ang="0">
                <a:pos x="14" y="29"/>
              </a:cxn>
              <a:cxn ang="0">
                <a:pos x="19" y="29"/>
              </a:cxn>
              <a:cxn ang="0">
                <a:pos x="24" y="39"/>
              </a:cxn>
              <a:cxn ang="0">
                <a:pos x="24" y="43"/>
              </a:cxn>
              <a:cxn ang="0">
                <a:pos x="19" y="43"/>
              </a:cxn>
              <a:cxn ang="0">
                <a:pos x="14" y="43"/>
              </a:cxn>
              <a:cxn ang="0">
                <a:pos x="19" y="54"/>
              </a:cxn>
            </a:cxnLst>
            <a:rect l="0" t="0" r="r" b="b"/>
            <a:pathLst>
              <a:path w="25" h="55">
                <a:moveTo>
                  <a:pt x="0" y="0"/>
                </a:moveTo>
                <a:lnTo>
                  <a:pt x="14" y="10"/>
                </a:lnTo>
                <a:lnTo>
                  <a:pt x="19" y="19"/>
                </a:lnTo>
                <a:lnTo>
                  <a:pt x="14" y="24"/>
                </a:lnTo>
                <a:lnTo>
                  <a:pt x="9" y="24"/>
                </a:lnTo>
                <a:lnTo>
                  <a:pt x="14" y="29"/>
                </a:lnTo>
                <a:lnTo>
                  <a:pt x="19" y="29"/>
                </a:lnTo>
                <a:lnTo>
                  <a:pt x="24" y="39"/>
                </a:lnTo>
                <a:lnTo>
                  <a:pt x="24" y="43"/>
                </a:lnTo>
                <a:lnTo>
                  <a:pt x="19" y="43"/>
                </a:lnTo>
                <a:lnTo>
                  <a:pt x="14" y="43"/>
                </a:lnTo>
                <a:lnTo>
                  <a:pt x="19" y="54"/>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9246" name="Freeform 30"/>
          <p:cNvSpPr>
            <a:spLocks/>
          </p:cNvSpPr>
          <p:nvPr/>
        </p:nvSpPr>
        <p:spPr bwMode="auto">
          <a:xfrm>
            <a:off x="7542213" y="2430463"/>
            <a:ext cx="44450" cy="34925"/>
          </a:xfrm>
          <a:custGeom>
            <a:avLst/>
            <a:gdLst/>
            <a:ahLst/>
            <a:cxnLst>
              <a:cxn ang="0">
                <a:pos x="27" y="0"/>
              </a:cxn>
              <a:cxn ang="0">
                <a:pos x="17" y="5"/>
              </a:cxn>
              <a:cxn ang="0">
                <a:pos x="22" y="10"/>
              </a:cxn>
              <a:cxn ang="0">
                <a:pos x="22" y="16"/>
              </a:cxn>
              <a:cxn ang="0">
                <a:pos x="17" y="21"/>
              </a:cxn>
              <a:cxn ang="0">
                <a:pos x="13" y="21"/>
              </a:cxn>
              <a:cxn ang="0">
                <a:pos x="0" y="21"/>
              </a:cxn>
            </a:cxnLst>
            <a:rect l="0" t="0" r="r" b="b"/>
            <a:pathLst>
              <a:path w="28" h="22">
                <a:moveTo>
                  <a:pt x="27" y="0"/>
                </a:moveTo>
                <a:lnTo>
                  <a:pt x="17" y="5"/>
                </a:lnTo>
                <a:lnTo>
                  <a:pt x="22" y="10"/>
                </a:lnTo>
                <a:lnTo>
                  <a:pt x="22" y="16"/>
                </a:lnTo>
                <a:lnTo>
                  <a:pt x="17" y="21"/>
                </a:lnTo>
                <a:lnTo>
                  <a:pt x="13" y="21"/>
                </a:lnTo>
                <a:lnTo>
                  <a:pt x="0" y="21"/>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9247" name="Freeform 31"/>
          <p:cNvSpPr>
            <a:spLocks/>
          </p:cNvSpPr>
          <p:nvPr/>
        </p:nvSpPr>
        <p:spPr bwMode="auto">
          <a:xfrm>
            <a:off x="7526338" y="2368550"/>
            <a:ext cx="44450" cy="26988"/>
          </a:xfrm>
          <a:custGeom>
            <a:avLst/>
            <a:gdLst/>
            <a:ahLst/>
            <a:cxnLst>
              <a:cxn ang="0">
                <a:pos x="27" y="16"/>
              </a:cxn>
              <a:cxn ang="0">
                <a:pos x="9" y="8"/>
              </a:cxn>
              <a:cxn ang="0">
                <a:pos x="0" y="0"/>
              </a:cxn>
            </a:cxnLst>
            <a:rect l="0" t="0" r="r" b="b"/>
            <a:pathLst>
              <a:path w="28" h="17">
                <a:moveTo>
                  <a:pt x="27" y="16"/>
                </a:moveTo>
                <a:lnTo>
                  <a:pt x="9" y="8"/>
                </a:lnTo>
                <a:lnTo>
                  <a:pt x="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9248" name="Freeform 32"/>
          <p:cNvSpPr>
            <a:spLocks/>
          </p:cNvSpPr>
          <p:nvPr/>
        </p:nvSpPr>
        <p:spPr bwMode="auto">
          <a:xfrm>
            <a:off x="7535863" y="2438400"/>
            <a:ext cx="34925" cy="26988"/>
          </a:xfrm>
          <a:custGeom>
            <a:avLst/>
            <a:gdLst/>
            <a:ahLst/>
            <a:cxnLst>
              <a:cxn ang="0">
                <a:pos x="21" y="16"/>
              </a:cxn>
              <a:cxn ang="0">
                <a:pos x="0" y="0"/>
              </a:cxn>
            </a:cxnLst>
            <a:rect l="0" t="0" r="r" b="b"/>
            <a:pathLst>
              <a:path w="22" h="17">
                <a:moveTo>
                  <a:pt x="21" y="16"/>
                </a:moveTo>
                <a:lnTo>
                  <a:pt x="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9249" name="Freeform 33"/>
          <p:cNvSpPr>
            <a:spLocks/>
          </p:cNvSpPr>
          <p:nvPr/>
        </p:nvSpPr>
        <p:spPr bwMode="auto">
          <a:xfrm>
            <a:off x="7569200" y="2360613"/>
            <a:ext cx="61913" cy="63500"/>
          </a:xfrm>
          <a:custGeom>
            <a:avLst/>
            <a:gdLst/>
            <a:ahLst/>
            <a:cxnLst>
              <a:cxn ang="0">
                <a:pos x="0" y="0"/>
              </a:cxn>
              <a:cxn ang="0">
                <a:pos x="14" y="4"/>
              </a:cxn>
              <a:cxn ang="0">
                <a:pos x="19" y="14"/>
              </a:cxn>
              <a:cxn ang="0">
                <a:pos x="23" y="34"/>
              </a:cxn>
              <a:cxn ang="0">
                <a:pos x="38" y="39"/>
              </a:cxn>
            </a:cxnLst>
            <a:rect l="0" t="0" r="r" b="b"/>
            <a:pathLst>
              <a:path w="39" h="40">
                <a:moveTo>
                  <a:pt x="0" y="0"/>
                </a:moveTo>
                <a:lnTo>
                  <a:pt x="14" y="4"/>
                </a:lnTo>
                <a:lnTo>
                  <a:pt x="19" y="14"/>
                </a:lnTo>
                <a:lnTo>
                  <a:pt x="23" y="34"/>
                </a:lnTo>
                <a:lnTo>
                  <a:pt x="38" y="39"/>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9250" name="Freeform 34"/>
          <p:cNvSpPr>
            <a:spLocks/>
          </p:cNvSpPr>
          <p:nvPr/>
        </p:nvSpPr>
        <p:spPr bwMode="auto">
          <a:xfrm>
            <a:off x="7526338" y="2408238"/>
            <a:ext cx="52387" cy="26987"/>
          </a:xfrm>
          <a:custGeom>
            <a:avLst/>
            <a:gdLst/>
            <a:ahLst/>
            <a:cxnLst>
              <a:cxn ang="0">
                <a:pos x="32" y="16"/>
              </a:cxn>
              <a:cxn ang="0">
                <a:pos x="0" y="0"/>
              </a:cxn>
            </a:cxnLst>
            <a:rect l="0" t="0" r="r" b="b"/>
            <a:pathLst>
              <a:path w="33" h="17">
                <a:moveTo>
                  <a:pt x="32" y="16"/>
                </a:moveTo>
                <a:lnTo>
                  <a:pt x="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9251" name="Freeform 35" descr="50%"/>
          <p:cNvSpPr>
            <a:spLocks/>
          </p:cNvSpPr>
          <p:nvPr/>
        </p:nvSpPr>
        <p:spPr bwMode="auto">
          <a:xfrm>
            <a:off x="7616825" y="2468563"/>
            <a:ext cx="44450" cy="58737"/>
          </a:xfrm>
          <a:custGeom>
            <a:avLst/>
            <a:gdLst/>
            <a:ahLst/>
            <a:cxnLst>
              <a:cxn ang="0">
                <a:pos x="0" y="4"/>
              </a:cxn>
              <a:cxn ang="0">
                <a:pos x="17" y="0"/>
              </a:cxn>
              <a:cxn ang="0">
                <a:pos x="27" y="4"/>
              </a:cxn>
              <a:cxn ang="0">
                <a:pos x="22" y="20"/>
              </a:cxn>
              <a:cxn ang="0">
                <a:pos x="9" y="36"/>
              </a:cxn>
              <a:cxn ang="0">
                <a:pos x="0" y="20"/>
              </a:cxn>
              <a:cxn ang="0">
                <a:pos x="0" y="4"/>
              </a:cxn>
            </a:cxnLst>
            <a:rect l="0" t="0" r="r" b="b"/>
            <a:pathLst>
              <a:path w="28" h="37">
                <a:moveTo>
                  <a:pt x="0" y="4"/>
                </a:moveTo>
                <a:lnTo>
                  <a:pt x="17" y="0"/>
                </a:lnTo>
                <a:lnTo>
                  <a:pt x="27" y="4"/>
                </a:lnTo>
                <a:lnTo>
                  <a:pt x="22" y="20"/>
                </a:lnTo>
                <a:lnTo>
                  <a:pt x="9" y="36"/>
                </a:lnTo>
                <a:lnTo>
                  <a:pt x="0" y="20"/>
                </a:lnTo>
                <a:lnTo>
                  <a:pt x="0" y="4"/>
                </a:lnTo>
              </a:path>
            </a:pathLst>
          </a:custGeom>
          <a:pattFill prst="pct50">
            <a:fgClr>
              <a:srgbClr val="000000"/>
            </a:fgClr>
            <a:bgClr>
              <a:srgbClr val="FFFFFF"/>
            </a:bgClr>
          </a:pattFill>
          <a:ln w="12700" cap="rnd" cmpd="sng">
            <a:solidFill>
              <a:srgbClr val="000000"/>
            </a:solidFill>
            <a:prstDash val="solid"/>
            <a:round/>
            <a:headEnd/>
            <a:tailEnd/>
          </a:ln>
          <a:effectLst/>
        </p:spPr>
        <p:txBody>
          <a:bodyPr/>
          <a:lstStyle/>
          <a:p>
            <a:endParaRPr lang="en-US"/>
          </a:p>
        </p:txBody>
      </p:sp>
      <p:sp>
        <p:nvSpPr>
          <p:cNvPr id="9252" name="Freeform 36"/>
          <p:cNvSpPr>
            <a:spLocks/>
          </p:cNvSpPr>
          <p:nvPr/>
        </p:nvSpPr>
        <p:spPr bwMode="auto">
          <a:xfrm>
            <a:off x="7659688" y="2438400"/>
            <a:ext cx="26987" cy="41275"/>
          </a:xfrm>
          <a:custGeom>
            <a:avLst/>
            <a:gdLst/>
            <a:ahLst/>
            <a:cxnLst>
              <a:cxn ang="0">
                <a:pos x="0" y="25"/>
              </a:cxn>
              <a:cxn ang="0">
                <a:pos x="16" y="0"/>
              </a:cxn>
            </a:cxnLst>
            <a:rect l="0" t="0" r="r" b="b"/>
            <a:pathLst>
              <a:path w="17" h="26">
                <a:moveTo>
                  <a:pt x="0" y="25"/>
                </a:moveTo>
                <a:lnTo>
                  <a:pt x="16"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9253" name="Rectangle 37"/>
          <p:cNvSpPr>
            <a:spLocks noChangeArrowheads="1"/>
          </p:cNvSpPr>
          <p:nvPr/>
        </p:nvSpPr>
        <p:spPr bwMode="auto">
          <a:xfrm>
            <a:off x="1348670" y="1414463"/>
            <a:ext cx="1018998" cy="33586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1800" b="1" dirty="0">
                <a:effectLst>
                  <a:outerShdw blurRad="38100" dist="38100" dir="2700000" algn="tl">
                    <a:srgbClr val="C0C0C0"/>
                  </a:outerShdw>
                </a:effectLst>
                <a:latin typeface="Calibri" pitchFamily="34" charset="0"/>
                <a:cs typeface="Calibri" pitchFamily="34" charset="0"/>
              </a:rPr>
              <a:t>Plaintext</a:t>
            </a:r>
            <a:endParaRPr lang="en-US" sz="1700" b="1" dirty="0">
              <a:effectLst>
                <a:outerShdw blurRad="38100" dist="38100" dir="2700000" algn="tl">
                  <a:srgbClr val="C0C0C0"/>
                </a:outerShdw>
              </a:effectLst>
              <a:latin typeface="Calibri" pitchFamily="34" charset="0"/>
              <a:cs typeface="Calibri" pitchFamily="34" charset="0"/>
            </a:endParaRPr>
          </a:p>
        </p:txBody>
      </p:sp>
      <p:sp>
        <p:nvSpPr>
          <p:cNvPr id="9254" name="Rectangle 38"/>
          <p:cNvSpPr>
            <a:spLocks noChangeArrowheads="1"/>
          </p:cNvSpPr>
          <p:nvPr/>
        </p:nvSpPr>
        <p:spPr bwMode="auto">
          <a:xfrm>
            <a:off x="3969928" y="1325563"/>
            <a:ext cx="1397819" cy="33586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1800" b="1" dirty="0">
                <a:effectLst>
                  <a:outerShdw blurRad="38100" dist="38100" dir="2700000" algn="tl">
                    <a:srgbClr val="C0C0C0"/>
                  </a:outerShdw>
                </a:effectLst>
                <a:latin typeface="Calibri" pitchFamily="34" charset="0"/>
                <a:cs typeface="Calibri" pitchFamily="34" charset="0"/>
              </a:rPr>
              <a:t>Common</a:t>
            </a:r>
            <a:r>
              <a:rPr lang="en-US" sz="1700" b="1" dirty="0">
                <a:effectLst>
                  <a:outerShdw blurRad="38100" dist="38100" dir="2700000" algn="tl">
                    <a:srgbClr val="C0C0C0"/>
                  </a:outerShdw>
                </a:effectLst>
                <a:latin typeface="Calibri" pitchFamily="34" charset="0"/>
                <a:cs typeface="Calibri" pitchFamily="34" charset="0"/>
              </a:rPr>
              <a:t> key</a:t>
            </a:r>
          </a:p>
        </p:txBody>
      </p:sp>
      <p:sp>
        <p:nvSpPr>
          <p:cNvPr id="9255" name="Rectangle 39"/>
          <p:cNvSpPr>
            <a:spLocks noChangeArrowheads="1"/>
          </p:cNvSpPr>
          <p:nvPr/>
        </p:nvSpPr>
        <p:spPr bwMode="auto">
          <a:xfrm>
            <a:off x="3960710" y="2776538"/>
            <a:ext cx="1170192" cy="33586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1800" b="1" dirty="0">
                <a:effectLst>
                  <a:outerShdw blurRad="38100" dist="38100" dir="2700000" algn="tl">
                    <a:srgbClr val="C0C0C0"/>
                  </a:outerShdw>
                </a:effectLst>
                <a:latin typeface="Calibri" pitchFamily="34" charset="0"/>
                <a:cs typeface="Calibri" pitchFamily="34" charset="0"/>
              </a:rPr>
              <a:t>Ciphertext</a:t>
            </a:r>
            <a:endParaRPr lang="en-US" sz="1700" b="1" dirty="0">
              <a:effectLst>
                <a:outerShdw blurRad="38100" dist="38100" dir="2700000" algn="tl">
                  <a:srgbClr val="C0C0C0"/>
                </a:outerShdw>
              </a:effectLst>
              <a:latin typeface="Calibri" pitchFamily="34" charset="0"/>
              <a:cs typeface="Calibri" pitchFamily="34" charset="0"/>
            </a:endParaRPr>
          </a:p>
        </p:txBody>
      </p:sp>
      <p:sp>
        <p:nvSpPr>
          <p:cNvPr id="9256" name="Rectangle 40"/>
          <p:cNvSpPr>
            <a:spLocks noChangeArrowheads="1"/>
          </p:cNvSpPr>
          <p:nvPr/>
        </p:nvSpPr>
        <p:spPr bwMode="auto">
          <a:xfrm>
            <a:off x="4588673" y="3914775"/>
            <a:ext cx="1476366" cy="33586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1800" b="1" dirty="0">
                <a:effectLst>
                  <a:outerShdw blurRad="38100" dist="38100" dir="2700000" algn="tl">
                    <a:srgbClr val="C0C0C0"/>
                  </a:outerShdw>
                </a:effectLst>
                <a:latin typeface="Calibri" pitchFamily="34" charset="0"/>
                <a:cs typeface="Calibri" pitchFamily="34" charset="0"/>
              </a:rPr>
              <a:t>Eavesdropper</a:t>
            </a:r>
            <a:endParaRPr lang="en-US" sz="1700" b="1" dirty="0">
              <a:effectLst>
                <a:outerShdw blurRad="38100" dist="38100" dir="2700000" algn="tl">
                  <a:srgbClr val="C0C0C0"/>
                </a:outerShdw>
              </a:effectLst>
              <a:latin typeface="Calibri" pitchFamily="34" charset="0"/>
              <a:cs typeface="Calibri" pitchFamily="34" charset="0"/>
            </a:endParaRPr>
          </a:p>
        </p:txBody>
      </p:sp>
      <p:sp>
        <p:nvSpPr>
          <p:cNvPr id="9257" name="Rectangle 41"/>
          <p:cNvSpPr>
            <a:spLocks noChangeArrowheads="1"/>
          </p:cNvSpPr>
          <p:nvPr/>
        </p:nvSpPr>
        <p:spPr bwMode="auto">
          <a:xfrm>
            <a:off x="1320988" y="2962275"/>
            <a:ext cx="453650" cy="585159"/>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3600" b="1" dirty="0">
                <a:effectLst>
                  <a:outerShdw blurRad="38100" dist="38100" dir="2700000" algn="tl">
                    <a:srgbClr val="C0C0C0"/>
                  </a:outerShdw>
                </a:effectLst>
                <a:latin typeface="Calibri" pitchFamily="34" charset="0"/>
                <a:cs typeface="Calibri" pitchFamily="34" charset="0"/>
              </a:rPr>
              <a:t>A</a:t>
            </a:r>
          </a:p>
        </p:txBody>
      </p:sp>
      <p:sp>
        <p:nvSpPr>
          <p:cNvPr id="9258" name="Rectangle 42"/>
          <p:cNvSpPr>
            <a:spLocks noChangeArrowheads="1"/>
          </p:cNvSpPr>
          <p:nvPr/>
        </p:nvSpPr>
        <p:spPr bwMode="auto">
          <a:xfrm>
            <a:off x="6795383" y="1490663"/>
            <a:ext cx="1018998" cy="33586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1800" b="1" dirty="0">
                <a:effectLst>
                  <a:outerShdw blurRad="38100" dist="38100" dir="2700000" algn="tl">
                    <a:srgbClr val="C0C0C0"/>
                  </a:outerShdw>
                </a:effectLst>
                <a:latin typeface="Calibri" pitchFamily="34" charset="0"/>
                <a:cs typeface="Calibri" pitchFamily="34" charset="0"/>
              </a:rPr>
              <a:t>Plaintext</a:t>
            </a:r>
            <a:endParaRPr lang="en-US" sz="1700" b="1" dirty="0">
              <a:effectLst>
                <a:outerShdw blurRad="38100" dist="38100" dir="2700000" algn="tl">
                  <a:srgbClr val="C0C0C0"/>
                </a:outerShdw>
              </a:effectLst>
              <a:latin typeface="Calibri" pitchFamily="34" charset="0"/>
              <a:cs typeface="Calibri" pitchFamily="34" charset="0"/>
            </a:endParaRPr>
          </a:p>
        </p:txBody>
      </p:sp>
      <p:sp>
        <p:nvSpPr>
          <p:cNvPr id="9259" name="Rectangle 43"/>
          <p:cNvSpPr>
            <a:spLocks noChangeArrowheads="1"/>
          </p:cNvSpPr>
          <p:nvPr/>
        </p:nvSpPr>
        <p:spPr bwMode="auto">
          <a:xfrm>
            <a:off x="7239296" y="2990850"/>
            <a:ext cx="431207" cy="585159"/>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3600" b="1" dirty="0">
                <a:effectLst>
                  <a:outerShdw blurRad="38100" dist="38100" dir="2700000" algn="tl">
                    <a:srgbClr val="C0C0C0"/>
                  </a:outerShdw>
                </a:effectLst>
                <a:latin typeface="Calibri" pitchFamily="34" charset="0"/>
                <a:cs typeface="Calibri" pitchFamily="34" charset="0"/>
              </a:rPr>
              <a:t>B</a:t>
            </a:r>
          </a:p>
        </p:txBody>
      </p:sp>
      <p:sp>
        <p:nvSpPr>
          <p:cNvPr id="9260" name="Freeform 44"/>
          <p:cNvSpPr>
            <a:spLocks/>
          </p:cNvSpPr>
          <p:nvPr/>
        </p:nvSpPr>
        <p:spPr bwMode="auto">
          <a:xfrm>
            <a:off x="6951663" y="1833563"/>
            <a:ext cx="588962" cy="827087"/>
          </a:xfrm>
          <a:custGeom>
            <a:avLst/>
            <a:gdLst/>
            <a:ahLst/>
            <a:cxnLst>
              <a:cxn ang="0">
                <a:pos x="0" y="0"/>
              </a:cxn>
              <a:cxn ang="0">
                <a:pos x="0" y="520"/>
              </a:cxn>
              <a:cxn ang="0">
                <a:pos x="370" y="520"/>
              </a:cxn>
              <a:cxn ang="0">
                <a:pos x="370" y="119"/>
              </a:cxn>
              <a:cxn ang="0">
                <a:pos x="250" y="0"/>
              </a:cxn>
              <a:cxn ang="0">
                <a:pos x="0" y="0"/>
              </a:cxn>
            </a:cxnLst>
            <a:rect l="0" t="0" r="r" b="b"/>
            <a:pathLst>
              <a:path w="371" h="521">
                <a:moveTo>
                  <a:pt x="0" y="0"/>
                </a:moveTo>
                <a:lnTo>
                  <a:pt x="0" y="520"/>
                </a:lnTo>
                <a:lnTo>
                  <a:pt x="370" y="520"/>
                </a:lnTo>
                <a:lnTo>
                  <a:pt x="370" y="119"/>
                </a:lnTo>
                <a:lnTo>
                  <a:pt x="250" y="0"/>
                </a:lnTo>
                <a:lnTo>
                  <a:pt x="0" y="0"/>
                </a:lnTo>
              </a:path>
            </a:pathLst>
          </a:custGeom>
          <a:solidFill>
            <a:srgbClr val="DADADA"/>
          </a:solidFill>
          <a:ln w="12700" cap="rnd" cmpd="sng">
            <a:solidFill>
              <a:schemeClr val="tx1"/>
            </a:solidFill>
            <a:prstDash val="solid"/>
            <a:round/>
            <a:headEnd/>
            <a:tailEnd/>
          </a:ln>
          <a:effectLst>
            <a:outerShdw dist="35921" dir="2700000" algn="ctr" rotWithShape="0">
              <a:schemeClr val="bg2"/>
            </a:outerShdw>
          </a:effectLst>
        </p:spPr>
        <p:txBody>
          <a:bodyPr/>
          <a:lstStyle/>
          <a:p>
            <a:endParaRPr lang="en-US"/>
          </a:p>
        </p:txBody>
      </p:sp>
      <p:sp>
        <p:nvSpPr>
          <p:cNvPr id="9261" name="Freeform 45"/>
          <p:cNvSpPr>
            <a:spLocks/>
          </p:cNvSpPr>
          <p:nvPr/>
        </p:nvSpPr>
        <p:spPr bwMode="auto">
          <a:xfrm>
            <a:off x="7356475" y="1839913"/>
            <a:ext cx="204788" cy="204787"/>
          </a:xfrm>
          <a:custGeom>
            <a:avLst/>
            <a:gdLst/>
            <a:ahLst/>
            <a:cxnLst>
              <a:cxn ang="0">
                <a:pos x="0" y="0"/>
              </a:cxn>
              <a:cxn ang="0">
                <a:pos x="0" y="128"/>
              </a:cxn>
              <a:cxn ang="0">
                <a:pos x="128" y="128"/>
              </a:cxn>
              <a:cxn ang="0">
                <a:pos x="0" y="0"/>
              </a:cxn>
            </a:cxnLst>
            <a:rect l="0" t="0" r="r" b="b"/>
            <a:pathLst>
              <a:path w="129" h="129">
                <a:moveTo>
                  <a:pt x="0" y="0"/>
                </a:moveTo>
                <a:lnTo>
                  <a:pt x="0" y="128"/>
                </a:lnTo>
                <a:lnTo>
                  <a:pt x="128" y="128"/>
                </a:lnTo>
                <a:lnTo>
                  <a:pt x="0" y="0"/>
                </a:lnTo>
              </a:path>
            </a:pathLst>
          </a:custGeom>
          <a:solidFill>
            <a:schemeClr val="tx1"/>
          </a:solidFill>
          <a:ln w="12700" cap="rnd" cmpd="sng">
            <a:solidFill>
              <a:srgbClr val="000000"/>
            </a:solidFill>
            <a:prstDash val="solid"/>
            <a:round/>
            <a:headEnd/>
            <a:tailEnd/>
          </a:ln>
          <a:effectLst/>
        </p:spPr>
        <p:txBody>
          <a:bodyPr/>
          <a:lstStyle/>
          <a:p>
            <a:endParaRPr lang="en-US"/>
          </a:p>
        </p:txBody>
      </p:sp>
      <p:sp>
        <p:nvSpPr>
          <p:cNvPr id="9262" name="Freeform 46"/>
          <p:cNvSpPr>
            <a:spLocks/>
          </p:cNvSpPr>
          <p:nvPr/>
        </p:nvSpPr>
        <p:spPr bwMode="auto">
          <a:xfrm>
            <a:off x="1546225" y="1833563"/>
            <a:ext cx="588963" cy="827087"/>
          </a:xfrm>
          <a:custGeom>
            <a:avLst/>
            <a:gdLst/>
            <a:ahLst/>
            <a:cxnLst>
              <a:cxn ang="0">
                <a:pos x="0" y="0"/>
              </a:cxn>
              <a:cxn ang="0">
                <a:pos x="0" y="520"/>
              </a:cxn>
              <a:cxn ang="0">
                <a:pos x="370" y="520"/>
              </a:cxn>
              <a:cxn ang="0">
                <a:pos x="370" y="119"/>
              </a:cxn>
              <a:cxn ang="0">
                <a:pos x="250" y="0"/>
              </a:cxn>
              <a:cxn ang="0">
                <a:pos x="0" y="0"/>
              </a:cxn>
            </a:cxnLst>
            <a:rect l="0" t="0" r="r" b="b"/>
            <a:pathLst>
              <a:path w="371" h="521">
                <a:moveTo>
                  <a:pt x="0" y="0"/>
                </a:moveTo>
                <a:lnTo>
                  <a:pt x="0" y="520"/>
                </a:lnTo>
                <a:lnTo>
                  <a:pt x="370" y="520"/>
                </a:lnTo>
                <a:lnTo>
                  <a:pt x="370" y="119"/>
                </a:lnTo>
                <a:lnTo>
                  <a:pt x="250" y="0"/>
                </a:lnTo>
                <a:lnTo>
                  <a:pt x="0" y="0"/>
                </a:lnTo>
              </a:path>
            </a:pathLst>
          </a:custGeom>
          <a:solidFill>
            <a:srgbClr val="DADADA"/>
          </a:solidFill>
          <a:ln w="12700" cap="rnd" cmpd="sng">
            <a:solidFill>
              <a:schemeClr val="tx1"/>
            </a:solidFill>
            <a:prstDash val="solid"/>
            <a:round/>
            <a:headEnd/>
            <a:tailEnd/>
          </a:ln>
          <a:effectLst>
            <a:outerShdw dist="35921" dir="2700000" algn="ctr" rotWithShape="0">
              <a:schemeClr val="bg2"/>
            </a:outerShdw>
          </a:effectLst>
        </p:spPr>
        <p:txBody>
          <a:bodyPr/>
          <a:lstStyle/>
          <a:p>
            <a:endParaRPr lang="en-US"/>
          </a:p>
        </p:txBody>
      </p:sp>
      <p:sp>
        <p:nvSpPr>
          <p:cNvPr id="9263" name="Freeform 47"/>
          <p:cNvSpPr>
            <a:spLocks/>
          </p:cNvSpPr>
          <p:nvPr/>
        </p:nvSpPr>
        <p:spPr bwMode="auto">
          <a:xfrm>
            <a:off x="1949450" y="1839913"/>
            <a:ext cx="206375" cy="204787"/>
          </a:xfrm>
          <a:custGeom>
            <a:avLst/>
            <a:gdLst/>
            <a:ahLst/>
            <a:cxnLst>
              <a:cxn ang="0">
                <a:pos x="0" y="0"/>
              </a:cxn>
              <a:cxn ang="0">
                <a:pos x="0" y="128"/>
              </a:cxn>
              <a:cxn ang="0">
                <a:pos x="129" y="128"/>
              </a:cxn>
              <a:cxn ang="0">
                <a:pos x="0" y="0"/>
              </a:cxn>
            </a:cxnLst>
            <a:rect l="0" t="0" r="r" b="b"/>
            <a:pathLst>
              <a:path w="130" h="129">
                <a:moveTo>
                  <a:pt x="0" y="0"/>
                </a:moveTo>
                <a:lnTo>
                  <a:pt x="0" y="128"/>
                </a:lnTo>
                <a:lnTo>
                  <a:pt x="129" y="128"/>
                </a:lnTo>
                <a:lnTo>
                  <a:pt x="0" y="0"/>
                </a:lnTo>
              </a:path>
            </a:pathLst>
          </a:custGeom>
          <a:solidFill>
            <a:schemeClr val="tx1"/>
          </a:solidFill>
          <a:ln w="12700" cap="rnd" cmpd="sng">
            <a:solidFill>
              <a:srgbClr val="000000"/>
            </a:solidFill>
            <a:prstDash val="solid"/>
            <a:round/>
            <a:headEnd/>
            <a:tailEnd/>
          </a:ln>
          <a:effectLst/>
        </p:spPr>
        <p:txBody>
          <a:bodyPr/>
          <a:lstStyle/>
          <a:p>
            <a:endParaRPr lang="en-US"/>
          </a:p>
        </p:txBody>
      </p:sp>
      <p:grpSp>
        <p:nvGrpSpPr>
          <p:cNvPr id="2" name="Group 58"/>
          <p:cNvGrpSpPr>
            <a:grpSpLocks/>
          </p:cNvGrpSpPr>
          <p:nvPr/>
        </p:nvGrpSpPr>
        <p:grpSpPr bwMode="auto">
          <a:xfrm>
            <a:off x="4570413" y="4313238"/>
            <a:ext cx="1155700" cy="965200"/>
            <a:chOff x="2879" y="2717"/>
            <a:chExt cx="728" cy="608"/>
          </a:xfrm>
        </p:grpSpPr>
        <p:grpSp>
          <p:nvGrpSpPr>
            <p:cNvPr id="3" name="Group 50"/>
            <p:cNvGrpSpPr>
              <a:grpSpLocks/>
            </p:cNvGrpSpPr>
            <p:nvPr/>
          </p:nvGrpSpPr>
          <p:grpSpPr bwMode="auto">
            <a:xfrm>
              <a:off x="3510" y="3077"/>
              <a:ext cx="54" cy="135"/>
              <a:chOff x="3510" y="3077"/>
              <a:chExt cx="54" cy="135"/>
            </a:xfrm>
          </p:grpSpPr>
          <p:sp>
            <p:nvSpPr>
              <p:cNvPr id="9264" name="Freeform 48"/>
              <p:cNvSpPr>
                <a:spLocks/>
              </p:cNvSpPr>
              <p:nvPr/>
            </p:nvSpPr>
            <p:spPr bwMode="auto">
              <a:xfrm>
                <a:off x="3511" y="3079"/>
                <a:ext cx="53" cy="133"/>
              </a:xfrm>
              <a:custGeom>
                <a:avLst/>
                <a:gdLst/>
                <a:ahLst/>
                <a:cxnLst>
                  <a:cxn ang="0">
                    <a:pos x="0" y="0"/>
                  </a:cxn>
                  <a:cxn ang="0">
                    <a:pos x="1" y="8"/>
                  </a:cxn>
                  <a:cxn ang="0">
                    <a:pos x="4" y="15"/>
                  </a:cxn>
                  <a:cxn ang="0">
                    <a:pos x="9" y="21"/>
                  </a:cxn>
                  <a:cxn ang="0">
                    <a:pos x="15" y="25"/>
                  </a:cxn>
                  <a:cxn ang="0">
                    <a:pos x="24" y="28"/>
                  </a:cxn>
                  <a:cxn ang="0">
                    <a:pos x="30" y="32"/>
                  </a:cxn>
                  <a:cxn ang="0">
                    <a:pos x="36" y="40"/>
                  </a:cxn>
                  <a:cxn ang="0">
                    <a:pos x="41" y="50"/>
                  </a:cxn>
                  <a:cxn ang="0">
                    <a:pos x="43" y="58"/>
                  </a:cxn>
                  <a:cxn ang="0">
                    <a:pos x="42" y="66"/>
                  </a:cxn>
                  <a:cxn ang="0">
                    <a:pos x="36" y="72"/>
                  </a:cxn>
                  <a:cxn ang="0">
                    <a:pos x="31" y="77"/>
                  </a:cxn>
                  <a:cxn ang="0">
                    <a:pos x="27" y="84"/>
                  </a:cxn>
                  <a:cxn ang="0">
                    <a:pos x="24" y="91"/>
                  </a:cxn>
                  <a:cxn ang="0">
                    <a:pos x="24" y="100"/>
                  </a:cxn>
                  <a:cxn ang="0">
                    <a:pos x="26" y="108"/>
                  </a:cxn>
                  <a:cxn ang="0">
                    <a:pos x="29" y="114"/>
                  </a:cxn>
                  <a:cxn ang="0">
                    <a:pos x="37" y="121"/>
                  </a:cxn>
                  <a:cxn ang="0">
                    <a:pos x="43" y="126"/>
                  </a:cxn>
                  <a:cxn ang="0">
                    <a:pos x="52" y="132"/>
                  </a:cxn>
                </a:cxnLst>
                <a:rect l="0" t="0" r="r" b="b"/>
                <a:pathLst>
                  <a:path w="53" h="133">
                    <a:moveTo>
                      <a:pt x="0" y="0"/>
                    </a:moveTo>
                    <a:lnTo>
                      <a:pt x="1" y="8"/>
                    </a:lnTo>
                    <a:lnTo>
                      <a:pt x="4" y="15"/>
                    </a:lnTo>
                    <a:lnTo>
                      <a:pt x="9" y="21"/>
                    </a:lnTo>
                    <a:lnTo>
                      <a:pt x="15" y="25"/>
                    </a:lnTo>
                    <a:lnTo>
                      <a:pt x="24" y="28"/>
                    </a:lnTo>
                    <a:lnTo>
                      <a:pt x="30" y="32"/>
                    </a:lnTo>
                    <a:lnTo>
                      <a:pt x="36" y="40"/>
                    </a:lnTo>
                    <a:lnTo>
                      <a:pt x="41" y="50"/>
                    </a:lnTo>
                    <a:lnTo>
                      <a:pt x="43" y="58"/>
                    </a:lnTo>
                    <a:lnTo>
                      <a:pt x="42" y="66"/>
                    </a:lnTo>
                    <a:lnTo>
                      <a:pt x="36" y="72"/>
                    </a:lnTo>
                    <a:lnTo>
                      <a:pt x="31" y="77"/>
                    </a:lnTo>
                    <a:lnTo>
                      <a:pt x="27" y="84"/>
                    </a:lnTo>
                    <a:lnTo>
                      <a:pt x="24" y="91"/>
                    </a:lnTo>
                    <a:lnTo>
                      <a:pt x="24" y="100"/>
                    </a:lnTo>
                    <a:lnTo>
                      <a:pt x="26" y="108"/>
                    </a:lnTo>
                    <a:lnTo>
                      <a:pt x="29" y="114"/>
                    </a:lnTo>
                    <a:lnTo>
                      <a:pt x="37" y="121"/>
                    </a:lnTo>
                    <a:lnTo>
                      <a:pt x="43" y="126"/>
                    </a:lnTo>
                    <a:lnTo>
                      <a:pt x="52" y="132"/>
                    </a:lnTo>
                  </a:path>
                </a:pathLst>
              </a:custGeom>
              <a:noFill/>
              <a:ln w="12700" cap="rnd" cmpd="sng">
                <a:solidFill>
                  <a:schemeClr val="tx1"/>
                </a:solidFill>
                <a:prstDash val="solid"/>
                <a:round/>
                <a:headEnd type="none" w="sm" len="sm"/>
                <a:tailEnd type="none" w="sm" len="sm"/>
              </a:ln>
              <a:effectLst/>
            </p:spPr>
            <p:txBody>
              <a:bodyPr/>
              <a:lstStyle/>
              <a:p>
                <a:endParaRPr lang="en-US"/>
              </a:p>
            </p:txBody>
          </p:sp>
          <p:sp>
            <p:nvSpPr>
              <p:cNvPr id="9265" name="Oval 49"/>
              <p:cNvSpPr>
                <a:spLocks noChangeArrowheads="1"/>
              </p:cNvSpPr>
              <p:nvPr/>
            </p:nvSpPr>
            <p:spPr bwMode="auto">
              <a:xfrm>
                <a:off x="3510" y="3077"/>
                <a:ext cx="8" cy="8"/>
              </a:xfrm>
              <a:prstGeom prst="ellipse">
                <a:avLst/>
              </a:prstGeom>
              <a:solidFill>
                <a:srgbClr val="000000"/>
              </a:solidFill>
              <a:ln w="12700">
                <a:solidFill>
                  <a:schemeClr val="tx1"/>
                </a:solidFill>
                <a:round/>
                <a:headEnd/>
                <a:tailEnd/>
              </a:ln>
              <a:effectLst/>
            </p:spPr>
            <p:txBody>
              <a:bodyPr wrap="none" anchor="ctr"/>
              <a:lstStyle/>
              <a:p>
                <a:endParaRPr lang="en-US"/>
              </a:p>
            </p:txBody>
          </p:sp>
        </p:grpSp>
        <p:sp>
          <p:nvSpPr>
            <p:cNvPr id="9267" name="Freeform 51"/>
            <p:cNvSpPr>
              <a:spLocks/>
            </p:cNvSpPr>
            <p:nvPr/>
          </p:nvSpPr>
          <p:spPr bwMode="auto">
            <a:xfrm>
              <a:off x="3255" y="2796"/>
              <a:ext cx="352" cy="317"/>
            </a:xfrm>
            <a:custGeom>
              <a:avLst/>
              <a:gdLst/>
              <a:ahLst/>
              <a:cxnLst>
                <a:cxn ang="0">
                  <a:pos x="66" y="63"/>
                </a:cxn>
                <a:cxn ang="0">
                  <a:pos x="73" y="42"/>
                </a:cxn>
                <a:cxn ang="0">
                  <a:pos x="80" y="29"/>
                </a:cxn>
                <a:cxn ang="0">
                  <a:pos x="81" y="24"/>
                </a:cxn>
                <a:cxn ang="0">
                  <a:pos x="85" y="21"/>
                </a:cxn>
                <a:cxn ang="0">
                  <a:pos x="87" y="18"/>
                </a:cxn>
                <a:cxn ang="0">
                  <a:pos x="90" y="18"/>
                </a:cxn>
                <a:cxn ang="0">
                  <a:pos x="134" y="10"/>
                </a:cxn>
                <a:cxn ang="0">
                  <a:pos x="182" y="2"/>
                </a:cxn>
                <a:cxn ang="0">
                  <a:pos x="225" y="0"/>
                </a:cxn>
                <a:cxn ang="0">
                  <a:pos x="249" y="0"/>
                </a:cxn>
                <a:cxn ang="0">
                  <a:pos x="301" y="2"/>
                </a:cxn>
                <a:cxn ang="0">
                  <a:pos x="338" y="4"/>
                </a:cxn>
                <a:cxn ang="0">
                  <a:pos x="343" y="4"/>
                </a:cxn>
                <a:cxn ang="0">
                  <a:pos x="347" y="5"/>
                </a:cxn>
                <a:cxn ang="0">
                  <a:pos x="349" y="7"/>
                </a:cxn>
                <a:cxn ang="0">
                  <a:pos x="351" y="9"/>
                </a:cxn>
                <a:cxn ang="0">
                  <a:pos x="351" y="12"/>
                </a:cxn>
                <a:cxn ang="0">
                  <a:pos x="349" y="21"/>
                </a:cxn>
                <a:cxn ang="0">
                  <a:pos x="342" y="49"/>
                </a:cxn>
                <a:cxn ang="0">
                  <a:pos x="336" y="71"/>
                </a:cxn>
                <a:cxn ang="0">
                  <a:pos x="324" y="118"/>
                </a:cxn>
                <a:cxn ang="0">
                  <a:pos x="317" y="148"/>
                </a:cxn>
                <a:cxn ang="0">
                  <a:pos x="296" y="216"/>
                </a:cxn>
                <a:cxn ang="0">
                  <a:pos x="276" y="272"/>
                </a:cxn>
                <a:cxn ang="0">
                  <a:pos x="272" y="283"/>
                </a:cxn>
                <a:cxn ang="0">
                  <a:pos x="270" y="288"/>
                </a:cxn>
                <a:cxn ang="0">
                  <a:pos x="267" y="294"/>
                </a:cxn>
                <a:cxn ang="0">
                  <a:pos x="265" y="298"/>
                </a:cxn>
                <a:cxn ang="0">
                  <a:pos x="262" y="301"/>
                </a:cxn>
                <a:cxn ang="0">
                  <a:pos x="258" y="303"/>
                </a:cxn>
                <a:cxn ang="0">
                  <a:pos x="252" y="304"/>
                </a:cxn>
                <a:cxn ang="0">
                  <a:pos x="239" y="305"/>
                </a:cxn>
                <a:cxn ang="0">
                  <a:pos x="219" y="305"/>
                </a:cxn>
                <a:cxn ang="0">
                  <a:pos x="203" y="307"/>
                </a:cxn>
                <a:cxn ang="0">
                  <a:pos x="180" y="311"/>
                </a:cxn>
                <a:cxn ang="0">
                  <a:pos x="158" y="314"/>
                </a:cxn>
                <a:cxn ang="0">
                  <a:pos x="143" y="316"/>
                </a:cxn>
                <a:cxn ang="0">
                  <a:pos x="123" y="316"/>
                </a:cxn>
                <a:cxn ang="0">
                  <a:pos x="118" y="314"/>
                </a:cxn>
                <a:cxn ang="0">
                  <a:pos x="11" y="250"/>
                </a:cxn>
                <a:cxn ang="0">
                  <a:pos x="5" y="246"/>
                </a:cxn>
                <a:cxn ang="0">
                  <a:pos x="1" y="242"/>
                </a:cxn>
                <a:cxn ang="0">
                  <a:pos x="0" y="238"/>
                </a:cxn>
                <a:cxn ang="0">
                  <a:pos x="0" y="232"/>
                </a:cxn>
                <a:cxn ang="0">
                  <a:pos x="1" y="226"/>
                </a:cxn>
                <a:cxn ang="0">
                  <a:pos x="32" y="149"/>
                </a:cxn>
                <a:cxn ang="0">
                  <a:pos x="52" y="100"/>
                </a:cxn>
                <a:cxn ang="0">
                  <a:pos x="66" y="63"/>
                </a:cxn>
              </a:cxnLst>
              <a:rect l="0" t="0" r="r" b="b"/>
              <a:pathLst>
                <a:path w="352" h="317">
                  <a:moveTo>
                    <a:pt x="66" y="63"/>
                  </a:moveTo>
                  <a:lnTo>
                    <a:pt x="73" y="42"/>
                  </a:lnTo>
                  <a:lnTo>
                    <a:pt x="80" y="29"/>
                  </a:lnTo>
                  <a:lnTo>
                    <a:pt x="81" y="24"/>
                  </a:lnTo>
                  <a:lnTo>
                    <a:pt x="85" y="21"/>
                  </a:lnTo>
                  <a:lnTo>
                    <a:pt x="87" y="18"/>
                  </a:lnTo>
                  <a:lnTo>
                    <a:pt x="90" y="18"/>
                  </a:lnTo>
                  <a:lnTo>
                    <a:pt x="134" y="10"/>
                  </a:lnTo>
                  <a:lnTo>
                    <a:pt x="182" y="2"/>
                  </a:lnTo>
                  <a:lnTo>
                    <a:pt x="225" y="0"/>
                  </a:lnTo>
                  <a:lnTo>
                    <a:pt x="249" y="0"/>
                  </a:lnTo>
                  <a:lnTo>
                    <a:pt x="301" y="2"/>
                  </a:lnTo>
                  <a:lnTo>
                    <a:pt x="338" y="4"/>
                  </a:lnTo>
                  <a:lnTo>
                    <a:pt x="343" y="4"/>
                  </a:lnTo>
                  <a:lnTo>
                    <a:pt x="347" y="5"/>
                  </a:lnTo>
                  <a:lnTo>
                    <a:pt x="349" y="7"/>
                  </a:lnTo>
                  <a:lnTo>
                    <a:pt x="351" y="9"/>
                  </a:lnTo>
                  <a:lnTo>
                    <a:pt x="351" y="12"/>
                  </a:lnTo>
                  <a:lnTo>
                    <a:pt x="349" y="21"/>
                  </a:lnTo>
                  <a:lnTo>
                    <a:pt x="342" y="49"/>
                  </a:lnTo>
                  <a:lnTo>
                    <a:pt x="336" y="71"/>
                  </a:lnTo>
                  <a:lnTo>
                    <a:pt x="324" y="118"/>
                  </a:lnTo>
                  <a:lnTo>
                    <a:pt x="317" y="148"/>
                  </a:lnTo>
                  <a:lnTo>
                    <a:pt x="296" y="216"/>
                  </a:lnTo>
                  <a:lnTo>
                    <a:pt x="276" y="272"/>
                  </a:lnTo>
                  <a:lnTo>
                    <a:pt x="272" y="283"/>
                  </a:lnTo>
                  <a:lnTo>
                    <a:pt x="270" y="288"/>
                  </a:lnTo>
                  <a:lnTo>
                    <a:pt x="267" y="294"/>
                  </a:lnTo>
                  <a:lnTo>
                    <a:pt x="265" y="298"/>
                  </a:lnTo>
                  <a:lnTo>
                    <a:pt x="262" y="301"/>
                  </a:lnTo>
                  <a:lnTo>
                    <a:pt x="258" y="303"/>
                  </a:lnTo>
                  <a:lnTo>
                    <a:pt x="252" y="304"/>
                  </a:lnTo>
                  <a:lnTo>
                    <a:pt x="239" y="305"/>
                  </a:lnTo>
                  <a:lnTo>
                    <a:pt x="219" y="305"/>
                  </a:lnTo>
                  <a:lnTo>
                    <a:pt x="203" y="307"/>
                  </a:lnTo>
                  <a:lnTo>
                    <a:pt x="180" y="311"/>
                  </a:lnTo>
                  <a:lnTo>
                    <a:pt x="158" y="314"/>
                  </a:lnTo>
                  <a:lnTo>
                    <a:pt x="143" y="316"/>
                  </a:lnTo>
                  <a:lnTo>
                    <a:pt x="123" y="316"/>
                  </a:lnTo>
                  <a:lnTo>
                    <a:pt x="118" y="314"/>
                  </a:lnTo>
                  <a:lnTo>
                    <a:pt x="11" y="250"/>
                  </a:lnTo>
                  <a:lnTo>
                    <a:pt x="5" y="246"/>
                  </a:lnTo>
                  <a:lnTo>
                    <a:pt x="1" y="242"/>
                  </a:lnTo>
                  <a:lnTo>
                    <a:pt x="0" y="238"/>
                  </a:lnTo>
                  <a:lnTo>
                    <a:pt x="0" y="232"/>
                  </a:lnTo>
                  <a:lnTo>
                    <a:pt x="1" y="226"/>
                  </a:lnTo>
                  <a:lnTo>
                    <a:pt x="32" y="149"/>
                  </a:lnTo>
                  <a:lnTo>
                    <a:pt x="52" y="100"/>
                  </a:lnTo>
                  <a:lnTo>
                    <a:pt x="66" y="63"/>
                  </a:lnTo>
                </a:path>
              </a:pathLst>
            </a:custGeom>
            <a:solidFill>
              <a:srgbClr val="C0C0C0"/>
            </a:solidFill>
            <a:ln w="12700" cap="rnd" cmpd="sng">
              <a:solidFill>
                <a:schemeClr val="tx1"/>
              </a:solidFill>
              <a:prstDash val="solid"/>
              <a:round/>
              <a:headEnd/>
              <a:tailEnd/>
            </a:ln>
            <a:effectLst/>
          </p:spPr>
          <p:txBody>
            <a:bodyPr/>
            <a:lstStyle/>
            <a:p>
              <a:endParaRPr lang="en-US"/>
            </a:p>
          </p:txBody>
        </p:sp>
        <p:sp>
          <p:nvSpPr>
            <p:cNvPr id="9268" name="Freeform 52"/>
            <p:cNvSpPr>
              <a:spLocks/>
            </p:cNvSpPr>
            <p:nvPr/>
          </p:nvSpPr>
          <p:spPr bwMode="auto">
            <a:xfrm>
              <a:off x="3137" y="3047"/>
              <a:ext cx="375" cy="278"/>
            </a:xfrm>
            <a:custGeom>
              <a:avLst/>
              <a:gdLst/>
              <a:ahLst/>
              <a:cxnLst>
                <a:cxn ang="0">
                  <a:pos x="374" y="276"/>
                </a:cxn>
                <a:cxn ang="0">
                  <a:pos x="374" y="132"/>
                </a:cxn>
                <a:cxn ang="0">
                  <a:pos x="369" y="18"/>
                </a:cxn>
                <a:cxn ang="0">
                  <a:pos x="178" y="0"/>
                </a:cxn>
                <a:cxn ang="0">
                  <a:pos x="5" y="16"/>
                </a:cxn>
                <a:cxn ang="0">
                  <a:pos x="4" y="57"/>
                </a:cxn>
                <a:cxn ang="0">
                  <a:pos x="0" y="275"/>
                </a:cxn>
                <a:cxn ang="0">
                  <a:pos x="38" y="275"/>
                </a:cxn>
                <a:cxn ang="0">
                  <a:pos x="38" y="77"/>
                </a:cxn>
                <a:cxn ang="0">
                  <a:pos x="113" y="72"/>
                </a:cxn>
                <a:cxn ang="0">
                  <a:pos x="339" y="72"/>
                </a:cxn>
                <a:cxn ang="0">
                  <a:pos x="342" y="277"/>
                </a:cxn>
                <a:cxn ang="0">
                  <a:pos x="374" y="276"/>
                </a:cxn>
              </a:cxnLst>
              <a:rect l="0" t="0" r="r" b="b"/>
              <a:pathLst>
                <a:path w="375" h="278">
                  <a:moveTo>
                    <a:pt x="374" y="276"/>
                  </a:moveTo>
                  <a:lnTo>
                    <a:pt x="374" y="132"/>
                  </a:lnTo>
                  <a:lnTo>
                    <a:pt x="369" y="18"/>
                  </a:lnTo>
                  <a:lnTo>
                    <a:pt x="178" y="0"/>
                  </a:lnTo>
                  <a:lnTo>
                    <a:pt x="5" y="16"/>
                  </a:lnTo>
                  <a:lnTo>
                    <a:pt x="4" y="57"/>
                  </a:lnTo>
                  <a:lnTo>
                    <a:pt x="0" y="275"/>
                  </a:lnTo>
                  <a:lnTo>
                    <a:pt x="38" y="275"/>
                  </a:lnTo>
                  <a:lnTo>
                    <a:pt x="38" y="77"/>
                  </a:lnTo>
                  <a:lnTo>
                    <a:pt x="113" y="72"/>
                  </a:lnTo>
                  <a:lnTo>
                    <a:pt x="339" y="72"/>
                  </a:lnTo>
                  <a:lnTo>
                    <a:pt x="342" y="277"/>
                  </a:lnTo>
                  <a:lnTo>
                    <a:pt x="374" y="276"/>
                  </a:lnTo>
                </a:path>
              </a:pathLst>
            </a:custGeom>
            <a:solidFill>
              <a:srgbClr val="003E00"/>
            </a:solidFill>
            <a:ln w="12700" cap="rnd" cmpd="sng">
              <a:solidFill>
                <a:schemeClr val="tx1"/>
              </a:solidFill>
              <a:prstDash val="solid"/>
              <a:round/>
              <a:headEnd/>
              <a:tailEnd/>
            </a:ln>
            <a:effectLst/>
          </p:spPr>
          <p:txBody>
            <a:bodyPr/>
            <a:lstStyle/>
            <a:p>
              <a:endParaRPr lang="en-US"/>
            </a:p>
          </p:txBody>
        </p:sp>
        <p:sp>
          <p:nvSpPr>
            <p:cNvPr id="9269" name="Freeform 53"/>
            <p:cNvSpPr>
              <a:spLocks/>
            </p:cNvSpPr>
            <p:nvPr/>
          </p:nvSpPr>
          <p:spPr bwMode="auto">
            <a:xfrm>
              <a:off x="3164" y="3045"/>
              <a:ext cx="148" cy="71"/>
            </a:xfrm>
            <a:custGeom>
              <a:avLst/>
              <a:gdLst/>
              <a:ahLst/>
              <a:cxnLst>
                <a:cxn ang="0">
                  <a:pos x="28" y="13"/>
                </a:cxn>
                <a:cxn ang="0">
                  <a:pos x="46" y="11"/>
                </a:cxn>
                <a:cxn ang="0">
                  <a:pos x="65" y="0"/>
                </a:cxn>
                <a:cxn ang="0">
                  <a:pos x="83" y="15"/>
                </a:cxn>
                <a:cxn ang="0">
                  <a:pos x="143" y="48"/>
                </a:cxn>
                <a:cxn ang="0">
                  <a:pos x="147" y="59"/>
                </a:cxn>
                <a:cxn ang="0">
                  <a:pos x="113" y="70"/>
                </a:cxn>
                <a:cxn ang="0">
                  <a:pos x="0" y="21"/>
                </a:cxn>
                <a:cxn ang="0">
                  <a:pos x="28" y="13"/>
                </a:cxn>
              </a:cxnLst>
              <a:rect l="0" t="0" r="r" b="b"/>
              <a:pathLst>
                <a:path w="148" h="71">
                  <a:moveTo>
                    <a:pt x="28" y="13"/>
                  </a:moveTo>
                  <a:lnTo>
                    <a:pt x="46" y="11"/>
                  </a:lnTo>
                  <a:lnTo>
                    <a:pt x="65" y="0"/>
                  </a:lnTo>
                  <a:lnTo>
                    <a:pt x="83" y="15"/>
                  </a:lnTo>
                  <a:lnTo>
                    <a:pt x="143" y="48"/>
                  </a:lnTo>
                  <a:lnTo>
                    <a:pt x="147" y="59"/>
                  </a:lnTo>
                  <a:lnTo>
                    <a:pt x="113" y="70"/>
                  </a:lnTo>
                  <a:lnTo>
                    <a:pt x="0" y="21"/>
                  </a:lnTo>
                  <a:lnTo>
                    <a:pt x="28" y="13"/>
                  </a:lnTo>
                </a:path>
              </a:pathLst>
            </a:custGeom>
            <a:solidFill>
              <a:srgbClr val="C0C0C0"/>
            </a:solidFill>
            <a:ln w="12700" cap="rnd" cmpd="sng">
              <a:solidFill>
                <a:schemeClr val="tx1"/>
              </a:solidFill>
              <a:prstDash val="solid"/>
              <a:round/>
              <a:headEnd/>
              <a:tailEnd/>
            </a:ln>
            <a:effectLst/>
          </p:spPr>
          <p:txBody>
            <a:bodyPr/>
            <a:lstStyle/>
            <a:p>
              <a:endParaRPr lang="en-US"/>
            </a:p>
          </p:txBody>
        </p:sp>
        <p:sp>
          <p:nvSpPr>
            <p:cNvPr id="9270" name="Freeform 54"/>
            <p:cNvSpPr>
              <a:spLocks/>
            </p:cNvSpPr>
            <p:nvPr/>
          </p:nvSpPr>
          <p:spPr bwMode="auto">
            <a:xfrm>
              <a:off x="3289" y="2818"/>
              <a:ext cx="198" cy="221"/>
            </a:xfrm>
            <a:custGeom>
              <a:avLst/>
              <a:gdLst/>
              <a:ahLst/>
              <a:cxnLst>
                <a:cxn ang="0">
                  <a:pos x="44" y="64"/>
                </a:cxn>
                <a:cxn ang="0">
                  <a:pos x="59" y="33"/>
                </a:cxn>
                <a:cxn ang="0">
                  <a:pos x="71" y="5"/>
                </a:cxn>
                <a:cxn ang="0">
                  <a:pos x="74" y="4"/>
                </a:cxn>
                <a:cxn ang="0">
                  <a:pos x="75" y="3"/>
                </a:cxn>
                <a:cxn ang="0">
                  <a:pos x="79" y="3"/>
                </a:cxn>
                <a:cxn ang="0">
                  <a:pos x="136" y="0"/>
                </a:cxn>
                <a:cxn ang="0">
                  <a:pos x="190" y="0"/>
                </a:cxn>
                <a:cxn ang="0">
                  <a:pos x="194" y="0"/>
                </a:cxn>
                <a:cxn ang="0">
                  <a:pos x="196" y="0"/>
                </a:cxn>
                <a:cxn ang="0">
                  <a:pos x="197" y="3"/>
                </a:cxn>
                <a:cxn ang="0">
                  <a:pos x="193" y="23"/>
                </a:cxn>
                <a:cxn ang="0">
                  <a:pos x="183" y="41"/>
                </a:cxn>
                <a:cxn ang="0">
                  <a:pos x="168" y="72"/>
                </a:cxn>
                <a:cxn ang="0">
                  <a:pos x="141" y="126"/>
                </a:cxn>
                <a:cxn ang="0">
                  <a:pos x="117" y="173"/>
                </a:cxn>
                <a:cxn ang="0">
                  <a:pos x="110" y="191"/>
                </a:cxn>
                <a:cxn ang="0">
                  <a:pos x="106" y="204"/>
                </a:cxn>
                <a:cxn ang="0">
                  <a:pos x="103" y="210"/>
                </a:cxn>
                <a:cxn ang="0">
                  <a:pos x="99" y="216"/>
                </a:cxn>
                <a:cxn ang="0">
                  <a:pos x="96" y="218"/>
                </a:cxn>
                <a:cxn ang="0">
                  <a:pos x="94" y="219"/>
                </a:cxn>
                <a:cxn ang="0">
                  <a:pos x="90" y="220"/>
                </a:cxn>
                <a:cxn ang="0">
                  <a:pos x="88" y="219"/>
                </a:cxn>
                <a:cxn ang="0">
                  <a:pos x="82" y="216"/>
                </a:cxn>
                <a:cxn ang="0">
                  <a:pos x="76" y="212"/>
                </a:cxn>
                <a:cxn ang="0">
                  <a:pos x="71" y="207"/>
                </a:cxn>
                <a:cxn ang="0">
                  <a:pos x="63" y="204"/>
                </a:cxn>
                <a:cxn ang="0">
                  <a:pos x="58" y="200"/>
                </a:cxn>
                <a:cxn ang="0">
                  <a:pos x="1" y="180"/>
                </a:cxn>
                <a:cxn ang="0">
                  <a:pos x="0" y="179"/>
                </a:cxn>
                <a:cxn ang="0">
                  <a:pos x="0" y="177"/>
                </a:cxn>
                <a:cxn ang="0">
                  <a:pos x="0" y="174"/>
                </a:cxn>
                <a:cxn ang="0">
                  <a:pos x="0" y="172"/>
                </a:cxn>
                <a:cxn ang="0">
                  <a:pos x="44" y="64"/>
                </a:cxn>
              </a:cxnLst>
              <a:rect l="0" t="0" r="r" b="b"/>
              <a:pathLst>
                <a:path w="198" h="221">
                  <a:moveTo>
                    <a:pt x="44" y="64"/>
                  </a:moveTo>
                  <a:lnTo>
                    <a:pt x="59" y="33"/>
                  </a:lnTo>
                  <a:lnTo>
                    <a:pt x="71" y="5"/>
                  </a:lnTo>
                  <a:lnTo>
                    <a:pt x="74" y="4"/>
                  </a:lnTo>
                  <a:lnTo>
                    <a:pt x="75" y="3"/>
                  </a:lnTo>
                  <a:lnTo>
                    <a:pt x="79" y="3"/>
                  </a:lnTo>
                  <a:lnTo>
                    <a:pt x="136" y="0"/>
                  </a:lnTo>
                  <a:lnTo>
                    <a:pt x="190" y="0"/>
                  </a:lnTo>
                  <a:lnTo>
                    <a:pt x="194" y="0"/>
                  </a:lnTo>
                  <a:lnTo>
                    <a:pt x="196" y="0"/>
                  </a:lnTo>
                  <a:lnTo>
                    <a:pt x="197" y="3"/>
                  </a:lnTo>
                  <a:lnTo>
                    <a:pt x="193" y="23"/>
                  </a:lnTo>
                  <a:lnTo>
                    <a:pt x="183" y="41"/>
                  </a:lnTo>
                  <a:lnTo>
                    <a:pt x="168" y="72"/>
                  </a:lnTo>
                  <a:lnTo>
                    <a:pt x="141" y="126"/>
                  </a:lnTo>
                  <a:lnTo>
                    <a:pt x="117" y="173"/>
                  </a:lnTo>
                  <a:lnTo>
                    <a:pt x="110" y="191"/>
                  </a:lnTo>
                  <a:lnTo>
                    <a:pt x="106" y="204"/>
                  </a:lnTo>
                  <a:lnTo>
                    <a:pt x="103" y="210"/>
                  </a:lnTo>
                  <a:lnTo>
                    <a:pt x="99" y="216"/>
                  </a:lnTo>
                  <a:lnTo>
                    <a:pt x="96" y="218"/>
                  </a:lnTo>
                  <a:lnTo>
                    <a:pt x="94" y="219"/>
                  </a:lnTo>
                  <a:lnTo>
                    <a:pt x="90" y="220"/>
                  </a:lnTo>
                  <a:lnTo>
                    <a:pt x="88" y="219"/>
                  </a:lnTo>
                  <a:lnTo>
                    <a:pt x="82" y="216"/>
                  </a:lnTo>
                  <a:lnTo>
                    <a:pt x="76" y="212"/>
                  </a:lnTo>
                  <a:lnTo>
                    <a:pt x="71" y="207"/>
                  </a:lnTo>
                  <a:lnTo>
                    <a:pt x="63" y="204"/>
                  </a:lnTo>
                  <a:lnTo>
                    <a:pt x="58" y="200"/>
                  </a:lnTo>
                  <a:lnTo>
                    <a:pt x="1" y="180"/>
                  </a:lnTo>
                  <a:lnTo>
                    <a:pt x="0" y="179"/>
                  </a:lnTo>
                  <a:lnTo>
                    <a:pt x="0" y="177"/>
                  </a:lnTo>
                  <a:lnTo>
                    <a:pt x="0" y="174"/>
                  </a:lnTo>
                  <a:lnTo>
                    <a:pt x="0" y="172"/>
                  </a:lnTo>
                  <a:lnTo>
                    <a:pt x="44" y="64"/>
                  </a:lnTo>
                </a:path>
              </a:pathLst>
            </a:custGeom>
            <a:solidFill>
              <a:srgbClr val="8CF4EA"/>
            </a:solidFill>
            <a:ln w="12700" cap="rnd" cmpd="sng">
              <a:solidFill>
                <a:schemeClr val="tx1"/>
              </a:solidFill>
              <a:prstDash val="solid"/>
              <a:round/>
              <a:headEnd/>
              <a:tailEnd/>
            </a:ln>
            <a:effectLst/>
          </p:spPr>
          <p:txBody>
            <a:bodyPr/>
            <a:lstStyle/>
            <a:p>
              <a:endParaRPr lang="en-US"/>
            </a:p>
          </p:txBody>
        </p:sp>
        <p:sp>
          <p:nvSpPr>
            <p:cNvPr id="9271" name="Freeform 55"/>
            <p:cNvSpPr>
              <a:spLocks/>
            </p:cNvSpPr>
            <p:nvPr/>
          </p:nvSpPr>
          <p:spPr bwMode="auto">
            <a:xfrm>
              <a:off x="2879" y="2988"/>
              <a:ext cx="233" cy="329"/>
            </a:xfrm>
            <a:custGeom>
              <a:avLst/>
              <a:gdLst/>
              <a:ahLst/>
              <a:cxnLst>
                <a:cxn ang="0">
                  <a:pos x="232" y="154"/>
                </a:cxn>
                <a:cxn ang="0">
                  <a:pos x="166" y="120"/>
                </a:cxn>
                <a:cxn ang="0">
                  <a:pos x="93" y="5"/>
                </a:cxn>
                <a:cxn ang="0">
                  <a:pos x="90" y="4"/>
                </a:cxn>
                <a:cxn ang="0">
                  <a:pos x="85" y="1"/>
                </a:cxn>
                <a:cxn ang="0">
                  <a:pos x="79" y="0"/>
                </a:cxn>
                <a:cxn ang="0">
                  <a:pos x="71" y="0"/>
                </a:cxn>
                <a:cxn ang="0">
                  <a:pos x="64" y="0"/>
                </a:cxn>
                <a:cxn ang="0">
                  <a:pos x="57" y="2"/>
                </a:cxn>
                <a:cxn ang="0">
                  <a:pos x="49" y="5"/>
                </a:cxn>
                <a:cxn ang="0">
                  <a:pos x="39" y="11"/>
                </a:cxn>
                <a:cxn ang="0">
                  <a:pos x="31" y="14"/>
                </a:cxn>
                <a:cxn ang="0">
                  <a:pos x="24" y="19"/>
                </a:cxn>
                <a:cxn ang="0">
                  <a:pos x="18" y="25"/>
                </a:cxn>
                <a:cxn ang="0">
                  <a:pos x="14" y="29"/>
                </a:cxn>
                <a:cxn ang="0">
                  <a:pos x="7" y="38"/>
                </a:cxn>
                <a:cxn ang="0">
                  <a:pos x="3" y="44"/>
                </a:cxn>
                <a:cxn ang="0">
                  <a:pos x="0" y="52"/>
                </a:cxn>
                <a:cxn ang="0">
                  <a:pos x="0" y="61"/>
                </a:cxn>
                <a:cxn ang="0">
                  <a:pos x="0" y="75"/>
                </a:cxn>
                <a:cxn ang="0">
                  <a:pos x="1" y="92"/>
                </a:cxn>
                <a:cxn ang="0">
                  <a:pos x="5" y="107"/>
                </a:cxn>
                <a:cxn ang="0">
                  <a:pos x="12" y="125"/>
                </a:cxn>
                <a:cxn ang="0">
                  <a:pos x="18" y="141"/>
                </a:cxn>
                <a:cxn ang="0">
                  <a:pos x="23" y="151"/>
                </a:cxn>
                <a:cxn ang="0">
                  <a:pos x="31" y="162"/>
                </a:cxn>
                <a:cxn ang="0">
                  <a:pos x="38" y="169"/>
                </a:cxn>
                <a:cxn ang="0">
                  <a:pos x="44" y="178"/>
                </a:cxn>
                <a:cxn ang="0">
                  <a:pos x="53" y="187"/>
                </a:cxn>
                <a:cxn ang="0">
                  <a:pos x="59" y="193"/>
                </a:cxn>
                <a:cxn ang="0">
                  <a:pos x="90" y="189"/>
                </a:cxn>
                <a:cxn ang="0">
                  <a:pos x="114" y="182"/>
                </a:cxn>
                <a:cxn ang="0">
                  <a:pos x="128" y="186"/>
                </a:cxn>
                <a:cxn ang="0">
                  <a:pos x="162" y="187"/>
                </a:cxn>
                <a:cxn ang="0">
                  <a:pos x="204" y="182"/>
                </a:cxn>
                <a:cxn ang="0">
                  <a:pos x="210" y="193"/>
                </a:cxn>
                <a:cxn ang="0">
                  <a:pos x="210" y="281"/>
                </a:cxn>
                <a:cxn ang="0">
                  <a:pos x="209" y="288"/>
                </a:cxn>
                <a:cxn ang="0">
                  <a:pos x="207" y="294"/>
                </a:cxn>
                <a:cxn ang="0">
                  <a:pos x="205" y="298"/>
                </a:cxn>
                <a:cxn ang="0">
                  <a:pos x="202" y="303"/>
                </a:cxn>
                <a:cxn ang="0">
                  <a:pos x="197" y="307"/>
                </a:cxn>
                <a:cxn ang="0">
                  <a:pos x="191" y="309"/>
                </a:cxn>
                <a:cxn ang="0">
                  <a:pos x="187" y="311"/>
                </a:cxn>
                <a:cxn ang="0">
                  <a:pos x="181" y="312"/>
                </a:cxn>
                <a:cxn ang="0">
                  <a:pos x="24" y="312"/>
                </a:cxn>
                <a:cxn ang="0">
                  <a:pos x="24" y="328"/>
                </a:cxn>
                <a:cxn ang="0">
                  <a:pos x="186" y="327"/>
                </a:cxn>
                <a:cxn ang="0">
                  <a:pos x="194" y="326"/>
                </a:cxn>
                <a:cxn ang="0">
                  <a:pos x="199" y="326"/>
                </a:cxn>
                <a:cxn ang="0">
                  <a:pos x="205" y="324"/>
                </a:cxn>
                <a:cxn ang="0">
                  <a:pos x="210" y="323"/>
                </a:cxn>
                <a:cxn ang="0">
                  <a:pos x="216" y="319"/>
                </a:cxn>
                <a:cxn ang="0">
                  <a:pos x="221" y="313"/>
                </a:cxn>
                <a:cxn ang="0">
                  <a:pos x="224" y="307"/>
                </a:cxn>
                <a:cxn ang="0">
                  <a:pos x="228" y="301"/>
                </a:cxn>
                <a:cxn ang="0">
                  <a:pos x="230" y="295"/>
                </a:cxn>
                <a:cxn ang="0">
                  <a:pos x="232" y="287"/>
                </a:cxn>
                <a:cxn ang="0">
                  <a:pos x="232" y="278"/>
                </a:cxn>
                <a:cxn ang="0">
                  <a:pos x="232" y="154"/>
                </a:cxn>
              </a:cxnLst>
              <a:rect l="0" t="0" r="r" b="b"/>
              <a:pathLst>
                <a:path w="233" h="329">
                  <a:moveTo>
                    <a:pt x="232" y="154"/>
                  </a:moveTo>
                  <a:lnTo>
                    <a:pt x="166" y="120"/>
                  </a:lnTo>
                  <a:lnTo>
                    <a:pt x="93" y="5"/>
                  </a:lnTo>
                  <a:lnTo>
                    <a:pt x="90" y="4"/>
                  </a:lnTo>
                  <a:lnTo>
                    <a:pt x="85" y="1"/>
                  </a:lnTo>
                  <a:lnTo>
                    <a:pt x="79" y="0"/>
                  </a:lnTo>
                  <a:lnTo>
                    <a:pt x="71" y="0"/>
                  </a:lnTo>
                  <a:lnTo>
                    <a:pt x="64" y="0"/>
                  </a:lnTo>
                  <a:lnTo>
                    <a:pt x="57" y="2"/>
                  </a:lnTo>
                  <a:lnTo>
                    <a:pt x="49" y="5"/>
                  </a:lnTo>
                  <a:lnTo>
                    <a:pt x="39" y="11"/>
                  </a:lnTo>
                  <a:lnTo>
                    <a:pt x="31" y="14"/>
                  </a:lnTo>
                  <a:lnTo>
                    <a:pt x="24" y="19"/>
                  </a:lnTo>
                  <a:lnTo>
                    <a:pt x="18" y="25"/>
                  </a:lnTo>
                  <a:lnTo>
                    <a:pt x="14" y="29"/>
                  </a:lnTo>
                  <a:lnTo>
                    <a:pt x="7" y="38"/>
                  </a:lnTo>
                  <a:lnTo>
                    <a:pt x="3" y="44"/>
                  </a:lnTo>
                  <a:lnTo>
                    <a:pt x="0" y="52"/>
                  </a:lnTo>
                  <a:lnTo>
                    <a:pt x="0" y="61"/>
                  </a:lnTo>
                  <a:lnTo>
                    <a:pt x="0" y="75"/>
                  </a:lnTo>
                  <a:lnTo>
                    <a:pt x="1" y="92"/>
                  </a:lnTo>
                  <a:lnTo>
                    <a:pt x="5" y="107"/>
                  </a:lnTo>
                  <a:lnTo>
                    <a:pt x="12" y="125"/>
                  </a:lnTo>
                  <a:lnTo>
                    <a:pt x="18" y="141"/>
                  </a:lnTo>
                  <a:lnTo>
                    <a:pt x="23" y="151"/>
                  </a:lnTo>
                  <a:lnTo>
                    <a:pt x="31" y="162"/>
                  </a:lnTo>
                  <a:lnTo>
                    <a:pt x="38" y="169"/>
                  </a:lnTo>
                  <a:lnTo>
                    <a:pt x="44" y="178"/>
                  </a:lnTo>
                  <a:lnTo>
                    <a:pt x="53" y="187"/>
                  </a:lnTo>
                  <a:lnTo>
                    <a:pt x="59" y="193"/>
                  </a:lnTo>
                  <a:lnTo>
                    <a:pt x="90" y="189"/>
                  </a:lnTo>
                  <a:lnTo>
                    <a:pt x="114" y="182"/>
                  </a:lnTo>
                  <a:lnTo>
                    <a:pt x="128" y="186"/>
                  </a:lnTo>
                  <a:lnTo>
                    <a:pt x="162" y="187"/>
                  </a:lnTo>
                  <a:lnTo>
                    <a:pt x="204" y="182"/>
                  </a:lnTo>
                  <a:lnTo>
                    <a:pt x="210" y="193"/>
                  </a:lnTo>
                  <a:lnTo>
                    <a:pt x="210" y="281"/>
                  </a:lnTo>
                  <a:lnTo>
                    <a:pt x="209" y="288"/>
                  </a:lnTo>
                  <a:lnTo>
                    <a:pt x="207" y="294"/>
                  </a:lnTo>
                  <a:lnTo>
                    <a:pt x="205" y="298"/>
                  </a:lnTo>
                  <a:lnTo>
                    <a:pt x="202" y="303"/>
                  </a:lnTo>
                  <a:lnTo>
                    <a:pt x="197" y="307"/>
                  </a:lnTo>
                  <a:lnTo>
                    <a:pt x="191" y="309"/>
                  </a:lnTo>
                  <a:lnTo>
                    <a:pt x="187" y="311"/>
                  </a:lnTo>
                  <a:lnTo>
                    <a:pt x="181" y="312"/>
                  </a:lnTo>
                  <a:lnTo>
                    <a:pt x="24" y="312"/>
                  </a:lnTo>
                  <a:lnTo>
                    <a:pt x="24" y="328"/>
                  </a:lnTo>
                  <a:lnTo>
                    <a:pt x="186" y="327"/>
                  </a:lnTo>
                  <a:lnTo>
                    <a:pt x="194" y="326"/>
                  </a:lnTo>
                  <a:lnTo>
                    <a:pt x="199" y="326"/>
                  </a:lnTo>
                  <a:lnTo>
                    <a:pt x="205" y="324"/>
                  </a:lnTo>
                  <a:lnTo>
                    <a:pt x="210" y="323"/>
                  </a:lnTo>
                  <a:lnTo>
                    <a:pt x="216" y="319"/>
                  </a:lnTo>
                  <a:lnTo>
                    <a:pt x="221" y="313"/>
                  </a:lnTo>
                  <a:lnTo>
                    <a:pt x="224" y="307"/>
                  </a:lnTo>
                  <a:lnTo>
                    <a:pt x="228" y="301"/>
                  </a:lnTo>
                  <a:lnTo>
                    <a:pt x="230" y="295"/>
                  </a:lnTo>
                  <a:lnTo>
                    <a:pt x="232" y="287"/>
                  </a:lnTo>
                  <a:lnTo>
                    <a:pt x="232" y="278"/>
                  </a:lnTo>
                  <a:lnTo>
                    <a:pt x="232" y="154"/>
                  </a:lnTo>
                </a:path>
              </a:pathLst>
            </a:custGeom>
            <a:solidFill>
              <a:srgbClr val="003E00"/>
            </a:solidFill>
            <a:ln w="12700" cap="rnd" cmpd="sng">
              <a:solidFill>
                <a:schemeClr val="tx1"/>
              </a:solidFill>
              <a:prstDash val="solid"/>
              <a:round/>
              <a:headEnd/>
              <a:tailEnd/>
            </a:ln>
            <a:effectLst/>
          </p:spPr>
          <p:txBody>
            <a:bodyPr/>
            <a:lstStyle/>
            <a:p>
              <a:endParaRPr lang="en-US"/>
            </a:p>
          </p:txBody>
        </p:sp>
        <p:sp>
          <p:nvSpPr>
            <p:cNvPr id="9272" name="Freeform 56"/>
            <p:cNvSpPr>
              <a:spLocks/>
            </p:cNvSpPr>
            <p:nvPr/>
          </p:nvSpPr>
          <p:spPr bwMode="auto">
            <a:xfrm>
              <a:off x="2926" y="2717"/>
              <a:ext cx="356" cy="596"/>
            </a:xfrm>
            <a:custGeom>
              <a:avLst/>
              <a:gdLst/>
              <a:ahLst/>
              <a:cxnLst>
                <a:cxn ang="0">
                  <a:pos x="143" y="40"/>
                </a:cxn>
                <a:cxn ang="0">
                  <a:pos x="147" y="39"/>
                </a:cxn>
                <a:cxn ang="0">
                  <a:pos x="166" y="44"/>
                </a:cxn>
                <a:cxn ang="0">
                  <a:pos x="162" y="1"/>
                </a:cxn>
                <a:cxn ang="0">
                  <a:pos x="190" y="32"/>
                </a:cxn>
                <a:cxn ang="0">
                  <a:pos x="197" y="8"/>
                </a:cxn>
                <a:cxn ang="0">
                  <a:pos x="221" y="0"/>
                </a:cxn>
                <a:cxn ang="0">
                  <a:pos x="218" y="22"/>
                </a:cxn>
                <a:cxn ang="0">
                  <a:pos x="232" y="14"/>
                </a:cxn>
                <a:cxn ang="0">
                  <a:pos x="230" y="26"/>
                </a:cxn>
                <a:cxn ang="0">
                  <a:pos x="238" y="47"/>
                </a:cxn>
                <a:cxn ang="0">
                  <a:pos x="269" y="16"/>
                </a:cxn>
                <a:cxn ang="0">
                  <a:pos x="249" y="46"/>
                </a:cxn>
                <a:cxn ang="0">
                  <a:pos x="284" y="26"/>
                </a:cxn>
                <a:cxn ang="0">
                  <a:pos x="268" y="49"/>
                </a:cxn>
                <a:cxn ang="0">
                  <a:pos x="272" y="61"/>
                </a:cxn>
                <a:cxn ang="0">
                  <a:pos x="270" y="88"/>
                </a:cxn>
                <a:cxn ang="0">
                  <a:pos x="297" y="121"/>
                </a:cxn>
                <a:cxn ang="0">
                  <a:pos x="322" y="163"/>
                </a:cxn>
                <a:cxn ang="0">
                  <a:pos x="315" y="170"/>
                </a:cxn>
                <a:cxn ang="0">
                  <a:pos x="258" y="202"/>
                </a:cxn>
                <a:cxn ang="0">
                  <a:pos x="241" y="240"/>
                </a:cxn>
                <a:cxn ang="0">
                  <a:pos x="184" y="233"/>
                </a:cxn>
                <a:cxn ang="0">
                  <a:pos x="168" y="301"/>
                </a:cxn>
                <a:cxn ang="0">
                  <a:pos x="215" y="340"/>
                </a:cxn>
                <a:cxn ang="0">
                  <a:pos x="268" y="348"/>
                </a:cxn>
                <a:cxn ang="0">
                  <a:pos x="304" y="347"/>
                </a:cxn>
                <a:cxn ang="0">
                  <a:pos x="327" y="341"/>
                </a:cxn>
                <a:cxn ang="0">
                  <a:pos x="334" y="357"/>
                </a:cxn>
                <a:cxn ang="0">
                  <a:pos x="355" y="369"/>
                </a:cxn>
                <a:cxn ang="0">
                  <a:pos x="346" y="380"/>
                </a:cxn>
                <a:cxn ang="0">
                  <a:pos x="351" y="394"/>
                </a:cxn>
                <a:cxn ang="0">
                  <a:pos x="340" y="411"/>
                </a:cxn>
                <a:cxn ang="0">
                  <a:pos x="335" y="419"/>
                </a:cxn>
                <a:cxn ang="0">
                  <a:pos x="292" y="405"/>
                </a:cxn>
                <a:cxn ang="0">
                  <a:pos x="216" y="387"/>
                </a:cxn>
                <a:cxn ang="0">
                  <a:pos x="166" y="381"/>
                </a:cxn>
                <a:cxn ang="0">
                  <a:pos x="153" y="367"/>
                </a:cxn>
                <a:cxn ang="0">
                  <a:pos x="159" y="376"/>
                </a:cxn>
                <a:cxn ang="0">
                  <a:pos x="192" y="386"/>
                </a:cxn>
                <a:cxn ang="0">
                  <a:pos x="219" y="403"/>
                </a:cxn>
                <a:cxn ang="0">
                  <a:pos x="212" y="422"/>
                </a:cxn>
                <a:cxn ang="0">
                  <a:pos x="163" y="461"/>
                </a:cxn>
                <a:cxn ang="0">
                  <a:pos x="107" y="494"/>
                </a:cxn>
                <a:cxn ang="0">
                  <a:pos x="97" y="545"/>
                </a:cxn>
                <a:cxn ang="0">
                  <a:pos x="129" y="586"/>
                </a:cxn>
                <a:cxn ang="0">
                  <a:pos x="77" y="592"/>
                </a:cxn>
                <a:cxn ang="0">
                  <a:pos x="44" y="589"/>
                </a:cxn>
                <a:cxn ang="0">
                  <a:pos x="44" y="514"/>
                </a:cxn>
                <a:cxn ang="0">
                  <a:pos x="25" y="494"/>
                </a:cxn>
                <a:cxn ang="0">
                  <a:pos x="37" y="476"/>
                </a:cxn>
                <a:cxn ang="0">
                  <a:pos x="96" y="452"/>
                </a:cxn>
                <a:cxn ang="0">
                  <a:pos x="116" y="418"/>
                </a:cxn>
                <a:cxn ang="0">
                  <a:pos x="24" y="412"/>
                </a:cxn>
                <a:cxn ang="0">
                  <a:pos x="5" y="403"/>
                </a:cxn>
                <a:cxn ang="0">
                  <a:pos x="0" y="373"/>
                </a:cxn>
                <a:cxn ang="0">
                  <a:pos x="5" y="344"/>
                </a:cxn>
                <a:cxn ang="0">
                  <a:pos x="47" y="248"/>
                </a:cxn>
                <a:cxn ang="0">
                  <a:pos x="97" y="183"/>
                </a:cxn>
                <a:cxn ang="0">
                  <a:pos x="121" y="127"/>
                </a:cxn>
              </a:cxnLst>
              <a:rect l="0" t="0" r="r" b="b"/>
              <a:pathLst>
                <a:path w="356" h="596">
                  <a:moveTo>
                    <a:pt x="121" y="127"/>
                  </a:moveTo>
                  <a:lnTo>
                    <a:pt x="131" y="100"/>
                  </a:lnTo>
                  <a:lnTo>
                    <a:pt x="138" y="68"/>
                  </a:lnTo>
                  <a:lnTo>
                    <a:pt x="143" y="40"/>
                  </a:lnTo>
                  <a:lnTo>
                    <a:pt x="134" y="25"/>
                  </a:lnTo>
                  <a:lnTo>
                    <a:pt x="126" y="17"/>
                  </a:lnTo>
                  <a:lnTo>
                    <a:pt x="138" y="26"/>
                  </a:lnTo>
                  <a:lnTo>
                    <a:pt x="147" y="39"/>
                  </a:lnTo>
                  <a:lnTo>
                    <a:pt x="140" y="9"/>
                  </a:lnTo>
                  <a:lnTo>
                    <a:pt x="147" y="23"/>
                  </a:lnTo>
                  <a:lnTo>
                    <a:pt x="160" y="43"/>
                  </a:lnTo>
                  <a:lnTo>
                    <a:pt x="166" y="44"/>
                  </a:lnTo>
                  <a:lnTo>
                    <a:pt x="162" y="29"/>
                  </a:lnTo>
                  <a:lnTo>
                    <a:pt x="165" y="30"/>
                  </a:lnTo>
                  <a:lnTo>
                    <a:pt x="166" y="16"/>
                  </a:lnTo>
                  <a:lnTo>
                    <a:pt x="162" y="1"/>
                  </a:lnTo>
                  <a:lnTo>
                    <a:pt x="184" y="41"/>
                  </a:lnTo>
                  <a:lnTo>
                    <a:pt x="185" y="34"/>
                  </a:lnTo>
                  <a:lnTo>
                    <a:pt x="188" y="39"/>
                  </a:lnTo>
                  <a:lnTo>
                    <a:pt x="190" y="32"/>
                  </a:lnTo>
                  <a:lnTo>
                    <a:pt x="185" y="23"/>
                  </a:lnTo>
                  <a:lnTo>
                    <a:pt x="186" y="5"/>
                  </a:lnTo>
                  <a:lnTo>
                    <a:pt x="193" y="41"/>
                  </a:lnTo>
                  <a:lnTo>
                    <a:pt x="197" y="8"/>
                  </a:lnTo>
                  <a:lnTo>
                    <a:pt x="197" y="33"/>
                  </a:lnTo>
                  <a:lnTo>
                    <a:pt x="201" y="40"/>
                  </a:lnTo>
                  <a:lnTo>
                    <a:pt x="207" y="12"/>
                  </a:lnTo>
                  <a:lnTo>
                    <a:pt x="221" y="0"/>
                  </a:lnTo>
                  <a:lnTo>
                    <a:pt x="211" y="12"/>
                  </a:lnTo>
                  <a:lnTo>
                    <a:pt x="207" y="33"/>
                  </a:lnTo>
                  <a:lnTo>
                    <a:pt x="208" y="38"/>
                  </a:lnTo>
                  <a:lnTo>
                    <a:pt x="218" y="22"/>
                  </a:lnTo>
                  <a:lnTo>
                    <a:pt x="211" y="36"/>
                  </a:lnTo>
                  <a:lnTo>
                    <a:pt x="211" y="42"/>
                  </a:lnTo>
                  <a:lnTo>
                    <a:pt x="231" y="8"/>
                  </a:lnTo>
                  <a:lnTo>
                    <a:pt x="232" y="14"/>
                  </a:lnTo>
                  <a:lnTo>
                    <a:pt x="222" y="32"/>
                  </a:lnTo>
                  <a:lnTo>
                    <a:pt x="222" y="44"/>
                  </a:lnTo>
                  <a:lnTo>
                    <a:pt x="225" y="46"/>
                  </a:lnTo>
                  <a:lnTo>
                    <a:pt x="230" y="26"/>
                  </a:lnTo>
                  <a:lnTo>
                    <a:pt x="239" y="11"/>
                  </a:lnTo>
                  <a:lnTo>
                    <a:pt x="232" y="27"/>
                  </a:lnTo>
                  <a:lnTo>
                    <a:pt x="234" y="49"/>
                  </a:lnTo>
                  <a:lnTo>
                    <a:pt x="238" y="47"/>
                  </a:lnTo>
                  <a:lnTo>
                    <a:pt x="248" y="18"/>
                  </a:lnTo>
                  <a:lnTo>
                    <a:pt x="241" y="49"/>
                  </a:lnTo>
                  <a:lnTo>
                    <a:pt x="256" y="25"/>
                  </a:lnTo>
                  <a:lnTo>
                    <a:pt x="269" y="16"/>
                  </a:lnTo>
                  <a:lnTo>
                    <a:pt x="259" y="29"/>
                  </a:lnTo>
                  <a:lnTo>
                    <a:pt x="251" y="42"/>
                  </a:lnTo>
                  <a:lnTo>
                    <a:pt x="263" y="37"/>
                  </a:lnTo>
                  <a:lnTo>
                    <a:pt x="249" y="46"/>
                  </a:lnTo>
                  <a:lnTo>
                    <a:pt x="246" y="57"/>
                  </a:lnTo>
                  <a:lnTo>
                    <a:pt x="251" y="59"/>
                  </a:lnTo>
                  <a:lnTo>
                    <a:pt x="266" y="38"/>
                  </a:lnTo>
                  <a:lnTo>
                    <a:pt x="284" y="26"/>
                  </a:lnTo>
                  <a:lnTo>
                    <a:pt x="260" y="53"/>
                  </a:lnTo>
                  <a:lnTo>
                    <a:pt x="271" y="44"/>
                  </a:lnTo>
                  <a:lnTo>
                    <a:pt x="332" y="36"/>
                  </a:lnTo>
                  <a:lnTo>
                    <a:pt x="268" y="49"/>
                  </a:lnTo>
                  <a:lnTo>
                    <a:pt x="262" y="59"/>
                  </a:lnTo>
                  <a:lnTo>
                    <a:pt x="268" y="57"/>
                  </a:lnTo>
                  <a:lnTo>
                    <a:pt x="287" y="48"/>
                  </a:lnTo>
                  <a:lnTo>
                    <a:pt x="272" y="61"/>
                  </a:lnTo>
                  <a:lnTo>
                    <a:pt x="260" y="67"/>
                  </a:lnTo>
                  <a:lnTo>
                    <a:pt x="260" y="75"/>
                  </a:lnTo>
                  <a:lnTo>
                    <a:pt x="263" y="81"/>
                  </a:lnTo>
                  <a:lnTo>
                    <a:pt x="270" y="88"/>
                  </a:lnTo>
                  <a:lnTo>
                    <a:pt x="278" y="98"/>
                  </a:lnTo>
                  <a:lnTo>
                    <a:pt x="284" y="105"/>
                  </a:lnTo>
                  <a:lnTo>
                    <a:pt x="291" y="114"/>
                  </a:lnTo>
                  <a:lnTo>
                    <a:pt x="297" y="121"/>
                  </a:lnTo>
                  <a:lnTo>
                    <a:pt x="301" y="128"/>
                  </a:lnTo>
                  <a:lnTo>
                    <a:pt x="309" y="139"/>
                  </a:lnTo>
                  <a:lnTo>
                    <a:pt x="316" y="151"/>
                  </a:lnTo>
                  <a:lnTo>
                    <a:pt x="322" y="163"/>
                  </a:lnTo>
                  <a:lnTo>
                    <a:pt x="322" y="164"/>
                  </a:lnTo>
                  <a:lnTo>
                    <a:pt x="320" y="166"/>
                  </a:lnTo>
                  <a:lnTo>
                    <a:pt x="318" y="169"/>
                  </a:lnTo>
                  <a:lnTo>
                    <a:pt x="315" y="170"/>
                  </a:lnTo>
                  <a:lnTo>
                    <a:pt x="311" y="170"/>
                  </a:lnTo>
                  <a:lnTo>
                    <a:pt x="266" y="166"/>
                  </a:lnTo>
                  <a:lnTo>
                    <a:pt x="264" y="175"/>
                  </a:lnTo>
                  <a:lnTo>
                    <a:pt x="258" y="202"/>
                  </a:lnTo>
                  <a:lnTo>
                    <a:pt x="253" y="222"/>
                  </a:lnTo>
                  <a:lnTo>
                    <a:pt x="248" y="238"/>
                  </a:lnTo>
                  <a:lnTo>
                    <a:pt x="245" y="238"/>
                  </a:lnTo>
                  <a:lnTo>
                    <a:pt x="241" y="240"/>
                  </a:lnTo>
                  <a:lnTo>
                    <a:pt x="236" y="240"/>
                  </a:lnTo>
                  <a:lnTo>
                    <a:pt x="222" y="240"/>
                  </a:lnTo>
                  <a:lnTo>
                    <a:pt x="188" y="228"/>
                  </a:lnTo>
                  <a:lnTo>
                    <a:pt x="184" y="233"/>
                  </a:lnTo>
                  <a:lnTo>
                    <a:pt x="179" y="252"/>
                  </a:lnTo>
                  <a:lnTo>
                    <a:pt x="175" y="267"/>
                  </a:lnTo>
                  <a:lnTo>
                    <a:pt x="170" y="288"/>
                  </a:lnTo>
                  <a:lnTo>
                    <a:pt x="168" y="301"/>
                  </a:lnTo>
                  <a:lnTo>
                    <a:pt x="176" y="311"/>
                  </a:lnTo>
                  <a:lnTo>
                    <a:pt x="185" y="321"/>
                  </a:lnTo>
                  <a:lnTo>
                    <a:pt x="197" y="336"/>
                  </a:lnTo>
                  <a:lnTo>
                    <a:pt x="215" y="340"/>
                  </a:lnTo>
                  <a:lnTo>
                    <a:pt x="228" y="342"/>
                  </a:lnTo>
                  <a:lnTo>
                    <a:pt x="247" y="345"/>
                  </a:lnTo>
                  <a:lnTo>
                    <a:pt x="258" y="347"/>
                  </a:lnTo>
                  <a:lnTo>
                    <a:pt x="268" y="348"/>
                  </a:lnTo>
                  <a:lnTo>
                    <a:pt x="276" y="349"/>
                  </a:lnTo>
                  <a:lnTo>
                    <a:pt x="282" y="349"/>
                  </a:lnTo>
                  <a:lnTo>
                    <a:pt x="291" y="348"/>
                  </a:lnTo>
                  <a:lnTo>
                    <a:pt x="304" y="347"/>
                  </a:lnTo>
                  <a:lnTo>
                    <a:pt x="317" y="341"/>
                  </a:lnTo>
                  <a:lnTo>
                    <a:pt x="321" y="339"/>
                  </a:lnTo>
                  <a:lnTo>
                    <a:pt x="325" y="339"/>
                  </a:lnTo>
                  <a:lnTo>
                    <a:pt x="327" y="341"/>
                  </a:lnTo>
                  <a:lnTo>
                    <a:pt x="331" y="344"/>
                  </a:lnTo>
                  <a:lnTo>
                    <a:pt x="332" y="347"/>
                  </a:lnTo>
                  <a:lnTo>
                    <a:pt x="333" y="352"/>
                  </a:lnTo>
                  <a:lnTo>
                    <a:pt x="334" y="357"/>
                  </a:lnTo>
                  <a:lnTo>
                    <a:pt x="339" y="358"/>
                  </a:lnTo>
                  <a:lnTo>
                    <a:pt x="344" y="361"/>
                  </a:lnTo>
                  <a:lnTo>
                    <a:pt x="349" y="364"/>
                  </a:lnTo>
                  <a:lnTo>
                    <a:pt x="355" y="369"/>
                  </a:lnTo>
                  <a:lnTo>
                    <a:pt x="354" y="371"/>
                  </a:lnTo>
                  <a:lnTo>
                    <a:pt x="353" y="375"/>
                  </a:lnTo>
                  <a:lnTo>
                    <a:pt x="349" y="378"/>
                  </a:lnTo>
                  <a:lnTo>
                    <a:pt x="346" y="380"/>
                  </a:lnTo>
                  <a:lnTo>
                    <a:pt x="348" y="383"/>
                  </a:lnTo>
                  <a:lnTo>
                    <a:pt x="349" y="386"/>
                  </a:lnTo>
                  <a:lnTo>
                    <a:pt x="351" y="391"/>
                  </a:lnTo>
                  <a:lnTo>
                    <a:pt x="351" y="394"/>
                  </a:lnTo>
                  <a:lnTo>
                    <a:pt x="349" y="399"/>
                  </a:lnTo>
                  <a:lnTo>
                    <a:pt x="346" y="401"/>
                  </a:lnTo>
                  <a:lnTo>
                    <a:pt x="339" y="405"/>
                  </a:lnTo>
                  <a:lnTo>
                    <a:pt x="340" y="411"/>
                  </a:lnTo>
                  <a:lnTo>
                    <a:pt x="340" y="414"/>
                  </a:lnTo>
                  <a:lnTo>
                    <a:pt x="339" y="416"/>
                  </a:lnTo>
                  <a:lnTo>
                    <a:pt x="338" y="418"/>
                  </a:lnTo>
                  <a:lnTo>
                    <a:pt x="335" y="419"/>
                  </a:lnTo>
                  <a:lnTo>
                    <a:pt x="332" y="418"/>
                  </a:lnTo>
                  <a:lnTo>
                    <a:pt x="325" y="417"/>
                  </a:lnTo>
                  <a:lnTo>
                    <a:pt x="310" y="412"/>
                  </a:lnTo>
                  <a:lnTo>
                    <a:pt x="292" y="405"/>
                  </a:lnTo>
                  <a:lnTo>
                    <a:pt x="266" y="399"/>
                  </a:lnTo>
                  <a:lnTo>
                    <a:pt x="261" y="399"/>
                  </a:lnTo>
                  <a:lnTo>
                    <a:pt x="246" y="395"/>
                  </a:lnTo>
                  <a:lnTo>
                    <a:pt x="216" y="387"/>
                  </a:lnTo>
                  <a:lnTo>
                    <a:pt x="191" y="385"/>
                  </a:lnTo>
                  <a:lnTo>
                    <a:pt x="185" y="386"/>
                  </a:lnTo>
                  <a:lnTo>
                    <a:pt x="172" y="386"/>
                  </a:lnTo>
                  <a:lnTo>
                    <a:pt x="166" y="381"/>
                  </a:lnTo>
                  <a:lnTo>
                    <a:pt x="161" y="378"/>
                  </a:lnTo>
                  <a:lnTo>
                    <a:pt x="159" y="375"/>
                  </a:lnTo>
                  <a:lnTo>
                    <a:pt x="156" y="371"/>
                  </a:lnTo>
                  <a:lnTo>
                    <a:pt x="153" y="367"/>
                  </a:lnTo>
                  <a:lnTo>
                    <a:pt x="139" y="349"/>
                  </a:lnTo>
                  <a:lnTo>
                    <a:pt x="152" y="365"/>
                  </a:lnTo>
                  <a:lnTo>
                    <a:pt x="157" y="371"/>
                  </a:lnTo>
                  <a:lnTo>
                    <a:pt x="159" y="376"/>
                  </a:lnTo>
                  <a:lnTo>
                    <a:pt x="171" y="386"/>
                  </a:lnTo>
                  <a:lnTo>
                    <a:pt x="177" y="386"/>
                  </a:lnTo>
                  <a:lnTo>
                    <a:pt x="186" y="386"/>
                  </a:lnTo>
                  <a:lnTo>
                    <a:pt x="192" y="386"/>
                  </a:lnTo>
                  <a:lnTo>
                    <a:pt x="202" y="389"/>
                  </a:lnTo>
                  <a:lnTo>
                    <a:pt x="208" y="393"/>
                  </a:lnTo>
                  <a:lnTo>
                    <a:pt x="214" y="398"/>
                  </a:lnTo>
                  <a:lnTo>
                    <a:pt x="219" y="403"/>
                  </a:lnTo>
                  <a:lnTo>
                    <a:pt x="221" y="407"/>
                  </a:lnTo>
                  <a:lnTo>
                    <a:pt x="221" y="411"/>
                  </a:lnTo>
                  <a:lnTo>
                    <a:pt x="218" y="416"/>
                  </a:lnTo>
                  <a:lnTo>
                    <a:pt x="212" y="422"/>
                  </a:lnTo>
                  <a:lnTo>
                    <a:pt x="204" y="431"/>
                  </a:lnTo>
                  <a:lnTo>
                    <a:pt x="191" y="442"/>
                  </a:lnTo>
                  <a:lnTo>
                    <a:pt x="181" y="451"/>
                  </a:lnTo>
                  <a:lnTo>
                    <a:pt x="163" y="461"/>
                  </a:lnTo>
                  <a:lnTo>
                    <a:pt x="135" y="476"/>
                  </a:lnTo>
                  <a:lnTo>
                    <a:pt x="118" y="484"/>
                  </a:lnTo>
                  <a:lnTo>
                    <a:pt x="112" y="490"/>
                  </a:lnTo>
                  <a:lnTo>
                    <a:pt x="107" y="494"/>
                  </a:lnTo>
                  <a:lnTo>
                    <a:pt x="97" y="501"/>
                  </a:lnTo>
                  <a:lnTo>
                    <a:pt x="94" y="510"/>
                  </a:lnTo>
                  <a:lnTo>
                    <a:pt x="94" y="529"/>
                  </a:lnTo>
                  <a:lnTo>
                    <a:pt x="97" y="545"/>
                  </a:lnTo>
                  <a:lnTo>
                    <a:pt x="100" y="555"/>
                  </a:lnTo>
                  <a:lnTo>
                    <a:pt x="117" y="575"/>
                  </a:lnTo>
                  <a:lnTo>
                    <a:pt x="127" y="582"/>
                  </a:lnTo>
                  <a:lnTo>
                    <a:pt x="129" y="586"/>
                  </a:lnTo>
                  <a:lnTo>
                    <a:pt x="128" y="589"/>
                  </a:lnTo>
                  <a:lnTo>
                    <a:pt x="108" y="595"/>
                  </a:lnTo>
                  <a:lnTo>
                    <a:pt x="88" y="592"/>
                  </a:lnTo>
                  <a:lnTo>
                    <a:pt x="77" y="592"/>
                  </a:lnTo>
                  <a:lnTo>
                    <a:pt x="66" y="593"/>
                  </a:lnTo>
                  <a:lnTo>
                    <a:pt x="56" y="593"/>
                  </a:lnTo>
                  <a:lnTo>
                    <a:pt x="45" y="591"/>
                  </a:lnTo>
                  <a:lnTo>
                    <a:pt x="44" y="589"/>
                  </a:lnTo>
                  <a:lnTo>
                    <a:pt x="43" y="586"/>
                  </a:lnTo>
                  <a:lnTo>
                    <a:pt x="43" y="555"/>
                  </a:lnTo>
                  <a:lnTo>
                    <a:pt x="48" y="524"/>
                  </a:lnTo>
                  <a:lnTo>
                    <a:pt x="44" y="514"/>
                  </a:lnTo>
                  <a:lnTo>
                    <a:pt x="37" y="505"/>
                  </a:lnTo>
                  <a:lnTo>
                    <a:pt x="34" y="502"/>
                  </a:lnTo>
                  <a:lnTo>
                    <a:pt x="29" y="496"/>
                  </a:lnTo>
                  <a:lnTo>
                    <a:pt x="25" y="494"/>
                  </a:lnTo>
                  <a:lnTo>
                    <a:pt x="24" y="490"/>
                  </a:lnTo>
                  <a:lnTo>
                    <a:pt x="25" y="488"/>
                  </a:lnTo>
                  <a:lnTo>
                    <a:pt x="29" y="482"/>
                  </a:lnTo>
                  <a:lnTo>
                    <a:pt x="37" y="476"/>
                  </a:lnTo>
                  <a:lnTo>
                    <a:pt x="44" y="472"/>
                  </a:lnTo>
                  <a:lnTo>
                    <a:pt x="53" y="472"/>
                  </a:lnTo>
                  <a:lnTo>
                    <a:pt x="60" y="473"/>
                  </a:lnTo>
                  <a:lnTo>
                    <a:pt x="96" y="452"/>
                  </a:lnTo>
                  <a:lnTo>
                    <a:pt x="123" y="436"/>
                  </a:lnTo>
                  <a:lnTo>
                    <a:pt x="147" y="424"/>
                  </a:lnTo>
                  <a:lnTo>
                    <a:pt x="139" y="424"/>
                  </a:lnTo>
                  <a:lnTo>
                    <a:pt x="116" y="418"/>
                  </a:lnTo>
                  <a:lnTo>
                    <a:pt x="91" y="417"/>
                  </a:lnTo>
                  <a:lnTo>
                    <a:pt x="59" y="413"/>
                  </a:lnTo>
                  <a:lnTo>
                    <a:pt x="48" y="414"/>
                  </a:lnTo>
                  <a:lnTo>
                    <a:pt x="24" y="412"/>
                  </a:lnTo>
                  <a:lnTo>
                    <a:pt x="18" y="411"/>
                  </a:lnTo>
                  <a:lnTo>
                    <a:pt x="13" y="408"/>
                  </a:lnTo>
                  <a:lnTo>
                    <a:pt x="8" y="406"/>
                  </a:lnTo>
                  <a:lnTo>
                    <a:pt x="5" y="403"/>
                  </a:lnTo>
                  <a:lnTo>
                    <a:pt x="2" y="397"/>
                  </a:lnTo>
                  <a:lnTo>
                    <a:pt x="1" y="390"/>
                  </a:lnTo>
                  <a:lnTo>
                    <a:pt x="0" y="383"/>
                  </a:lnTo>
                  <a:lnTo>
                    <a:pt x="0" y="373"/>
                  </a:lnTo>
                  <a:lnTo>
                    <a:pt x="0" y="366"/>
                  </a:lnTo>
                  <a:lnTo>
                    <a:pt x="1" y="357"/>
                  </a:lnTo>
                  <a:lnTo>
                    <a:pt x="2" y="350"/>
                  </a:lnTo>
                  <a:lnTo>
                    <a:pt x="5" y="344"/>
                  </a:lnTo>
                  <a:lnTo>
                    <a:pt x="14" y="322"/>
                  </a:lnTo>
                  <a:lnTo>
                    <a:pt x="23" y="295"/>
                  </a:lnTo>
                  <a:lnTo>
                    <a:pt x="29" y="277"/>
                  </a:lnTo>
                  <a:lnTo>
                    <a:pt x="47" y="248"/>
                  </a:lnTo>
                  <a:lnTo>
                    <a:pt x="64" y="224"/>
                  </a:lnTo>
                  <a:lnTo>
                    <a:pt x="80" y="207"/>
                  </a:lnTo>
                  <a:lnTo>
                    <a:pt x="89" y="194"/>
                  </a:lnTo>
                  <a:lnTo>
                    <a:pt x="97" y="183"/>
                  </a:lnTo>
                  <a:lnTo>
                    <a:pt x="104" y="175"/>
                  </a:lnTo>
                  <a:lnTo>
                    <a:pt x="107" y="161"/>
                  </a:lnTo>
                  <a:lnTo>
                    <a:pt x="115" y="143"/>
                  </a:lnTo>
                  <a:lnTo>
                    <a:pt x="121" y="127"/>
                  </a:lnTo>
                </a:path>
              </a:pathLst>
            </a:custGeom>
            <a:solidFill>
              <a:srgbClr val="A2C1FE"/>
            </a:solidFill>
            <a:ln w="12700" cap="rnd" cmpd="sng">
              <a:solidFill>
                <a:schemeClr val="tx1"/>
              </a:solidFill>
              <a:prstDash val="solid"/>
              <a:round/>
              <a:headEnd/>
              <a:tailEnd/>
            </a:ln>
            <a:effectLst/>
          </p:spPr>
          <p:txBody>
            <a:bodyPr/>
            <a:lstStyle/>
            <a:p>
              <a:endParaRPr lang="en-US"/>
            </a:p>
          </p:txBody>
        </p:sp>
        <p:sp>
          <p:nvSpPr>
            <p:cNvPr id="9273" name="Freeform 57"/>
            <p:cNvSpPr>
              <a:spLocks/>
            </p:cNvSpPr>
            <p:nvPr/>
          </p:nvSpPr>
          <p:spPr bwMode="auto">
            <a:xfrm>
              <a:off x="3164" y="2812"/>
              <a:ext cx="17" cy="33"/>
            </a:xfrm>
            <a:custGeom>
              <a:avLst/>
              <a:gdLst/>
              <a:ahLst/>
              <a:cxnLst>
                <a:cxn ang="0">
                  <a:pos x="14" y="0"/>
                </a:cxn>
                <a:cxn ang="0">
                  <a:pos x="10" y="1"/>
                </a:cxn>
                <a:cxn ang="0">
                  <a:pos x="8" y="5"/>
                </a:cxn>
                <a:cxn ang="0">
                  <a:pos x="5" y="9"/>
                </a:cxn>
                <a:cxn ang="0">
                  <a:pos x="2" y="12"/>
                </a:cxn>
                <a:cxn ang="0">
                  <a:pos x="1" y="17"/>
                </a:cxn>
                <a:cxn ang="0">
                  <a:pos x="0" y="21"/>
                </a:cxn>
                <a:cxn ang="0">
                  <a:pos x="0" y="25"/>
                </a:cxn>
                <a:cxn ang="0">
                  <a:pos x="2" y="30"/>
                </a:cxn>
                <a:cxn ang="0">
                  <a:pos x="2" y="32"/>
                </a:cxn>
                <a:cxn ang="0">
                  <a:pos x="5" y="30"/>
                </a:cxn>
                <a:cxn ang="0">
                  <a:pos x="7" y="28"/>
                </a:cxn>
                <a:cxn ang="0">
                  <a:pos x="10" y="25"/>
                </a:cxn>
                <a:cxn ang="0">
                  <a:pos x="11" y="21"/>
                </a:cxn>
                <a:cxn ang="0">
                  <a:pos x="14" y="18"/>
                </a:cxn>
                <a:cxn ang="0">
                  <a:pos x="14" y="15"/>
                </a:cxn>
                <a:cxn ang="0">
                  <a:pos x="15" y="10"/>
                </a:cxn>
                <a:cxn ang="0">
                  <a:pos x="16" y="7"/>
                </a:cxn>
                <a:cxn ang="0">
                  <a:pos x="15" y="2"/>
                </a:cxn>
                <a:cxn ang="0">
                  <a:pos x="14" y="0"/>
                </a:cxn>
              </a:cxnLst>
              <a:rect l="0" t="0" r="r" b="b"/>
              <a:pathLst>
                <a:path w="17" h="33">
                  <a:moveTo>
                    <a:pt x="14" y="0"/>
                  </a:moveTo>
                  <a:lnTo>
                    <a:pt x="10" y="1"/>
                  </a:lnTo>
                  <a:lnTo>
                    <a:pt x="8" y="5"/>
                  </a:lnTo>
                  <a:lnTo>
                    <a:pt x="5" y="9"/>
                  </a:lnTo>
                  <a:lnTo>
                    <a:pt x="2" y="12"/>
                  </a:lnTo>
                  <a:lnTo>
                    <a:pt x="1" y="17"/>
                  </a:lnTo>
                  <a:lnTo>
                    <a:pt x="0" y="21"/>
                  </a:lnTo>
                  <a:lnTo>
                    <a:pt x="0" y="25"/>
                  </a:lnTo>
                  <a:lnTo>
                    <a:pt x="2" y="30"/>
                  </a:lnTo>
                  <a:lnTo>
                    <a:pt x="2" y="32"/>
                  </a:lnTo>
                  <a:lnTo>
                    <a:pt x="5" y="30"/>
                  </a:lnTo>
                  <a:lnTo>
                    <a:pt x="7" y="28"/>
                  </a:lnTo>
                  <a:lnTo>
                    <a:pt x="10" y="25"/>
                  </a:lnTo>
                  <a:lnTo>
                    <a:pt x="11" y="21"/>
                  </a:lnTo>
                  <a:lnTo>
                    <a:pt x="14" y="18"/>
                  </a:lnTo>
                  <a:lnTo>
                    <a:pt x="14" y="15"/>
                  </a:lnTo>
                  <a:lnTo>
                    <a:pt x="15" y="10"/>
                  </a:lnTo>
                  <a:lnTo>
                    <a:pt x="16" y="7"/>
                  </a:lnTo>
                  <a:lnTo>
                    <a:pt x="15" y="2"/>
                  </a:lnTo>
                  <a:lnTo>
                    <a:pt x="14" y="0"/>
                  </a:lnTo>
                </a:path>
              </a:pathLst>
            </a:custGeom>
            <a:solidFill>
              <a:srgbClr val="DFDFFF"/>
            </a:solidFill>
            <a:ln w="12700" cap="rnd" cmpd="sng">
              <a:solidFill>
                <a:schemeClr val="tx1"/>
              </a:solidFill>
              <a:prstDash val="solid"/>
              <a:round/>
              <a:headEnd/>
              <a:tailEnd/>
            </a:ln>
            <a:effectLst/>
          </p:spPr>
          <p:txBody>
            <a:bodyPr/>
            <a:lstStyle/>
            <a:p>
              <a:endParaRPr lang="en-US"/>
            </a:p>
          </p:txBody>
        </p:sp>
      </p:grpSp>
      <p:sp>
        <p:nvSpPr>
          <p:cNvPr id="9275" name="Line 59"/>
          <p:cNvSpPr>
            <a:spLocks noChangeShapeType="1"/>
          </p:cNvSpPr>
          <p:nvPr/>
        </p:nvSpPr>
        <p:spPr bwMode="auto">
          <a:xfrm flipH="1">
            <a:off x="3162300" y="2225675"/>
            <a:ext cx="558800" cy="560388"/>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9276" name="Line 60"/>
          <p:cNvSpPr>
            <a:spLocks noChangeShapeType="1"/>
          </p:cNvSpPr>
          <p:nvPr/>
        </p:nvSpPr>
        <p:spPr bwMode="auto">
          <a:xfrm>
            <a:off x="5351463" y="2225675"/>
            <a:ext cx="558800" cy="560388"/>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9277" name="Line 61"/>
          <p:cNvSpPr>
            <a:spLocks noChangeShapeType="1"/>
          </p:cNvSpPr>
          <p:nvPr/>
        </p:nvSpPr>
        <p:spPr bwMode="auto">
          <a:xfrm>
            <a:off x="2128838" y="2273300"/>
            <a:ext cx="379412" cy="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9278" name="Line 62"/>
          <p:cNvSpPr>
            <a:spLocks noChangeShapeType="1"/>
          </p:cNvSpPr>
          <p:nvPr/>
        </p:nvSpPr>
        <p:spPr bwMode="auto">
          <a:xfrm>
            <a:off x="2508250" y="2286000"/>
            <a:ext cx="0" cy="404813"/>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9279" name="Oval 63"/>
          <p:cNvSpPr>
            <a:spLocks noChangeArrowheads="1"/>
          </p:cNvSpPr>
          <p:nvPr/>
        </p:nvSpPr>
        <p:spPr bwMode="auto">
          <a:xfrm>
            <a:off x="1890713" y="2714625"/>
            <a:ext cx="1195387" cy="966788"/>
          </a:xfrm>
          <a:prstGeom prst="ellipse">
            <a:avLst/>
          </a:prstGeom>
          <a:gradFill rotWithShape="0">
            <a:gsLst>
              <a:gs pos="0">
                <a:srgbClr val="FCFEB9">
                  <a:gamma/>
                  <a:tint val="0"/>
                  <a:invGamma/>
                </a:srgbClr>
              </a:gs>
              <a:gs pos="100000">
                <a:srgbClr val="FCFEB9"/>
              </a:gs>
            </a:gsLst>
            <a:lin ang="5400000" scaled="1"/>
          </a:gradFill>
          <a:ln w="25400">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80" name="Rectangle 64"/>
          <p:cNvSpPr>
            <a:spLocks noChangeArrowheads="1"/>
          </p:cNvSpPr>
          <p:nvPr/>
        </p:nvSpPr>
        <p:spPr bwMode="auto">
          <a:xfrm>
            <a:off x="2034669" y="3068638"/>
            <a:ext cx="912237" cy="342274"/>
          </a:xfrm>
          <a:prstGeom prst="rect">
            <a:avLst/>
          </a:prstGeom>
          <a:noFill/>
          <a:ln w="9525">
            <a:noFill/>
            <a:miter lim="800000"/>
            <a:headEnd/>
            <a:tailEnd/>
          </a:ln>
          <a:effectLst/>
        </p:spPr>
        <p:txBody>
          <a:bodyPr wrap="none" lIns="92075" tIns="46038" rIns="92075" bIns="46038">
            <a:spAutoFit/>
          </a:bodyPr>
          <a:lstStyle/>
          <a:p>
            <a:pPr defTabSz="857250">
              <a:lnSpc>
                <a:spcPct val="90000"/>
              </a:lnSpc>
            </a:pPr>
            <a:r>
              <a:rPr lang="en-US" sz="1800" b="1" dirty="0">
                <a:effectLst>
                  <a:outerShdw blurRad="38100" dist="38100" dir="2700000" algn="tl">
                    <a:srgbClr val="C0C0C0"/>
                  </a:outerShdw>
                </a:effectLst>
                <a:latin typeface="Calibri" pitchFamily="34" charset="0"/>
                <a:cs typeface="Calibri" pitchFamily="34" charset="0"/>
              </a:rPr>
              <a:t>Encrypt</a:t>
            </a:r>
            <a:endParaRPr lang="en-US" sz="1700" b="1" dirty="0">
              <a:effectLst>
                <a:outerShdw blurRad="38100" dist="38100" dir="2700000" algn="tl">
                  <a:srgbClr val="C0C0C0"/>
                </a:outerShdw>
              </a:effectLst>
              <a:latin typeface="Calibri" pitchFamily="34" charset="0"/>
              <a:cs typeface="Calibri" pitchFamily="34" charset="0"/>
            </a:endParaRPr>
          </a:p>
        </p:txBody>
      </p:sp>
      <p:sp>
        <p:nvSpPr>
          <p:cNvPr id="9281" name="Line 65"/>
          <p:cNvSpPr>
            <a:spLocks noChangeShapeType="1"/>
          </p:cNvSpPr>
          <p:nvPr/>
        </p:nvSpPr>
        <p:spPr bwMode="auto">
          <a:xfrm>
            <a:off x="3114675" y="3214688"/>
            <a:ext cx="1236663" cy="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9282" name="Line 66"/>
          <p:cNvSpPr>
            <a:spLocks noChangeShapeType="1"/>
          </p:cNvSpPr>
          <p:nvPr/>
        </p:nvSpPr>
        <p:spPr bwMode="auto">
          <a:xfrm>
            <a:off x="4341813" y="3198813"/>
            <a:ext cx="176212" cy="182562"/>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9283" name="Line 67"/>
          <p:cNvSpPr>
            <a:spLocks noChangeShapeType="1"/>
          </p:cNvSpPr>
          <p:nvPr/>
        </p:nvSpPr>
        <p:spPr bwMode="auto">
          <a:xfrm flipV="1">
            <a:off x="4532313" y="3059113"/>
            <a:ext cx="88900" cy="319087"/>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9284" name="Line 68"/>
          <p:cNvSpPr>
            <a:spLocks noChangeShapeType="1"/>
          </p:cNvSpPr>
          <p:nvPr/>
        </p:nvSpPr>
        <p:spPr bwMode="auto">
          <a:xfrm>
            <a:off x="4621213" y="3059113"/>
            <a:ext cx="171450" cy="166687"/>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9285" name="Line 69"/>
          <p:cNvSpPr>
            <a:spLocks noChangeShapeType="1"/>
          </p:cNvSpPr>
          <p:nvPr/>
        </p:nvSpPr>
        <p:spPr bwMode="auto">
          <a:xfrm>
            <a:off x="4779963" y="3225800"/>
            <a:ext cx="1125537" cy="15875"/>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9286" name="Line 70"/>
          <p:cNvSpPr>
            <a:spLocks noChangeShapeType="1"/>
          </p:cNvSpPr>
          <p:nvPr/>
        </p:nvSpPr>
        <p:spPr bwMode="auto">
          <a:xfrm>
            <a:off x="5330825" y="3241675"/>
            <a:ext cx="14288" cy="639763"/>
          </a:xfrm>
          <a:prstGeom prst="line">
            <a:avLst/>
          </a:prstGeom>
          <a:noFill/>
          <a:ln w="25400">
            <a:solidFill>
              <a:schemeClr val="hlink"/>
            </a:solidFill>
            <a:round/>
            <a:headEnd type="none" w="sm" len="sm"/>
            <a:tailEnd type="stealth" w="med" len="lg"/>
          </a:ln>
          <a:effectLst/>
        </p:spPr>
        <p:txBody>
          <a:bodyPr wrap="none" anchor="ctr"/>
          <a:lstStyle/>
          <a:p>
            <a:endParaRPr lang="en-US"/>
          </a:p>
        </p:txBody>
      </p:sp>
      <p:sp>
        <p:nvSpPr>
          <p:cNvPr id="9287" name="Line 71"/>
          <p:cNvSpPr>
            <a:spLocks noChangeShapeType="1"/>
          </p:cNvSpPr>
          <p:nvPr/>
        </p:nvSpPr>
        <p:spPr bwMode="auto">
          <a:xfrm>
            <a:off x="6540500" y="2309813"/>
            <a:ext cx="0" cy="38100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9288" name="Line 72"/>
          <p:cNvSpPr>
            <a:spLocks noChangeShapeType="1"/>
          </p:cNvSpPr>
          <p:nvPr/>
        </p:nvSpPr>
        <p:spPr bwMode="auto">
          <a:xfrm>
            <a:off x="6527800" y="2297113"/>
            <a:ext cx="404813" cy="0"/>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9289" name="Oval 73"/>
          <p:cNvSpPr>
            <a:spLocks noChangeArrowheads="1"/>
          </p:cNvSpPr>
          <p:nvPr/>
        </p:nvSpPr>
        <p:spPr bwMode="auto">
          <a:xfrm>
            <a:off x="5929313" y="2714625"/>
            <a:ext cx="1195387" cy="966788"/>
          </a:xfrm>
          <a:prstGeom prst="ellipse">
            <a:avLst/>
          </a:prstGeom>
          <a:gradFill rotWithShape="0">
            <a:gsLst>
              <a:gs pos="0">
                <a:srgbClr val="FCFEB9">
                  <a:gamma/>
                  <a:tint val="0"/>
                  <a:invGamma/>
                </a:srgbClr>
              </a:gs>
              <a:gs pos="100000">
                <a:srgbClr val="FCFEB9"/>
              </a:gs>
            </a:gsLst>
            <a:lin ang="5400000" scaled="1"/>
          </a:gradFill>
          <a:ln w="25400">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90" name="Rectangle 74"/>
          <p:cNvSpPr>
            <a:spLocks noChangeArrowheads="1"/>
          </p:cNvSpPr>
          <p:nvPr/>
        </p:nvSpPr>
        <p:spPr bwMode="auto">
          <a:xfrm>
            <a:off x="6098545" y="3068638"/>
            <a:ext cx="937885" cy="342274"/>
          </a:xfrm>
          <a:prstGeom prst="rect">
            <a:avLst/>
          </a:prstGeom>
          <a:noFill/>
          <a:ln w="9525">
            <a:noFill/>
            <a:miter lim="800000"/>
            <a:headEnd/>
            <a:tailEnd/>
          </a:ln>
          <a:effectLst/>
        </p:spPr>
        <p:txBody>
          <a:bodyPr wrap="none" lIns="92075" tIns="46038" rIns="92075" bIns="46038">
            <a:spAutoFit/>
          </a:bodyPr>
          <a:lstStyle/>
          <a:p>
            <a:pPr defTabSz="857250">
              <a:lnSpc>
                <a:spcPct val="90000"/>
              </a:lnSpc>
            </a:pPr>
            <a:r>
              <a:rPr lang="en-US" sz="1800" b="1" dirty="0">
                <a:effectLst>
                  <a:outerShdw blurRad="38100" dist="38100" dir="2700000" algn="tl">
                    <a:srgbClr val="C0C0C0"/>
                  </a:outerShdw>
                </a:effectLst>
                <a:latin typeface="Calibri" pitchFamily="34" charset="0"/>
                <a:cs typeface="Calibri" pitchFamily="34" charset="0"/>
              </a:rPr>
              <a:t>Decrypt</a:t>
            </a:r>
            <a:endParaRPr lang="en-US" sz="1700" b="1" dirty="0">
              <a:effectLst>
                <a:outerShdw blurRad="38100" dist="38100" dir="2700000" algn="tl">
                  <a:srgbClr val="C0C0C0"/>
                </a:outerShdw>
              </a:effectLst>
              <a:latin typeface="Calibri" pitchFamily="34" charset="0"/>
              <a:cs typeface="Calibri" pitchFamily="34" charset="0"/>
            </a:endParaRPr>
          </a:p>
        </p:txBody>
      </p:sp>
      <p:grpSp>
        <p:nvGrpSpPr>
          <p:cNvPr id="4" name="Group 91"/>
          <p:cNvGrpSpPr>
            <a:grpSpLocks/>
          </p:cNvGrpSpPr>
          <p:nvPr/>
        </p:nvGrpSpPr>
        <p:grpSpPr bwMode="auto">
          <a:xfrm>
            <a:off x="4000500" y="1714500"/>
            <a:ext cx="1285875" cy="644525"/>
            <a:chOff x="2520" y="1080"/>
            <a:chExt cx="810" cy="406"/>
          </a:xfrm>
        </p:grpSpPr>
        <p:sp>
          <p:nvSpPr>
            <p:cNvPr id="9291" name="Freeform 75"/>
            <p:cNvSpPr>
              <a:spLocks/>
            </p:cNvSpPr>
            <p:nvPr/>
          </p:nvSpPr>
          <p:spPr bwMode="auto">
            <a:xfrm>
              <a:off x="2520" y="1091"/>
              <a:ext cx="805" cy="395"/>
            </a:xfrm>
            <a:custGeom>
              <a:avLst/>
              <a:gdLst/>
              <a:ahLst/>
              <a:cxnLst>
                <a:cxn ang="0">
                  <a:pos x="0" y="251"/>
                </a:cxn>
                <a:cxn ang="0">
                  <a:pos x="0" y="132"/>
                </a:cxn>
                <a:cxn ang="0">
                  <a:pos x="30" y="156"/>
                </a:cxn>
                <a:cxn ang="0">
                  <a:pos x="30" y="225"/>
                </a:cxn>
                <a:cxn ang="0">
                  <a:pos x="80" y="251"/>
                </a:cxn>
                <a:cxn ang="0">
                  <a:pos x="80" y="131"/>
                </a:cxn>
                <a:cxn ang="0">
                  <a:pos x="30" y="156"/>
                </a:cxn>
                <a:cxn ang="0">
                  <a:pos x="1" y="132"/>
                </a:cxn>
                <a:cxn ang="0">
                  <a:pos x="76" y="91"/>
                </a:cxn>
                <a:cxn ang="0">
                  <a:pos x="76" y="69"/>
                </a:cxn>
                <a:cxn ang="0">
                  <a:pos x="103" y="61"/>
                </a:cxn>
                <a:cxn ang="0">
                  <a:pos x="103" y="26"/>
                </a:cxn>
                <a:cxn ang="0">
                  <a:pos x="122" y="24"/>
                </a:cxn>
                <a:cxn ang="0">
                  <a:pos x="123" y="12"/>
                </a:cxn>
                <a:cxn ang="0">
                  <a:pos x="123" y="0"/>
                </a:cxn>
                <a:cxn ang="0">
                  <a:pos x="235" y="0"/>
                </a:cxn>
                <a:cxn ang="0">
                  <a:pos x="235" y="26"/>
                </a:cxn>
                <a:cxn ang="0">
                  <a:pos x="258" y="26"/>
                </a:cxn>
                <a:cxn ang="0">
                  <a:pos x="258" y="60"/>
                </a:cxn>
                <a:cxn ang="0">
                  <a:pos x="288" y="71"/>
                </a:cxn>
                <a:cxn ang="0">
                  <a:pos x="288" y="88"/>
                </a:cxn>
                <a:cxn ang="0">
                  <a:pos x="344" y="89"/>
                </a:cxn>
                <a:cxn ang="0">
                  <a:pos x="344" y="101"/>
                </a:cxn>
                <a:cxn ang="0">
                  <a:pos x="353" y="106"/>
                </a:cxn>
                <a:cxn ang="0">
                  <a:pos x="410" y="106"/>
                </a:cxn>
                <a:cxn ang="0">
                  <a:pos x="410" y="128"/>
                </a:cxn>
                <a:cxn ang="0">
                  <a:pos x="752" y="126"/>
                </a:cxn>
                <a:cxn ang="0">
                  <a:pos x="804" y="179"/>
                </a:cxn>
                <a:cxn ang="0">
                  <a:pos x="745" y="247"/>
                </a:cxn>
                <a:cxn ang="0">
                  <a:pos x="729" y="222"/>
                </a:cxn>
                <a:cxn ang="0">
                  <a:pos x="707" y="222"/>
                </a:cxn>
                <a:cxn ang="0">
                  <a:pos x="689" y="247"/>
                </a:cxn>
                <a:cxn ang="0">
                  <a:pos x="674" y="222"/>
                </a:cxn>
                <a:cxn ang="0">
                  <a:pos x="669" y="225"/>
                </a:cxn>
                <a:cxn ang="0">
                  <a:pos x="654" y="247"/>
                </a:cxn>
                <a:cxn ang="0">
                  <a:pos x="610" y="250"/>
                </a:cxn>
                <a:cxn ang="0">
                  <a:pos x="607" y="253"/>
                </a:cxn>
                <a:cxn ang="0">
                  <a:pos x="581" y="222"/>
                </a:cxn>
                <a:cxn ang="0">
                  <a:pos x="557" y="222"/>
                </a:cxn>
                <a:cxn ang="0">
                  <a:pos x="532" y="247"/>
                </a:cxn>
                <a:cxn ang="0">
                  <a:pos x="508" y="222"/>
                </a:cxn>
                <a:cxn ang="0">
                  <a:pos x="486" y="222"/>
                </a:cxn>
                <a:cxn ang="0">
                  <a:pos x="455" y="247"/>
                </a:cxn>
                <a:cxn ang="0">
                  <a:pos x="408" y="251"/>
                </a:cxn>
                <a:cxn ang="0">
                  <a:pos x="408" y="279"/>
                </a:cxn>
                <a:cxn ang="0">
                  <a:pos x="342" y="279"/>
                </a:cxn>
                <a:cxn ang="0">
                  <a:pos x="342" y="296"/>
                </a:cxn>
                <a:cxn ang="0">
                  <a:pos x="284" y="296"/>
                </a:cxn>
                <a:cxn ang="0">
                  <a:pos x="284" y="316"/>
                </a:cxn>
                <a:cxn ang="0">
                  <a:pos x="257" y="324"/>
                </a:cxn>
                <a:cxn ang="0">
                  <a:pos x="257" y="364"/>
                </a:cxn>
                <a:cxn ang="0">
                  <a:pos x="233" y="364"/>
                </a:cxn>
                <a:cxn ang="0">
                  <a:pos x="233" y="394"/>
                </a:cxn>
                <a:cxn ang="0">
                  <a:pos x="120" y="394"/>
                </a:cxn>
                <a:cxn ang="0">
                  <a:pos x="120" y="364"/>
                </a:cxn>
                <a:cxn ang="0">
                  <a:pos x="103" y="364"/>
                </a:cxn>
                <a:cxn ang="0">
                  <a:pos x="103" y="332"/>
                </a:cxn>
                <a:cxn ang="0">
                  <a:pos x="94" y="322"/>
                </a:cxn>
                <a:cxn ang="0">
                  <a:pos x="76" y="316"/>
                </a:cxn>
                <a:cxn ang="0">
                  <a:pos x="76" y="296"/>
                </a:cxn>
                <a:cxn ang="0">
                  <a:pos x="0" y="251"/>
                </a:cxn>
              </a:cxnLst>
              <a:rect l="0" t="0" r="r" b="b"/>
              <a:pathLst>
                <a:path w="805" h="395">
                  <a:moveTo>
                    <a:pt x="0" y="251"/>
                  </a:moveTo>
                  <a:lnTo>
                    <a:pt x="0" y="132"/>
                  </a:lnTo>
                  <a:lnTo>
                    <a:pt x="30" y="156"/>
                  </a:lnTo>
                  <a:lnTo>
                    <a:pt x="30" y="225"/>
                  </a:lnTo>
                  <a:lnTo>
                    <a:pt x="80" y="251"/>
                  </a:lnTo>
                  <a:lnTo>
                    <a:pt x="80" y="131"/>
                  </a:lnTo>
                  <a:lnTo>
                    <a:pt x="30" y="156"/>
                  </a:lnTo>
                  <a:lnTo>
                    <a:pt x="1" y="132"/>
                  </a:lnTo>
                  <a:lnTo>
                    <a:pt x="76" y="91"/>
                  </a:lnTo>
                  <a:lnTo>
                    <a:pt x="76" y="69"/>
                  </a:lnTo>
                  <a:lnTo>
                    <a:pt x="103" y="61"/>
                  </a:lnTo>
                  <a:lnTo>
                    <a:pt x="103" y="26"/>
                  </a:lnTo>
                  <a:lnTo>
                    <a:pt x="122" y="24"/>
                  </a:lnTo>
                  <a:lnTo>
                    <a:pt x="123" y="12"/>
                  </a:lnTo>
                  <a:lnTo>
                    <a:pt x="123" y="0"/>
                  </a:lnTo>
                  <a:lnTo>
                    <a:pt x="235" y="0"/>
                  </a:lnTo>
                  <a:lnTo>
                    <a:pt x="235" y="26"/>
                  </a:lnTo>
                  <a:lnTo>
                    <a:pt x="258" y="26"/>
                  </a:lnTo>
                  <a:lnTo>
                    <a:pt x="258" y="60"/>
                  </a:lnTo>
                  <a:lnTo>
                    <a:pt x="288" y="71"/>
                  </a:lnTo>
                  <a:lnTo>
                    <a:pt x="288" y="88"/>
                  </a:lnTo>
                  <a:lnTo>
                    <a:pt x="344" y="89"/>
                  </a:lnTo>
                  <a:lnTo>
                    <a:pt x="344" y="101"/>
                  </a:lnTo>
                  <a:lnTo>
                    <a:pt x="353" y="106"/>
                  </a:lnTo>
                  <a:lnTo>
                    <a:pt x="410" y="106"/>
                  </a:lnTo>
                  <a:lnTo>
                    <a:pt x="410" y="128"/>
                  </a:lnTo>
                  <a:lnTo>
                    <a:pt x="752" y="126"/>
                  </a:lnTo>
                  <a:lnTo>
                    <a:pt x="804" y="179"/>
                  </a:lnTo>
                  <a:lnTo>
                    <a:pt x="745" y="247"/>
                  </a:lnTo>
                  <a:lnTo>
                    <a:pt x="729" y="222"/>
                  </a:lnTo>
                  <a:lnTo>
                    <a:pt x="707" y="222"/>
                  </a:lnTo>
                  <a:lnTo>
                    <a:pt x="689" y="247"/>
                  </a:lnTo>
                  <a:lnTo>
                    <a:pt x="674" y="222"/>
                  </a:lnTo>
                  <a:lnTo>
                    <a:pt x="669" y="225"/>
                  </a:lnTo>
                  <a:lnTo>
                    <a:pt x="654" y="247"/>
                  </a:lnTo>
                  <a:lnTo>
                    <a:pt x="610" y="250"/>
                  </a:lnTo>
                  <a:lnTo>
                    <a:pt x="607" y="253"/>
                  </a:lnTo>
                  <a:lnTo>
                    <a:pt x="581" y="222"/>
                  </a:lnTo>
                  <a:lnTo>
                    <a:pt x="557" y="222"/>
                  </a:lnTo>
                  <a:lnTo>
                    <a:pt x="532" y="247"/>
                  </a:lnTo>
                  <a:lnTo>
                    <a:pt x="508" y="222"/>
                  </a:lnTo>
                  <a:lnTo>
                    <a:pt x="486" y="222"/>
                  </a:lnTo>
                  <a:lnTo>
                    <a:pt x="455" y="247"/>
                  </a:lnTo>
                  <a:lnTo>
                    <a:pt x="408" y="251"/>
                  </a:lnTo>
                  <a:lnTo>
                    <a:pt x="408" y="279"/>
                  </a:lnTo>
                  <a:lnTo>
                    <a:pt x="342" y="279"/>
                  </a:lnTo>
                  <a:lnTo>
                    <a:pt x="342" y="296"/>
                  </a:lnTo>
                  <a:lnTo>
                    <a:pt x="284" y="296"/>
                  </a:lnTo>
                  <a:lnTo>
                    <a:pt x="284" y="316"/>
                  </a:lnTo>
                  <a:lnTo>
                    <a:pt x="257" y="324"/>
                  </a:lnTo>
                  <a:lnTo>
                    <a:pt x="257" y="364"/>
                  </a:lnTo>
                  <a:lnTo>
                    <a:pt x="233" y="364"/>
                  </a:lnTo>
                  <a:lnTo>
                    <a:pt x="233" y="394"/>
                  </a:lnTo>
                  <a:lnTo>
                    <a:pt x="120" y="394"/>
                  </a:lnTo>
                  <a:lnTo>
                    <a:pt x="120" y="364"/>
                  </a:lnTo>
                  <a:lnTo>
                    <a:pt x="103" y="364"/>
                  </a:lnTo>
                  <a:lnTo>
                    <a:pt x="103" y="332"/>
                  </a:lnTo>
                  <a:lnTo>
                    <a:pt x="94" y="322"/>
                  </a:lnTo>
                  <a:lnTo>
                    <a:pt x="76" y="316"/>
                  </a:lnTo>
                  <a:lnTo>
                    <a:pt x="76" y="296"/>
                  </a:lnTo>
                  <a:lnTo>
                    <a:pt x="0" y="251"/>
                  </a:lnTo>
                </a:path>
              </a:pathLst>
            </a:custGeom>
            <a:solidFill>
              <a:schemeClr val="folHlink"/>
            </a:solidFill>
            <a:ln w="12700" cap="rnd" cmpd="sng">
              <a:solidFill>
                <a:schemeClr val="tx1"/>
              </a:solidFill>
              <a:prstDash val="solid"/>
              <a:round/>
              <a:headEnd/>
              <a:tailEnd/>
            </a:ln>
            <a:effectLst/>
          </p:spPr>
          <p:txBody>
            <a:bodyPr/>
            <a:lstStyle/>
            <a:p>
              <a:endParaRPr lang="en-US"/>
            </a:p>
          </p:txBody>
        </p:sp>
        <p:sp>
          <p:nvSpPr>
            <p:cNvPr id="9292" name="Freeform 76"/>
            <p:cNvSpPr>
              <a:spLocks/>
            </p:cNvSpPr>
            <p:nvPr/>
          </p:nvSpPr>
          <p:spPr bwMode="auto">
            <a:xfrm>
              <a:off x="2526" y="1080"/>
              <a:ext cx="804" cy="397"/>
            </a:xfrm>
            <a:custGeom>
              <a:avLst/>
              <a:gdLst/>
              <a:ahLst/>
              <a:cxnLst>
                <a:cxn ang="0">
                  <a:pos x="0" y="253"/>
                </a:cxn>
                <a:cxn ang="0">
                  <a:pos x="0" y="134"/>
                </a:cxn>
                <a:cxn ang="0">
                  <a:pos x="30" y="157"/>
                </a:cxn>
                <a:cxn ang="0">
                  <a:pos x="30" y="227"/>
                </a:cxn>
                <a:cxn ang="0">
                  <a:pos x="80" y="253"/>
                </a:cxn>
                <a:cxn ang="0">
                  <a:pos x="80" y="133"/>
                </a:cxn>
                <a:cxn ang="0">
                  <a:pos x="30" y="157"/>
                </a:cxn>
                <a:cxn ang="0">
                  <a:pos x="0" y="134"/>
                </a:cxn>
                <a:cxn ang="0">
                  <a:pos x="76" y="92"/>
                </a:cxn>
                <a:cxn ang="0">
                  <a:pos x="76" y="71"/>
                </a:cxn>
                <a:cxn ang="0">
                  <a:pos x="103" y="61"/>
                </a:cxn>
                <a:cxn ang="0">
                  <a:pos x="103" y="26"/>
                </a:cxn>
                <a:cxn ang="0">
                  <a:pos x="120" y="26"/>
                </a:cxn>
                <a:cxn ang="0">
                  <a:pos x="121" y="13"/>
                </a:cxn>
                <a:cxn ang="0">
                  <a:pos x="121" y="0"/>
                </a:cxn>
                <a:cxn ang="0">
                  <a:pos x="233" y="0"/>
                </a:cxn>
                <a:cxn ang="0">
                  <a:pos x="234" y="26"/>
                </a:cxn>
                <a:cxn ang="0">
                  <a:pos x="258" y="27"/>
                </a:cxn>
                <a:cxn ang="0">
                  <a:pos x="258" y="61"/>
                </a:cxn>
                <a:cxn ang="0">
                  <a:pos x="285" y="71"/>
                </a:cxn>
                <a:cxn ang="0">
                  <a:pos x="287" y="88"/>
                </a:cxn>
                <a:cxn ang="0">
                  <a:pos x="344" y="89"/>
                </a:cxn>
                <a:cxn ang="0">
                  <a:pos x="344" y="102"/>
                </a:cxn>
                <a:cxn ang="0">
                  <a:pos x="347" y="105"/>
                </a:cxn>
                <a:cxn ang="0">
                  <a:pos x="409" y="105"/>
                </a:cxn>
                <a:cxn ang="0">
                  <a:pos x="409" y="128"/>
                </a:cxn>
                <a:cxn ang="0">
                  <a:pos x="752" y="126"/>
                </a:cxn>
                <a:cxn ang="0">
                  <a:pos x="803" y="179"/>
                </a:cxn>
                <a:cxn ang="0">
                  <a:pos x="742" y="249"/>
                </a:cxn>
                <a:cxn ang="0">
                  <a:pos x="726" y="222"/>
                </a:cxn>
                <a:cxn ang="0">
                  <a:pos x="706" y="222"/>
                </a:cxn>
                <a:cxn ang="0">
                  <a:pos x="688" y="249"/>
                </a:cxn>
                <a:cxn ang="0">
                  <a:pos x="673" y="222"/>
                </a:cxn>
                <a:cxn ang="0">
                  <a:pos x="666" y="227"/>
                </a:cxn>
                <a:cxn ang="0">
                  <a:pos x="653" y="249"/>
                </a:cxn>
                <a:cxn ang="0">
                  <a:pos x="609" y="252"/>
                </a:cxn>
                <a:cxn ang="0">
                  <a:pos x="606" y="255"/>
                </a:cxn>
                <a:cxn ang="0">
                  <a:pos x="579" y="222"/>
                </a:cxn>
                <a:cxn ang="0">
                  <a:pos x="557" y="222"/>
                </a:cxn>
                <a:cxn ang="0">
                  <a:pos x="531" y="249"/>
                </a:cxn>
                <a:cxn ang="0">
                  <a:pos x="508" y="222"/>
                </a:cxn>
                <a:cxn ang="0">
                  <a:pos x="486" y="222"/>
                </a:cxn>
                <a:cxn ang="0">
                  <a:pos x="455" y="249"/>
                </a:cxn>
                <a:cxn ang="0">
                  <a:pos x="406" y="252"/>
                </a:cxn>
                <a:cxn ang="0">
                  <a:pos x="406" y="281"/>
                </a:cxn>
                <a:cxn ang="0">
                  <a:pos x="340" y="281"/>
                </a:cxn>
                <a:cxn ang="0">
                  <a:pos x="340" y="298"/>
                </a:cxn>
                <a:cxn ang="0">
                  <a:pos x="284" y="298"/>
                </a:cxn>
                <a:cxn ang="0">
                  <a:pos x="284" y="318"/>
                </a:cxn>
                <a:cxn ang="0">
                  <a:pos x="254" y="326"/>
                </a:cxn>
                <a:cxn ang="0">
                  <a:pos x="254" y="366"/>
                </a:cxn>
                <a:cxn ang="0">
                  <a:pos x="231" y="366"/>
                </a:cxn>
                <a:cxn ang="0">
                  <a:pos x="231" y="396"/>
                </a:cxn>
                <a:cxn ang="0">
                  <a:pos x="120" y="396"/>
                </a:cxn>
                <a:cxn ang="0">
                  <a:pos x="120" y="366"/>
                </a:cxn>
                <a:cxn ang="0">
                  <a:pos x="101" y="366"/>
                </a:cxn>
                <a:cxn ang="0">
                  <a:pos x="101" y="334"/>
                </a:cxn>
                <a:cxn ang="0">
                  <a:pos x="94" y="324"/>
                </a:cxn>
                <a:cxn ang="0">
                  <a:pos x="76" y="318"/>
                </a:cxn>
                <a:cxn ang="0">
                  <a:pos x="76" y="298"/>
                </a:cxn>
                <a:cxn ang="0">
                  <a:pos x="0" y="253"/>
                </a:cxn>
              </a:cxnLst>
              <a:rect l="0" t="0" r="r" b="b"/>
              <a:pathLst>
                <a:path w="804" h="397">
                  <a:moveTo>
                    <a:pt x="0" y="253"/>
                  </a:moveTo>
                  <a:lnTo>
                    <a:pt x="0" y="134"/>
                  </a:lnTo>
                  <a:lnTo>
                    <a:pt x="30" y="157"/>
                  </a:lnTo>
                  <a:lnTo>
                    <a:pt x="30" y="227"/>
                  </a:lnTo>
                  <a:lnTo>
                    <a:pt x="80" y="253"/>
                  </a:lnTo>
                  <a:lnTo>
                    <a:pt x="80" y="133"/>
                  </a:lnTo>
                  <a:lnTo>
                    <a:pt x="30" y="157"/>
                  </a:lnTo>
                  <a:lnTo>
                    <a:pt x="0" y="134"/>
                  </a:lnTo>
                  <a:lnTo>
                    <a:pt x="76" y="92"/>
                  </a:lnTo>
                  <a:lnTo>
                    <a:pt x="76" y="71"/>
                  </a:lnTo>
                  <a:lnTo>
                    <a:pt x="103" y="61"/>
                  </a:lnTo>
                  <a:lnTo>
                    <a:pt x="103" y="26"/>
                  </a:lnTo>
                  <a:lnTo>
                    <a:pt x="120" y="26"/>
                  </a:lnTo>
                  <a:lnTo>
                    <a:pt x="121" y="13"/>
                  </a:lnTo>
                  <a:lnTo>
                    <a:pt x="121" y="0"/>
                  </a:lnTo>
                  <a:lnTo>
                    <a:pt x="233" y="0"/>
                  </a:lnTo>
                  <a:lnTo>
                    <a:pt x="234" y="26"/>
                  </a:lnTo>
                  <a:lnTo>
                    <a:pt x="258" y="27"/>
                  </a:lnTo>
                  <a:lnTo>
                    <a:pt x="258" y="61"/>
                  </a:lnTo>
                  <a:lnTo>
                    <a:pt x="285" y="71"/>
                  </a:lnTo>
                  <a:lnTo>
                    <a:pt x="287" y="88"/>
                  </a:lnTo>
                  <a:lnTo>
                    <a:pt x="344" y="89"/>
                  </a:lnTo>
                  <a:lnTo>
                    <a:pt x="344" y="102"/>
                  </a:lnTo>
                  <a:lnTo>
                    <a:pt x="347" y="105"/>
                  </a:lnTo>
                  <a:lnTo>
                    <a:pt x="409" y="105"/>
                  </a:lnTo>
                  <a:lnTo>
                    <a:pt x="409" y="128"/>
                  </a:lnTo>
                  <a:lnTo>
                    <a:pt x="752" y="126"/>
                  </a:lnTo>
                  <a:lnTo>
                    <a:pt x="803" y="179"/>
                  </a:lnTo>
                  <a:lnTo>
                    <a:pt x="742" y="249"/>
                  </a:lnTo>
                  <a:lnTo>
                    <a:pt x="726" y="222"/>
                  </a:lnTo>
                  <a:lnTo>
                    <a:pt x="706" y="222"/>
                  </a:lnTo>
                  <a:lnTo>
                    <a:pt x="688" y="249"/>
                  </a:lnTo>
                  <a:lnTo>
                    <a:pt x="673" y="222"/>
                  </a:lnTo>
                  <a:lnTo>
                    <a:pt x="666" y="227"/>
                  </a:lnTo>
                  <a:lnTo>
                    <a:pt x="653" y="249"/>
                  </a:lnTo>
                  <a:lnTo>
                    <a:pt x="609" y="252"/>
                  </a:lnTo>
                  <a:lnTo>
                    <a:pt x="606" y="255"/>
                  </a:lnTo>
                  <a:lnTo>
                    <a:pt x="579" y="222"/>
                  </a:lnTo>
                  <a:lnTo>
                    <a:pt x="557" y="222"/>
                  </a:lnTo>
                  <a:lnTo>
                    <a:pt x="531" y="249"/>
                  </a:lnTo>
                  <a:lnTo>
                    <a:pt x="508" y="222"/>
                  </a:lnTo>
                  <a:lnTo>
                    <a:pt x="486" y="222"/>
                  </a:lnTo>
                  <a:lnTo>
                    <a:pt x="455" y="249"/>
                  </a:lnTo>
                  <a:lnTo>
                    <a:pt x="406" y="252"/>
                  </a:lnTo>
                  <a:lnTo>
                    <a:pt x="406" y="281"/>
                  </a:lnTo>
                  <a:lnTo>
                    <a:pt x="340" y="281"/>
                  </a:lnTo>
                  <a:lnTo>
                    <a:pt x="340" y="298"/>
                  </a:lnTo>
                  <a:lnTo>
                    <a:pt x="284" y="298"/>
                  </a:lnTo>
                  <a:lnTo>
                    <a:pt x="284" y="318"/>
                  </a:lnTo>
                  <a:lnTo>
                    <a:pt x="254" y="326"/>
                  </a:lnTo>
                  <a:lnTo>
                    <a:pt x="254" y="366"/>
                  </a:lnTo>
                  <a:lnTo>
                    <a:pt x="231" y="366"/>
                  </a:lnTo>
                  <a:lnTo>
                    <a:pt x="231" y="396"/>
                  </a:lnTo>
                  <a:lnTo>
                    <a:pt x="120" y="396"/>
                  </a:lnTo>
                  <a:lnTo>
                    <a:pt x="120" y="366"/>
                  </a:lnTo>
                  <a:lnTo>
                    <a:pt x="101" y="366"/>
                  </a:lnTo>
                  <a:lnTo>
                    <a:pt x="101" y="334"/>
                  </a:lnTo>
                  <a:lnTo>
                    <a:pt x="94" y="324"/>
                  </a:lnTo>
                  <a:lnTo>
                    <a:pt x="76" y="318"/>
                  </a:lnTo>
                  <a:lnTo>
                    <a:pt x="76" y="298"/>
                  </a:lnTo>
                  <a:lnTo>
                    <a:pt x="0" y="253"/>
                  </a:lnTo>
                </a:path>
              </a:pathLst>
            </a:custGeom>
            <a:solidFill>
              <a:schemeClr val="folHlink"/>
            </a:solidFill>
            <a:ln w="12700" cap="rnd" cmpd="sng">
              <a:solidFill>
                <a:schemeClr val="tx1"/>
              </a:solidFill>
              <a:prstDash val="solid"/>
              <a:round/>
              <a:headEnd/>
              <a:tailEnd/>
            </a:ln>
            <a:effectLst/>
          </p:spPr>
          <p:txBody>
            <a:bodyPr/>
            <a:lstStyle/>
            <a:p>
              <a:endParaRPr lang="en-US"/>
            </a:p>
          </p:txBody>
        </p:sp>
        <p:grpSp>
          <p:nvGrpSpPr>
            <p:cNvPr id="5" name="Group 79"/>
            <p:cNvGrpSpPr>
              <a:grpSpLocks/>
            </p:cNvGrpSpPr>
            <p:nvPr/>
          </p:nvGrpSpPr>
          <p:grpSpPr bwMode="auto">
            <a:xfrm>
              <a:off x="2655" y="1119"/>
              <a:ext cx="88" cy="302"/>
              <a:chOff x="2655" y="1119"/>
              <a:chExt cx="88" cy="302"/>
            </a:xfrm>
          </p:grpSpPr>
          <p:sp>
            <p:nvSpPr>
              <p:cNvPr id="9293" name="Freeform 77"/>
              <p:cNvSpPr>
                <a:spLocks/>
              </p:cNvSpPr>
              <p:nvPr/>
            </p:nvSpPr>
            <p:spPr bwMode="auto">
              <a:xfrm>
                <a:off x="2655" y="1142"/>
                <a:ext cx="88" cy="279"/>
              </a:xfrm>
              <a:custGeom>
                <a:avLst/>
                <a:gdLst/>
                <a:ahLst/>
                <a:cxnLst>
                  <a:cxn ang="0">
                    <a:pos x="45" y="278"/>
                  </a:cxn>
                  <a:cxn ang="0">
                    <a:pos x="0" y="253"/>
                  </a:cxn>
                  <a:cxn ang="0">
                    <a:pos x="0" y="0"/>
                  </a:cxn>
                  <a:cxn ang="0">
                    <a:pos x="3" y="3"/>
                  </a:cxn>
                  <a:cxn ang="0">
                    <a:pos x="3" y="251"/>
                  </a:cxn>
                  <a:cxn ang="0">
                    <a:pos x="45" y="273"/>
                  </a:cxn>
                  <a:cxn ang="0">
                    <a:pos x="85" y="251"/>
                  </a:cxn>
                  <a:cxn ang="0">
                    <a:pos x="87" y="256"/>
                  </a:cxn>
                  <a:cxn ang="0">
                    <a:pos x="45" y="278"/>
                  </a:cxn>
                </a:cxnLst>
                <a:rect l="0" t="0" r="r" b="b"/>
                <a:pathLst>
                  <a:path w="88" h="279">
                    <a:moveTo>
                      <a:pt x="45" y="278"/>
                    </a:moveTo>
                    <a:lnTo>
                      <a:pt x="0" y="253"/>
                    </a:lnTo>
                    <a:lnTo>
                      <a:pt x="0" y="0"/>
                    </a:lnTo>
                    <a:lnTo>
                      <a:pt x="3" y="3"/>
                    </a:lnTo>
                    <a:lnTo>
                      <a:pt x="3" y="251"/>
                    </a:lnTo>
                    <a:lnTo>
                      <a:pt x="45" y="273"/>
                    </a:lnTo>
                    <a:lnTo>
                      <a:pt x="85" y="251"/>
                    </a:lnTo>
                    <a:lnTo>
                      <a:pt x="87" y="256"/>
                    </a:lnTo>
                    <a:lnTo>
                      <a:pt x="45" y="278"/>
                    </a:lnTo>
                  </a:path>
                </a:pathLst>
              </a:custGeom>
              <a:solidFill>
                <a:schemeClr val="folHlink"/>
              </a:solidFill>
              <a:ln w="12700" cap="rnd" cmpd="sng">
                <a:solidFill>
                  <a:schemeClr val="tx1"/>
                </a:solidFill>
                <a:prstDash val="solid"/>
                <a:round/>
                <a:headEnd/>
                <a:tailEnd/>
              </a:ln>
              <a:effectLst/>
            </p:spPr>
            <p:txBody>
              <a:bodyPr/>
              <a:lstStyle/>
              <a:p>
                <a:endParaRPr lang="en-US"/>
              </a:p>
            </p:txBody>
          </p:sp>
          <p:sp>
            <p:nvSpPr>
              <p:cNvPr id="9294" name="Freeform 78"/>
              <p:cNvSpPr>
                <a:spLocks/>
              </p:cNvSpPr>
              <p:nvPr/>
            </p:nvSpPr>
            <p:spPr bwMode="auto">
              <a:xfrm>
                <a:off x="2655" y="1119"/>
                <a:ext cx="86" cy="279"/>
              </a:xfrm>
              <a:custGeom>
                <a:avLst/>
                <a:gdLst/>
                <a:ahLst/>
                <a:cxnLst>
                  <a:cxn ang="0">
                    <a:pos x="41" y="0"/>
                  </a:cxn>
                  <a:cxn ang="0">
                    <a:pos x="85" y="23"/>
                  </a:cxn>
                  <a:cxn ang="0">
                    <a:pos x="85" y="278"/>
                  </a:cxn>
                  <a:cxn ang="0">
                    <a:pos x="81" y="274"/>
                  </a:cxn>
                  <a:cxn ang="0">
                    <a:pos x="81" y="26"/>
                  </a:cxn>
                  <a:cxn ang="0">
                    <a:pos x="41" y="4"/>
                  </a:cxn>
                  <a:cxn ang="0">
                    <a:pos x="1" y="26"/>
                  </a:cxn>
                  <a:cxn ang="0">
                    <a:pos x="0" y="23"/>
                  </a:cxn>
                  <a:cxn ang="0">
                    <a:pos x="41" y="0"/>
                  </a:cxn>
                </a:cxnLst>
                <a:rect l="0" t="0" r="r" b="b"/>
                <a:pathLst>
                  <a:path w="86" h="279">
                    <a:moveTo>
                      <a:pt x="41" y="0"/>
                    </a:moveTo>
                    <a:lnTo>
                      <a:pt x="85" y="23"/>
                    </a:lnTo>
                    <a:lnTo>
                      <a:pt x="85" y="278"/>
                    </a:lnTo>
                    <a:lnTo>
                      <a:pt x="81" y="274"/>
                    </a:lnTo>
                    <a:lnTo>
                      <a:pt x="81" y="26"/>
                    </a:lnTo>
                    <a:lnTo>
                      <a:pt x="41" y="4"/>
                    </a:lnTo>
                    <a:lnTo>
                      <a:pt x="1" y="26"/>
                    </a:lnTo>
                    <a:lnTo>
                      <a:pt x="0" y="23"/>
                    </a:lnTo>
                    <a:lnTo>
                      <a:pt x="41" y="0"/>
                    </a:lnTo>
                  </a:path>
                </a:pathLst>
              </a:custGeom>
              <a:solidFill>
                <a:schemeClr val="folHlink"/>
              </a:solidFill>
              <a:ln w="12700" cap="rnd" cmpd="sng">
                <a:solidFill>
                  <a:schemeClr val="tx1"/>
                </a:solidFill>
                <a:prstDash val="solid"/>
                <a:round/>
                <a:headEnd/>
                <a:tailEnd/>
              </a:ln>
              <a:effectLst/>
            </p:spPr>
            <p:txBody>
              <a:bodyPr/>
              <a:lstStyle/>
              <a:p>
                <a:endParaRPr lang="en-US"/>
              </a:p>
            </p:txBody>
          </p:sp>
        </p:grpSp>
        <p:sp>
          <p:nvSpPr>
            <p:cNvPr id="9296" name="Rectangle 80"/>
            <p:cNvSpPr>
              <a:spLocks noChangeArrowheads="1"/>
            </p:cNvSpPr>
            <p:nvPr/>
          </p:nvSpPr>
          <p:spPr bwMode="auto">
            <a:xfrm>
              <a:off x="2614" y="1113"/>
              <a:ext cx="21" cy="329"/>
            </a:xfrm>
            <a:prstGeom prst="rect">
              <a:avLst/>
            </a:prstGeom>
            <a:solidFill>
              <a:schemeClr val="folHlink"/>
            </a:solidFill>
            <a:ln w="12700">
              <a:solidFill>
                <a:schemeClr val="tx1"/>
              </a:solidFill>
              <a:miter lim="800000"/>
              <a:headEnd/>
              <a:tailEnd/>
            </a:ln>
            <a:effectLst/>
          </p:spPr>
          <p:txBody>
            <a:bodyPr wrap="none" anchor="ctr"/>
            <a:lstStyle/>
            <a:p>
              <a:endParaRPr lang="en-US"/>
            </a:p>
          </p:txBody>
        </p:sp>
        <p:sp>
          <p:nvSpPr>
            <p:cNvPr id="9297" name="Rectangle 81"/>
            <p:cNvSpPr>
              <a:spLocks noChangeArrowheads="1"/>
            </p:cNvSpPr>
            <p:nvPr/>
          </p:nvSpPr>
          <p:spPr bwMode="auto">
            <a:xfrm>
              <a:off x="2597" y="1154"/>
              <a:ext cx="22" cy="251"/>
            </a:xfrm>
            <a:prstGeom prst="rect">
              <a:avLst/>
            </a:prstGeom>
            <a:solidFill>
              <a:schemeClr val="folHlink"/>
            </a:solidFill>
            <a:ln w="12700">
              <a:solidFill>
                <a:schemeClr val="tx1"/>
              </a:solidFill>
              <a:miter lim="800000"/>
              <a:headEnd/>
              <a:tailEnd/>
            </a:ln>
            <a:effectLst/>
          </p:spPr>
          <p:txBody>
            <a:bodyPr wrap="none" anchor="ctr"/>
            <a:lstStyle/>
            <a:p>
              <a:endParaRPr lang="en-US"/>
            </a:p>
          </p:txBody>
        </p:sp>
        <p:grpSp>
          <p:nvGrpSpPr>
            <p:cNvPr id="6" name="Group 90"/>
            <p:cNvGrpSpPr>
              <a:grpSpLocks/>
            </p:cNvGrpSpPr>
            <p:nvPr/>
          </p:nvGrpSpPr>
          <p:grpSpPr bwMode="auto">
            <a:xfrm>
              <a:off x="2740" y="1112"/>
              <a:ext cx="590" cy="330"/>
              <a:chOff x="2740" y="1112"/>
              <a:chExt cx="590" cy="330"/>
            </a:xfrm>
          </p:grpSpPr>
          <p:sp>
            <p:nvSpPr>
              <p:cNvPr id="9298" name="Freeform 82"/>
              <p:cNvSpPr>
                <a:spLocks/>
              </p:cNvSpPr>
              <p:nvPr/>
            </p:nvSpPr>
            <p:spPr bwMode="auto">
              <a:xfrm>
                <a:off x="2873" y="1290"/>
                <a:ext cx="438" cy="26"/>
              </a:xfrm>
              <a:custGeom>
                <a:avLst/>
                <a:gdLst/>
                <a:ahLst/>
                <a:cxnLst>
                  <a:cxn ang="0">
                    <a:pos x="0" y="0"/>
                  </a:cxn>
                  <a:cxn ang="0">
                    <a:pos x="437" y="0"/>
                  </a:cxn>
                  <a:cxn ang="0">
                    <a:pos x="429" y="25"/>
                  </a:cxn>
                  <a:cxn ang="0">
                    <a:pos x="12" y="25"/>
                  </a:cxn>
                  <a:cxn ang="0">
                    <a:pos x="0" y="0"/>
                  </a:cxn>
                </a:cxnLst>
                <a:rect l="0" t="0" r="r" b="b"/>
                <a:pathLst>
                  <a:path w="438" h="26">
                    <a:moveTo>
                      <a:pt x="0" y="0"/>
                    </a:moveTo>
                    <a:lnTo>
                      <a:pt x="437" y="0"/>
                    </a:lnTo>
                    <a:lnTo>
                      <a:pt x="429" y="25"/>
                    </a:lnTo>
                    <a:lnTo>
                      <a:pt x="12" y="25"/>
                    </a:lnTo>
                    <a:lnTo>
                      <a:pt x="0" y="0"/>
                    </a:lnTo>
                  </a:path>
                </a:pathLst>
              </a:custGeom>
              <a:solidFill>
                <a:schemeClr val="folHlink"/>
              </a:solidFill>
              <a:ln w="12700" cap="rnd" cmpd="sng">
                <a:solidFill>
                  <a:schemeClr val="tx1"/>
                </a:solidFill>
                <a:prstDash val="solid"/>
                <a:round/>
                <a:headEnd/>
                <a:tailEnd/>
              </a:ln>
              <a:effectLst/>
            </p:spPr>
            <p:txBody>
              <a:bodyPr/>
              <a:lstStyle/>
              <a:p>
                <a:endParaRPr lang="en-US"/>
              </a:p>
            </p:txBody>
          </p:sp>
          <p:sp>
            <p:nvSpPr>
              <p:cNvPr id="9299" name="Freeform 83"/>
              <p:cNvSpPr>
                <a:spLocks/>
              </p:cNvSpPr>
              <p:nvPr/>
            </p:nvSpPr>
            <p:spPr bwMode="auto">
              <a:xfrm>
                <a:off x="2885" y="1237"/>
                <a:ext cx="426" cy="26"/>
              </a:xfrm>
              <a:custGeom>
                <a:avLst/>
                <a:gdLst/>
                <a:ahLst/>
                <a:cxnLst>
                  <a:cxn ang="0">
                    <a:pos x="0" y="0"/>
                  </a:cxn>
                  <a:cxn ang="0">
                    <a:pos x="417" y="0"/>
                  </a:cxn>
                  <a:cxn ang="0">
                    <a:pos x="425" y="25"/>
                  </a:cxn>
                  <a:cxn ang="0">
                    <a:pos x="34" y="25"/>
                  </a:cxn>
                  <a:cxn ang="0">
                    <a:pos x="0" y="0"/>
                  </a:cxn>
                </a:cxnLst>
                <a:rect l="0" t="0" r="r" b="b"/>
                <a:pathLst>
                  <a:path w="426" h="26">
                    <a:moveTo>
                      <a:pt x="0" y="0"/>
                    </a:moveTo>
                    <a:lnTo>
                      <a:pt x="417" y="0"/>
                    </a:lnTo>
                    <a:lnTo>
                      <a:pt x="425" y="25"/>
                    </a:lnTo>
                    <a:lnTo>
                      <a:pt x="34" y="25"/>
                    </a:lnTo>
                    <a:lnTo>
                      <a:pt x="0" y="0"/>
                    </a:lnTo>
                  </a:path>
                </a:pathLst>
              </a:custGeom>
              <a:solidFill>
                <a:schemeClr val="folHlink"/>
              </a:solidFill>
              <a:ln w="12700" cap="rnd" cmpd="sng">
                <a:solidFill>
                  <a:schemeClr val="tx1"/>
                </a:solidFill>
                <a:prstDash val="solid"/>
                <a:round/>
                <a:headEnd/>
                <a:tailEnd/>
              </a:ln>
              <a:effectLst/>
            </p:spPr>
            <p:txBody>
              <a:bodyPr/>
              <a:lstStyle/>
              <a:p>
                <a:endParaRPr lang="en-US"/>
              </a:p>
            </p:txBody>
          </p:sp>
          <p:grpSp>
            <p:nvGrpSpPr>
              <p:cNvPr id="7" name="Group 89"/>
              <p:cNvGrpSpPr>
                <a:grpSpLocks/>
              </p:cNvGrpSpPr>
              <p:nvPr/>
            </p:nvGrpSpPr>
            <p:grpSpPr bwMode="auto">
              <a:xfrm>
                <a:off x="2740" y="1112"/>
                <a:ext cx="590" cy="330"/>
                <a:chOff x="2740" y="1112"/>
                <a:chExt cx="590" cy="330"/>
              </a:xfrm>
            </p:grpSpPr>
            <p:sp>
              <p:nvSpPr>
                <p:cNvPr id="9300" name="Rectangle 84"/>
                <p:cNvSpPr>
                  <a:spLocks noChangeArrowheads="1"/>
                </p:cNvSpPr>
                <p:nvPr/>
              </p:nvSpPr>
              <p:spPr bwMode="auto">
                <a:xfrm>
                  <a:off x="2740" y="1112"/>
                  <a:ext cx="19" cy="330"/>
                </a:xfrm>
                <a:prstGeom prst="rect">
                  <a:avLst/>
                </a:prstGeom>
                <a:solidFill>
                  <a:schemeClr val="folHlink"/>
                </a:solidFill>
                <a:ln w="12700">
                  <a:solidFill>
                    <a:schemeClr val="tx1"/>
                  </a:solidFill>
                  <a:miter lim="800000"/>
                  <a:headEnd/>
                  <a:tailEnd/>
                </a:ln>
                <a:effectLst/>
              </p:spPr>
              <p:txBody>
                <a:bodyPr wrap="none" anchor="ctr"/>
                <a:lstStyle/>
                <a:p>
                  <a:endParaRPr lang="en-US"/>
                </a:p>
              </p:txBody>
            </p:sp>
            <p:sp>
              <p:nvSpPr>
                <p:cNvPr id="9301" name="Rectangle 85"/>
                <p:cNvSpPr>
                  <a:spLocks noChangeArrowheads="1"/>
                </p:cNvSpPr>
                <p:nvPr/>
              </p:nvSpPr>
              <p:spPr bwMode="auto">
                <a:xfrm>
                  <a:off x="2793" y="1173"/>
                  <a:ext cx="21" cy="197"/>
                </a:xfrm>
                <a:prstGeom prst="rect">
                  <a:avLst/>
                </a:prstGeom>
                <a:solidFill>
                  <a:schemeClr val="folHlink"/>
                </a:solidFill>
                <a:ln w="12700">
                  <a:solidFill>
                    <a:schemeClr val="tx1"/>
                  </a:solidFill>
                  <a:miter lim="800000"/>
                  <a:headEnd/>
                  <a:tailEnd/>
                </a:ln>
                <a:effectLst/>
              </p:spPr>
              <p:txBody>
                <a:bodyPr wrap="none" anchor="ctr"/>
                <a:lstStyle/>
                <a:p>
                  <a:endParaRPr lang="en-US"/>
                </a:p>
              </p:txBody>
            </p:sp>
            <p:sp>
              <p:nvSpPr>
                <p:cNvPr id="9302" name="Freeform 86"/>
                <p:cNvSpPr>
                  <a:spLocks/>
                </p:cNvSpPr>
                <p:nvPr/>
              </p:nvSpPr>
              <p:spPr bwMode="auto">
                <a:xfrm>
                  <a:off x="2886" y="1237"/>
                  <a:ext cx="444" cy="26"/>
                </a:xfrm>
                <a:custGeom>
                  <a:avLst/>
                  <a:gdLst/>
                  <a:ahLst/>
                  <a:cxnLst>
                    <a:cxn ang="0">
                      <a:pos x="0" y="0"/>
                    </a:cxn>
                    <a:cxn ang="0">
                      <a:pos x="29" y="6"/>
                    </a:cxn>
                    <a:cxn ang="0">
                      <a:pos x="54" y="15"/>
                    </a:cxn>
                    <a:cxn ang="0">
                      <a:pos x="433" y="15"/>
                    </a:cxn>
                    <a:cxn ang="0">
                      <a:pos x="443" y="23"/>
                    </a:cxn>
                    <a:cxn ang="0">
                      <a:pos x="47" y="25"/>
                    </a:cxn>
                    <a:cxn ang="0">
                      <a:pos x="0" y="0"/>
                    </a:cxn>
                  </a:cxnLst>
                  <a:rect l="0" t="0" r="r" b="b"/>
                  <a:pathLst>
                    <a:path w="444" h="26">
                      <a:moveTo>
                        <a:pt x="0" y="0"/>
                      </a:moveTo>
                      <a:lnTo>
                        <a:pt x="29" y="6"/>
                      </a:lnTo>
                      <a:lnTo>
                        <a:pt x="54" y="15"/>
                      </a:lnTo>
                      <a:lnTo>
                        <a:pt x="433" y="15"/>
                      </a:lnTo>
                      <a:lnTo>
                        <a:pt x="443" y="23"/>
                      </a:lnTo>
                      <a:lnTo>
                        <a:pt x="47" y="25"/>
                      </a:lnTo>
                      <a:lnTo>
                        <a:pt x="0" y="0"/>
                      </a:lnTo>
                    </a:path>
                  </a:pathLst>
                </a:custGeom>
                <a:solidFill>
                  <a:schemeClr val="folHlink"/>
                </a:solidFill>
                <a:ln w="12700" cap="rnd" cmpd="sng">
                  <a:solidFill>
                    <a:schemeClr val="tx1"/>
                  </a:solidFill>
                  <a:prstDash val="solid"/>
                  <a:round/>
                  <a:headEnd/>
                  <a:tailEnd/>
                </a:ln>
                <a:effectLst/>
              </p:spPr>
              <p:txBody>
                <a:bodyPr/>
                <a:lstStyle/>
                <a:p>
                  <a:endParaRPr lang="en-US"/>
                </a:p>
              </p:txBody>
            </p:sp>
            <p:sp>
              <p:nvSpPr>
                <p:cNvPr id="9303" name="Freeform 87"/>
                <p:cNvSpPr>
                  <a:spLocks/>
                </p:cNvSpPr>
                <p:nvPr/>
              </p:nvSpPr>
              <p:spPr bwMode="auto">
                <a:xfrm>
                  <a:off x="2869" y="1184"/>
                  <a:ext cx="63" cy="176"/>
                </a:xfrm>
                <a:custGeom>
                  <a:avLst/>
                  <a:gdLst/>
                  <a:ahLst/>
                  <a:cxnLst>
                    <a:cxn ang="0">
                      <a:pos x="62" y="145"/>
                    </a:cxn>
                    <a:cxn ang="0">
                      <a:pos x="47" y="158"/>
                    </a:cxn>
                    <a:cxn ang="0">
                      <a:pos x="7" y="158"/>
                    </a:cxn>
                    <a:cxn ang="0">
                      <a:pos x="7" y="175"/>
                    </a:cxn>
                    <a:cxn ang="0">
                      <a:pos x="0" y="175"/>
                    </a:cxn>
                    <a:cxn ang="0">
                      <a:pos x="0" y="0"/>
                    </a:cxn>
                    <a:cxn ang="0">
                      <a:pos x="7" y="4"/>
                    </a:cxn>
                    <a:cxn ang="0">
                      <a:pos x="7" y="99"/>
                    </a:cxn>
                    <a:cxn ang="0">
                      <a:pos x="19" y="107"/>
                    </a:cxn>
                    <a:cxn ang="0">
                      <a:pos x="19" y="142"/>
                    </a:cxn>
                    <a:cxn ang="0">
                      <a:pos x="62" y="145"/>
                    </a:cxn>
                  </a:cxnLst>
                  <a:rect l="0" t="0" r="r" b="b"/>
                  <a:pathLst>
                    <a:path w="63" h="176">
                      <a:moveTo>
                        <a:pt x="62" y="145"/>
                      </a:moveTo>
                      <a:lnTo>
                        <a:pt x="47" y="158"/>
                      </a:lnTo>
                      <a:lnTo>
                        <a:pt x="7" y="158"/>
                      </a:lnTo>
                      <a:lnTo>
                        <a:pt x="7" y="175"/>
                      </a:lnTo>
                      <a:lnTo>
                        <a:pt x="0" y="175"/>
                      </a:lnTo>
                      <a:lnTo>
                        <a:pt x="0" y="0"/>
                      </a:lnTo>
                      <a:lnTo>
                        <a:pt x="7" y="4"/>
                      </a:lnTo>
                      <a:lnTo>
                        <a:pt x="7" y="99"/>
                      </a:lnTo>
                      <a:lnTo>
                        <a:pt x="19" y="107"/>
                      </a:lnTo>
                      <a:lnTo>
                        <a:pt x="19" y="142"/>
                      </a:lnTo>
                      <a:lnTo>
                        <a:pt x="62" y="145"/>
                      </a:lnTo>
                    </a:path>
                  </a:pathLst>
                </a:custGeom>
                <a:solidFill>
                  <a:schemeClr val="folHlink"/>
                </a:solidFill>
                <a:ln w="12700" cap="rnd" cmpd="sng">
                  <a:solidFill>
                    <a:schemeClr val="tx1"/>
                  </a:solidFill>
                  <a:prstDash val="solid"/>
                  <a:round/>
                  <a:headEnd/>
                  <a:tailEnd/>
                </a:ln>
                <a:effectLst/>
              </p:spPr>
              <p:txBody>
                <a:bodyPr/>
                <a:lstStyle/>
                <a:p>
                  <a:endParaRPr lang="en-US"/>
                </a:p>
              </p:txBody>
            </p:sp>
            <p:sp>
              <p:nvSpPr>
                <p:cNvPr id="9304" name="Freeform 88"/>
                <p:cNvSpPr>
                  <a:spLocks/>
                </p:cNvSpPr>
                <p:nvPr/>
              </p:nvSpPr>
              <p:spPr bwMode="auto">
                <a:xfrm>
                  <a:off x="2757" y="1142"/>
                  <a:ext cx="31" cy="263"/>
                </a:xfrm>
                <a:custGeom>
                  <a:avLst/>
                  <a:gdLst/>
                  <a:ahLst/>
                  <a:cxnLst>
                    <a:cxn ang="0">
                      <a:pos x="0" y="262"/>
                    </a:cxn>
                    <a:cxn ang="0">
                      <a:pos x="0" y="0"/>
                    </a:cxn>
                    <a:cxn ang="0">
                      <a:pos x="30" y="3"/>
                    </a:cxn>
                    <a:cxn ang="0">
                      <a:pos x="30" y="258"/>
                    </a:cxn>
                    <a:cxn ang="0">
                      <a:pos x="0" y="262"/>
                    </a:cxn>
                  </a:cxnLst>
                  <a:rect l="0" t="0" r="r" b="b"/>
                  <a:pathLst>
                    <a:path w="31" h="263">
                      <a:moveTo>
                        <a:pt x="0" y="262"/>
                      </a:moveTo>
                      <a:lnTo>
                        <a:pt x="0" y="0"/>
                      </a:lnTo>
                      <a:lnTo>
                        <a:pt x="30" y="3"/>
                      </a:lnTo>
                      <a:lnTo>
                        <a:pt x="30" y="258"/>
                      </a:lnTo>
                      <a:lnTo>
                        <a:pt x="0" y="262"/>
                      </a:lnTo>
                    </a:path>
                  </a:pathLst>
                </a:custGeom>
                <a:solidFill>
                  <a:schemeClr val="folHlink"/>
                </a:solidFill>
                <a:ln w="12700" cap="rnd" cmpd="sng">
                  <a:solidFill>
                    <a:schemeClr val="tx1"/>
                  </a:solidFill>
                  <a:prstDash val="solid"/>
                  <a:round/>
                  <a:headEnd/>
                  <a:tailEnd/>
                </a:ln>
                <a:effectLst/>
              </p:spPr>
              <p:txBody>
                <a:bodyPr/>
                <a:lstStyle/>
                <a:p>
                  <a:endParaRPr lang="en-US"/>
                </a:p>
              </p:txBody>
            </p:sp>
          </p:grpSp>
        </p:grpSp>
      </p:grpSp>
      <p:sp>
        <p:nvSpPr>
          <p:cNvPr id="92" name="Title 91"/>
          <p:cNvSpPr>
            <a:spLocks noGrp="1"/>
          </p:cNvSpPr>
          <p:nvPr>
            <p:ph type="title"/>
          </p:nvPr>
        </p:nvSpPr>
        <p:spPr/>
        <p:txBody>
          <a:bodyPr/>
          <a:lstStyle/>
          <a:p>
            <a:r>
              <a:rPr lang="en-US" dirty="0" smtClean="0"/>
              <a:t>Symmetric Cryptosystem</a:t>
            </a:r>
            <a:endParaRPr lang="en-US" dirty="0"/>
          </a:p>
        </p:txBody>
      </p:sp>
      <p:sp>
        <p:nvSpPr>
          <p:cNvPr id="95" name="Footer Placeholder 94"/>
          <p:cNvSpPr>
            <a:spLocks noGrp="1"/>
          </p:cNvSpPr>
          <p:nvPr>
            <p:ph type="ftr" sz="quarter" idx="10"/>
          </p:nvPr>
        </p:nvSpPr>
        <p:spPr/>
        <p:txBody>
          <a:bodyPr/>
          <a:lstStyle/>
          <a:p>
            <a:pPr>
              <a:defRPr/>
            </a:pPr>
            <a:r>
              <a:rPr lang="en-US" smtClean="0"/>
              <a:t>PKI Basics</a:t>
            </a:r>
            <a:endParaRPr lang="en-US" dirty="0"/>
          </a:p>
        </p:txBody>
      </p:sp>
      <p:sp>
        <p:nvSpPr>
          <p:cNvPr id="94" name="Slide Number Placeholder 93"/>
          <p:cNvSpPr>
            <a:spLocks noGrp="1"/>
          </p:cNvSpPr>
          <p:nvPr>
            <p:ph type="sldNum" sz="quarter" idx="11"/>
          </p:nvPr>
        </p:nvSpPr>
        <p:spPr/>
        <p:txBody>
          <a:bodyPr/>
          <a:lstStyle/>
          <a:p>
            <a:pPr>
              <a:defRPr/>
            </a:pPr>
            <a:fld id="{446C9BED-6FD4-4BA4-B6B0-4A26058AC9EF}" type="slidenum">
              <a:rPr lang="en-US" smtClean="0"/>
              <a:pPr>
                <a:defRPr/>
              </a:pPr>
              <a:t>24</a:t>
            </a:fld>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ChangeArrowheads="1"/>
          </p:cNvSpPr>
          <p:nvPr/>
        </p:nvSpPr>
        <p:spPr bwMode="auto">
          <a:xfrm>
            <a:off x="751498" y="1636713"/>
            <a:ext cx="2959465" cy="2192908"/>
          </a:xfrm>
          <a:prstGeom prst="rect">
            <a:avLst/>
          </a:prstGeom>
          <a:noFill/>
          <a:ln w="9525">
            <a:noFill/>
            <a:miter lim="800000"/>
            <a:headEnd/>
            <a:tailEnd/>
          </a:ln>
          <a:effectLst/>
        </p:spPr>
        <p:txBody>
          <a:bodyPr wrap="none" lIns="47625" tIns="19050" rIns="47625" bIns="19050">
            <a:spAutoFit/>
          </a:bodyPr>
          <a:lstStyle/>
          <a:p>
            <a:r>
              <a:rPr lang="en-US" sz="4400" dirty="0">
                <a:solidFill>
                  <a:schemeClr val="accent6"/>
                </a:solidFill>
                <a:latin typeface="+mn-lt"/>
              </a:rPr>
              <a:t>Advantages</a:t>
            </a:r>
          </a:p>
          <a:p>
            <a:endParaRPr lang="en-US" b="1" dirty="0">
              <a:effectLst>
                <a:outerShdw blurRad="38100" dist="38100" dir="2700000" algn="tl">
                  <a:srgbClr val="C0C0C0"/>
                </a:outerShdw>
              </a:effectLst>
              <a:latin typeface="Palatino" charset="0"/>
            </a:endParaRPr>
          </a:p>
          <a:p>
            <a:pPr>
              <a:buFontTx/>
              <a:buChar char="•"/>
            </a:pPr>
            <a:r>
              <a:rPr lang="en-US" b="1" dirty="0">
                <a:latin typeface="+mn-lt"/>
              </a:rPr>
              <a:t> Relatively Secure</a:t>
            </a:r>
          </a:p>
          <a:p>
            <a:pPr>
              <a:buFontTx/>
              <a:buChar char="•"/>
            </a:pPr>
            <a:r>
              <a:rPr lang="en-US" b="1" dirty="0">
                <a:latin typeface="+mn-lt"/>
              </a:rPr>
              <a:t> Widely Used (ATM’s)</a:t>
            </a:r>
          </a:p>
          <a:p>
            <a:pPr>
              <a:buFontTx/>
              <a:buChar char="•"/>
            </a:pPr>
            <a:r>
              <a:rPr lang="en-US" b="1" dirty="0">
                <a:latin typeface="+mn-lt"/>
              </a:rPr>
              <a:t> Fast </a:t>
            </a:r>
          </a:p>
        </p:txBody>
      </p:sp>
      <p:sp>
        <p:nvSpPr>
          <p:cNvPr id="11268" name="Rectangle 4"/>
          <p:cNvSpPr>
            <a:spLocks noChangeArrowheads="1"/>
          </p:cNvSpPr>
          <p:nvPr/>
        </p:nvSpPr>
        <p:spPr bwMode="auto">
          <a:xfrm>
            <a:off x="4573846" y="1690688"/>
            <a:ext cx="4168257" cy="2931572"/>
          </a:xfrm>
          <a:prstGeom prst="rect">
            <a:avLst/>
          </a:prstGeom>
          <a:noFill/>
          <a:ln w="9525">
            <a:noFill/>
            <a:miter lim="800000"/>
            <a:headEnd/>
            <a:tailEnd/>
          </a:ln>
          <a:effectLst/>
        </p:spPr>
        <p:txBody>
          <a:bodyPr wrap="none" lIns="47625" tIns="19050" rIns="47625" bIns="19050">
            <a:spAutoFit/>
          </a:bodyPr>
          <a:lstStyle/>
          <a:p>
            <a:r>
              <a:rPr lang="en-US" sz="4400" dirty="0">
                <a:solidFill>
                  <a:schemeClr val="accent6"/>
                </a:solidFill>
                <a:latin typeface="+mn-lt"/>
              </a:rPr>
              <a:t>Disadvantages</a:t>
            </a:r>
          </a:p>
          <a:p>
            <a:endParaRPr lang="en-US" b="1" dirty="0">
              <a:latin typeface="Palatino" charset="0"/>
            </a:endParaRPr>
          </a:p>
          <a:p>
            <a:pPr>
              <a:buFontTx/>
              <a:buChar char="•"/>
            </a:pPr>
            <a:r>
              <a:rPr lang="en-US" b="1" dirty="0">
                <a:latin typeface="Palatino" charset="0"/>
              </a:rPr>
              <a:t> </a:t>
            </a:r>
            <a:r>
              <a:rPr lang="en-US" b="1" dirty="0">
                <a:latin typeface="+mn-lt"/>
              </a:rPr>
              <a:t>Requires secret sharing</a:t>
            </a:r>
          </a:p>
          <a:p>
            <a:pPr>
              <a:buFontTx/>
              <a:buChar char="•"/>
            </a:pPr>
            <a:r>
              <a:rPr lang="en-US" b="1" dirty="0">
                <a:latin typeface="+mn-lt"/>
              </a:rPr>
              <a:t> Keys must be centrally stored</a:t>
            </a:r>
          </a:p>
          <a:p>
            <a:pPr>
              <a:buFontTx/>
              <a:buChar char="•"/>
            </a:pPr>
            <a:r>
              <a:rPr lang="en-US" b="1" dirty="0">
                <a:latin typeface="+mn-lt"/>
              </a:rPr>
              <a:t> Large number of keys</a:t>
            </a:r>
          </a:p>
          <a:p>
            <a:pPr>
              <a:buFontTx/>
              <a:buChar char="•"/>
            </a:pPr>
            <a:r>
              <a:rPr lang="en-US" b="1" dirty="0">
                <a:latin typeface="+mn-lt"/>
              </a:rPr>
              <a:t> No authentication mechanism</a:t>
            </a:r>
          </a:p>
          <a:p>
            <a:pPr>
              <a:buFontTx/>
              <a:buChar char="•"/>
            </a:pPr>
            <a:r>
              <a:rPr lang="en-US" b="1" dirty="0">
                <a:latin typeface="+mn-lt"/>
              </a:rPr>
              <a:t> No non-repudiation</a:t>
            </a:r>
          </a:p>
        </p:txBody>
      </p:sp>
      <p:graphicFrame>
        <p:nvGraphicFramePr>
          <p:cNvPr id="11269" name="Object 5"/>
          <p:cNvGraphicFramePr>
            <a:graphicFrameLocks/>
          </p:cNvGraphicFramePr>
          <p:nvPr/>
        </p:nvGraphicFramePr>
        <p:xfrm>
          <a:off x="1425575" y="4665663"/>
          <a:ext cx="1776413" cy="1419225"/>
        </p:xfrm>
        <a:graphic>
          <a:graphicData uri="http://schemas.openxmlformats.org/presentationml/2006/ole">
            <mc:AlternateContent xmlns:mc="http://schemas.openxmlformats.org/markup-compatibility/2006">
              <mc:Choice xmlns:v="urn:schemas-microsoft-com:vml" Requires="v">
                <p:oleObj spid="_x0000_s1046" name="Clip" r:id="rId4" imgW="1785600" imgH="1428480" progId="">
                  <p:embed/>
                </p:oleObj>
              </mc:Choice>
              <mc:Fallback>
                <p:oleObj name="Clip" r:id="rId4" imgW="1785600" imgH="14284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5575" y="4665663"/>
                        <a:ext cx="1776413"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itle 5"/>
          <p:cNvSpPr>
            <a:spLocks noGrp="1"/>
          </p:cNvSpPr>
          <p:nvPr>
            <p:ph type="title"/>
          </p:nvPr>
        </p:nvSpPr>
        <p:spPr/>
        <p:txBody>
          <a:bodyPr/>
          <a:lstStyle/>
          <a:p>
            <a:r>
              <a:rPr lang="en-US" dirty="0" smtClean="0"/>
              <a:t>Symmetric Cryptosystem</a:t>
            </a:r>
            <a:endParaRPr lang="en-US" dirty="0"/>
          </a:p>
        </p:txBody>
      </p:sp>
      <p:sp>
        <p:nvSpPr>
          <p:cNvPr id="9" name="Footer Placeholder 8"/>
          <p:cNvSpPr>
            <a:spLocks noGrp="1"/>
          </p:cNvSpPr>
          <p:nvPr>
            <p:ph type="ftr" sz="quarter" idx="12"/>
          </p:nvPr>
        </p:nvSpPr>
        <p:spPr/>
        <p:txBody>
          <a:bodyPr/>
          <a:lstStyle/>
          <a:p>
            <a:r>
              <a:rPr lang="en-US" smtClean="0"/>
              <a:t>PKI Basics</a:t>
            </a:r>
            <a:endParaRPr lang="en-US"/>
          </a:p>
        </p:txBody>
      </p:sp>
      <p:sp>
        <p:nvSpPr>
          <p:cNvPr id="8" name="Slide Number Placeholder 7"/>
          <p:cNvSpPr>
            <a:spLocks noGrp="1"/>
          </p:cNvSpPr>
          <p:nvPr>
            <p:ph type="sldNum" sz="quarter" idx="11"/>
          </p:nvPr>
        </p:nvSpPr>
        <p:spPr/>
        <p:txBody>
          <a:bodyPr/>
          <a:lstStyle/>
          <a:p>
            <a:fld id="{86AB9E77-0CB3-4804-8EA9-97FBA3E65968}" type="slidenum">
              <a:rPr lang="en-US" smtClean="0"/>
              <a:pPr/>
              <a:t>25</a:t>
            </a:fld>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93"/>
          <p:cNvSpPr>
            <a:spLocks noGrp="1"/>
          </p:cNvSpPr>
          <p:nvPr>
            <p:ph type="title"/>
          </p:nvPr>
        </p:nvSpPr>
        <p:spPr/>
        <p:txBody>
          <a:bodyPr/>
          <a:lstStyle/>
          <a:p>
            <a:r>
              <a:rPr lang="en-US" dirty="0" smtClean="0"/>
              <a:t>Public-Key for Encryption</a:t>
            </a:r>
            <a:endParaRPr lang="en-US" sz="2400" dirty="0"/>
          </a:p>
        </p:txBody>
      </p:sp>
      <p:grpSp>
        <p:nvGrpSpPr>
          <p:cNvPr id="2" name="Group 17"/>
          <p:cNvGrpSpPr>
            <a:grpSpLocks/>
          </p:cNvGrpSpPr>
          <p:nvPr/>
        </p:nvGrpSpPr>
        <p:grpSpPr bwMode="auto">
          <a:xfrm>
            <a:off x="4948238" y="2120900"/>
            <a:ext cx="998537" cy="504825"/>
            <a:chOff x="3117" y="1336"/>
            <a:chExt cx="629" cy="318"/>
          </a:xfrm>
        </p:grpSpPr>
        <p:sp>
          <p:nvSpPr>
            <p:cNvPr id="13315" name="Freeform 3"/>
            <p:cNvSpPr>
              <a:spLocks/>
            </p:cNvSpPr>
            <p:nvPr/>
          </p:nvSpPr>
          <p:spPr bwMode="auto">
            <a:xfrm>
              <a:off x="3121" y="1345"/>
              <a:ext cx="625" cy="309"/>
            </a:xfrm>
            <a:custGeom>
              <a:avLst/>
              <a:gdLst/>
              <a:ahLst/>
              <a:cxnLst>
                <a:cxn ang="0">
                  <a:pos x="624" y="197"/>
                </a:cxn>
                <a:cxn ang="0">
                  <a:pos x="624" y="103"/>
                </a:cxn>
                <a:cxn ang="0">
                  <a:pos x="599" y="121"/>
                </a:cxn>
                <a:cxn ang="0">
                  <a:pos x="599" y="176"/>
                </a:cxn>
                <a:cxn ang="0">
                  <a:pos x="561" y="197"/>
                </a:cxn>
                <a:cxn ang="0">
                  <a:pos x="561" y="102"/>
                </a:cxn>
                <a:cxn ang="0">
                  <a:pos x="599" y="122"/>
                </a:cxn>
                <a:cxn ang="0">
                  <a:pos x="623" y="103"/>
                </a:cxn>
                <a:cxn ang="0">
                  <a:pos x="564" y="71"/>
                </a:cxn>
                <a:cxn ang="0">
                  <a:pos x="564" y="54"/>
                </a:cxn>
                <a:cxn ang="0">
                  <a:pos x="543" y="48"/>
                </a:cxn>
                <a:cxn ang="0">
                  <a:pos x="543" y="20"/>
                </a:cxn>
                <a:cxn ang="0">
                  <a:pos x="529" y="19"/>
                </a:cxn>
                <a:cxn ang="0">
                  <a:pos x="528" y="9"/>
                </a:cxn>
                <a:cxn ang="0">
                  <a:pos x="528" y="0"/>
                </a:cxn>
                <a:cxn ang="0">
                  <a:pos x="441" y="0"/>
                </a:cxn>
                <a:cxn ang="0">
                  <a:pos x="441" y="20"/>
                </a:cxn>
                <a:cxn ang="0">
                  <a:pos x="422" y="20"/>
                </a:cxn>
                <a:cxn ang="0">
                  <a:pos x="422" y="46"/>
                </a:cxn>
                <a:cxn ang="0">
                  <a:pos x="401" y="55"/>
                </a:cxn>
                <a:cxn ang="0">
                  <a:pos x="401" y="69"/>
                </a:cxn>
                <a:cxn ang="0">
                  <a:pos x="357" y="70"/>
                </a:cxn>
                <a:cxn ang="0">
                  <a:pos x="357" y="79"/>
                </a:cxn>
                <a:cxn ang="0">
                  <a:pos x="349" y="83"/>
                </a:cxn>
                <a:cxn ang="0">
                  <a:pos x="305" y="83"/>
                </a:cxn>
                <a:cxn ang="0">
                  <a:pos x="305" y="100"/>
                </a:cxn>
                <a:cxn ang="0">
                  <a:pos x="40" y="99"/>
                </a:cxn>
                <a:cxn ang="0">
                  <a:pos x="0" y="140"/>
                </a:cxn>
                <a:cxn ang="0">
                  <a:pos x="45" y="192"/>
                </a:cxn>
                <a:cxn ang="0">
                  <a:pos x="58" y="174"/>
                </a:cxn>
                <a:cxn ang="0">
                  <a:pos x="74" y="174"/>
                </a:cxn>
                <a:cxn ang="0">
                  <a:pos x="88" y="192"/>
                </a:cxn>
                <a:cxn ang="0">
                  <a:pos x="100" y="174"/>
                </a:cxn>
                <a:cxn ang="0">
                  <a:pos x="104" y="176"/>
                </a:cxn>
                <a:cxn ang="0">
                  <a:pos x="116" y="192"/>
                </a:cxn>
                <a:cxn ang="0">
                  <a:pos x="150" y="195"/>
                </a:cxn>
                <a:cxn ang="0">
                  <a:pos x="153" y="198"/>
                </a:cxn>
                <a:cxn ang="0">
                  <a:pos x="173" y="174"/>
                </a:cxn>
                <a:cxn ang="0">
                  <a:pos x="190" y="174"/>
                </a:cxn>
                <a:cxn ang="0">
                  <a:pos x="210" y="192"/>
                </a:cxn>
                <a:cxn ang="0">
                  <a:pos x="229" y="174"/>
                </a:cxn>
                <a:cxn ang="0">
                  <a:pos x="246" y="174"/>
                </a:cxn>
                <a:cxn ang="0">
                  <a:pos x="270" y="192"/>
                </a:cxn>
                <a:cxn ang="0">
                  <a:pos x="307" y="196"/>
                </a:cxn>
                <a:cxn ang="0">
                  <a:pos x="307" y="219"/>
                </a:cxn>
                <a:cxn ang="0">
                  <a:pos x="358" y="219"/>
                </a:cxn>
                <a:cxn ang="0">
                  <a:pos x="358" y="232"/>
                </a:cxn>
                <a:cxn ang="0">
                  <a:pos x="403" y="232"/>
                </a:cxn>
                <a:cxn ang="0">
                  <a:pos x="403" y="247"/>
                </a:cxn>
                <a:cxn ang="0">
                  <a:pos x="424" y="253"/>
                </a:cxn>
                <a:cxn ang="0">
                  <a:pos x="424" y="284"/>
                </a:cxn>
                <a:cxn ang="0">
                  <a:pos x="443" y="284"/>
                </a:cxn>
                <a:cxn ang="0">
                  <a:pos x="443" y="308"/>
                </a:cxn>
                <a:cxn ang="0">
                  <a:pos x="531" y="308"/>
                </a:cxn>
                <a:cxn ang="0">
                  <a:pos x="531" y="284"/>
                </a:cxn>
                <a:cxn ang="0">
                  <a:pos x="543" y="284"/>
                </a:cxn>
                <a:cxn ang="0">
                  <a:pos x="543" y="259"/>
                </a:cxn>
                <a:cxn ang="0">
                  <a:pos x="550" y="252"/>
                </a:cxn>
                <a:cxn ang="0">
                  <a:pos x="564" y="247"/>
                </a:cxn>
                <a:cxn ang="0">
                  <a:pos x="564" y="232"/>
                </a:cxn>
                <a:cxn ang="0">
                  <a:pos x="624" y="197"/>
                </a:cxn>
              </a:cxnLst>
              <a:rect l="0" t="0" r="r" b="b"/>
              <a:pathLst>
                <a:path w="625" h="309">
                  <a:moveTo>
                    <a:pt x="624" y="197"/>
                  </a:moveTo>
                  <a:lnTo>
                    <a:pt x="624" y="103"/>
                  </a:lnTo>
                  <a:lnTo>
                    <a:pt x="599" y="121"/>
                  </a:lnTo>
                  <a:lnTo>
                    <a:pt x="599" y="176"/>
                  </a:lnTo>
                  <a:lnTo>
                    <a:pt x="561" y="197"/>
                  </a:lnTo>
                  <a:lnTo>
                    <a:pt x="561" y="102"/>
                  </a:lnTo>
                  <a:lnTo>
                    <a:pt x="599" y="122"/>
                  </a:lnTo>
                  <a:lnTo>
                    <a:pt x="623" y="103"/>
                  </a:lnTo>
                  <a:lnTo>
                    <a:pt x="564" y="71"/>
                  </a:lnTo>
                  <a:lnTo>
                    <a:pt x="564" y="54"/>
                  </a:lnTo>
                  <a:lnTo>
                    <a:pt x="543" y="48"/>
                  </a:lnTo>
                  <a:lnTo>
                    <a:pt x="543" y="20"/>
                  </a:lnTo>
                  <a:lnTo>
                    <a:pt x="529" y="19"/>
                  </a:lnTo>
                  <a:lnTo>
                    <a:pt x="528" y="9"/>
                  </a:lnTo>
                  <a:lnTo>
                    <a:pt x="528" y="0"/>
                  </a:lnTo>
                  <a:lnTo>
                    <a:pt x="441" y="0"/>
                  </a:lnTo>
                  <a:lnTo>
                    <a:pt x="441" y="20"/>
                  </a:lnTo>
                  <a:lnTo>
                    <a:pt x="422" y="20"/>
                  </a:lnTo>
                  <a:lnTo>
                    <a:pt x="422" y="46"/>
                  </a:lnTo>
                  <a:lnTo>
                    <a:pt x="401" y="55"/>
                  </a:lnTo>
                  <a:lnTo>
                    <a:pt x="401" y="69"/>
                  </a:lnTo>
                  <a:lnTo>
                    <a:pt x="357" y="70"/>
                  </a:lnTo>
                  <a:lnTo>
                    <a:pt x="357" y="79"/>
                  </a:lnTo>
                  <a:lnTo>
                    <a:pt x="349" y="83"/>
                  </a:lnTo>
                  <a:lnTo>
                    <a:pt x="305" y="83"/>
                  </a:lnTo>
                  <a:lnTo>
                    <a:pt x="305" y="100"/>
                  </a:lnTo>
                  <a:lnTo>
                    <a:pt x="40" y="99"/>
                  </a:lnTo>
                  <a:lnTo>
                    <a:pt x="0" y="140"/>
                  </a:lnTo>
                  <a:lnTo>
                    <a:pt x="45" y="192"/>
                  </a:lnTo>
                  <a:lnTo>
                    <a:pt x="58" y="174"/>
                  </a:lnTo>
                  <a:lnTo>
                    <a:pt x="74" y="174"/>
                  </a:lnTo>
                  <a:lnTo>
                    <a:pt x="88" y="192"/>
                  </a:lnTo>
                  <a:lnTo>
                    <a:pt x="100" y="174"/>
                  </a:lnTo>
                  <a:lnTo>
                    <a:pt x="104" y="176"/>
                  </a:lnTo>
                  <a:lnTo>
                    <a:pt x="116" y="192"/>
                  </a:lnTo>
                  <a:lnTo>
                    <a:pt x="150" y="195"/>
                  </a:lnTo>
                  <a:lnTo>
                    <a:pt x="153" y="198"/>
                  </a:lnTo>
                  <a:lnTo>
                    <a:pt x="173" y="174"/>
                  </a:lnTo>
                  <a:lnTo>
                    <a:pt x="190" y="174"/>
                  </a:lnTo>
                  <a:lnTo>
                    <a:pt x="210" y="192"/>
                  </a:lnTo>
                  <a:lnTo>
                    <a:pt x="229" y="174"/>
                  </a:lnTo>
                  <a:lnTo>
                    <a:pt x="246" y="174"/>
                  </a:lnTo>
                  <a:lnTo>
                    <a:pt x="270" y="192"/>
                  </a:lnTo>
                  <a:lnTo>
                    <a:pt x="307" y="196"/>
                  </a:lnTo>
                  <a:lnTo>
                    <a:pt x="307" y="219"/>
                  </a:lnTo>
                  <a:lnTo>
                    <a:pt x="358" y="219"/>
                  </a:lnTo>
                  <a:lnTo>
                    <a:pt x="358" y="232"/>
                  </a:lnTo>
                  <a:lnTo>
                    <a:pt x="403" y="232"/>
                  </a:lnTo>
                  <a:lnTo>
                    <a:pt x="403" y="247"/>
                  </a:lnTo>
                  <a:lnTo>
                    <a:pt x="424" y="253"/>
                  </a:lnTo>
                  <a:lnTo>
                    <a:pt x="424" y="284"/>
                  </a:lnTo>
                  <a:lnTo>
                    <a:pt x="443" y="284"/>
                  </a:lnTo>
                  <a:lnTo>
                    <a:pt x="443" y="308"/>
                  </a:lnTo>
                  <a:lnTo>
                    <a:pt x="531" y="308"/>
                  </a:lnTo>
                  <a:lnTo>
                    <a:pt x="531" y="284"/>
                  </a:lnTo>
                  <a:lnTo>
                    <a:pt x="543" y="284"/>
                  </a:lnTo>
                  <a:lnTo>
                    <a:pt x="543" y="259"/>
                  </a:lnTo>
                  <a:lnTo>
                    <a:pt x="550" y="252"/>
                  </a:lnTo>
                  <a:lnTo>
                    <a:pt x="564" y="247"/>
                  </a:lnTo>
                  <a:lnTo>
                    <a:pt x="564" y="232"/>
                  </a:lnTo>
                  <a:lnTo>
                    <a:pt x="624" y="197"/>
                  </a:lnTo>
                </a:path>
              </a:pathLst>
            </a:custGeom>
            <a:solidFill>
              <a:srgbClr val="FF9F00"/>
            </a:solidFill>
            <a:ln w="12700" cap="rnd" cmpd="sng">
              <a:solidFill>
                <a:schemeClr val="tx1"/>
              </a:solidFill>
              <a:prstDash val="solid"/>
              <a:round/>
              <a:headEnd/>
              <a:tailEnd/>
            </a:ln>
            <a:effectLst/>
          </p:spPr>
          <p:txBody>
            <a:bodyPr/>
            <a:lstStyle/>
            <a:p>
              <a:endParaRPr lang="en-US"/>
            </a:p>
          </p:txBody>
        </p:sp>
        <p:sp>
          <p:nvSpPr>
            <p:cNvPr id="13316" name="Freeform 4"/>
            <p:cNvSpPr>
              <a:spLocks/>
            </p:cNvSpPr>
            <p:nvPr/>
          </p:nvSpPr>
          <p:spPr bwMode="auto">
            <a:xfrm>
              <a:off x="3117" y="1336"/>
              <a:ext cx="625" cy="310"/>
            </a:xfrm>
            <a:custGeom>
              <a:avLst/>
              <a:gdLst/>
              <a:ahLst/>
              <a:cxnLst>
                <a:cxn ang="0">
                  <a:pos x="624" y="198"/>
                </a:cxn>
                <a:cxn ang="0">
                  <a:pos x="624" y="104"/>
                </a:cxn>
                <a:cxn ang="0">
                  <a:pos x="599" y="122"/>
                </a:cxn>
                <a:cxn ang="0">
                  <a:pos x="599" y="176"/>
                </a:cxn>
                <a:cxn ang="0">
                  <a:pos x="562" y="197"/>
                </a:cxn>
                <a:cxn ang="0">
                  <a:pos x="562" y="103"/>
                </a:cxn>
                <a:cxn ang="0">
                  <a:pos x="599" y="122"/>
                </a:cxn>
                <a:cxn ang="0">
                  <a:pos x="624" y="104"/>
                </a:cxn>
                <a:cxn ang="0">
                  <a:pos x="565" y="72"/>
                </a:cxn>
                <a:cxn ang="0">
                  <a:pos x="564" y="55"/>
                </a:cxn>
                <a:cxn ang="0">
                  <a:pos x="543" y="48"/>
                </a:cxn>
                <a:cxn ang="0">
                  <a:pos x="543" y="20"/>
                </a:cxn>
                <a:cxn ang="0">
                  <a:pos x="530" y="20"/>
                </a:cxn>
                <a:cxn ang="0">
                  <a:pos x="529" y="10"/>
                </a:cxn>
                <a:cxn ang="0">
                  <a:pos x="529" y="0"/>
                </a:cxn>
                <a:cxn ang="0">
                  <a:pos x="442" y="0"/>
                </a:cxn>
                <a:cxn ang="0">
                  <a:pos x="441" y="20"/>
                </a:cxn>
                <a:cxn ang="0">
                  <a:pos x="423" y="21"/>
                </a:cxn>
                <a:cxn ang="0">
                  <a:pos x="423" y="47"/>
                </a:cxn>
                <a:cxn ang="0">
                  <a:pos x="402" y="55"/>
                </a:cxn>
                <a:cxn ang="0">
                  <a:pos x="401" y="69"/>
                </a:cxn>
                <a:cxn ang="0">
                  <a:pos x="357" y="70"/>
                </a:cxn>
                <a:cxn ang="0">
                  <a:pos x="357" y="79"/>
                </a:cxn>
                <a:cxn ang="0">
                  <a:pos x="353" y="82"/>
                </a:cxn>
                <a:cxn ang="0">
                  <a:pos x="305" y="82"/>
                </a:cxn>
                <a:cxn ang="0">
                  <a:pos x="305" y="100"/>
                </a:cxn>
                <a:cxn ang="0">
                  <a:pos x="40" y="99"/>
                </a:cxn>
                <a:cxn ang="0">
                  <a:pos x="0" y="140"/>
                </a:cxn>
                <a:cxn ang="0">
                  <a:pos x="46" y="193"/>
                </a:cxn>
                <a:cxn ang="0">
                  <a:pos x="59" y="174"/>
                </a:cxn>
                <a:cxn ang="0">
                  <a:pos x="74" y="174"/>
                </a:cxn>
                <a:cxn ang="0">
                  <a:pos x="88" y="193"/>
                </a:cxn>
                <a:cxn ang="0">
                  <a:pos x="101" y="174"/>
                </a:cxn>
                <a:cxn ang="0">
                  <a:pos x="105" y="177"/>
                </a:cxn>
                <a:cxn ang="0">
                  <a:pos x="116" y="193"/>
                </a:cxn>
                <a:cxn ang="0">
                  <a:pos x="150" y="196"/>
                </a:cxn>
                <a:cxn ang="0">
                  <a:pos x="153" y="199"/>
                </a:cxn>
                <a:cxn ang="0">
                  <a:pos x="174" y="174"/>
                </a:cxn>
                <a:cxn ang="0">
                  <a:pos x="190" y="174"/>
                </a:cxn>
                <a:cxn ang="0">
                  <a:pos x="211" y="193"/>
                </a:cxn>
                <a:cxn ang="0">
                  <a:pos x="229" y="174"/>
                </a:cxn>
                <a:cxn ang="0">
                  <a:pos x="246" y="174"/>
                </a:cxn>
                <a:cxn ang="0">
                  <a:pos x="270" y="193"/>
                </a:cxn>
                <a:cxn ang="0">
                  <a:pos x="308" y="196"/>
                </a:cxn>
                <a:cxn ang="0">
                  <a:pos x="308" y="219"/>
                </a:cxn>
                <a:cxn ang="0">
                  <a:pos x="359" y="219"/>
                </a:cxn>
                <a:cxn ang="0">
                  <a:pos x="359" y="233"/>
                </a:cxn>
                <a:cxn ang="0">
                  <a:pos x="404" y="233"/>
                </a:cxn>
                <a:cxn ang="0">
                  <a:pos x="404" y="248"/>
                </a:cxn>
                <a:cxn ang="0">
                  <a:pos x="425" y="254"/>
                </a:cxn>
                <a:cxn ang="0">
                  <a:pos x="425" y="285"/>
                </a:cxn>
                <a:cxn ang="0">
                  <a:pos x="444" y="285"/>
                </a:cxn>
                <a:cxn ang="0">
                  <a:pos x="444" y="309"/>
                </a:cxn>
                <a:cxn ang="0">
                  <a:pos x="531" y="309"/>
                </a:cxn>
                <a:cxn ang="0">
                  <a:pos x="531" y="285"/>
                </a:cxn>
                <a:cxn ang="0">
                  <a:pos x="544" y="285"/>
                </a:cxn>
                <a:cxn ang="0">
                  <a:pos x="544" y="260"/>
                </a:cxn>
                <a:cxn ang="0">
                  <a:pos x="550" y="253"/>
                </a:cxn>
                <a:cxn ang="0">
                  <a:pos x="564" y="248"/>
                </a:cxn>
                <a:cxn ang="0">
                  <a:pos x="564" y="233"/>
                </a:cxn>
                <a:cxn ang="0">
                  <a:pos x="624" y="198"/>
                </a:cxn>
              </a:cxnLst>
              <a:rect l="0" t="0" r="r" b="b"/>
              <a:pathLst>
                <a:path w="625" h="310">
                  <a:moveTo>
                    <a:pt x="624" y="198"/>
                  </a:moveTo>
                  <a:lnTo>
                    <a:pt x="624" y="104"/>
                  </a:lnTo>
                  <a:lnTo>
                    <a:pt x="599" y="122"/>
                  </a:lnTo>
                  <a:lnTo>
                    <a:pt x="599" y="176"/>
                  </a:lnTo>
                  <a:lnTo>
                    <a:pt x="562" y="197"/>
                  </a:lnTo>
                  <a:lnTo>
                    <a:pt x="562" y="103"/>
                  </a:lnTo>
                  <a:lnTo>
                    <a:pt x="599" y="122"/>
                  </a:lnTo>
                  <a:lnTo>
                    <a:pt x="624" y="104"/>
                  </a:lnTo>
                  <a:lnTo>
                    <a:pt x="565" y="72"/>
                  </a:lnTo>
                  <a:lnTo>
                    <a:pt x="564" y="55"/>
                  </a:lnTo>
                  <a:lnTo>
                    <a:pt x="543" y="48"/>
                  </a:lnTo>
                  <a:lnTo>
                    <a:pt x="543" y="20"/>
                  </a:lnTo>
                  <a:lnTo>
                    <a:pt x="530" y="20"/>
                  </a:lnTo>
                  <a:lnTo>
                    <a:pt x="529" y="10"/>
                  </a:lnTo>
                  <a:lnTo>
                    <a:pt x="529" y="0"/>
                  </a:lnTo>
                  <a:lnTo>
                    <a:pt x="442" y="0"/>
                  </a:lnTo>
                  <a:lnTo>
                    <a:pt x="441" y="20"/>
                  </a:lnTo>
                  <a:lnTo>
                    <a:pt x="423" y="21"/>
                  </a:lnTo>
                  <a:lnTo>
                    <a:pt x="423" y="47"/>
                  </a:lnTo>
                  <a:lnTo>
                    <a:pt x="402" y="55"/>
                  </a:lnTo>
                  <a:lnTo>
                    <a:pt x="401" y="69"/>
                  </a:lnTo>
                  <a:lnTo>
                    <a:pt x="357" y="70"/>
                  </a:lnTo>
                  <a:lnTo>
                    <a:pt x="357" y="79"/>
                  </a:lnTo>
                  <a:lnTo>
                    <a:pt x="353" y="82"/>
                  </a:lnTo>
                  <a:lnTo>
                    <a:pt x="305" y="82"/>
                  </a:lnTo>
                  <a:lnTo>
                    <a:pt x="305" y="100"/>
                  </a:lnTo>
                  <a:lnTo>
                    <a:pt x="40" y="99"/>
                  </a:lnTo>
                  <a:lnTo>
                    <a:pt x="0" y="140"/>
                  </a:lnTo>
                  <a:lnTo>
                    <a:pt x="46" y="193"/>
                  </a:lnTo>
                  <a:lnTo>
                    <a:pt x="59" y="174"/>
                  </a:lnTo>
                  <a:lnTo>
                    <a:pt x="74" y="174"/>
                  </a:lnTo>
                  <a:lnTo>
                    <a:pt x="88" y="193"/>
                  </a:lnTo>
                  <a:lnTo>
                    <a:pt x="101" y="174"/>
                  </a:lnTo>
                  <a:lnTo>
                    <a:pt x="105" y="177"/>
                  </a:lnTo>
                  <a:lnTo>
                    <a:pt x="116" y="193"/>
                  </a:lnTo>
                  <a:lnTo>
                    <a:pt x="150" y="196"/>
                  </a:lnTo>
                  <a:lnTo>
                    <a:pt x="153" y="199"/>
                  </a:lnTo>
                  <a:lnTo>
                    <a:pt x="174" y="174"/>
                  </a:lnTo>
                  <a:lnTo>
                    <a:pt x="190" y="174"/>
                  </a:lnTo>
                  <a:lnTo>
                    <a:pt x="211" y="193"/>
                  </a:lnTo>
                  <a:lnTo>
                    <a:pt x="229" y="174"/>
                  </a:lnTo>
                  <a:lnTo>
                    <a:pt x="246" y="174"/>
                  </a:lnTo>
                  <a:lnTo>
                    <a:pt x="270" y="193"/>
                  </a:lnTo>
                  <a:lnTo>
                    <a:pt x="308" y="196"/>
                  </a:lnTo>
                  <a:lnTo>
                    <a:pt x="308" y="219"/>
                  </a:lnTo>
                  <a:lnTo>
                    <a:pt x="359" y="219"/>
                  </a:lnTo>
                  <a:lnTo>
                    <a:pt x="359" y="233"/>
                  </a:lnTo>
                  <a:lnTo>
                    <a:pt x="404" y="233"/>
                  </a:lnTo>
                  <a:lnTo>
                    <a:pt x="404" y="248"/>
                  </a:lnTo>
                  <a:lnTo>
                    <a:pt x="425" y="254"/>
                  </a:lnTo>
                  <a:lnTo>
                    <a:pt x="425" y="285"/>
                  </a:lnTo>
                  <a:lnTo>
                    <a:pt x="444" y="285"/>
                  </a:lnTo>
                  <a:lnTo>
                    <a:pt x="444" y="309"/>
                  </a:lnTo>
                  <a:lnTo>
                    <a:pt x="531" y="309"/>
                  </a:lnTo>
                  <a:lnTo>
                    <a:pt x="531" y="285"/>
                  </a:lnTo>
                  <a:lnTo>
                    <a:pt x="544" y="285"/>
                  </a:lnTo>
                  <a:lnTo>
                    <a:pt x="544" y="260"/>
                  </a:lnTo>
                  <a:lnTo>
                    <a:pt x="550" y="253"/>
                  </a:lnTo>
                  <a:lnTo>
                    <a:pt x="564" y="248"/>
                  </a:lnTo>
                  <a:lnTo>
                    <a:pt x="564" y="233"/>
                  </a:lnTo>
                  <a:lnTo>
                    <a:pt x="624" y="198"/>
                  </a:lnTo>
                </a:path>
              </a:pathLst>
            </a:custGeom>
            <a:solidFill>
              <a:srgbClr val="FAFD00"/>
            </a:solidFill>
            <a:ln w="12700" cap="rnd" cmpd="sng">
              <a:solidFill>
                <a:schemeClr val="tx1"/>
              </a:solidFill>
              <a:prstDash val="solid"/>
              <a:round/>
              <a:headEnd/>
              <a:tailEnd/>
            </a:ln>
            <a:effectLst/>
          </p:spPr>
          <p:txBody>
            <a:bodyPr/>
            <a:lstStyle/>
            <a:p>
              <a:endParaRPr lang="en-US"/>
            </a:p>
          </p:txBody>
        </p:sp>
        <p:sp>
          <p:nvSpPr>
            <p:cNvPr id="13317" name="Freeform 5"/>
            <p:cNvSpPr>
              <a:spLocks/>
            </p:cNvSpPr>
            <p:nvPr/>
          </p:nvSpPr>
          <p:spPr bwMode="auto">
            <a:xfrm>
              <a:off x="3573" y="1384"/>
              <a:ext cx="68" cy="219"/>
            </a:xfrm>
            <a:custGeom>
              <a:avLst/>
              <a:gdLst/>
              <a:ahLst/>
              <a:cxnLst>
                <a:cxn ang="0">
                  <a:pos x="32" y="218"/>
                </a:cxn>
                <a:cxn ang="0">
                  <a:pos x="67" y="198"/>
                </a:cxn>
                <a:cxn ang="0">
                  <a:pos x="67" y="0"/>
                </a:cxn>
                <a:cxn ang="0">
                  <a:pos x="64" y="1"/>
                </a:cxn>
                <a:cxn ang="0">
                  <a:pos x="64" y="196"/>
                </a:cxn>
                <a:cxn ang="0">
                  <a:pos x="32" y="214"/>
                </a:cxn>
                <a:cxn ang="0">
                  <a:pos x="1" y="197"/>
                </a:cxn>
                <a:cxn ang="0">
                  <a:pos x="0" y="200"/>
                </a:cxn>
                <a:cxn ang="0">
                  <a:pos x="32" y="218"/>
                </a:cxn>
              </a:cxnLst>
              <a:rect l="0" t="0" r="r" b="b"/>
              <a:pathLst>
                <a:path w="68" h="219">
                  <a:moveTo>
                    <a:pt x="32" y="218"/>
                  </a:moveTo>
                  <a:lnTo>
                    <a:pt x="67" y="198"/>
                  </a:lnTo>
                  <a:lnTo>
                    <a:pt x="67" y="0"/>
                  </a:lnTo>
                  <a:lnTo>
                    <a:pt x="64" y="1"/>
                  </a:lnTo>
                  <a:lnTo>
                    <a:pt x="64" y="196"/>
                  </a:lnTo>
                  <a:lnTo>
                    <a:pt x="32" y="214"/>
                  </a:lnTo>
                  <a:lnTo>
                    <a:pt x="1" y="197"/>
                  </a:lnTo>
                  <a:lnTo>
                    <a:pt x="0" y="200"/>
                  </a:lnTo>
                  <a:lnTo>
                    <a:pt x="32" y="218"/>
                  </a:lnTo>
                </a:path>
              </a:pathLst>
            </a:custGeom>
            <a:solidFill>
              <a:srgbClr val="BF7F3F"/>
            </a:solidFill>
            <a:ln w="12700" cap="rnd" cmpd="sng">
              <a:solidFill>
                <a:schemeClr val="tx1"/>
              </a:solidFill>
              <a:prstDash val="solid"/>
              <a:round/>
              <a:headEnd/>
              <a:tailEnd/>
            </a:ln>
            <a:effectLst/>
          </p:spPr>
          <p:txBody>
            <a:bodyPr/>
            <a:lstStyle/>
            <a:p>
              <a:endParaRPr lang="en-US"/>
            </a:p>
          </p:txBody>
        </p:sp>
        <p:sp>
          <p:nvSpPr>
            <p:cNvPr id="13318" name="Freeform 6"/>
            <p:cNvSpPr>
              <a:spLocks/>
            </p:cNvSpPr>
            <p:nvPr/>
          </p:nvSpPr>
          <p:spPr bwMode="auto">
            <a:xfrm>
              <a:off x="3574" y="1367"/>
              <a:ext cx="67" cy="218"/>
            </a:xfrm>
            <a:custGeom>
              <a:avLst/>
              <a:gdLst/>
              <a:ahLst/>
              <a:cxnLst>
                <a:cxn ang="0">
                  <a:pos x="34" y="0"/>
                </a:cxn>
                <a:cxn ang="0">
                  <a:pos x="0" y="18"/>
                </a:cxn>
                <a:cxn ang="0">
                  <a:pos x="0" y="217"/>
                </a:cxn>
                <a:cxn ang="0">
                  <a:pos x="2" y="215"/>
                </a:cxn>
                <a:cxn ang="0">
                  <a:pos x="2" y="20"/>
                </a:cxn>
                <a:cxn ang="0">
                  <a:pos x="34" y="3"/>
                </a:cxn>
                <a:cxn ang="0">
                  <a:pos x="64" y="20"/>
                </a:cxn>
                <a:cxn ang="0">
                  <a:pos x="66" y="17"/>
                </a:cxn>
                <a:cxn ang="0">
                  <a:pos x="34" y="0"/>
                </a:cxn>
              </a:cxnLst>
              <a:rect l="0" t="0" r="r" b="b"/>
              <a:pathLst>
                <a:path w="67" h="218">
                  <a:moveTo>
                    <a:pt x="34" y="0"/>
                  </a:moveTo>
                  <a:lnTo>
                    <a:pt x="0" y="18"/>
                  </a:lnTo>
                  <a:lnTo>
                    <a:pt x="0" y="217"/>
                  </a:lnTo>
                  <a:lnTo>
                    <a:pt x="2" y="215"/>
                  </a:lnTo>
                  <a:lnTo>
                    <a:pt x="2" y="20"/>
                  </a:lnTo>
                  <a:lnTo>
                    <a:pt x="34" y="3"/>
                  </a:lnTo>
                  <a:lnTo>
                    <a:pt x="64" y="20"/>
                  </a:lnTo>
                  <a:lnTo>
                    <a:pt x="66" y="17"/>
                  </a:lnTo>
                  <a:lnTo>
                    <a:pt x="34" y="0"/>
                  </a:lnTo>
                </a:path>
              </a:pathLst>
            </a:custGeom>
            <a:solidFill>
              <a:srgbClr val="FF9F00"/>
            </a:solidFill>
            <a:ln w="12700" cap="rnd" cmpd="sng">
              <a:solidFill>
                <a:schemeClr val="tx1"/>
              </a:solidFill>
              <a:prstDash val="solid"/>
              <a:round/>
              <a:headEnd/>
              <a:tailEnd/>
            </a:ln>
            <a:effectLst/>
          </p:spPr>
          <p:txBody>
            <a:bodyPr/>
            <a:lstStyle/>
            <a:p>
              <a:endParaRPr lang="en-US"/>
            </a:p>
          </p:txBody>
        </p:sp>
        <p:sp>
          <p:nvSpPr>
            <p:cNvPr id="13319" name="Rectangle 7"/>
            <p:cNvSpPr>
              <a:spLocks noChangeArrowheads="1"/>
            </p:cNvSpPr>
            <p:nvPr/>
          </p:nvSpPr>
          <p:spPr bwMode="auto">
            <a:xfrm>
              <a:off x="3655" y="1364"/>
              <a:ext cx="8" cy="253"/>
            </a:xfrm>
            <a:prstGeom prst="rect">
              <a:avLst/>
            </a:prstGeom>
            <a:solidFill>
              <a:srgbClr val="FF9F00"/>
            </a:solidFill>
            <a:ln w="12700">
              <a:solidFill>
                <a:schemeClr val="tx1"/>
              </a:solidFill>
              <a:miter lim="800000"/>
              <a:headEnd/>
              <a:tailEnd/>
            </a:ln>
            <a:effectLst/>
          </p:spPr>
          <p:txBody>
            <a:bodyPr wrap="none" anchor="ctr"/>
            <a:lstStyle/>
            <a:p>
              <a:endParaRPr lang="en-US"/>
            </a:p>
          </p:txBody>
        </p:sp>
        <p:sp>
          <p:nvSpPr>
            <p:cNvPr id="13320" name="Rectangle 8"/>
            <p:cNvSpPr>
              <a:spLocks noChangeArrowheads="1"/>
            </p:cNvSpPr>
            <p:nvPr/>
          </p:nvSpPr>
          <p:spPr bwMode="auto">
            <a:xfrm>
              <a:off x="3670" y="1394"/>
              <a:ext cx="8" cy="196"/>
            </a:xfrm>
            <a:prstGeom prst="rect">
              <a:avLst/>
            </a:prstGeom>
            <a:solidFill>
              <a:srgbClr val="FF9F00"/>
            </a:solidFill>
            <a:ln w="12700">
              <a:solidFill>
                <a:schemeClr val="tx1"/>
              </a:solidFill>
              <a:miter lim="800000"/>
              <a:headEnd/>
              <a:tailEnd/>
            </a:ln>
            <a:effectLst/>
          </p:spPr>
          <p:txBody>
            <a:bodyPr wrap="none" anchor="ctr"/>
            <a:lstStyle/>
            <a:p>
              <a:endParaRPr lang="en-US"/>
            </a:p>
          </p:txBody>
        </p:sp>
        <p:sp>
          <p:nvSpPr>
            <p:cNvPr id="13321" name="Freeform 9"/>
            <p:cNvSpPr>
              <a:spLocks/>
            </p:cNvSpPr>
            <p:nvPr/>
          </p:nvSpPr>
          <p:spPr bwMode="auto">
            <a:xfrm>
              <a:off x="3133" y="1496"/>
              <a:ext cx="340" cy="17"/>
            </a:xfrm>
            <a:custGeom>
              <a:avLst/>
              <a:gdLst/>
              <a:ahLst/>
              <a:cxnLst>
                <a:cxn ang="0">
                  <a:pos x="339" y="0"/>
                </a:cxn>
                <a:cxn ang="0">
                  <a:pos x="0" y="0"/>
                </a:cxn>
                <a:cxn ang="0">
                  <a:pos x="5" y="16"/>
                </a:cxn>
                <a:cxn ang="0">
                  <a:pos x="328" y="16"/>
                </a:cxn>
                <a:cxn ang="0">
                  <a:pos x="339" y="0"/>
                </a:cxn>
              </a:cxnLst>
              <a:rect l="0" t="0" r="r" b="b"/>
              <a:pathLst>
                <a:path w="340" h="17">
                  <a:moveTo>
                    <a:pt x="339" y="0"/>
                  </a:moveTo>
                  <a:lnTo>
                    <a:pt x="0" y="0"/>
                  </a:lnTo>
                  <a:lnTo>
                    <a:pt x="5" y="16"/>
                  </a:lnTo>
                  <a:lnTo>
                    <a:pt x="328" y="16"/>
                  </a:lnTo>
                  <a:lnTo>
                    <a:pt x="339" y="0"/>
                  </a:lnTo>
                </a:path>
              </a:pathLst>
            </a:custGeom>
            <a:solidFill>
              <a:srgbClr val="FF9F00"/>
            </a:solidFill>
            <a:ln w="12700" cap="rnd" cmpd="sng">
              <a:solidFill>
                <a:schemeClr val="tx1"/>
              </a:solidFill>
              <a:prstDash val="solid"/>
              <a:round/>
              <a:headEnd/>
              <a:tailEnd/>
            </a:ln>
            <a:effectLst/>
          </p:spPr>
          <p:txBody>
            <a:bodyPr/>
            <a:lstStyle/>
            <a:p>
              <a:endParaRPr lang="en-US"/>
            </a:p>
          </p:txBody>
        </p:sp>
        <p:sp>
          <p:nvSpPr>
            <p:cNvPr id="13322" name="Freeform 10"/>
            <p:cNvSpPr>
              <a:spLocks/>
            </p:cNvSpPr>
            <p:nvPr/>
          </p:nvSpPr>
          <p:spPr bwMode="auto">
            <a:xfrm>
              <a:off x="3132" y="1459"/>
              <a:ext cx="332" cy="17"/>
            </a:xfrm>
            <a:custGeom>
              <a:avLst/>
              <a:gdLst/>
              <a:ahLst/>
              <a:cxnLst>
                <a:cxn ang="0">
                  <a:pos x="331" y="0"/>
                </a:cxn>
                <a:cxn ang="0">
                  <a:pos x="5" y="0"/>
                </a:cxn>
                <a:cxn ang="0">
                  <a:pos x="0" y="16"/>
                </a:cxn>
                <a:cxn ang="0">
                  <a:pos x="304" y="16"/>
                </a:cxn>
                <a:cxn ang="0">
                  <a:pos x="331" y="0"/>
                </a:cxn>
              </a:cxnLst>
              <a:rect l="0" t="0" r="r" b="b"/>
              <a:pathLst>
                <a:path w="332" h="17">
                  <a:moveTo>
                    <a:pt x="331" y="0"/>
                  </a:moveTo>
                  <a:lnTo>
                    <a:pt x="5" y="0"/>
                  </a:lnTo>
                  <a:lnTo>
                    <a:pt x="0" y="16"/>
                  </a:lnTo>
                  <a:lnTo>
                    <a:pt x="304" y="16"/>
                  </a:lnTo>
                  <a:lnTo>
                    <a:pt x="331" y="0"/>
                  </a:lnTo>
                </a:path>
              </a:pathLst>
            </a:custGeom>
            <a:solidFill>
              <a:srgbClr val="FF9F00"/>
            </a:solidFill>
            <a:ln w="12700" cap="rnd" cmpd="sng">
              <a:solidFill>
                <a:schemeClr val="tx1"/>
              </a:solidFill>
              <a:prstDash val="solid"/>
              <a:round/>
              <a:headEnd/>
              <a:tailEnd/>
            </a:ln>
            <a:effectLst/>
          </p:spPr>
          <p:txBody>
            <a:bodyPr/>
            <a:lstStyle/>
            <a:p>
              <a:endParaRPr lang="en-US"/>
            </a:p>
          </p:txBody>
        </p:sp>
        <p:grpSp>
          <p:nvGrpSpPr>
            <p:cNvPr id="3" name="Group 16"/>
            <p:cNvGrpSpPr>
              <a:grpSpLocks/>
            </p:cNvGrpSpPr>
            <p:nvPr/>
          </p:nvGrpSpPr>
          <p:grpSpPr bwMode="auto">
            <a:xfrm>
              <a:off x="3118" y="1362"/>
              <a:ext cx="450" cy="255"/>
              <a:chOff x="3118" y="1362"/>
              <a:chExt cx="450" cy="255"/>
            </a:xfrm>
          </p:grpSpPr>
          <p:sp>
            <p:nvSpPr>
              <p:cNvPr id="13323" name="Rectangle 11"/>
              <p:cNvSpPr>
                <a:spLocks noChangeArrowheads="1"/>
              </p:cNvSpPr>
              <p:nvPr/>
            </p:nvSpPr>
            <p:spPr bwMode="auto">
              <a:xfrm>
                <a:off x="3560" y="1362"/>
                <a:ext cx="8" cy="255"/>
              </a:xfrm>
              <a:prstGeom prst="rect">
                <a:avLst/>
              </a:prstGeom>
              <a:solidFill>
                <a:srgbClr val="BF7F3F"/>
              </a:solidFill>
              <a:ln w="12700">
                <a:solidFill>
                  <a:schemeClr val="tx1"/>
                </a:solidFill>
                <a:miter lim="800000"/>
                <a:headEnd/>
                <a:tailEnd/>
              </a:ln>
              <a:effectLst/>
            </p:spPr>
            <p:txBody>
              <a:bodyPr wrap="none" anchor="ctr"/>
              <a:lstStyle/>
              <a:p>
                <a:endParaRPr lang="en-US"/>
              </a:p>
            </p:txBody>
          </p:sp>
          <p:sp>
            <p:nvSpPr>
              <p:cNvPr id="13324" name="Rectangle 12"/>
              <p:cNvSpPr>
                <a:spLocks noChangeArrowheads="1"/>
              </p:cNvSpPr>
              <p:nvPr/>
            </p:nvSpPr>
            <p:spPr bwMode="auto">
              <a:xfrm>
                <a:off x="3519" y="1410"/>
                <a:ext cx="8" cy="152"/>
              </a:xfrm>
              <a:prstGeom prst="rect">
                <a:avLst/>
              </a:prstGeom>
              <a:solidFill>
                <a:srgbClr val="BF7F3F"/>
              </a:solidFill>
              <a:ln w="12700">
                <a:solidFill>
                  <a:schemeClr val="tx1"/>
                </a:solidFill>
                <a:miter lim="800000"/>
                <a:headEnd/>
                <a:tailEnd/>
              </a:ln>
              <a:effectLst/>
            </p:spPr>
            <p:txBody>
              <a:bodyPr wrap="none" anchor="ctr"/>
              <a:lstStyle/>
              <a:p>
                <a:endParaRPr lang="en-US"/>
              </a:p>
            </p:txBody>
          </p:sp>
          <p:sp>
            <p:nvSpPr>
              <p:cNvPr id="13325" name="Freeform 13"/>
              <p:cNvSpPr>
                <a:spLocks/>
              </p:cNvSpPr>
              <p:nvPr/>
            </p:nvSpPr>
            <p:spPr bwMode="auto">
              <a:xfrm>
                <a:off x="3118" y="1460"/>
                <a:ext cx="345" cy="18"/>
              </a:xfrm>
              <a:custGeom>
                <a:avLst/>
                <a:gdLst/>
                <a:ahLst/>
                <a:cxnLst>
                  <a:cxn ang="0">
                    <a:pos x="344" y="0"/>
                  </a:cxn>
                  <a:cxn ang="0">
                    <a:pos x="321" y="3"/>
                  </a:cxn>
                  <a:cxn ang="0">
                    <a:pos x="301" y="10"/>
                  </a:cxn>
                  <a:cxn ang="0">
                    <a:pos x="6" y="10"/>
                  </a:cxn>
                  <a:cxn ang="0">
                    <a:pos x="0" y="16"/>
                  </a:cxn>
                  <a:cxn ang="0">
                    <a:pos x="307" y="17"/>
                  </a:cxn>
                  <a:cxn ang="0">
                    <a:pos x="344" y="0"/>
                  </a:cxn>
                </a:cxnLst>
                <a:rect l="0" t="0" r="r" b="b"/>
                <a:pathLst>
                  <a:path w="345" h="18">
                    <a:moveTo>
                      <a:pt x="344" y="0"/>
                    </a:moveTo>
                    <a:lnTo>
                      <a:pt x="321" y="3"/>
                    </a:lnTo>
                    <a:lnTo>
                      <a:pt x="301" y="10"/>
                    </a:lnTo>
                    <a:lnTo>
                      <a:pt x="6" y="10"/>
                    </a:lnTo>
                    <a:lnTo>
                      <a:pt x="0" y="16"/>
                    </a:lnTo>
                    <a:lnTo>
                      <a:pt x="307" y="17"/>
                    </a:lnTo>
                    <a:lnTo>
                      <a:pt x="344" y="0"/>
                    </a:lnTo>
                  </a:path>
                </a:pathLst>
              </a:custGeom>
              <a:solidFill>
                <a:srgbClr val="BF7F3F"/>
              </a:solidFill>
              <a:ln w="12700" cap="rnd" cmpd="sng">
                <a:solidFill>
                  <a:schemeClr val="tx1"/>
                </a:solidFill>
                <a:prstDash val="solid"/>
                <a:round/>
                <a:headEnd/>
                <a:tailEnd/>
              </a:ln>
              <a:effectLst/>
            </p:spPr>
            <p:txBody>
              <a:bodyPr/>
              <a:lstStyle/>
              <a:p>
                <a:endParaRPr lang="en-US"/>
              </a:p>
            </p:txBody>
          </p:sp>
          <p:sp>
            <p:nvSpPr>
              <p:cNvPr id="13326" name="Freeform 14"/>
              <p:cNvSpPr>
                <a:spLocks/>
              </p:cNvSpPr>
              <p:nvPr/>
            </p:nvSpPr>
            <p:spPr bwMode="auto">
              <a:xfrm>
                <a:off x="3426" y="1417"/>
                <a:ext cx="50" cy="139"/>
              </a:xfrm>
              <a:custGeom>
                <a:avLst/>
                <a:gdLst/>
                <a:ahLst/>
                <a:cxnLst>
                  <a:cxn ang="0">
                    <a:pos x="0" y="114"/>
                  </a:cxn>
                  <a:cxn ang="0">
                    <a:pos x="11" y="123"/>
                  </a:cxn>
                  <a:cxn ang="0">
                    <a:pos x="43" y="123"/>
                  </a:cxn>
                  <a:cxn ang="0">
                    <a:pos x="43" y="138"/>
                  </a:cxn>
                  <a:cxn ang="0">
                    <a:pos x="49" y="138"/>
                  </a:cxn>
                  <a:cxn ang="0">
                    <a:pos x="49" y="0"/>
                  </a:cxn>
                  <a:cxn ang="0">
                    <a:pos x="43" y="2"/>
                  </a:cxn>
                  <a:cxn ang="0">
                    <a:pos x="43" y="77"/>
                  </a:cxn>
                  <a:cxn ang="0">
                    <a:pos x="34" y="84"/>
                  </a:cxn>
                  <a:cxn ang="0">
                    <a:pos x="34" y="111"/>
                  </a:cxn>
                  <a:cxn ang="0">
                    <a:pos x="0" y="114"/>
                  </a:cxn>
                </a:cxnLst>
                <a:rect l="0" t="0" r="r" b="b"/>
                <a:pathLst>
                  <a:path w="50" h="139">
                    <a:moveTo>
                      <a:pt x="0" y="114"/>
                    </a:moveTo>
                    <a:lnTo>
                      <a:pt x="11" y="123"/>
                    </a:lnTo>
                    <a:lnTo>
                      <a:pt x="43" y="123"/>
                    </a:lnTo>
                    <a:lnTo>
                      <a:pt x="43" y="138"/>
                    </a:lnTo>
                    <a:lnTo>
                      <a:pt x="49" y="138"/>
                    </a:lnTo>
                    <a:lnTo>
                      <a:pt x="49" y="0"/>
                    </a:lnTo>
                    <a:lnTo>
                      <a:pt x="43" y="2"/>
                    </a:lnTo>
                    <a:lnTo>
                      <a:pt x="43" y="77"/>
                    </a:lnTo>
                    <a:lnTo>
                      <a:pt x="34" y="84"/>
                    </a:lnTo>
                    <a:lnTo>
                      <a:pt x="34" y="111"/>
                    </a:lnTo>
                    <a:lnTo>
                      <a:pt x="0" y="114"/>
                    </a:lnTo>
                  </a:path>
                </a:pathLst>
              </a:custGeom>
              <a:solidFill>
                <a:srgbClr val="BF7F3F"/>
              </a:solidFill>
              <a:ln w="12700" cap="rnd" cmpd="sng">
                <a:solidFill>
                  <a:schemeClr val="tx1"/>
                </a:solidFill>
                <a:prstDash val="solid"/>
                <a:round/>
                <a:headEnd/>
                <a:tailEnd/>
              </a:ln>
              <a:effectLst/>
            </p:spPr>
            <p:txBody>
              <a:bodyPr/>
              <a:lstStyle/>
              <a:p>
                <a:endParaRPr lang="en-US"/>
              </a:p>
            </p:txBody>
          </p:sp>
          <p:sp>
            <p:nvSpPr>
              <p:cNvPr id="13327" name="Freeform 15"/>
              <p:cNvSpPr>
                <a:spLocks/>
              </p:cNvSpPr>
              <p:nvPr/>
            </p:nvSpPr>
            <p:spPr bwMode="auto">
              <a:xfrm>
                <a:off x="3539" y="1384"/>
                <a:ext cx="17" cy="207"/>
              </a:xfrm>
              <a:custGeom>
                <a:avLst/>
                <a:gdLst/>
                <a:ahLst/>
                <a:cxnLst>
                  <a:cxn ang="0">
                    <a:pos x="16" y="206"/>
                  </a:cxn>
                  <a:cxn ang="0">
                    <a:pos x="16" y="0"/>
                  </a:cxn>
                  <a:cxn ang="0">
                    <a:pos x="0" y="1"/>
                  </a:cxn>
                  <a:cxn ang="0">
                    <a:pos x="0" y="204"/>
                  </a:cxn>
                  <a:cxn ang="0">
                    <a:pos x="16" y="206"/>
                  </a:cxn>
                </a:cxnLst>
                <a:rect l="0" t="0" r="r" b="b"/>
                <a:pathLst>
                  <a:path w="17" h="207">
                    <a:moveTo>
                      <a:pt x="16" y="206"/>
                    </a:moveTo>
                    <a:lnTo>
                      <a:pt x="16" y="0"/>
                    </a:lnTo>
                    <a:lnTo>
                      <a:pt x="0" y="1"/>
                    </a:lnTo>
                    <a:lnTo>
                      <a:pt x="0" y="204"/>
                    </a:lnTo>
                    <a:lnTo>
                      <a:pt x="16" y="206"/>
                    </a:lnTo>
                  </a:path>
                </a:pathLst>
              </a:custGeom>
              <a:solidFill>
                <a:srgbClr val="BF7F3F"/>
              </a:solidFill>
              <a:ln w="12700" cap="rnd" cmpd="sng">
                <a:solidFill>
                  <a:schemeClr val="tx1"/>
                </a:solidFill>
                <a:prstDash val="solid"/>
                <a:round/>
                <a:headEnd/>
                <a:tailEnd/>
              </a:ln>
              <a:effectLst/>
            </p:spPr>
            <p:txBody>
              <a:bodyPr/>
              <a:lstStyle/>
              <a:p>
                <a:endParaRPr lang="en-US"/>
              </a:p>
            </p:txBody>
          </p:sp>
        </p:grpSp>
      </p:grpSp>
      <p:grpSp>
        <p:nvGrpSpPr>
          <p:cNvPr id="4" name="Group 32"/>
          <p:cNvGrpSpPr>
            <a:grpSpLocks/>
          </p:cNvGrpSpPr>
          <p:nvPr/>
        </p:nvGrpSpPr>
        <p:grpSpPr bwMode="auto">
          <a:xfrm>
            <a:off x="2841625" y="2120900"/>
            <a:ext cx="966788" cy="539750"/>
            <a:chOff x="1790" y="1336"/>
            <a:chExt cx="609" cy="340"/>
          </a:xfrm>
        </p:grpSpPr>
        <p:sp>
          <p:nvSpPr>
            <p:cNvPr id="13330" name="Freeform 18"/>
            <p:cNvSpPr>
              <a:spLocks/>
            </p:cNvSpPr>
            <p:nvPr/>
          </p:nvSpPr>
          <p:spPr bwMode="auto">
            <a:xfrm>
              <a:off x="1790" y="1345"/>
              <a:ext cx="605" cy="331"/>
            </a:xfrm>
            <a:custGeom>
              <a:avLst/>
              <a:gdLst/>
              <a:ahLst/>
              <a:cxnLst>
                <a:cxn ang="0">
                  <a:pos x="0" y="211"/>
                </a:cxn>
                <a:cxn ang="0">
                  <a:pos x="0" y="111"/>
                </a:cxn>
                <a:cxn ang="0">
                  <a:pos x="23" y="130"/>
                </a:cxn>
                <a:cxn ang="0">
                  <a:pos x="23" y="188"/>
                </a:cxn>
                <a:cxn ang="0">
                  <a:pos x="60" y="210"/>
                </a:cxn>
                <a:cxn ang="0">
                  <a:pos x="60" y="110"/>
                </a:cxn>
                <a:cxn ang="0">
                  <a:pos x="23" y="131"/>
                </a:cxn>
                <a:cxn ang="0">
                  <a:pos x="0" y="111"/>
                </a:cxn>
                <a:cxn ang="0">
                  <a:pos x="58" y="76"/>
                </a:cxn>
                <a:cxn ang="0">
                  <a:pos x="58" y="58"/>
                </a:cxn>
                <a:cxn ang="0">
                  <a:pos x="77" y="51"/>
                </a:cxn>
                <a:cxn ang="0">
                  <a:pos x="77" y="21"/>
                </a:cxn>
                <a:cxn ang="0">
                  <a:pos x="91" y="21"/>
                </a:cxn>
                <a:cxn ang="0">
                  <a:pos x="91" y="10"/>
                </a:cxn>
                <a:cxn ang="0">
                  <a:pos x="91" y="0"/>
                </a:cxn>
                <a:cxn ang="0">
                  <a:pos x="176" y="0"/>
                </a:cxn>
                <a:cxn ang="0">
                  <a:pos x="176" y="21"/>
                </a:cxn>
                <a:cxn ang="0">
                  <a:pos x="193" y="22"/>
                </a:cxn>
                <a:cxn ang="0">
                  <a:pos x="193" y="50"/>
                </a:cxn>
                <a:cxn ang="0">
                  <a:pos x="215" y="59"/>
                </a:cxn>
                <a:cxn ang="0">
                  <a:pos x="215" y="74"/>
                </a:cxn>
                <a:cxn ang="0">
                  <a:pos x="258" y="75"/>
                </a:cxn>
                <a:cxn ang="0">
                  <a:pos x="258" y="85"/>
                </a:cxn>
                <a:cxn ang="0">
                  <a:pos x="265" y="89"/>
                </a:cxn>
                <a:cxn ang="0">
                  <a:pos x="308" y="89"/>
                </a:cxn>
                <a:cxn ang="0">
                  <a:pos x="308" y="106"/>
                </a:cxn>
                <a:cxn ang="0">
                  <a:pos x="565" y="105"/>
                </a:cxn>
                <a:cxn ang="0">
                  <a:pos x="604" y="150"/>
                </a:cxn>
                <a:cxn ang="0">
                  <a:pos x="559" y="206"/>
                </a:cxn>
                <a:cxn ang="0">
                  <a:pos x="546" y="186"/>
                </a:cxn>
                <a:cxn ang="0">
                  <a:pos x="531" y="186"/>
                </a:cxn>
                <a:cxn ang="0">
                  <a:pos x="517" y="206"/>
                </a:cxn>
                <a:cxn ang="0">
                  <a:pos x="506" y="186"/>
                </a:cxn>
                <a:cxn ang="0">
                  <a:pos x="501" y="189"/>
                </a:cxn>
                <a:cxn ang="0">
                  <a:pos x="491" y="207"/>
                </a:cxn>
                <a:cxn ang="0">
                  <a:pos x="457" y="210"/>
                </a:cxn>
                <a:cxn ang="0">
                  <a:pos x="455" y="211"/>
                </a:cxn>
                <a:cxn ang="0">
                  <a:pos x="436" y="186"/>
                </a:cxn>
                <a:cxn ang="0">
                  <a:pos x="419" y="186"/>
                </a:cxn>
                <a:cxn ang="0">
                  <a:pos x="399" y="207"/>
                </a:cxn>
                <a:cxn ang="0">
                  <a:pos x="382" y="186"/>
                </a:cxn>
                <a:cxn ang="0">
                  <a:pos x="365" y="186"/>
                </a:cxn>
                <a:cxn ang="0">
                  <a:pos x="342" y="206"/>
                </a:cxn>
                <a:cxn ang="0">
                  <a:pos x="306" y="210"/>
                </a:cxn>
                <a:cxn ang="0">
                  <a:pos x="306" y="234"/>
                </a:cxn>
                <a:cxn ang="0">
                  <a:pos x="256" y="234"/>
                </a:cxn>
                <a:cxn ang="0">
                  <a:pos x="256" y="248"/>
                </a:cxn>
                <a:cxn ang="0">
                  <a:pos x="213" y="248"/>
                </a:cxn>
                <a:cxn ang="0">
                  <a:pos x="213" y="265"/>
                </a:cxn>
                <a:cxn ang="0">
                  <a:pos x="192" y="271"/>
                </a:cxn>
                <a:cxn ang="0">
                  <a:pos x="192" y="305"/>
                </a:cxn>
                <a:cxn ang="0">
                  <a:pos x="174" y="305"/>
                </a:cxn>
                <a:cxn ang="0">
                  <a:pos x="174" y="330"/>
                </a:cxn>
                <a:cxn ang="0">
                  <a:pos x="89" y="330"/>
                </a:cxn>
                <a:cxn ang="0">
                  <a:pos x="89" y="305"/>
                </a:cxn>
                <a:cxn ang="0">
                  <a:pos x="77" y="305"/>
                </a:cxn>
                <a:cxn ang="0">
                  <a:pos x="77" y="277"/>
                </a:cxn>
                <a:cxn ang="0">
                  <a:pos x="72" y="270"/>
                </a:cxn>
                <a:cxn ang="0">
                  <a:pos x="58" y="264"/>
                </a:cxn>
                <a:cxn ang="0">
                  <a:pos x="58" y="248"/>
                </a:cxn>
                <a:cxn ang="0">
                  <a:pos x="0" y="211"/>
                </a:cxn>
              </a:cxnLst>
              <a:rect l="0" t="0" r="r" b="b"/>
              <a:pathLst>
                <a:path w="605" h="331">
                  <a:moveTo>
                    <a:pt x="0" y="211"/>
                  </a:moveTo>
                  <a:lnTo>
                    <a:pt x="0" y="111"/>
                  </a:lnTo>
                  <a:lnTo>
                    <a:pt x="23" y="130"/>
                  </a:lnTo>
                  <a:lnTo>
                    <a:pt x="23" y="188"/>
                  </a:lnTo>
                  <a:lnTo>
                    <a:pt x="60" y="210"/>
                  </a:lnTo>
                  <a:lnTo>
                    <a:pt x="60" y="110"/>
                  </a:lnTo>
                  <a:lnTo>
                    <a:pt x="23" y="131"/>
                  </a:lnTo>
                  <a:lnTo>
                    <a:pt x="0" y="111"/>
                  </a:lnTo>
                  <a:lnTo>
                    <a:pt x="58" y="76"/>
                  </a:lnTo>
                  <a:lnTo>
                    <a:pt x="58" y="58"/>
                  </a:lnTo>
                  <a:lnTo>
                    <a:pt x="77" y="51"/>
                  </a:lnTo>
                  <a:lnTo>
                    <a:pt x="77" y="21"/>
                  </a:lnTo>
                  <a:lnTo>
                    <a:pt x="91" y="21"/>
                  </a:lnTo>
                  <a:lnTo>
                    <a:pt x="91" y="10"/>
                  </a:lnTo>
                  <a:lnTo>
                    <a:pt x="91" y="0"/>
                  </a:lnTo>
                  <a:lnTo>
                    <a:pt x="176" y="0"/>
                  </a:lnTo>
                  <a:lnTo>
                    <a:pt x="176" y="21"/>
                  </a:lnTo>
                  <a:lnTo>
                    <a:pt x="193" y="22"/>
                  </a:lnTo>
                  <a:lnTo>
                    <a:pt x="193" y="50"/>
                  </a:lnTo>
                  <a:lnTo>
                    <a:pt x="215" y="59"/>
                  </a:lnTo>
                  <a:lnTo>
                    <a:pt x="215" y="74"/>
                  </a:lnTo>
                  <a:lnTo>
                    <a:pt x="258" y="75"/>
                  </a:lnTo>
                  <a:lnTo>
                    <a:pt x="258" y="85"/>
                  </a:lnTo>
                  <a:lnTo>
                    <a:pt x="265" y="89"/>
                  </a:lnTo>
                  <a:lnTo>
                    <a:pt x="308" y="89"/>
                  </a:lnTo>
                  <a:lnTo>
                    <a:pt x="308" y="106"/>
                  </a:lnTo>
                  <a:lnTo>
                    <a:pt x="565" y="105"/>
                  </a:lnTo>
                  <a:lnTo>
                    <a:pt x="604" y="150"/>
                  </a:lnTo>
                  <a:lnTo>
                    <a:pt x="559" y="206"/>
                  </a:lnTo>
                  <a:lnTo>
                    <a:pt x="546" y="186"/>
                  </a:lnTo>
                  <a:lnTo>
                    <a:pt x="531" y="186"/>
                  </a:lnTo>
                  <a:lnTo>
                    <a:pt x="517" y="206"/>
                  </a:lnTo>
                  <a:lnTo>
                    <a:pt x="506" y="186"/>
                  </a:lnTo>
                  <a:lnTo>
                    <a:pt x="501" y="189"/>
                  </a:lnTo>
                  <a:lnTo>
                    <a:pt x="491" y="207"/>
                  </a:lnTo>
                  <a:lnTo>
                    <a:pt x="457" y="210"/>
                  </a:lnTo>
                  <a:lnTo>
                    <a:pt x="455" y="211"/>
                  </a:lnTo>
                  <a:lnTo>
                    <a:pt x="436" y="186"/>
                  </a:lnTo>
                  <a:lnTo>
                    <a:pt x="419" y="186"/>
                  </a:lnTo>
                  <a:lnTo>
                    <a:pt x="399" y="207"/>
                  </a:lnTo>
                  <a:lnTo>
                    <a:pt x="382" y="186"/>
                  </a:lnTo>
                  <a:lnTo>
                    <a:pt x="365" y="186"/>
                  </a:lnTo>
                  <a:lnTo>
                    <a:pt x="342" y="206"/>
                  </a:lnTo>
                  <a:lnTo>
                    <a:pt x="306" y="210"/>
                  </a:lnTo>
                  <a:lnTo>
                    <a:pt x="306" y="234"/>
                  </a:lnTo>
                  <a:lnTo>
                    <a:pt x="256" y="234"/>
                  </a:lnTo>
                  <a:lnTo>
                    <a:pt x="256" y="248"/>
                  </a:lnTo>
                  <a:lnTo>
                    <a:pt x="213" y="248"/>
                  </a:lnTo>
                  <a:lnTo>
                    <a:pt x="213" y="265"/>
                  </a:lnTo>
                  <a:lnTo>
                    <a:pt x="192" y="271"/>
                  </a:lnTo>
                  <a:lnTo>
                    <a:pt x="192" y="305"/>
                  </a:lnTo>
                  <a:lnTo>
                    <a:pt x="174" y="305"/>
                  </a:lnTo>
                  <a:lnTo>
                    <a:pt x="174" y="330"/>
                  </a:lnTo>
                  <a:lnTo>
                    <a:pt x="89" y="330"/>
                  </a:lnTo>
                  <a:lnTo>
                    <a:pt x="89" y="305"/>
                  </a:lnTo>
                  <a:lnTo>
                    <a:pt x="77" y="305"/>
                  </a:lnTo>
                  <a:lnTo>
                    <a:pt x="77" y="277"/>
                  </a:lnTo>
                  <a:lnTo>
                    <a:pt x="72" y="270"/>
                  </a:lnTo>
                  <a:lnTo>
                    <a:pt x="58" y="264"/>
                  </a:lnTo>
                  <a:lnTo>
                    <a:pt x="58" y="248"/>
                  </a:lnTo>
                  <a:lnTo>
                    <a:pt x="0" y="211"/>
                  </a:lnTo>
                </a:path>
              </a:pathLst>
            </a:custGeom>
            <a:solidFill>
              <a:srgbClr val="CECECE"/>
            </a:solidFill>
            <a:ln w="9525" cap="rnd">
              <a:noFill/>
              <a:round/>
              <a:headEnd/>
              <a:tailEnd/>
            </a:ln>
            <a:effectLst/>
          </p:spPr>
          <p:txBody>
            <a:bodyPr/>
            <a:lstStyle/>
            <a:p>
              <a:endParaRPr lang="en-US"/>
            </a:p>
          </p:txBody>
        </p:sp>
        <p:sp>
          <p:nvSpPr>
            <p:cNvPr id="13331" name="Freeform 19"/>
            <p:cNvSpPr>
              <a:spLocks/>
            </p:cNvSpPr>
            <p:nvPr/>
          </p:nvSpPr>
          <p:spPr bwMode="auto">
            <a:xfrm>
              <a:off x="1794" y="1336"/>
              <a:ext cx="605" cy="332"/>
            </a:xfrm>
            <a:custGeom>
              <a:avLst/>
              <a:gdLst/>
              <a:ahLst/>
              <a:cxnLst>
                <a:cxn ang="0">
                  <a:pos x="0" y="212"/>
                </a:cxn>
                <a:cxn ang="0">
                  <a:pos x="0" y="112"/>
                </a:cxn>
                <a:cxn ang="0">
                  <a:pos x="23" y="131"/>
                </a:cxn>
                <a:cxn ang="0">
                  <a:pos x="23" y="189"/>
                </a:cxn>
                <a:cxn ang="0">
                  <a:pos x="59" y="211"/>
                </a:cxn>
                <a:cxn ang="0">
                  <a:pos x="59" y="111"/>
                </a:cxn>
                <a:cxn ang="0">
                  <a:pos x="23" y="132"/>
                </a:cxn>
                <a:cxn ang="0">
                  <a:pos x="0" y="112"/>
                </a:cxn>
                <a:cxn ang="0">
                  <a:pos x="57" y="76"/>
                </a:cxn>
                <a:cxn ang="0">
                  <a:pos x="58" y="59"/>
                </a:cxn>
                <a:cxn ang="0">
                  <a:pos x="77" y="51"/>
                </a:cxn>
                <a:cxn ang="0">
                  <a:pos x="77" y="22"/>
                </a:cxn>
                <a:cxn ang="0">
                  <a:pos x="90" y="21"/>
                </a:cxn>
                <a:cxn ang="0">
                  <a:pos x="91" y="10"/>
                </a:cxn>
                <a:cxn ang="0">
                  <a:pos x="91" y="0"/>
                </a:cxn>
                <a:cxn ang="0">
                  <a:pos x="176" y="0"/>
                </a:cxn>
                <a:cxn ang="0">
                  <a:pos x="176" y="22"/>
                </a:cxn>
                <a:cxn ang="0">
                  <a:pos x="193" y="23"/>
                </a:cxn>
                <a:cxn ang="0">
                  <a:pos x="193" y="50"/>
                </a:cxn>
                <a:cxn ang="0">
                  <a:pos x="215" y="59"/>
                </a:cxn>
                <a:cxn ang="0">
                  <a:pos x="215" y="74"/>
                </a:cxn>
                <a:cxn ang="0">
                  <a:pos x="257" y="75"/>
                </a:cxn>
                <a:cxn ang="0">
                  <a:pos x="257" y="85"/>
                </a:cxn>
                <a:cxn ang="0">
                  <a:pos x="261" y="88"/>
                </a:cxn>
                <a:cxn ang="0">
                  <a:pos x="308" y="88"/>
                </a:cxn>
                <a:cxn ang="0">
                  <a:pos x="308" y="107"/>
                </a:cxn>
                <a:cxn ang="0">
                  <a:pos x="564" y="106"/>
                </a:cxn>
                <a:cxn ang="0">
                  <a:pos x="604" y="150"/>
                </a:cxn>
                <a:cxn ang="0">
                  <a:pos x="559" y="207"/>
                </a:cxn>
                <a:cxn ang="0">
                  <a:pos x="545" y="186"/>
                </a:cxn>
                <a:cxn ang="0">
                  <a:pos x="531" y="186"/>
                </a:cxn>
                <a:cxn ang="0">
                  <a:pos x="517" y="207"/>
                </a:cxn>
                <a:cxn ang="0">
                  <a:pos x="506" y="186"/>
                </a:cxn>
                <a:cxn ang="0">
                  <a:pos x="501" y="190"/>
                </a:cxn>
                <a:cxn ang="0">
                  <a:pos x="491" y="207"/>
                </a:cxn>
                <a:cxn ang="0">
                  <a:pos x="457" y="210"/>
                </a:cxn>
                <a:cxn ang="0">
                  <a:pos x="455" y="212"/>
                </a:cxn>
                <a:cxn ang="0">
                  <a:pos x="435" y="186"/>
                </a:cxn>
                <a:cxn ang="0">
                  <a:pos x="418" y="186"/>
                </a:cxn>
                <a:cxn ang="0">
                  <a:pos x="399" y="207"/>
                </a:cxn>
                <a:cxn ang="0">
                  <a:pos x="382" y="186"/>
                </a:cxn>
                <a:cxn ang="0">
                  <a:pos x="365" y="186"/>
                </a:cxn>
                <a:cxn ang="0">
                  <a:pos x="341" y="207"/>
                </a:cxn>
                <a:cxn ang="0">
                  <a:pos x="305" y="210"/>
                </a:cxn>
                <a:cxn ang="0">
                  <a:pos x="305" y="235"/>
                </a:cxn>
                <a:cxn ang="0">
                  <a:pos x="256" y="235"/>
                </a:cxn>
                <a:cxn ang="0">
                  <a:pos x="256" y="249"/>
                </a:cxn>
                <a:cxn ang="0">
                  <a:pos x="212" y="249"/>
                </a:cxn>
                <a:cxn ang="0">
                  <a:pos x="212" y="265"/>
                </a:cxn>
                <a:cxn ang="0">
                  <a:pos x="191" y="272"/>
                </a:cxn>
                <a:cxn ang="0">
                  <a:pos x="191" y="305"/>
                </a:cxn>
                <a:cxn ang="0">
                  <a:pos x="174" y="305"/>
                </a:cxn>
                <a:cxn ang="0">
                  <a:pos x="174" y="331"/>
                </a:cxn>
                <a:cxn ang="0">
                  <a:pos x="88" y="331"/>
                </a:cxn>
                <a:cxn ang="0">
                  <a:pos x="88" y="306"/>
                </a:cxn>
                <a:cxn ang="0">
                  <a:pos x="76" y="306"/>
                </a:cxn>
                <a:cxn ang="0">
                  <a:pos x="76" y="278"/>
                </a:cxn>
                <a:cxn ang="0">
                  <a:pos x="72" y="271"/>
                </a:cxn>
                <a:cxn ang="0">
                  <a:pos x="58" y="265"/>
                </a:cxn>
                <a:cxn ang="0">
                  <a:pos x="58" y="249"/>
                </a:cxn>
                <a:cxn ang="0">
                  <a:pos x="0" y="212"/>
                </a:cxn>
              </a:cxnLst>
              <a:rect l="0" t="0" r="r" b="b"/>
              <a:pathLst>
                <a:path w="605" h="332">
                  <a:moveTo>
                    <a:pt x="0" y="212"/>
                  </a:moveTo>
                  <a:lnTo>
                    <a:pt x="0" y="112"/>
                  </a:lnTo>
                  <a:lnTo>
                    <a:pt x="23" y="131"/>
                  </a:lnTo>
                  <a:lnTo>
                    <a:pt x="23" y="189"/>
                  </a:lnTo>
                  <a:lnTo>
                    <a:pt x="59" y="211"/>
                  </a:lnTo>
                  <a:lnTo>
                    <a:pt x="59" y="111"/>
                  </a:lnTo>
                  <a:lnTo>
                    <a:pt x="23" y="132"/>
                  </a:lnTo>
                  <a:lnTo>
                    <a:pt x="0" y="112"/>
                  </a:lnTo>
                  <a:lnTo>
                    <a:pt x="57" y="76"/>
                  </a:lnTo>
                  <a:lnTo>
                    <a:pt x="58" y="59"/>
                  </a:lnTo>
                  <a:lnTo>
                    <a:pt x="77" y="51"/>
                  </a:lnTo>
                  <a:lnTo>
                    <a:pt x="77" y="22"/>
                  </a:lnTo>
                  <a:lnTo>
                    <a:pt x="90" y="21"/>
                  </a:lnTo>
                  <a:lnTo>
                    <a:pt x="91" y="10"/>
                  </a:lnTo>
                  <a:lnTo>
                    <a:pt x="91" y="0"/>
                  </a:lnTo>
                  <a:lnTo>
                    <a:pt x="176" y="0"/>
                  </a:lnTo>
                  <a:lnTo>
                    <a:pt x="176" y="22"/>
                  </a:lnTo>
                  <a:lnTo>
                    <a:pt x="193" y="23"/>
                  </a:lnTo>
                  <a:lnTo>
                    <a:pt x="193" y="50"/>
                  </a:lnTo>
                  <a:lnTo>
                    <a:pt x="215" y="59"/>
                  </a:lnTo>
                  <a:lnTo>
                    <a:pt x="215" y="74"/>
                  </a:lnTo>
                  <a:lnTo>
                    <a:pt x="257" y="75"/>
                  </a:lnTo>
                  <a:lnTo>
                    <a:pt x="257" y="85"/>
                  </a:lnTo>
                  <a:lnTo>
                    <a:pt x="261" y="88"/>
                  </a:lnTo>
                  <a:lnTo>
                    <a:pt x="308" y="88"/>
                  </a:lnTo>
                  <a:lnTo>
                    <a:pt x="308" y="107"/>
                  </a:lnTo>
                  <a:lnTo>
                    <a:pt x="564" y="106"/>
                  </a:lnTo>
                  <a:lnTo>
                    <a:pt x="604" y="150"/>
                  </a:lnTo>
                  <a:lnTo>
                    <a:pt x="559" y="207"/>
                  </a:lnTo>
                  <a:lnTo>
                    <a:pt x="545" y="186"/>
                  </a:lnTo>
                  <a:lnTo>
                    <a:pt x="531" y="186"/>
                  </a:lnTo>
                  <a:lnTo>
                    <a:pt x="517" y="207"/>
                  </a:lnTo>
                  <a:lnTo>
                    <a:pt x="506" y="186"/>
                  </a:lnTo>
                  <a:lnTo>
                    <a:pt x="501" y="190"/>
                  </a:lnTo>
                  <a:lnTo>
                    <a:pt x="491" y="207"/>
                  </a:lnTo>
                  <a:lnTo>
                    <a:pt x="457" y="210"/>
                  </a:lnTo>
                  <a:lnTo>
                    <a:pt x="455" y="212"/>
                  </a:lnTo>
                  <a:lnTo>
                    <a:pt x="435" y="186"/>
                  </a:lnTo>
                  <a:lnTo>
                    <a:pt x="418" y="186"/>
                  </a:lnTo>
                  <a:lnTo>
                    <a:pt x="399" y="207"/>
                  </a:lnTo>
                  <a:lnTo>
                    <a:pt x="382" y="186"/>
                  </a:lnTo>
                  <a:lnTo>
                    <a:pt x="365" y="186"/>
                  </a:lnTo>
                  <a:lnTo>
                    <a:pt x="341" y="207"/>
                  </a:lnTo>
                  <a:lnTo>
                    <a:pt x="305" y="210"/>
                  </a:lnTo>
                  <a:lnTo>
                    <a:pt x="305" y="235"/>
                  </a:lnTo>
                  <a:lnTo>
                    <a:pt x="256" y="235"/>
                  </a:lnTo>
                  <a:lnTo>
                    <a:pt x="256" y="249"/>
                  </a:lnTo>
                  <a:lnTo>
                    <a:pt x="212" y="249"/>
                  </a:lnTo>
                  <a:lnTo>
                    <a:pt x="212" y="265"/>
                  </a:lnTo>
                  <a:lnTo>
                    <a:pt x="191" y="272"/>
                  </a:lnTo>
                  <a:lnTo>
                    <a:pt x="191" y="305"/>
                  </a:lnTo>
                  <a:lnTo>
                    <a:pt x="174" y="305"/>
                  </a:lnTo>
                  <a:lnTo>
                    <a:pt x="174" y="331"/>
                  </a:lnTo>
                  <a:lnTo>
                    <a:pt x="88" y="331"/>
                  </a:lnTo>
                  <a:lnTo>
                    <a:pt x="88" y="306"/>
                  </a:lnTo>
                  <a:lnTo>
                    <a:pt x="76" y="306"/>
                  </a:lnTo>
                  <a:lnTo>
                    <a:pt x="76" y="278"/>
                  </a:lnTo>
                  <a:lnTo>
                    <a:pt x="72" y="271"/>
                  </a:lnTo>
                  <a:lnTo>
                    <a:pt x="58" y="265"/>
                  </a:lnTo>
                  <a:lnTo>
                    <a:pt x="58" y="249"/>
                  </a:lnTo>
                  <a:lnTo>
                    <a:pt x="0" y="212"/>
                  </a:lnTo>
                </a:path>
              </a:pathLst>
            </a:custGeom>
            <a:solidFill>
              <a:srgbClr val="474747"/>
            </a:solidFill>
            <a:ln w="9525" cap="rnd">
              <a:noFill/>
              <a:round/>
              <a:headEnd/>
              <a:tailEnd/>
            </a:ln>
            <a:effectLst/>
          </p:spPr>
          <p:txBody>
            <a:bodyPr/>
            <a:lstStyle/>
            <a:p>
              <a:endParaRPr lang="en-US"/>
            </a:p>
          </p:txBody>
        </p:sp>
        <p:sp>
          <p:nvSpPr>
            <p:cNvPr id="13332" name="Freeform 20"/>
            <p:cNvSpPr>
              <a:spLocks/>
            </p:cNvSpPr>
            <p:nvPr/>
          </p:nvSpPr>
          <p:spPr bwMode="auto">
            <a:xfrm>
              <a:off x="1891" y="1388"/>
              <a:ext cx="67" cy="234"/>
            </a:xfrm>
            <a:custGeom>
              <a:avLst/>
              <a:gdLst/>
              <a:ahLst/>
              <a:cxnLst>
                <a:cxn ang="0">
                  <a:pos x="33" y="233"/>
                </a:cxn>
                <a:cxn ang="0">
                  <a:pos x="0" y="212"/>
                </a:cxn>
                <a:cxn ang="0">
                  <a:pos x="0" y="0"/>
                </a:cxn>
                <a:cxn ang="0">
                  <a:pos x="2" y="1"/>
                </a:cxn>
                <a:cxn ang="0">
                  <a:pos x="2" y="209"/>
                </a:cxn>
                <a:cxn ang="0">
                  <a:pos x="33" y="229"/>
                </a:cxn>
                <a:cxn ang="0">
                  <a:pos x="64" y="210"/>
                </a:cxn>
                <a:cxn ang="0">
                  <a:pos x="66" y="213"/>
                </a:cxn>
                <a:cxn ang="0">
                  <a:pos x="33" y="233"/>
                </a:cxn>
              </a:cxnLst>
              <a:rect l="0" t="0" r="r" b="b"/>
              <a:pathLst>
                <a:path w="67" h="234">
                  <a:moveTo>
                    <a:pt x="33" y="233"/>
                  </a:moveTo>
                  <a:lnTo>
                    <a:pt x="0" y="212"/>
                  </a:lnTo>
                  <a:lnTo>
                    <a:pt x="0" y="0"/>
                  </a:lnTo>
                  <a:lnTo>
                    <a:pt x="2" y="1"/>
                  </a:lnTo>
                  <a:lnTo>
                    <a:pt x="2" y="209"/>
                  </a:lnTo>
                  <a:lnTo>
                    <a:pt x="33" y="229"/>
                  </a:lnTo>
                  <a:lnTo>
                    <a:pt x="64" y="210"/>
                  </a:lnTo>
                  <a:lnTo>
                    <a:pt x="66" y="213"/>
                  </a:lnTo>
                  <a:lnTo>
                    <a:pt x="33" y="233"/>
                  </a:lnTo>
                </a:path>
              </a:pathLst>
            </a:custGeom>
            <a:solidFill>
              <a:srgbClr val="CECECE"/>
            </a:solidFill>
            <a:ln w="9525" cap="rnd">
              <a:noFill/>
              <a:round/>
              <a:headEnd/>
              <a:tailEnd/>
            </a:ln>
            <a:effectLst/>
          </p:spPr>
          <p:txBody>
            <a:bodyPr/>
            <a:lstStyle/>
            <a:p>
              <a:endParaRPr lang="en-US"/>
            </a:p>
          </p:txBody>
        </p:sp>
        <p:sp>
          <p:nvSpPr>
            <p:cNvPr id="13333" name="Freeform 21"/>
            <p:cNvSpPr>
              <a:spLocks/>
            </p:cNvSpPr>
            <p:nvPr/>
          </p:nvSpPr>
          <p:spPr bwMode="auto">
            <a:xfrm>
              <a:off x="1891" y="1369"/>
              <a:ext cx="66" cy="233"/>
            </a:xfrm>
            <a:custGeom>
              <a:avLst/>
              <a:gdLst/>
              <a:ahLst/>
              <a:cxnLst>
                <a:cxn ang="0">
                  <a:pos x="31" y="0"/>
                </a:cxn>
                <a:cxn ang="0">
                  <a:pos x="65" y="20"/>
                </a:cxn>
                <a:cxn ang="0">
                  <a:pos x="65" y="232"/>
                </a:cxn>
                <a:cxn ang="0">
                  <a:pos x="62" y="230"/>
                </a:cxn>
                <a:cxn ang="0">
                  <a:pos x="62" y="22"/>
                </a:cxn>
                <a:cxn ang="0">
                  <a:pos x="31" y="3"/>
                </a:cxn>
                <a:cxn ang="0">
                  <a:pos x="1" y="21"/>
                </a:cxn>
                <a:cxn ang="0">
                  <a:pos x="0" y="18"/>
                </a:cxn>
                <a:cxn ang="0">
                  <a:pos x="31" y="0"/>
                </a:cxn>
              </a:cxnLst>
              <a:rect l="0" t="0" r="r" b="b"/>
              <a:pathLst>
                <a:path w="66" h="233">
                  <a:moveTo>
                    <a:pt x="31" y="0"/>
                  </a:moveTo>
                  <a:lnTo>
                    <a:pt x="65" y="20"/>
                  </a:lnTo>
                  <a:lnTo>
                    <a:pt x="65" y="232"/>
                  </a:lnTo>
                  <a:lnTo>
                    <a:pt x="62" y="230"/>
                  </a:lnTo>
                  <a:lnTo>
                    <a:pt x="62" y="22"/>
                  </a:lnTo>
                  <a:lnTo>
                    <a:pt x="31" y="3"/>
                  </a:lnTo>
                  <a:lnTo>
                    <a:pt x="1" y="21"/>
                  </a:lnTo>
                  <a:lnTo>
                    <a:pt x="0" y="18"/>
                  </a:lnTo>
                  <a:lnTo>
                    <a:pt x="31" y="0"/>
                  </a:lnTo>
                </a:path>
              </a:pathLst>
            </a:custGeom>
            <a:solidFill>
              <a:srgbClr val="CECECE"/>
            </a:solidFill>
            <a:ln w="9525" cap="rnd">
              <a:noFill/>
              <a:round/>
              <a:headEnd/>
              <a:tailEnd/>
            </a:ln>
            <a:effectLst/>
          </p:spPr>
          <p:txBody>
            <a:bodyPr/>
            <a:lstStyle/>
            <a:p>
              <a:endParaRPr lang="en-US"/>
            </a:p>
          </p:txBody>
        </p:sp>
        <p:sp>
          <p:nvSpPr>
            <p:cNvPr id="13334" name="Rectangle 22"/>
            <p:cNvSpPr>
              <a:spLocks noChangeArrowheads="1"/>
            </p:cNvSpPr>
            <p:nvPr/>
          </p:nvSpPr>
          <p:spPr bwMode="auto">
            <a:xfrm>
              <a:off x="1880" y="1360"/>
              <a:ext cx="16" cy="281"/>
            </a:xfrm>
            <a:prstGeom prst="rect">
              <a:avLst/>
            </a:prstGeom>
            <a:solidFill>
              <a:srgbClr val="CECECE"/>
            </a:solidFill>
            <a:ln w="9525">
              <a:noFill/>
              <a:miter lim="800000"/>
              <a:headEnd/>
              <a:tailEnd/>
            </a:ln>
            <a:effectLst/>
          </p:spPr>
          <p:txBody>
            <a:bodyPr wrap="none" anchor="ctr"/>
            <a:lstStyle/>
            <a:p>
              <a:endParaRPr lang="en-US"/>
            </a:p>
          </p:txBody>
        </p:sp>
        <p:sp>
          <p:nvSpPr>
            <p:cNvPr id="13335" name="Rectangle 23"/>
            <p:cNvSpPr>
              <a:spLocks noChangeArrowheads="1"/>
            </p:cNvSpPr>
            <p:nvPr/>
          </p:nvSpPr>
          <p:spPr bwMode="auto">
            <a:xfrm>
              <a:off x="1867" y="1395"/>
              <a:ext cx="16" cy="218"/>
            </a:xfrm>
            <a:prstGeom prst="rect">
              <a:avLst/>
            </a:prstGeom>
            <a:solidFill>
              <a:srgbClr val="CECECE"/>
            </a:solidFill>
            <a:ln w="9525">
              <a:noFill/>
              <a:miter lim="800000"/>
              <a:headEnd/>
              <a:tailEnd/>
            </a:ln>
            <a:effectLst/>
          </p:spPr>
          <p:txBody>
            <a:bodyPr wrap="none" anchor="ctr"/>
            <a:lstStyle/>
            <a:p>
              <a:endParaRPr lang="en-US"/>
            </a:p>
          </p:txBody>
        </p:sp>
        <p:sp>
          <p:nvSpPr>
            <p:cNvPr id="13336" name="Freeform 24"/>
            <p:cNvSpPr>
              <a:spLocks/>
            </p:cNvSpPr>
            <p:nvPr/>
          </p:nvSpPr>
          <p:spPr bwMode="auto">
            <a:xfrm>
              <a:off x="2054" y="1508"/>
              <a:ext cx="330" cy="17"/>
            </a:xfrm>
            <a:custGeom>
              <a:avLst/>
              <a:gdLst/>
              <a:ahLst/>
              <a:cxnLst>
                <a:cxn ang="0">
                  <a:pos x="0" y="0"/>
                </a:cxn>
                <a:cxn ang="0">
                  <a:pos x="329" y="0"/>
                </a:cxn>
                <a:cxn ang="0">
                  <a:pos x="324" y="16"/>
                </a:cxn>
                <a:cxn ang="0">
                  <a:pos x="9" y="16"/>
                </a:cxn>
                <a:cxn ang="0">
                  <a:pos x="0" y="0"/>
                </a:cxn>
              </a:cxnLst>
              <a:rect l="0" t="0" r="r" b="b"/>
              <a:pathLst>
                <a:path w="330" h="17">
                  <a:moveTo>
                    <a:pt x="0" y="0"/>
                  </a:moveTo>
                  <a:lnTo>
                    <a:pt x="329" y="0"/>
                  </a:lnTo>
                  <a:lnTo>
                    <a:pt x="324" y="16"/>
                  </a:lnTo>
                  <a:lnTo>
                    <a:pt x="9" y="16"/>
                  </a:lnTo>
                  <a:lnTo>
                    <a:pt x="0" y="0"/>
                  </a:lnTo>
                </a:path>
              </a:pathLst>
            </a:custGeom>
            <a:solidFill>
              <a:srgbClr val="CECECE"/>
            </a:solidFill>
            <a:ln w="9525" cap="rnd">
              <a:noFill/>
              <a:round/>
              <a:headEnd/>
              <a:tailEnd/>
            </a:ln>
            <a:effectLst/>
          </p:spPr>
          <p:txBody>
            <a:bodyPr/>
            <a:lstStyle/>
            <a:p>
              <a:endParaRPr lang="en-US"/>
            </a:p>
          </p:txBody>
        </p:sp>
        <p:sp>
          <p:nvSpPr>
            <p:cNvPr id="13337" name="Freeform 25"/>
            <p:cNvSpPr>
              <a:spLocks/>
            </p:cNvSpPr>
            <p:nvPr/>
          </p:nvSpPr>
          <p:spPr bwMode="auto">
            <a:xfrm>
              <a:off x="2063" y="1467"/>
              <a:ext cx="321" cy="17"/>
            </a:xfrm>
            <a:custGeom>
              <a:avLst/>
              <a:gdLst/>
              <a:ahLst/>
              <a:cxnLst>
                <a:cxn ang="0">
                  <a:pos x="0" y="0"/>
                </a:cxn>
                <a:cxn ang="0">
                  <a:pos x="314" y="0"/>
                </a:cxn>
                <a:cxn ang="0">
                  <a:pos x="320" y="16"/>
                </a:cxn>
                <a:cxn ang="0">
                  <a:pos x="25" y="16"/>
                </a:cxn>
                <a:cxn ang="0">
                  <a:pos x="0" y="0"/>
                </a:cxn>
              </a:cxnLst>
              <a:rect l="0" t="0" r="r" b="b"/>
              <a:pathLst>
                <a:path w="321" h="17">
                  <a:moveTo>
                    <a:pt x="0" y="0"/>
                  </a:moveTo>
                  <a:lnTo>
                    <a:pt x="314" y="0"/>
                  </a:lnTo>
                  <a:lnTo>
                    <a:pt x="320" y="16"/>
                  </a:lnTo>
                  <a:lnTo>
                    <a:pt x="25" y="16"/>
                  </a:lnTo>
                  <a:lnTo>
                    <a:pt x="0" y="0"/>
                  </a:lnTo>
                </a:path>
              </a:pathLst>
            </a:custGeom>
            <a:solidFill>
              <a:srgbClr val="CECECE"/>
            </a:solidFill>
            <a:ln w="9525" cap="rnd">
              <a:noFill/>
              <a:round/>
              <a:headEnd/>
              <a:tailEnd/>
            </a:ln>
            <a:effectLst/>
          </p:spPr>
          <p:txBody>
            <a:bodyPr/>
            <a:lstStyle/>
            <a:p>
              <a:endParaRPr lang="en-US"/>
            </a:p>
          </p:txBody>
        </p:sp>
        <p:grpSp>
          <p:nvGrpSpPr>
            <p:cNvPr id="5" name="Group 31"/>
            <p:cNvGrpSpPr>
              <a:grpSpLocks/>
            </p:cNvGrpSpPr>
            <p:nvPr/>
          </p:nvGrpSpPr>
          <p:grpSpPr bwMode="auto">
            <a:xfrm>
              <a:off x="1970" y="1360"/>
              <a:ext cx="428" cy="282"/>
              <a:chOff x="1970" y="1360"/>
              <a:chExt cx="428" cy="282"/>
            </a:xfrm>
          </p:grpSpPr>
          <p:sp>
            <p:nvSpPr>
              <p:cNvPr id="13338" name="Rectangle 26"/>
              <p:cNvSpPr>
                <a:spLocks noChangeArrowheads="1"/>
              </p:cNvSpPr>
              <p:nvPr/>
            </p:nvSpPr>
            <p:spPr bwMode="auto">
              <a:xfrm>
                <a:off x="1970" y="1360"/>
                <a:ext cx="16" cy="282"/>
              </a:xfrm>
              <a:prstGeom prst="rect">
                <a:avLst/>
              </a:prstGeom>
              <a:solidFill>
                <a:srgbClr val="CECECE"/>
              </a:solidFill>
              <a:ln w="9525">
                <a:noFill/>
                <a:miter lim="800000"/>
                <a:headEnd/>
                <a:tailEnd/>
              </a:ln>
              <a:effectLst/>
            </p:spPr>
            <p:txBody>
              <a:bodyPr wrap="none" anchor="ctr"/>
              <a:lstStyle/>
              <a:p>
                <a:endParaRPr lang="en-US"/>
              </a:p>
            </p:txBody>
          </p:sp>
          <p:sp>
            <p:nvSpPr>
              <p:cNvPr id="13339" name="Rectangle 27"/>
              <p:cNvSpPr>
                <a:spLocks noChangeArrowheads="1"/>
              </p:cNvSpPr>
              <p:nvPr/>
            </p:nvSpPr>
            <p:spPr bwMode="auto">
              <a:xfrm>
                <a:off x="2011" y="1411"/>
                <a:ext cx="16" cy="171"/>
              </a:xfrm>
              <a:prstGeom prst="rect">
                <a:avLst/>
              </a:prstGeom>
              <a:solidFill>
                <a:srgbClr val="CECECE"/>
              </a:solidFill>
              <a:ln w="9525">
                <a:noFill/>
                <a:miter lim="800000"/>
                <a:headEnd/>
                <a:tailEnd/>
              </a:ln>
              <a:effectLst/>
            </p:spPr>
            <p:txBody>
              <a:bodyPr wrap="none" anchor="ctr"/>
              <a:lstStyle/>
              <a:p>
                <a:endParaRPr lang="en-US"/>
              </a:p>
            </p:txBody>
          </p:sp>
          <p:sp>
            <p:nvSpPr>
              <p:cNvPr id="13340" name="Freeform 28"/>
              <p:cNvSpPr>
                <a:spLocks/>
              </p:cNvSpPr>
              <p:nvPr/>
            </p:nvSpPr>
            <p:spPr bwMode="auto">
              <a:xfrm>
                <a:off x="2064" y="1468"/>
                <a:ext cx="334" cy="20"/>
              </a:xfrm>
              <a:custGeom>
                <a:avLst/>
                <a:gdLst/>
                <a:ahLst/>
                <a:cxnLst>
                  <a:cxn ang="0">
                    <a:pos x="0" y="0"/>
                  </a:cxn>
                  <a:cxn ang="0">
                    <a:pos x="21" y="4"/>
                  </a:cxn>
                  <a:cxn ang="0">
                    <a:pos x="40" y="12"/>
                  </a:cxn>
                  <a:cxn ang="0">
                    <a:pos x="326" y="12"/>
                  </a:cxn>
                  <a:cxn ang="0">
                    <a:pos x="333" y="18"/>
                  </a:cxn>
                  <a:cxn ang="0">
                    <a:pos x="34" y="19"/>
                  </a:cxn>
                  <a:cxn ang="0">
                    <a:pos x="0" y="0"/>
                  </a:cxn>
                </a:cxnLst>
                <a:rect l="0" t="0" r="r" b="b"/>
                <a:pathLst>
                  <a:path w="334" h="20">
                    <a:moveTo>
                      <a:pt x="0" y="0"/>
                    </a:moveTo>
                    <a:lnTo>
                      <a:pt x="21" y="4"/>
                    </a:lnTo>
                    <a:lnTo>
                      <a:pt x="40" y="12"/>
                    </a:lnTo>
                    <a:lnTo>
                      <a:pt x="326" y="12"/>
                    </a:lnTo>
                    <a:lnTo>
                      <a:pt x="333" y="18"/>
                    </a:lnTo>
                    <a:lnTo>
                      <a:pt x="34" y="19"/>
                    </a:lnTo>
                    <a:lnTo>
                      <a:pt x="0" y="0"/>
                    </a:lnTo>
                  </a:path>
                </a:pathLst>
              </a:custGeom>
              <a:solidFill>
                <a:srgbClr val="CECECE"/>
              </a:solidFill>
              <a:ln w="9525" cap="rnd">
                <a:noFill/>
                <a:round/>
                <a:headEnd/>
                <a:tailEnd/>
              </a:ln>
              <a:effectLst/>
            </p:spPr>
            <p:txBody>
              <a:bodyPr/>
              <a:lstStyle/>
              <a:p>
                <a:endParaRPr lang="en-US"/>
              </a:p>
            </p:txBody>
          </p:sp>
          <p:sp>
            <p:nvSpPr>
              <p:cNvPr id="13341" name="Freeform 29"/>
              <p:cNvSpPr>
                <a:spLocks/>
              </p:cNvSpPr>
              <p:nvPr/>
            </p:nvSpPr>
            <p:spPr bwMode="auto">
              <a:xfrm>
                <a:off x="2050" y="1422"/>
                <a:ext cx="49" cy="149"/>
              </a:xfrm>
              <a:custGeom>
                <a:avLst/>
                <a:gdLst/>
                <a:ahLst/>
                <a:cxnLst>
                  <a:cxn ang="0">
                    <a:pos x="48" y="123"/>
                  </a:cxn>
                  <a:cxn ang="0">
                    <a:pos x="37" y="133"/>
                  </a:cxn>
                  <a:cxn ang="0">
                    <a:pos x="5" y="133"/>
                  </a:cxn>
                  <a:cxn ang="0">
                    <a:pos x="5" y="148"/>
                  </a:cxn>
                  <a:cxn ang="0">
                    <a:pos x="0" y="148"/>
                  </a:cxn>
                  <a:cxn ang="0">
                    <a:pos x="0" y="0"/>
                  </a:cxn>
                  <a:cxn ang="0">
                    <a:pos x="5" y="2"/>
                  </a:cxn>
                  <a:cxn ang="0">
                    <a:pos x="5" y="83"/>
                  </a:cxn>
                  <a:cxn ang="0">
                    <a:pos x="15" y="90"/>
                  </a:cxn>
                  <a:cxn ang="0">
                    <a:pos x="15" y="119"/>
                  </a:cxn>
                  <a:cxn ang="0">
                    <a:pos x="48" y="123"/>
                  </a:cxn>
                </a:cxnLst>
                <a:rect l="0" t="0" r="r" b="b"/>
                <a:pathLst>
                  <a:path w="49" h="149">
                    <a:moveTo>
                      <a:pt x="48" y="123"/>
                    </a:moveTo>
                    <a:lnTo>
                      <a:pt x="37" y="133"/>
                    </a:lnTo>
                    <a:lnTo>
                      <a:pt x="5" y="133"/>
                    </a:lnTo>
                    <a:lnTo>
                      <a:pt x="5" y="148"/>
                    </a:lnTo>
                    <a:lnTo>
                      <a:pt x="0" y="148"/>
                    </a:lnTo>
                    <a:lnTo>
                      <a:pt x="0" y="0"/>
                    </a:lnTo>
                    <a:lnTo>
                      <a:pt x="5" y="2"/>
                    </a:lnTo>
                    <a:lnTo>
                      <a:pt x="5" y="83"/>
                    </a:lnTo>
                    <a:lnTo>
                      <a:pt x="15" y="90"/>
                    </a:lnTo>
                    <a:lnTo>
                      <a:pt x="15" y="119"/>
                    </a:lnTo>
                    <a:lnTo>
                      <a:pt x="48" y="123"/>
                    </a:lnTo>
                  </a:path>
                </a:pathLst>
              </a:custGeom>
              <a:solidFill>
                <a:srgbClr val="CECECE"/>
              </a:solidFill>
              <a:ln w="9525" cap="rnd">
                <a:noFill/>
                <a:round/>
                <a:headEnd/>
                <a:tailEnd/>
              </a:ln>
              <a:effectLst/>
            </p:spPr>
            <p:txBody>
              <a:bodyPr/>
              <a:lstStyle/>
              <a:p>
                <a:endParaRPr lang="en-US"/>
              </a:p>
            </p:txBody>
          </p:sp>
          <p:sp>
            <p:nvSpPr>
              <p:cNvPr id="13342" name="Freeform 30"/>
              <p:cNvSpPr>
                <a:spLocks/>
              </p:cNvSpPr>
              <p:nvPr/>
            </p:nvSpPr>
            <p:spPr bwMode="auto">
              <a:xfrm>
                <a:off x="1987" y="1388"/>
                <a:ext cx="17" cy="221"/>
              </a:xfrm>
              <a:custGeom>
                <a:avLst/>
                <a:gdLst/>
                <a:ahLst/>
                <a:cxnLst>
                  <a:cxn ang="0">
                    <a:pos x="0" y="220"/>
                  </a:cxn>
                  <a:cxn ang="0">
                    <a:pos x="0" y="0"/>
                  </a:cxn>
                  <a:cxn ang="0">
                    <a:pos x="16" y="1"/>
                  </a:cxn>
                  <a:cxn ang="0">
                    <a:pos x="16" y="218"/>
                  </a:cxn>
                  <a:cxn ang="0">
                    <a:pos x="0" y="220"/>
                  </a:cxn>
                </a:cxnLst>
                <a:rect l="0" t="0" r="r" b="b"/>
                <a:pathLst>
                  <a:path w="17" h="221">
                    <a:moveTo>
                      <a:pt x="0" y="220"/>
                    </a:moveTo>
                    <a:lnTo>
                      <a:pt x="0" y="0"/>
                    </a:lnTo>
                    <a:lnTo>
                      <a:pt x="16" y="1"/>
                    </a:lnTo>
                    <a:lnTo>
                      <a:pt x="16" y="218"/>
                    </a:lnTo>
                    <a:lnTo>
                      <a:pt x="0" y="220"/>
                    </a:lnTo>
                  </a:path>
                </a:pathLst>
              </a:custGeom>
              <a:solidFill>
                <a:srgbClr val="CECECE"/>
              </a:solidFill>
              <a:ln w="9525" cap="rnd">
                <a:noFill/>
                <a:round/>
                <a:headEnd/>
                <a:tailEnd/>
              </a:ln>
              <a:effectLst/>
            </p:spPr>
            <p:txBody>
              <a:bodyPr/>
              <a:lstStyle/>
              <a:p>
                <a:endParaRPr lang="en-US"/>
              </a:p>
            </p:txBody>
          </p:sp>
        </p:grpSp>
      </p:grpSp>
      <p:sp>
        <p:nvSpPr>
          <p:cNvPr id="13345" name="Rectangle 33"/>
          <p:cNvSpPr>
            <a:spLocks noChangeArrowheads="1"/>
          </p:cNvSpPr>
          <p:nvPr/>
        </p:nvSpPr>
        <p:spPr bwMode="auto">
          <a:xfrm>
            <a:off x="4779154" y="1808163"/>
            <a:ext cx="1552605" cy="33586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1800" b="1" dirty="0">
                <a:effectLst>
                  <a:outerShdw blurRad="38100" dist="38100" dir="2700000" algn="tl">
                    <a:srgbClr val="C0C0C0"/>
                  </a:outerShdw>
                </a:effectLst>
                <a:latin typeface="Calibri" pitchFamily="34" charset="0"/>
                <a:cs typeface="Calibri" pitchFamily="34" charset="0"/>
              </a:rPr>
              <a:t>B's private key</a:t>
            </a:r>
          </a:p>
        </p:txBody>
      </p:sp>
      <p:sp>
        <p:nvSpPr>
          <p:cNvPr id="13346" name="Rectangle 34"/>
          <p:cNvSpPr>
            <a:spLocks noChangeArrowheads="1"/>
          </p:cNvSpPr>
          <p:nvPr/>
        </p:nvSpPr>
        <p:spPr bwMode="auto">
          <a:xfrm>
            <a:off x="2583552" y="1808163"/>
            <a:ext cx="1498808" cy="33586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1800" b="1" dirty="0">
                <a:effectLst>
                  <a:outerShdw blurRad="38100" dist="38100" dir="2700000" algn="tl">
                    <a:srgbClr val="C0C0C0"/>
                  </a:outerShdw>
                </a:effectLst>
                <a:latin typeface="Calibri" pitchFamily="34" charset="0"/>
                <a:cs typeface="Calibri" pitchFamily="34" charset="0"/>
              </a:rPr>
              <a:t>B's public key</a:t>
            </a:r>
          </a:p>
        </p:txBody>
      </p:sp>
      <p:sp>
        <p:nvSpPr>
          <p:cNvPr id="13347" name="Oval 35"/>
          <p:cNvSpPr>
            <a:spLocks noChangeArrowheads="1"/>
          </p:cNvSpPr>
          <p:nvPr/>
        </p:nvSpPr>
        <p:spPr bwMode="auto">
          <a:xfrm>
            <a:off x="7985125" y="2611438"/>
            <a:ext cx="225425" cy="360362"/>
          </a:xfrm>
          <a:prstGeom prst="ellipse">
            <a:avLst/>
          </a:prstGeom>
          <a:solidFill>
            <a:srgbClr val="A2C1FE"/>
          </a:solidFill>
          <a:ln w="12700">
            <a:solidFill>
              <a:srgbClr val="A2C1FE"/>
            </a:solidFill>
            <a:round/>
            <a:headEnd/>
            <a:tailEnd/>
          </a:ln>
          <a:effectLst>
            <a:outerShdw dist="35921" dir="2700000" algn="ctr" rotWithShape="0">
              <a:schemeClr val="bg2"/>
            </a:outerShdw>
          </a:effectLst>
        </p:spPr>
        <p:txBody>
          <a:bodyPr wrap="none" anchor="ctr"/>
          <a:lstStyle/>
          <a:p>
            <a:endParaRPr lang="en-US"/>
          </a:p>
        </p:txBody>
      </p:sp>
      <p:sp>
        <p:nvSpPr>
          <p:cNvPr id="13348" name="Oval 36"/>
          <p:cNvSpPr>
            <a:spLocks noChangeArrowheads="1"/>
          </p:cNvSpPr>
          <p:nvPr/>
        </p:nvSpPr>
        <p:spPr bwMode="auto">
          <a:xfrm>
            <a:off x="976313" y="2563813"/>
            <a:ext cx="238125" cy="415925"/>
          </a:xfrm>
          <a:prstGeom prst="ellipse">
            <a:avLst/>
          </a:prstGeom>
          <a:solidFill>
            <a:srgbClr val="FCD1C1"/>
          </a:solidFill>
          <a:ln w="12700">
            <a:solidFill>
              <a:srgbClr val="FCD1C1"/>
            </a:solidFill>
            <a:round/>
            <a:headEnd/>
            <a:tailEnd/>
          </a:ln>
          <a:effectLst>
            <a:outerShdw dist="35921" dir="2700000" algn="ctr" rotWithShape="0">
              <a:schemeClr val="bg2"/>
            </a:outerShdw>
          </a:effectLst>
        </p:spPr>
        <p:txBody>
          <a:bodyPr wrap="none" anchor="ctr"/>
          <a:lstStyle/>
          <a:p>
            <a:endParaRPr lang="en-US"/>
          </a:p>
        </p:txBody>
      </p:sp>
      <p:sp>
        <p:nvSpPr>
          <p:cNvPr id="13349" name="Oval 37"/>
          <p:cNvSpPr>
            <a:spLocks noChangeArrowheads="1"/>
          </p:cNvSpPr>
          <p:nvPr/>
        </p:nvSpPr>
        <p:spPr bwMode="auto">
          <a:xfrm>
            <a:off x="976313" y="2254250"/>
            <a:ext cx="190500" cy="284163"/>
          </a:xfrm>
          <a:prstGeom prst="ellipse">
            <a:avLst/>
          </a:prstGeom>
          <a:solidFill>
            <a:srgbClr val="FCD1C1"/>
          </a:solidFill>
          <a:ln w="12700">
            <a:solidFill>
              <a:srgbClr val="FCD1C1"/>
            </a:solidFill>
            <a:round/>
            <a:headEnd/>
            <a:tailEnd/>
          </a:ln>
          <a:effectLst>
            <a:outerShdw dist="35921" dir="2700000" algn="ctr" rotWithShape="0">
              <a:schemeClr val="bg2"/>
            </a:outerShdw>
          </a:effectLst>
        </p:spPr>
        <p:txBody>
          <a:bodyPr wrap="none" anchor="ctr"/>
          <a:lstStyle/>
          <a:p>
            <a:endParaRPr lang="en-US"/>
          </a:p>
        </p:txBody>
      </p:sp>
      <p:sp>
        <p:nvSpPr>
          <p:cNvPr id="13350" name="Freeform 38"/>
          <p:cNvSpPr>
            <a:spLocks/>
          </p:cNvSpPr>
          <p:nvPr/>
        </p:nvSpPr>
        <p:spPr bwMode="auto">
          <a:xfrm>
            <a:off x="962025" y="2271713"/>
            <a:ext cx="204788" cy="268287"/>
          </a:xfrm>
          <a:custGeom>
            <a:avLst/>
            <a:gdLst/>
            <a:ahLst/>
            <a:cxnLst>
              <a:cxn ang="0">
                <a:pos x="10" y="66"/>
              </a:cxn>
              <a:cxn ang="0">
                <a:pos x="0" y="81"/>
              </a:cxn>
              <a:cxn ang="0">
                <a:pos x="10" y="106"/>
              </a:cxn>
              <a:cxn ang="0">
                <a:pos x="29" y="106"/>
              </a:cxn>
              <a:cxn ang="0">
                <a:pos x="34" y="132"/>
              </a:cxn>
              <a:cxn ang="0">
                <a:pos x="58" y="163"/>
              </a:cxn>
              <a:cxn ang="0">
                <a:pos x="98" y="168"/>
              </a:cxn>
              <a:cxn ang="0">
                <a:pos x="113" y="147"/>
              </a:cxn>
              <a:cxn ang="0">
                <a:pos x="128" y="86"/>
              </a:cxn>
              <a:cxn ang="0">
                <a:pos x="117" y="71"/>
              </a:cxn>
              <a:cxn ang="0">
                <a:pos x="123" y="45"/>
              </a:cxn>
              <a:cxn ang="0">
                <a:pos x="113" y="4"/>
              </a:cxn>
              <a:cxn ang="0">
                <a:pos x="88" y="0"/>
              </a:cxn>
              <a:cxn ang="0">
                <a:pos x="58" y="30"/>
              </a:cxn>
              <a:cxn ang="0">
                <a:pos x="39" y="30"/>
              </a:cxn>
              <a:cxn ang="0">
                <a:pos x="34" y="76"/>
              </a:cxn>
              <a:cxn ang="0">
                <a:pos x="10" y="66"/>
              </a:cxn>
            </a:cxnLst>
            <a:rect l="0" t="0" r="r" b="b"/>
            <a:pathLst>
              <a:path w="129" h="169">
                <a:moveTo>
                  <a:pt x="10" y="66"/>
                </a:moveTo>
                <a:lnTo>
                  <a:pt x="0" y="81"/>
                </a:lnTo>
                <a:lnTo>
                  <a:pt x="10" y="106"/>
                </a:lnTo>
                <a:lnTo>
                  <a:pt x="29" y="106"/>
                </a:lnTo>
                <a:lnTo>
                  <a:pt x="34" y="132"/>
                </a:lnTo>
                <a:lnTo>
                  <a:pt x="58" y="163"/>
                </a:lnTo>
                <a:lnTo>
                  <a:pt x="98" y="168"/>
                </a:lnTo>
                <a:lnTo>
                  <a:pt x="113" y="147"/>
                </a:lnTo>
                <a:lnTo>
                  <a:pt x="128" y="86"/>
                </a:lnTo>
                <a:lnTo>
                  <a:pt x="117" y="71"/>
                </a:lnTo>
                <a:lnTo>
                  <a:pt x="123" y="45"/>
                </a:lnTo>
                <a:lnTo>
                  <a:pt x="113" y="4"/>
                </a:lnTo>
                <a:lnTo>
                  <a:pt x="88" y="0"/>
                </a:lnTo>
                <a:lnTo>
                  <a:pt x="58" y="30"/>
                </a:lnTo>
                <a:lnTo>
                  <a:pt x="39" y="30"/>
                </a:lnTo>
                <a:lnTo>
                  <a:pt x="34" y="76"/>
                </a:lnTo>
                <a:lnTo>
                  <a:pt x="10" y="66"/>
                </a:lnTo>
              </a:path>
            </a:pathLst>
          </a:custGeom>
          <a:noFill/>
          <a:ln w="12700" cap="rnd" cmpd="sng">
            <a:solidFill>
              <a:srgbClr val="000000"/>
            </a:solidFill>
            <a:prstDash val="solid"/>
            <a:round/>
            <a:headEnd/>
            <a:tailEnd/>
          </a:ln>
          <a:effectLst/>
        </p:spPr>
        <p:txBody>
          <a:bodyPr/>
          <a:lstStyle/>
          <a:p>
            <a:endParaRPr lang="en-US"/>
          </a:p>
        </p:txBody>
      </p:sp>
      <p:sp>
        <p:nvSpPr>
          <p:cNvPr id="13351" name="Freeform 39"/>
          <p:cNvSpPr>
            <a:spLocks/>
          </p:cNvSpPr>
          <p:nvPr/>
        </p:nvSpPr>
        <p:spPr bwMode="auto">
          <a:xfrm>
            <a:off x="884238" y="2205038"/>
            <a:ext cx="365125" cy="328612"/>
          </a:xfrm>
          <a:custGeom>
            <a:avLst/>
            <a:gdLst/>
            <a:ahLst/>
            <a:cxnLst>
              <a:cxn ang="0">
                <a:pos x="160" y="191"/>
              </a:cxn>
              <a:cxn ang="0">
                <a:pos x="189" y="201"/>
              </a:cxn>
              <a:cxn ang="0">
                <a:pos x="214" y="191"/>
              </a:cxn>
              <a:cxn ang="0">
                <a:pos x="229" y="164"/>
              </a:cxn>
              <a:cxn ang="0">
                <a:pos x="209" y="144"/>
              </a:cxn>
              <a:cxn ang="0">
                <a:pos x="189" y="82"/>
              </a:cxn>
              <a:cxn ang="0">
                <a:pos x="195" y="41"/>
              </a:cxn>
              <a:cxn ang="0">
                <a:pos x="165" y="10"/>
              </a:cxn>
              <a:cxn ang="0">
                <a:pos x="151" y="20"/>
              </a:cxn>
              <a:cxn ang="0">
                <a:pos x="97" y="0"/>
              </a:cxn>
              <a:cxn ang="0">
                <a:pos x="63" y="20"/>
              </a:cxn>
              <a:cxn ang="0">
                <a:pos x="28" y="57"/>
              </a:cxn>
              <a:cxn ang="0">
                <a:pos x="24" y="92"/>
              </a:cxn>
              <a:cxn ang="0">
                <a:pos x="0" y="149"/>
              </a:cxn>
              <a:cxn ang="0">
                <a:pos x="4" y="180"/>
              </a:cxn>
              <a:cxn ang="0">
                <a:pos x="43" y="206"/>
              </a:cxn>
              <a:cxn ang="0">
                <a:pos x="83" y="175"/>
              </a:cxn>
              <a:cxn ang="0">
                <a:pos x="77" y="149"/>
              </a:cxn>
              <a:cxn ang="0">
                <a:pos x="58" y="149"/>
              </a:cxn>
              <a:cxn ang="0">
                <a:pos x="48" y="123"/>
              </a:cxn>
              <a:cxn ang="0">
                <a:pos x="58" y="108"/>
              </a:cxn>
              <a:cxn ang="0">
                <a:pos x="83" y="118"/>
              </a:cxn>
              <a:cxn ang="0">
                <a:pos x="87" y="72"/>
              </a:cxn>
              <a:cxn ang="0">
                <a:pos x="107" y="72"/>
              </a:cxn>
              <a:cxn ang="0">
                <a:pos x="136" y="41"/>
              </a:cxn>
              <a:cxn ang="0">
                <a:pos x="160" y="46"/>
              </a:cxn>
              <a:cxn ang="0">
                <a:pos x="170" y="88"/>
              </a:cxn>
              <a:cxn ang="0">
                <a:pos x="165" y="113"/>
              </a:cxn>
              <a:cxn ang="0">
                <a:pos x="175" y="129"/>
              </a:cxn>
              <a:cxn ang="0">
                <a:pos x="160" y="191"/>
              </a:cxn>
            </a:cxnLst>
            <a:rect l="0" t="0" r="r" b="b"/>
            <a:pathLst>
              <a:path w="230" h="207">
                <a:moveTo>
                  <a:pt x="160" y="191"/>
                </a:moveTo>
                <a:lnTo>
                  <a:pt x="189" y="201"/>
                </a:lnTo>
                <a:lnTo>
                  <a:pt x="214" y="191"/>
                </a:lnTo>
                <a:lnTo>
                  <a:pt x="229" y="164"/>
                </a:lnTo>
                <a:lnTo>
                  <a:pt x="209" y="144"/>
                </a:lnTo>
                <a:lnTo>
                  <a:pt x="189" y="82"/>
                </a:lnTo>
                <a:lnTo>
                  <a:pt x="195" y="41"/>
                </a:lnTo>
                <a:lnTo>
                  <a:pt x="165" y="10"/>
                </a:lnTo>
                <a:lnTo>
                  <a:pt x="151" y="20"/>
                </a:lnTo>
                <a:lnTo>
                  <a:pt x="97" y="0"/>
                </a:lnTo>
                <a:lnTo>
                  <a:pt x="63" y="20"/>
                </a:lnTo>
                <a:lnTo>
                  <a:pt x="28" y="57"/>
                </a:lnTo>
                <a:lnTo>
                  <a:pt x="24" y="92"/>
                </a:lnTo>
                <a:lnTo>
                  <a:pt x="0" y="149"/>
                </a:lnTo>
                <a:lnTo>
                  <a:pt x="4" y="180"/>
                </a:lnTo>
                <a:lnTo>
                  <a:pt x="43" y="206"/>
                </a:lnTo>
                <a:lnTo>
                  <a:pt x="83" y="175"/>
                </a:lnTo>
                <a:lnTo>
                  <a:pt x="77" y="149"/>
                </a:lnTo>
                <a:lnTo>
                  <a:pt x="58" y="149"/>
                </a:lnTo>
                <a:lnTo>
                  <a:pt x="48" y="123"/>
                </a:lnTo>
                <a:lnTo>
                  <a:pt x="58" y="108"/>
                </a:lnTo>
                <a:lnTo>
                  <a:pt x="83" y="118"/>
                </a:lnTo>
                <a:lnTo>
                  <a:pt x="87" y="72"/>
                </a:lnTo>
                <a:lnTo>
                  <a:pt x="107" y="72"/>
                </a:lnTo>
                <a:lnTo>
                  <a:pt x="136" y="41"/>
                </a:lnTo>
                <a:lnTo>
                  <a:pt x="160" y="46"/>
                </a:lnTo>
                <a:lnTo>
                  <a:pt x="170" y="88"/>
                </a:lnTo>
                <a:lnTo>
                  <a:pt x="165" y="113"/>
                </a:lnTo>
                <a:lnTo>
                  <a:pt x="175" y="129"/>
                </a:lnTo>
                <a:lnTo>
                  <a:pt x="160" y="191"/>
                </a:lnTo>
              </a:path>
            </a:pathLst>
          </a:custGeom>
          <a:solidFill>
            <a:srgbClr val="92604C"/>
          </a:solidFill>
          <a:ln w="12700" cap="rnd" cmpd="sng">
            <a:solidFill>
              <a:srgbClr val="000000"/>
            </a:solidFill>
            <a:prstDash val="solid"/>
            <a:round/>
            <a:headEnd/>
            <a:tailEnd/>
          </a:ln>
          <a:effectLst/>
        </p:spPr>
        <p:txBody>
          <a:bodyPr/>
          <a:lstStyle/>
          <a:p>
            <a:endParaRPr lang="en-US"/>
          </a:p>
        </p:txBody>
      </p:sp>
      <p:sp>
        <p:nvSpPr>
          <p:cNvPr id="13352" name="Freeform 40"/>
          <p:cNvSpPr>
            <a:spLocks/>
          </p:cNvSpPr>
          <p:nvPr/>
        </p:nvSpPr>
        <p:spPr bwMode="auto">
          <a:xfrm>
            <a:off x="1009650" y="2479675"/>
            <a:ext cx="133350" cy="133350"/>
          </a:xfrm>
          <a:custGeom>
            <a:avLst/>
            <a:gdLst/>
            <a:ahLst/>
            <a:cxnLst>
              <a:cxn ang="0">
                <a:pos x="0" y="62"/>
              </a:cxn>
              <a:cxn ang="0">
                <a:pos x="28" y="83"/>
              </a:cxn>
              <a:cxn ang="0">
                <a:pos x="63" y="83"/>
              </a:cxn>
              <a:cxn ang="0">
                <a:pos x="83" y="62"/>
              </a:cxn>
              <a:cxn ang="0">
                <a:pos x="83" y="20"/>
              </a:cxn>
              <a:cxn ang="0">
                <a:pos x="68" y="36"/>
              </a:cxn>
              <a:cxn ang="0">
                <a:pos x="28" y="30"/>
              </a:cxn>
              <a:cxn ang="0">
                <a:pos x="4" y="0"/>
              </a:cxn>
              <a:cxn ang="0">
                <a:pos x="0" y="62"/>
              </a:cxn>
            </a:cxnLst>
            <a:rect l="0" t="0" r="r" b="b"/>
            <a:pathLst>
              <a:path w="84" h="84">
                <a:moveTo>
                  <a:pt x="0" y="62"/>
                </a:moveTo>
                <a:lnTo>
                  <a:pt x="28" y="83"/>
                </a:lnTo>
                <a:lnTo>
                  <a:pt x="63" y="83"/>
                </a:lnTo>
                <a:lnTo>
                  <a:pt x="83" y="62"/>
                </a:lnTo>
                <a:lnTo>
                  <a:pt x="83" y="20"/>
                </a:lnTo>
                <a:lnTo>
                  <a:pt x="68" y="36"/>
                </a:lnTo>
                <a:lnTo>
                  <a:pt x="28" y="30"/>
                </a:lnTo>
                <a:lnTo>
                  <a:pt x="4" y="0"/>
                </a:lnTo>
                <a:lnTo>
                  <a:pt x="0" y="62"/>
                </a:lnTo>
              </a:path>
            </a:pathLst>
          </a:custGeom>
          <a:solidFill>
            <a:srgbClr val="FCD1C1"/>
          </a:solidFill>
          <a:ln w="12700" cap="rnd" cmpd="sng">
            <a:solidFill>
              <a:srgbClr val="000000"/>
            </a:solidFill>
            <a:prstDash val="solid"/>
            <a:round/>
            <a:headEnd/>
            <a:tailEnd/>
          </a:ln>
          <a:effectLst/>
        </p:spPr>
        <p:txBody>
          <a:bodyPr/>
          <a:lstStyle/>
          <a:p>
            <a:endParaRPr lang="en-US"/>
          </a:p>
        </p:txBody>
      </p:sp>
      <p:sp>
        <p:nvSpPr>
          <p:cNvPr id="13353" name="Freeform 41"/>
          <p:cNvSpPr>
            <a:spLocks/>
          </p:cNvSpPr>
          <p:nvPr/>
        </p:nvSpPr>
        <p:spPr bwMode="auto">
          <a:xfrm>
            <a:off x="968375" y="2546350"/>
            <a:ext cx="211138" cy="123825"/>
          </a:xfrm>
          <a:custGeom>
            <a:avLst/>
            <a:gdLst/>
            <a:ahLst/>
            <a:cxnLst>
              <a:cxn ang="0">
                <a:pos x="24" y="20"/>
              </a:cxn>
              <a:cxn ang="0">
                <a:pos x="29" y="0"/>
              </a:cxn>
              <a:cxn ang="0">
                <a:pos x="4" y="15"/>
              </a:cxn>
              <a:cxn ang="0">
                <a:pos x="0" y="35"/>
              </a:cxn>
              <a:cxn ang="0">
                <a:pos x="39" y="77"/>
              </a:cxn>
              <a:cxn ang="0">
                <a:pos x="92" y="77"/>
              </a:cxn>
              <a:cxn ang="0">
                <a:pos x="117" y="46"/>
              </a:cxn>
              <a:cxn ang="0">
                <a:pos x="132" y="25"/>
              </a:cxn>
              <a:cxn ang="0">
                <a:pos x="107" y="0"/>
              </a:cxn>
              <a:cxn ang="0">
                <a:pos x="107" y="20"/>
              </a:cxn>
              <a:cxn ang="0">
                <a:pos x="88" y="41"/>
              </a:cxn>
              <a:cxn ang="0">
                <a:pos x="53" y="41"/>
              </a:cxn>
              <a:cxn ang="0">
                <a:pos x="24" y="20"/>
              </a:cxn>
            </a:cxnLst>
            <a:rect l="0" t="0" r="r" b="b"/>
            <a:pathLst>
              <a:path w="133" h="78">
                <a:moveTo>
                  <a:pt x="24" y="20"/>
                </a:moveTo>
                <a:lnTo>
                  <a:pt x="29" y="0"/>
                </a:lnTo>
                <a:lnTo>
                  <a:pt x="4" y="15"/>
                </a:lnTo>
                <a:lnTo>
                  <a:pt x="0" y="35"/>
                </a:lnTo>
                <a:lnTo>
                  <a:pt x="39" y="77"/>
                </a:lnTo>
                <a:lnTo>
                  <a:pt x="92" y="77"/>
                </a:lnTo>
                <a:lnTo>
                  <a:pt x="117" y="46"/>
                </a:lnTo>
                <a:lnTo>
                  <a:pt x="132" y="25"/>
                </a:lnTo>
                <a:lnTo>
                  <a:pt x="107" y="0"/>
                </a:lnTo>
                <a:lnTo>
                  <a:pt x="107" y="20"/>
                </a:lnTo>
                <a:lnTo>
                  <a:pt x="88" y="41"/>
                </a:lnTo>
                <a:lnTo>
                  <a:pt x="53" y="41"/>
                </a:lnTo>
                <a:lnTo>
                  <a:pt x="24" y="20"/>
                </a:lnTo>
              </a:path>
            </a:pathLst>
          </a:custGeom>
          <a:solidFill>
            <a:srgbClr val="F6BF69"/>
          </a:solidFill>
          <a:ln w="12700" cap="rnd" cmpd="sng">
            <a:solidFill>
              <a:srgbClr val="000000"/>
            </a:solidFill>
            <a:prstDash val="solid"/>
            <a:round/>
            <a:headEnd/>
            <a:tailEnd/>
          </a:ln>
          <a:effectLst/>
        </p:spPr>
        <p:txBody>
          <a:bodyPr/>
          <a:lstStyle/>
          <a:p>
            <a:endParaRPr lang="en-US"/>
          </a:p>
        </p:txBody>
      </p:sp>
      <p:sp>
        <p:nvSpPr>
          <p:cNvPr id="13354" name="Freeform 42"/>
          <p:cNvSpPr>
            <a:spLocks/>
          </p:cNvSpPr>
          <p:nvPr/>
        </p:nvSpPr>
        <p:spPr bwMode="auto">
          <a:xfrm>
            <a:off x="768350" y="2546350"/>
            <a:ext cx="777875" cy="547688"/>
          </a:xfrm>
          <a:custGeom>
            <a:avLst/>
            <a:gdLst/>
            <a:ahLst/>
            <a:cxnLst>
              <a:cxn ang="0">
                <a:pos x="132" y="14"/>
              </a:cxn>
              <a:cxn ang="0">
                <a:pos x="107" y="30"/>
              </a:cxn>
              <a:cxn ang="0">
                <a:pos x="59" y="51"/>
              </a:cxn>
              <a:cxn ang="0">
                <a:pos x="19" y="113"/>
              </a:cxn>
              <a:cxn ang="0">
                <a:pos x="0" y="256"/>
              </a:cxn>
              <a:cxn ang="0">
                <a:pos x="19" y="344"/>
              </a:cxn>
              <a:cxn ang="0">
                <a:pos x="323" y="344"/>
              </a:cxn>
              <a:cxn ang="0">
                <a:pos x="317" y="292"/>
              </a:cxn>
              <a:cxn ang="0">
                <a:pos x="327" y="210"/>
              </a:cxn>
              <a:cxn ang="0">
                <a:pos x="367" y="256"/>
              </a:cxn>
              <a:cxn ang="0">
                <a:pos x="400" y="277"/>
              </a:cxn>
              <a:cxn ang="0">
                <a:pos x="469" y="267"/>
              </a:cxn>
              <a:cxn ang="0">
                <a:pos x="489" y="230"/>
              </a:cxn>
              <a:cxn ang="0">
                <a:pos x="479" y="194"/>
              </a:cxn>
              <a:cxn ang="0">
                <a:pos x="459" y="174"/>
              </a:cxn>
              <a:cxn ang="0">
                <a:pos x="415" y="184"/>
              </a:cxn>
              <a:cxn ang="0">
                <a:pos x="356" y="87"/>
              </a:cxn>
              <a:cxn ang="0">
                <a:pos x="323" y="41"/>
              </a:cxn>
              <a:cxn ang="0">
                <a:pos x="273" y="20"/>
              </a:cxn>
              <a:cxn ang="0">
                <a:pos x="235" y="0"/>
              </a:cxn>
              <a:cxn ang="0">
                <a:pos x="259" y="25"/>
              </a:cxn>
              <a:cxn ang="0">
                <a:pos x="244" y="133"/>
              </a:cxn>
              <a:cxn ang="0">
                <a:pos x="209" y="236"/>
              </a:cxn>
              <a:cxn ang="0">
                <a:pos x="127" y="35"/>
              </a:cxn>
              <a:cxn ang="0">
                <a:pos x="132" y="14"/>
              </a:cxn>
            </a:cxnLst>
            <a:rect l="0" t="0" r="r" b="b"/>
            <a:pathLst>
              <a:path w="490" h="345">
                <a:moveTo>
                  <a:pt x="132" y="14"/>
                </a:moveTo>
                <a:lnTo>
                  <a:pt x="107" y="30"/>
                </a:lnTo>
                <a:lnTo>
                  <a:pt x="59" y="51"/>
                </a:lnTo>
                <a:lnTo>
                  <a:pt x="19" y="113"/>
                </a:lnTo>
                <a:lnTo>
                  <a:pt x="0" y="256"/>
                </a:lnTo>
                <a:lnTo>
                  <a:pt x="19" y="344"/>
                </a:lnTo>
                <a:lnTo>
                  <a:pt x="323" y="344"/>
                </a:lnTo>
                <a:lnTo>
                  <a:pt x="317" y="292"/>
                </a:lnTo>
                <a:lnTo>
                  <a:pt x="327" y="210"/>
                </a:lnTo>
                <a:lnTo>
                  <a:pt x="367" y="256"/>
                </a:lnTo>
                <a:lnTo>
                  <a:pt x="400" y="277"/>
                </a:lnTo>
                <a:lnTo>
                  <a:pt x="469" y="267"/>
                </a:lnTo>
                <a:lnTo>
                  <a:pt x="489" y="230"/>
                </a:lnTo>
                <a:lnTo>
                  <a:pt x="479" y="194"/>
                </a:lnTo>
                <a:lnTo>
                  <a:pt x="459" y="174"/>
                </a:lnTo>
                <a:lnTo>
                  <a:pt x="415" y="184"/>
                </a:lnTo>
                <a:lnTo>
                  <a:pt x="356" y="87"/>
                </a:lnTo>
                <a:lnTo>
                  <a:pt x="323" y="41"/>
                </a:lnTo>
                <a:lnTo>
                  <a:pt x="273" y="20"/>
                </a:lnTo>
                <a:lnTo>
                  <a:pt x="235" y="0"/>
                </a:lnTo>
                <a:lnTo>
                  <a:pt x="259" y="25"/>
                </a:lnTo>
                <a:lnTo>
                  <a:pt x="244" y="133"/>
                </a:lnTo>
                <a:lnTo>
                  <a:pt x="209" y="236"/>
                </a:lnTo>
                <a:lnTo>
                  <a:pt x="127" y="35"/>
                </a:lnTo>
                <a:lnTo>
                  <a:pt x="132" y="14"/>
                </a:lnTo>
              </a:path>
            </a:pathLst>
          </a:custGeom>
          <a:solidFill>
            <a:schemeClr val="hlink"/>
          </a:solidFill>
          <a:ln w="12700" cap="rnd" cmpd="sng">
            <a:solidFill>
              <a:srgbClr val="000000"/>
            </a:solidFill>
            <a:prstDash val="solid"/>
            <a:round/>
            <a:headEnd/>
            <a:tailEnd/>
          </a:ln>
          <a:effectLst/>
        </p:spPr>
        <p:txBody>
          <a:bodyPr/>
          <a:lstStyle/>
          <a:p>
            <a:endParaRPr lang="en-US"/>
          </a:p>
        </p:txBody>
      </p:sp>
      <p:sp>
        <p:nvSpPr>
          <p:cNvPr id="13355" name="Freeform 43"/>
          <p:cNvSpPr>
            <a:spLocks/>
          </p:cNvSpPr>
          <p:nvPr/>
        </p:nvSpPr>
        <p:spPr bwMode="auto">
          <a:xfrm>
            <a:off x="1444625" y="2824163"/>
            <a:ext cx="101600" cy="155575"/>
          </a:xfrm>
          <a:custGeom>
            <a:avLst/>
            <a:gdLst/>
            <a:ahLst/>
            <a:cxnLst>
              <a:cxn ang="0">
                <a:pos x="33" y="0"/>
              </a:cxn>
              <a:cxn ang="0">
                <a:pos x="9" y="4"/>
              </a:cxn>
              <a:cxn ang="0">
                <a:pos x="0" y="41"/>
              </a:cxn>
              <a:cxn ang="0">
                <a:pos x="9" y="66"/>
              </a:cxn>
              <a:cxn ang="0">
                <a:pos x="29" y="97"/>
              </a:cxn>
              <a:cxn ang="0">
                <a:pos x="43" y="92"/>
              </a:cxn>
              <a:cxn ang="0">
                <a:pos x="63" y="55"/>
              </a:cxn>
              <a:cxn ang="0">
                <a:pos x="53" y="20"/>
              </a:cxn>
              <a:cxn ang="0">
                <a:pos x="33" y="0"/>
              </a:cxn>
            </a:cxnLst>
            <a:rect l="0" t="0" r="r" b="b"/>
            <a:pathLst>
              <a:path w="64" h="98">
                <a:moveTo>
                  <a:pt x="33" y="0"/>
                </a:moveTo>
                <a:lnTo>
                  <a:pt x="9" y="4"/>
                </a:lnTo>
                <a:lnTo>
                  <a:pt x="0" y="41"/>
                </a:lnTo>
                <a:lnTo>
                  <a:pt x="9" y="66"/>
                </a:lnTo>
                <a:lnTo>
                  <a:pt x="29" y="97"/>
                </a:lnTo>
                <a:lnTo>
                  <a:pt x="43" y="92"/>
                </a:lnTo>
                <a:lnTo>
                  <a:pt x="63" y="55"/>
                </a:lnTo>
                <a:lnTo>
                  <a:pt x="53" y="20"/>
                </a:lnTo>
                <a:lnTo>
                  <a:pt x="33" y="0"/>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13356" name="Freeform 44" descr="50%"/>
          <p:cNvSpPr>
            <a:spLocks/>
          </p:cNvSpPr>
          <p:nvPr/>
        </p:nvSpPr>
        <p:spPr bwMode="auto">
          <a:xfrm>
            <a:off x="1490663" y="2873375"/>
            <a:ext cx="55562" cy="98425"/>
          </a:xfrm>
          <a:custGeom>
            <a:avLst/>
            <a:gdLst/>
            <a:ahLst/>
            <a:cxnLst>
              <a:cxn ang="0">
                <a:pos x="0" y="0"/>
              </a:cxn>
              <a:cxn ang="0">
                <a:pos x="9" y="50"/>
              </a:cxn>
              <a:cxn ang="0">
                <a:pos x="14" y="61"/>
              </a:cxn>
              <a:cxn ang="0">
                <a:pos x="34" y="25"/>
              </a:cxn>
              <a:cxn ang="0">
                <a:pos x="29" y="15"/>
              </a:cxn>
              <a:cxn ang="0">
                <a:pos x="14" y="5"/>
              </a:cxn>
              <a:cxn ang="0">
                <a:pos x="0" y="0"/>
              </a:cxn>
            </a:cxnLst>
            <a:rect l="0" t="0" r="r" b="b"/>
            <a:pathLst>
              <a:path w="35" h="62">
                <a:moveTo>
                  <a:pt x="0" y="0"/>
                </a:moveTo>
                <a:lnTo>
                  <a:pt x="9" y="50"/>
                </a:lnTo>
                <a:lnTo>
                  <a:pt x="14" y="61"/>
                </a:lnTo>
                <a:lnTo>
                  <a:pt x="34" y="25"/>
                </a:lnTo>
                <a:lnTo>
                  <a:pt x="29" y="15"/>
                </a:lnTo>
                <a:lnTo>
                  <a:pt x="14" y="5"/>
                </a:lnTo>
                <a:lnTo>
                  <a:pt x="0" y="0"/>
                </a:lnTo>
              </a:path>
            </a:pathLst>
          </a:custGeom>
          <a:pattFill prst="pct50">
            <a:fgClr>
              <a:srgbClr val="000000"/>
            </a:fgClr>
            <a:bgClr>
              <a:srgbClr val="FFFFFF"/>
            </a:bgClr>
          </a:pattFill>
          <a:ln w="12700" cap="rnd" cmpd="sng">
            <a:solidFill>
              <a:srgbClr val="000000"/>
            </a:solidFill>
            <a:prstDash val="solid"/>
            <a:round/>
            <a:headEnd/>
            <a:tailEnd/>
          </a:ln>
          <a:effectLst/>
        </p:spPr>
        <p:txBody>
          <a:bodyPr/>
          <a:lstStyle/>
          <a:p>
            <a:endParaRPr lang="en-US"/>
          </a:p>
        </p:txBody>
      </p:sp>
      <p:sp>
        <p:nvSpPr>
          <p:cNvPr id="13357" name="Freeform 45"/>
          <p:cNvSpPr>
            <a:spLocks/>
          </p:cNvSpPr>
          <p:nvPr/>
        </p:nvSpPr>
        <p:spPr bwMode="auto">
          <a:xfrm>
            <a:off x="1490663" y="2774950"/>
            <a:ext cx="149225" cy="131763"/>
          </a:xfrm>
          <a:custGeom>
            <a:avLst/>
            <a:gdLst/>
            <a:ahLst/>
            <a:cxnLst>
              <a:cxn ang="0">
                <a:pos x="15" y="20"/>
              </a:cxn>
              <a:cxn ang="0">
                <a:pos x="33" y="10"/>
              </a:cxn>
              <a:cxn ang="0">
                <a:pos x="53" y="5"/>
              </a:cxn>
              <a:cxn ang="0">
                <a:pos x="68" y="0"/>
              </a:cxn>
              <a:cxn ang="0">
                <a:pos x="73" y="10"/>
              </a:cxn>
              <a:cxn ang="0">
                <a:pos x="83" y="15"/>
              </a:cxn>
              <a:cxn ang="0">
                <a:pos x="93" y="20"/>
              </a:cxn>
              <a:cxn ang="0">
                <a:pos x="93" y="36"/>
              </a:cxn>
              <a:cxn ang="0">
                <a:pos x="88" y="56"/>
              </a:cxn>
              <a:cxn ang="0">
                <a:pos x="83" y="77"/>
              </a:cxn>
              <a:cxn ang="0">
                <a:pos x="59" y="82"/>
              </a:cxn>
              <a:cxn ang="0">
                <a:pos x="24" y="77"/>
              </a:cxn>
              <a:cxn ang="0">
                <a:pos x="15" y="77"/>
              </a:cxn>
              <a:cxn ang="0">
                <a:pos x="4" y="77"/>
              </a:cxn>
              <a:cxn ang="0">
                <a:pos x="0" y="61"/>
              </a:cxn>
              <a:cxn ang="0">
                <a:pos x="15" y="20"/>
              </a:cxn>
            </a:cxnLst>
            <a:rect l="0" t="0" r="r" b="b"/>
            <a:pathLst>
              <a:path w="94" h="83">
                <a:moveTo>
                  <a:pt x="15" y="20"/>
                </a:moveTo>
                <a:lnTo>
                  <a:pt x="33" y="10"/>
                </a:lnTo>
                <a:lnTo>
                  <a:pt x="53" y="5"/>
                </a:lnTo>
                <a:lnTo>
                  <a:pt x="68" y="0"/>
                </a:lnTo>
                <a:lnTo>
                  <a:pt x="73" y="10"/>
                </a:lnTo>
                <a:lnTo>
                  <a:pt x="83" y="15"/>
                </a:lnTo>
                <a:lnTo>
                  <a:pt x="93" y="20"/>
                </a:lnTo>
                <a:lnTo>
                  <a:pt x="93" y="36"/>
                </a:lnTo>
                <a:lnTo>
                  <a:pt x="88" y="56"/>
                </a:lnTo>
                <a:lnTo>
                  <a:pt x="83" y="77"/>
                </a:lnTo>
                <a:lnTo>
                  <a:pt x="59" y="82"/>
                </a:lnTo>
                <a:lnTo>
                  <a:pt x="24" y="77"/>
                </a:lnTo>
                <a:lnTo>
                  <a:pt x="15" y="77"/>
                </a:lnTo>
                <a:lnTo>
                  <a:pt x="4" y="77"/>
                </a:lnTo>
                <a:lnTo>
                  <a:pt x="0" y="61"/>
                </a:lnTo>
                <a:lnTo>
                  <a:pt x="15" y="20"/>
                </a:lnTo>
              </a:path>
            </a:pathLst>
          </a:custGeom>
          <a:solidFill>
            <a:srgbClr val="FCD1C1"/>
          </a:solidFill>
          <a:ln w="12700" cap="rnd" cmpd="sng">
            <a:solidFill>
              <a:schemeClr val="bg2"/>
            </a:solidFill>
            <a:prstDash val="solid"/>
            <a:round/>
            <a:headEnd/>
            <a:tailEnd/>
          </a:ln>
          <a:effectLst/>
        </p:spPr>
        <p:txBody>
          <a:bodyPr/>
          <a:lstStyle/>
          <a:p>
            <a:endParaRPr lang="en-US"/>
          </a:p>
        </p:txBody>
      </p:sp>
      <p:sp>
        <p:nvSpPr>
          <p:cNvPr id="13358" name="Freeform 46"/>
          <p:cNvSpPr>
            <a:spLocks/>
          </p:cNvSpPr>
          <p:nvPr/>
        </p:nvSpPr>
        <p:spPr bwMode="auto">
          <a:xfrm>
            <a:off x="1560513" y="2800350"/>
            <a:ext cx="55562" cy="98425"/>
          </a:xfrm>
          <a:custGeom>
            <a:avLst/>
            <a:gdLst/>
            <a:ahLst/>
            <a:cxnLst>
              <a:cxn ang="0">
                <a:pos x="24" y="0"/>
              </a:cxn>
              <a:cxn ang="0">
                <a:pos x="9" y="4"/>
              </a:cxn>
              <a:cxn ang="0">
                <a:pos x="4" y="15"/>
              </a:cxn>
              <a:cxn ang="0">
                <a:pos x="0" y="20"/>
              </a:cxn>
              <a:cxn ang="0">
                <a:pos x="0" y="40"/>
              </a:cxn>
              <a:cxn ang="0">
                <a:pos x="4" y="40"/>
              </a:cxn>
              <a:cxn ang="0">
                <a:pos x="9" y="50"/>
              </a:cxn>
              <a:cxn ang="0">
                <a:pos x="9" y="56"/>
              </a:cxn>
              <a:cxn ang="0">
                <a:pos x="34" y="61"/>
              </a:cxn>
            </a:cxnLst>
            <a:rect l="0" t="0" r="r" b="b"/>
            <a:pathLst>
              <a:path w="35" h="62">
                <a:moveTo>
                  <a:pt x="24" y="0"/>
                </a:moveTo>
                <a:lnTo>
                  <a:pt x="9" y="4"/>
                </a:lnTo>
                <a:lnTo>
                  <a:pt x="4" y="15"/>
                </a:lnTo>
                <a:lnTo>
                  <a:pt x="0" y="20"/>
                </a:lnTo>
                <a:lnTo>
                  <a:pt x="0" y="40"/>
                </a:lnTo>
                <a:lnTo>
                  <a:pt x="4" y="40"/>
                </a:lnTo>
                <a:lnTo>
                  <a:pt x="9" y="50"/>
                </a:lnTo>
                <a:lnTo>
                  <a:pt x="9" y="56"/>
                </a:lnTo>
                <a:lnTo>
                  <a:pt x="34" y="61"/>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3359" name="Freeform 47"/>
          <p:cNvSpPr>
            <a:spLocks/>
          </p:cNvSpPr>
          <p:nvPr/>
        </p:nvSpPr>
        <p:spPr bwMode="auto">
          <a:xfrm>
            <a:off x="1568450" y="2817813"/>
            <a:ext cx="63500" cy="26987"/>
          </a:xfrm>
          <a:custGeom>
            <a:avLst/>
            <a:gdLst/>
            <a:ahLst/>
            <a:cxnLst>
              <a:cxn ang="0">
                <a:pos x="0" y="16"/>
              </a:cxn>
              <a:cxn ang="0">
                <a:pos x="19" y="16"/>
              </a:cxn>
              <a:cxn ang="0">
                <a:pos x="39" y="0"/>
              </a:cxn>
            </a:cxnLst>
            <a:rect l="0" t="0" r="r" b="b"/>
            <a:pathLst>
              <a:path w="40" h="17">
                <a:moveTo>
                  <a:pt x="0" y="16"/>
                </a:moveTo>
                <a:lnTo>
                  <a:pt x="19" y="16"/>
                </a:lnTo>
                <a:lnTo>
                  <a:pt x="39"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3360" name="Freeform 48"/>
          <p:cNvSpPr>
            <a:spLocks/>
          </p:cNvSpPr>
          <p:nvPr/>
        </p:nvSpPr>
        <p:spPr bwMode="auto">
          <a:xfrm>
            <a:off x="1560513" y="2849563"/>
            <a:ext cx="61912" cy="1587"/>
          </a:xfrm>
          <a:custGeom>
            <a:avLst/>
            <a:gdLst/>
            <a:ahLst/>
            <a:cxnLst>
              <a:cxn ang="0">
                <a:pos x="0" y="0"/>
              </a:cxn>
              <a:cxn ang="0">
                <a:pos x="24" y="0"/>
              </a:cxn>
              <a:cxn ang="0">
                <a:pos x="38" y="0"/>
              </a:cxn>
            </a:cxnLst>
            <a:rect l="0" t="0" r="r" b="b"/>
            <a:pathLst>
              <a:path w="39" h="1">
                <a:moveTo>
                  <a:pt x="0" y="0"/>
                </a:moveTo>
                <a:lnTo>
                  <a:pt x="24" y="0"/>
                </a:lnTo>
                <a:lnTo>
                  <a:pt x="38"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3361" name="Freeform 49"/>
          <p:cNvSpPr>
            <a:spLocks/>
          </p:cNvSpPr>
          <p:nvPr/>
        </p:nvSpPr>
        <p:spPr bwMode="auto">
          <a:xfrm>
            <a:off x="1574800" y="2865438"/>
            <a:ext cx="41275" cy="26987"/>
          </a:xfrm>
          <a:custGeom>
            <a:avLst/>
            <a:gdLst/>
            <a:ahLst/>
            <a:cxnLst>
              <a:cxn ang="0">
                <a:pos x="0" y="0"/>
              </a:cxn>
              <a:cxn ang="0">
                <a:pos x="15" y="16"/>
              </a:cxn>
              <a:cxn ang="0">
                <a:pos x="25" y="16"/>
              </a:cxn>
            </a:cxnLst>
            <a:rect l="0" t="0" r="r" b="b"/>
            <a:pathLst>
              <a:path w="26" h="17">
                <a:moveTo>
                  <a:pt x="0" y="0"/>
                </a:moveTo>
                <a:lnTo>
                  <a:pt x="15" y="16"/>
                </a:lnTo>
                <a:lnTo>
                  <a:pt x="25" y="16"/>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3362" name="Freeform 50"/>
          <p:cNvSpPr>
            <a:spLocks/>
          </p:cNvSpPr>
          <p:nvPr/>
        </p:nvSpPr>
        <p:spPr bwMode="auto">
          <a:xfrm>
            <a:off x="1544638" y="2806700"/>
            <a:ext cx="31750" cy="50800"/>
          </a:xfrm>
          <a:custGeom>
            <a:avLst/>
            <a:gdLst/>
            <a:ahLst/>
            <a:cxnLst>
              <a:cxn ang="0">
                <a:pos x="19" y="0"/>
              </a:cxn>
              <a:cxn ang="0">
                <a:pos x="9" y="0"/>
              </a:cxn>
              <a:cxn ang="0">
                <a:pos x="4" y="20"/>
              </a:cxn>
              <a:cxn ang="0">
                <a:pos x="0" y="31"/>
              </a:cxn>
            </a:cxnLst>
            <a:rect l="0" t="0" r="r" b="b"/>
            <a:pathLst>
              <a:path w="20" h="32">
                <a:moveTo>
                  <a:pt x="19" y="0"/>
                </a:moveTo>
                <a:lnTo>
                  <a:pt x="9" y="0"/>
                </a:lnTo>
                <a:lnTo>
                  <a:pt x="4" y="20"/>
                </a:lnTo>
                <a:lnTo>
                  <a:pt x="0" y="31"/>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3363" name="Freeform 51"/>
          <p:cNvSpPr>
            <a:spLocks/>
          </p:cNvSpPr>
          <p:nvPr/>
        </p:nvSpPr>
        <p:spPr bwMode="auto">
          <a:xfrm>
            <a:off x="8026400" y="2628900"/>
            <a:ext cx="163513" cy="111125"/>
          </a:xfrm>
          <a:custGeom>
            <a:avLst/>
            <a:gdLst/>
            <a:ahLst/>
            <a:cxnLst>
              <a:cxn ang="0">
                <a:pos x="97" y="0"/>
              </a:cxn>
              <a:cxn ang="0">
                <a:pos x="102" y="24"/>
              </a:cxn>
              <a:cxn ang="0">
                <a:pos x="73" y="69"/>
              </a:cxn>
              <a:cxn ang="0">
                <a:pos x="51" y="34"/>
              </a:cxn>
              <a:cxn ang="0">
                <a:pos x="28" y="69"/>
              </a:cxn>
              <a:cxn ang="0">
                <a:pos x="0" y="19"/>
              </a:cxn>
              <a:cxn ang="0">
                <a:pos x="9" y="0"/>
              </a:cxn>
              <a:cxn ang="0">
                <a:pos x="51" y="34"/>
              </a:cxn>
              <a:cxn ang="0">
                <a:pos x="97" y="0"/>
              </a:cxn>
            </a:cxnLst>
            <a:rect l="0" t="0" r="r" b="b"/>
            <a:pathLst>
              <a:path w="103" h="70">
                <a:moveTo>
                  <a:pt x="97" y="0"/>
                </a:moveTo>
                <a:lnTo>
                  <a:pt x="102" y="24"/>
                </a:lnTo>
                <a:lnTo>
                  <a:pt x="73" y="69"/>
                </a:lnTo>
                <a:lnTo>
                  <a:pt x="51" y="34"/>
                </a:lnTo>
                <a:lnTo>
                  <a:pt x="28" y="69"/>
                </a:lnTo>
                <a:lnTo>
                  <a:pt x="0" y="19"/>
                </a:lnTo>
                <a:lnTo>
                  <a:pt x="9" y="0"/>
                </a:lnTo>
                <a:lnTo>
                  <a:pt x="51" y="34"/>
                </a:lnTo>
                <a:lnTo>
                  <a:pt x="97" y="0"/>
                </a:lnTo>
              </a:path>
            </a:pathLst>
          </a:custGeom>
          <a:noFill/>
          <a:ln w="12700" cap="rnd" cmpd="sng">
            <a:solidFill>
              <a:srgbClr val="000000"/>
            </a:solidFill>
            <a:prstDash val="solid"/>
            <a:round/>
            <a:headEnd/>
            <a:tailEnd/>
          </a:ln>
          <a:effectLst/>
        </p:spPr>
        <p:txBody>
          <a:bodyPr/>
          <a:lstStyle/>
          <a:p>
            <a:endParaRPr lang="en-US"/>
          </a:p>
        </p:txBody>
      </p:sp>
      <p:sp>
        <p:nvSpPr>
          <p:cNvPr id="13364" name="Freeform 52"/>
          <p:cNvSpPr>
            <a:spLocks/>
          </p:cNvSpPr>
          <p:nvPr/>
        </p:nvSpPr>
        <p:spPr bwMode="auto">
          <a:xfrm>
            <a:off x="7972425" y="2354263"/>
            <a:ext cx="209550" cy="276225"/>
          </a:xfrm>
          <a:custGeom>
            <a:avLst/>
            <a:gdLst/>
            <a:ahLst/>
            <a:cxnLst>
              <a:cxn ang="0">
                <a:pos x="102" y="74"/>
              </a:cxn>
              <a:cxn ang="0">
                <a:pos x="121" y="63"/>
              </a:cxn>
              <a:cxn ang="0">
                <a:pos x="131" y="83"/>
              </a:cxn>
              <a:cxn ang="0">
                <a:pos x="116" y="113"/>
              </a:cxn>
              <a:cxn ang="0">
                <a:pos x="102" y="118"/>
              </a:cxn>
              <a:cxn ang="0">
                <a:pos x="98" y="148"/>
              </a:cxn>
              <a:cxn ang="0">
                <a:pos x="56" y="168"/>
              </a:cxn>
              <a:cxn ang="0">
                <a:pos x="28" y="173"/>
              </a:cxn>
              <a:cxn ang="0">
                <a:pos x="9" y="162"/>
              </a:cxn>
              <a:cxn ang="0">
                <a:pos x="0" y="89"/>
              </a:cxn>
              <a:cxn ang="0">
                <a:pos x="4" y="63"/>
              </a:cxn>
              <a:cxn ang="0">
                <a:pos x="4" y="49"/>
              </a:cxn>
              <a:cxn ang="0">
                <a:pos x="14" y="0"/>
              </a:cxn>
              <a:cxn ang="0">
                <a:pos x="60" y="10"/>
              </a:cxn>
              <a:cxn ang="0">
                <a:pos x="88" y="0"/>
              </a:cxn>
              <a:cxn ang="0">
                <a:pos x="88" y="30"/>
              </a:cxn>
              <a:cxn ang="0">
                <a:pos x="107" y="54"/>
              </a:cxn>
              <a:cxn ang="0">
                <a:pos x="102" y="74"/>
              </a:cxn>
            </a:cxnLst>
            <a:rect l="0" t="0" r="r" b="b"/>
            <a:pathLst>
              <a:path w="132" h="174">
                <a:moveTo>
                  <a:pt x="102" y="74"/>
                </a:moveTo>
                <a:lnTo>
                  <a:pt x="121" y="63"/>
                </a:lnTo>
                <a:lnTo>
                  <a:pt x="131" y="83"/>
                </a:lnTo>
                <a:lnTo>
                  <a:pt x="116" y="113"/>
                </a:lnTo>
                <a:lnTo>
                  <a:pt x="102" y="118"/>
                </a:lnTo>
                <a:lnTo>
                  <a:pt x="98" y="148"/>
                </a:lnTo>
                <a:lnTo>
                  <a:pt x="56" y="168"/>
                </a:lnTo>
                <a:lnTo>
                  <a:pt x="28" y="173"/>
                </a:lnTo>
                <a:lnTo>
                  <a:pt x="9" y="162"/>
                </a:lnTo>
                <a:lnTo>
                  <a:pt x="0" y="89"/>
                </a:lnTo>
                <a:lnTo>
                  <a:pt x="4" y="63"/>
                </a:lnTo>
                <a:lnTo>
                  <a:pt x="4" y="49"/>
                </a:lnTo>
                <a:lnTo>
                  <a:pt x="14" y="0"/>
                </a:lnTo>
                <a:lnTo>
                  <a:pt x="60" y="10"/>
                </a:lnTo>
                <a:lnTo>
                  <a:pt x="88" y="0"/>
                </a:lnTo>
                <a:lnTo>
                  <a:pt x="88" y="30"/>
                </a:lnTo>
                <a:lnTo>
                  <a:pt x="107" y="54"/>
                </a:lnTo>
                <a:lnTo>
                  <a:pt x="102" y="74"/>
                </a:lnTo>
              </a:path>
            </a:pathLst>
          </a:custGeom>
          <a:solidFill>
            <a:srgbClr val="FCD1C1"/>
          </a:solidFill>
          <a:ln w="12700" cap="rnd" cmpd="sng">
            <a:solidFill>
              <a:srgbClr val="000000"/>
            </a:solidFill>
            <a:prstDash val="solid"/>
            <a:round/>
            <a:headEnd/>
            <a:tailEnd/>
          </a:ln>
          <a:effectLst/>
        </p:spPr>
        <p:txBody>
          <a:bodyPr/>
          <a:lstStyle/>
          <a:p>
            <a:endParaRPr lang="en-US"/>
          </a:p>
        </p:txBody>
      </p:sp>
      <p:sp>
        <p:nvSpPr>
          <p:cNvPr id="13365" name="Freeform 53"/>
          <p:cNvSpPr>
            <a:spLocks/>
          </p:cNvSpPr>
          <p:nvPr/>
        </p:nvSpPr>
        <p:spPr bwMode="auto">
          <a:xfrm>
            <a:off x="7981950" y="2293938"/>
            <a:ext cx="244475" cy="242887"/>
          </a:xfrm>
          <a:custGeom>
            <a:avLst/>
            <a:gdLst/>
            <a:ahLst/>
            <a:cxnLst>
              <a:cxn ang="0">
                <a:pos x="97" y="112"/>
              </a:cxn>
              <a:cxn ang="0">
                <a:pos x="101" y="92"/>
              </a:cxn>
              <a:cxn ang="0">
                <a:pos x="83" y="68"/>
              </a:cxn>
              <a:cxn ang="0">
                <a:pos x="83" y="39"/>
              </a:cxn>
              <a:cxn ang="0">
                <a:pos x="55" y="48"/>
              </a:cxn>
              <a:cxn ang="0">
                <a:pos x="9" y="39"/>
              </a:cxn>
              <a:cxn ang="0">
                <a:pos x="4" y="53"/>
              </a:cxn>
              <a:cxn ang="0">
                <a:pos x="0" y="44"/>
              </a:cxn>
              <a:cxn ang="0">
                <a:pos x="0" y="29"/>
              </a:cxn>
              <a:cxn ang="0">
                <a:pos x="27" y="9"/>
              </a:cxn>
              <a:cxn ang="0">
                <a:pos x="69" y="0"/>
              </a:cxn>
              <a:cxn ang="0">
                <a:pos x="125" y="15"/>
              </a:cxn>
              <a:cxn ang="0">
                <a:pos x="143" y="39"/>
              </a:cxn>
              <a:cxn ang="0">
                <a:pos x="153" y="83"/>
              </a:cxn>
              <a:cxn ang="0">
                <a:pos x="139" y="122"/>
              </a:cxn>
              <a:cxn ang="0">
                <a:pos x="125" y="152"/>
              </a:cxn>
              <a:cxn ang="0">
                <a:pos x="111" y="152"/>
              </a:cxn>
              <a:cxn ang="0">
                <a:pos x="125" y="122"/>
              </a:cxn>
              <a:cxn ang="0">
                <a:pos x="115" y="103"/>
              </a:cxn>
              <a:cxn ang="0">
                <a:pos x="97" y="112"/>
              </a:cxn>
            </a:cxnLst>
            <a:rect l="0" t="0" r="r" b="b"/>
            <a:pathLst>
              <a:path w="154" h="153">
                <a:moveTo>
                  <a:pt x="97" y="112"/>
                </a:moveTo>
                <a:lnTo>
                  <a:pt x="101" y="92"/>
                </a:lnTo>
                <a:lnTo>
                  <a:pt x="83" y="68"/>
                </a:lnTo>
                <a:lnTo>
                  <a:pt x="83" y="39"/>
                </a:lnTo>
                <a:lnTo>
                  <a:pt x="55" y="48"/>
                </a:lnTo>
                <a:lnTo>
                  <a:pt x="9" y="39"/>
                </a:lnTo>
                <a:lnTo>
                  <a:pt x="4" y="53"/>
                </a:lnTo>
                <a:lnTo>
                  <a:pt x="0" y="44"/>
                </a:lnTo>
                <a:lnTo>
                  <a:pt x="0" y="29"/>
                </a:lnTo>
                <a:lnTo>
                  <a:pt x="27" y="9"/>
                </a:lnTo>
                <a:lnTo>
                  <a:pt x="69" y="0"/>
                </a:lnTo>
                <a:lnTo>
                  <a:pt x="125" y="15"/>
                </a:lnTo>
                <a:lnTo>
                  <a:pt x="143" y="39"/>
                </a:lnTo>
                <a:lnTo>
                  <a:pt x="153" y="83"/>
                </a:lnTo>
                <a:lnTo>
                  <a:pt x="139" y="122"/>
                </a:lnTo>
                <a:lnTo>
                  <a:pt x="125" y="152"/>
                </a:lnTo>
                <a:lnTo>
                  <a:pt x="111" y="152"/>
                </a:lnTo>
                <a:lnTo>
                  <a:pt x="125" y="122"/>
                </a:lnTo>
                <a:lnTo>
                  <a:pt x="115" y="103"/>
                </a:lnTo>
                <a:lnTo>
                  <a:pt x="97" y="112"/>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13366" name="Freeform 54"/>
          <p:cNvSpPr>
            <a:spLocks/>
          </p:cNvSpPr>
          <p:nvPr/>
        </p:nvSpPr>
        <p:spPr bwMode="auto">
          <a:xfrm>
            <a:off x="8039100" y="2535238"/>
            <a:ext cx="142875" cy="149225"/>
          </a:xfrm>
          <a:custGeom>
            <a:avLst/>
            <a:gdLst/>
            <a:ahLst/>
            <a:cxnLst>
              <a:cxn ang="0">
                <a:pos x="89" y="0"/>
              </a:cxn>
              <a:cxn ang="0">
                <a:pos x="84" y="58"/>
              </a:cxn>
              <a:cxn ang="0">
                <a:pos x="42" y="93"/>
              </a:cxn>
              <a:cxn ang="0">
                <a:pos x="0" y="58"/>
              </a:cxn>
              <a:cxn ang="0">
                <a:pos x="14" y="53"/>
              </a:cxn>
              <a:cxn ang="0">
                <a:pos x="56" y="34"/>
              </a:cxn>
              <a:cxn ang="0">
                <a:pos x="60" y="4"/>
              </a:cxn>
              <a:cxn ang="0">
                <a:pos x="74" y="0"/>
              </a:cxn>
              <a:cxn ang="0">
                <a:pos x="89" y="0"/>
              </a:cxn>
            </a:cxnLst>
            <a:rect l="0" t="0" r="r" b="b"/>
            <a:pathLst>
              <a:path w="90" h="94">
                <a:moveTo>
                  <a:pt x="89" y="0"/>
                </a:moveTo>
                <a:lnTo>
                  <a:pt x="84" y="58"/>
                </a:lnTo>
                <a:lnTo>
                  <a:pt x="42" y="93"/>
                </a:lnTo>
                <a:lnTo>
                  <a:pt x="0" y="58"/>
                </a:lnTo>
                <a:lnTo>
                  <a:pt x="14" y="53"/>
                </a:lnTo>
                <a:lnTo>
                  <a:pt x="56" y="34"/>
                </a:lnTo>
                <a:lnTo>
                  <a:pt x="60" y="4"/>
                </a:lnTo>
                <a:lnTo>
                  <a:pt x="74" y="0"/>
                </a:lnTo>
                <a:lnTo>
                  <a:pt x="89" y="0"/>
                </a:lnTo>
              </a:path>
            </a:pathLst>
          </a:custGeom>
          <a:solidFill>
            <a:srgbClr val="FCD1C1"/>
          </a:solidFill>
          <a:ln w="12700" cap="rnd" cmpd="sng">
            <a:solidFill>
              <a:srgbClr val="000000"/>
            </a:solidFill>
            <a:prstDash val="solid"/>
            <a:round/>
            <a:headEnd/>
            <a:tailEnd/>
          </a:ln>
          <a:effectLst/>
        </p:spPr>
        <p:txBody>
          <a:bodyPr/>
          <a:lstStyle/>
          <a:p>
            <a:endParaRPr lang="en-US"/>
          </a:p>
        </p:txBody>
      </p:sp>
      <p:sp>
        <p:nvSpPr>
          <p:cNvPr id="13367" name="Freeform 55"/>
          <p:cNvSpPr>
            <a:spLocks/>
          </p:cNvSpPr>
          <p:nvPr/>
        </p:nvSpPr>
        <p:spPr bwMode="auto">
          <a:xfrm>
            <a:off x="8078788" y="2760663"/>
            <a:ext cx="66675" cy="300037"/>
          </a:xfrm>
          <a:custGeom>
            <a:avLst/>
            <a:gdLst/>
            <a:ahLst/>
            <a:cxnLst>
              <a:cxn ang="0">
                <a:pos x="27" y="0"/>
              </a:cxn>
              <a:cxn ang="0">
                <a:pos x="41" y="94"/>
              </a:cxn>
              <a:cxn ang="0">
                <a:pos x="22" y="188"/>
              </a:cxn>
              <a:cxn ang="0">
                <a:pos x="0" y="89"/>
              </a:cxn>
              <a:cxn ang="0">
                <a:pos x="9" y="4"/>
              </a:cxn>
              <a:cxn ang="0">
                <a:pos x="27" y="0"/>
              </a:cxn>
            </a:cxnLst>
            <a:rect l="0" t="0" r="r" b="b"/>
            <a:pathLst>
              <a:path w="42" h="189">
                <a:moveTo>
                  <a:pt x="27" y="0"/>
                </a:moveTo>
                <a:lnTo>
                  <a:pt x="41" y="94"/>
                </a:lnTo>
                <a:lnTo>
                  <a:pt x="22" y="188"/>
                </a:lnTo>
                <a:lnTo>
                  <a:pt x="0" y="89"/>
                </a:lnTo>
                <a:lnTo>
                  <a:pt x="9" y="4"/>
                </a:lnTo>
                <a:lnTo>
                  <a:pt x="27" y="0"/>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13368" name="Freeform 56"/>
          <p:cNvSpPr>
            <a:spLocks/>
          </p:cNvSpPr>
          <p:nvPr/>
        </p:nvSpPr>
        <p:spPr bwMode="auto">
          <a:xfrm>
            <a:off x="8078788" y="2682875"/>
            <a:ext cx="58737" cy="90488"/>
          </a:xfrm>
          <a:custGeom>
            <a:avLst/>
            <a:gdLst/>
            <a:ahLst/>
            <a:cxnLst>
              <a:cxn ang="0">
                <a:pos x="18" y="0"/>
              </a:cxn>
              <a:cxn ang="0">
                <a:pos x="36" y="25"/>
              </a:cxn>
              <a:cxn ang="0">
                <a:pos x="26" y="51"/>
              </a:cxn>
              <a:cxn ang="0">
                <a:pos x="9" y="56"/>
              </a:cxn>
              <a:cxn ang="0">
                <a:pos x="0" y="30"/>
              </a:cxn>
              <a:cxn ang="0">
                <a:pos x="18" y="0"/>
              </a:cxn>
            </a:cxnLst>
            <a:rect l="0" t="0" r="r" b="b"/>
            <a:pathLst>
              <a:path w="37" h="57">
                <a:moveTo>
                  <a:pt x="18" y="0"/>
                </a:moveTo>
                <a:lnTo>
                  <a:pt x="36" y="25"/>
                </a:lnTo>
                <a:lnTo>
                  <a:pt x="26" y="51"/>
                </a:lnTo>
                <a:lnTo>
                  <a:pt x="9" y="56"/>
                </a:lnTo>
                <a:lnTo>
                  <a:pt x="0" y="30"/>
                </a:lnTo>
                <a:lnTo>
                  <a:pt x="18" y="0"/>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13369" name="Freeform 57"/>
          <p:cNvSpPr>
            <a:spLocks/>
          </p:cNvSpPr>
          <p:nvPr/>
        </p:nvSpPr>
        <p:spPr bwMode="auto">
          <a:xfrm>
            <a:off x="7627938" y="2628900"/>
            <a:ext cx="806450" cy="549275"/>
          </a:xfrm>
          <a:custGeom>
            <a:avLst/>
            <a:gdLst/>
            <a:ahLst/>
            <a:cxnLst>
              <a:cxn ang="0">
                <a:pos x="260" y="0"/>
              </a:cxn>
              <a:cxn ang="0">
                <a:pos x="251" y="19"/>
              </a:cxn>
              <a:cxn ang="0">
                <a:pos x="283" y="172"/>
              </a:cxn>
              <a:cxn ang="0">
                <a:pos x="307" y="270"/>
              </a:cxn>
              <a:cxn ang="0">
                <a:pos x="325" y="177"/>
              </a:cxn>
              <a:cxn ang="0">
                <a:pos x="353" y="24"/>
              </a:cxn>
              <a:cxn ang="0">
                <a:pos x="348" y="0"/>
              </a:cxn>
              <a:cxn ang="0">
                <a:pos x="367" y="19"/>
              </a:cxn>
              <a:cxn ang="0">
                <a:pos x="455" y="49"/>
              </a:cxn>
              <a:cxn ang="0">
                <a:pos x="474" y="83"/>
              </a:cxn>
              <a:cxn ang="0">
                <a:pos x="497" y="167"/>
              </a:cxn>
              <a:cxn ang="0">
                <a:pos x="507" y="310"/>
              </a:cxn>
              <a:cxn ang="0">
                <a:pos x="492" y="345"/>
              </a:cxn>
              <a:cxn ang="0">
                <a:pos x="158" y="345"/>
              </a:cxn>
              <a:cxn ang="0">
                <a:pos x="153" y="285"/>
              </a:cxn>
              <a:cxn ang="0">
                <a:pos x="125" y="320"/>
              </a:cxn>
              <a:cxn ang="0">
                <a:pos x="106" y="330"/>
              </a:cxn>
              <a:cxn ang="0">
                <a:pos x="42" y="315"/>
              </a:cxn>
              <a:cxn ang="0">
                <a:pos x="14" y="300"/>
              </a:cxn>
              <a:cxn ang="0">
                <a:pos x="4" y="285"/>
              </a:cxn>
              <a:cxn ang="0">
                <a:pos x="0" y="251"/>
              </a:cxn>
              <a:cxn ang="0">
                <a:pos x="14" y="226"/>
              </a:cxn>
              <a:cxn ang="0">
                <a:pos x="37" y="216"/>
              </a:cxn>
              <a:cxn ang="0">
                <a:pos x="88" y="231"/>
              </a:cxn>
              <a:cxn ang="0">
                <a:pos x="149" y="63"/>
              </a:cxn>
              <a:cxn ang="0">
                <a:pos x="172" y="39"/>
              </a:cxn>
              <a:cxn ang="0">
                <a:pos x="232" y="19"/>
              </a:cxn>
              <a:cxn ang="0">
                <a:pos x="260" y="0"/>
              </a:cxn>
            </a:cxnLst>
            <a:rect l="0" t="0" r="r" b="b"/>
            <a:pathLst>
              <a:path w="508" h="346">
                <a:moveTo>
                  <a:pt x="260" y="0"/>
                </a:moveTo>
                <a:lnTo>
                  <a:pt x="251" y="19"/>
                </a:lnTo>
                <a:lnTo>
                  <a:pt x="283" y="172"/>
                </a:lnTo>
                <a:lnTo>
                  <a:pt x="307" y="270"/>
                </a:lnTo>
                <a:lnTo>
                  <a:pt x="325" y="177"/>
                </a:lnTo>
                <a:lnTo>
                  <a:pt x="353" y="24"/>
                </a:lnTo>
                <a:lnTo>
                  <a:pt x="348" y="0"/>
                </a:lnTo>
                <a:lnTo>
                  <a:pt x="367" y="19"/>
                </a:lnTo>
                <a:lnTo>
                  <a:pt x="455" y="49"/>
                </a:lnTo>
                <a:lnTo>
                  <a:pt x="474" y="83"/>
                </a:lnTo>
                <a:lnTo>
                  <a:pt x="497" y="167"/>
                </a:lnTo>
                <a:lnTo>
                  <a:pt x="507" y="310"/>
                </a:lnTo>
                <a:lnTo>
                  <a:pt x="492" y="345"/>
                </a:lnTo>
                <a:lnTo>
                  <a:pt x="158" y="345"/>
                </a:lnTo>
                <a:lnTo>
                  <a:pt x="153" y="285"/>
                </a:lnTo>
                <a:lnTo>
                  <a:pt x="125" y="320"/>
                </a:lnTo>
                <a:lnTo>
                  <a:pt x="106" y="330"/>
                </a:lnTo>
                <a:lnTo>
                  <a:pt x="42" y="315"/>
                </a:lnTo>
                <a:lnTo>
                  <a:pt x="14" y="300"/>
                </a:lnTo>
                <a:lnTo>
                  <a:pt x="4" y="285"/>
                </a:lnTo>
                <a:lnTo>
                  <a:pt x="0" y="251"/>
                </a:lnTo>
                <a:lnTo>
                  <a:pt x="14" y="226"/>
                </a:lnTo>
                <a:lnTo>
                  <a:pt x="37" y="216"/>
                </a:lnTo>
                <a:lnTo>
                  <a:pt x="88" y="231"/>
                </a:lnTo>
                <a:lnTo>
                  <a:pt x="149" y="63"/>
                </a:lnTo>
                <a:lnTo>
                  <a:pt x="172" y="39"/>
                </a:lnTo>
                <a:lnTo>
                  <a:pt x="232" y="19"/>
                </a:lnTo>
                <a:lnTo>
                  <a:pt x="260" y="0"/>
                </a:lnTo>
              </a:path>
            </a:pathLst>
          </a:custGeom>
          <a:solidFill>
            <a:srgbClr val="081D58"/>
          </a:solidFill>
          <a:ln w="12700" cap="rnd" cmpd="sng">
            <a:solidFill>
              <a:srgbClr val="000000"/>
            </a:solidFill>
            <a:prstDash val="solid"/>
            <a:round/>
            <a:headEnd/>
            <a:tailEnd/>
          </a:ln>
          <a:effectLst/>
        </p:spPr>
        <p:txBody>
          <a:bodyPr/>
          <a:lstStyle/>
          <a:p>
            <a:endParaRPr lang="en-US"/>
          </a:p>
        </p:txBody>
      </p:sp>
      <p:sp>
        <p:nvSpPr>
          <p:cNvPr id="13370" name="Freeform 58"/>
          <p:cNvSpPr>
            <a:spLocks/>
          </p:cNvSpPr>
          <p:nvPr/>
        </p:nvSpPr>
        <p:spPr bwMode="auto">
          <a:xfrm>
            <a:off x="7627938" y="2973388"/>
            <a:ext cx="96837" cy="141287"/>
          </a:xfrm>
          <a:custGeom>
            <a:avLst/>
            <a:gdLst/>
            <a:ahLst/>
            <a:cxnLst>
              <a:cxn ang="0">
                <a:pos x="36" y="0"/>
              </a:cxn>
              <a:cxn ang="0">
                <a:pos x="50" y="14"/>
              </a:cxn>
              <a:cxn ang="0">
                <a:pos x="60" y="48"/>
              </a:cxn>
              <a:cxn ang="0">
                <a:pos x="50" y="68"/>
              </a:cxn>
              <a:cxn ang="0">
                <a:pos x="36" y="88"/>
              </a:cxn>
              <a:cxn ang="0">
                <a:pos x="28" y="88"/>
              </a:cxn>
              <a:cxn ang="0">
                <a:pos x="14" y="83"/>
              </a:cxn>
              <a:cxn ang="0">
                <a:pos x="4" y="68"/>
              </a:cxn>
              <a:cxn ang="0">
                <a:pos x="0" y="34"/>
              </a:cxn>
              <a:cxn ang="0">
                <a:pos x="14" y="9"/>
              </a:cxn>
              <a:cxn ang="0">
                <a:pos x="36" y="0"/>
              </a:cxn>
            </a:cxnLst>
            <a:rect l="0" t="0" r="r" b="b"/>
            <a:pathLst>
              <a:path w="61" h="89">
                <a:moveTo>
                  <a:pt x="36" y="0"/>
                </a:moveTo>
                <a:lnTo>
                  <a:pt x="50" y="14"/>
                </a:lnTo>
                <a:lnTo>
                  <a:pt x="60" y="48"/>
                </a:lnTo>
                <a:lnTo>
                  <a:pt x="50" y="68"/>
                </a:lnTo>
                <a:lnTo>
                  <a:pt x="36" y="88"/>
                </a:lnTo>
                <a:lnTo>
                  <a:pt x="28" y="88"/>
                </a:lnTo>
                <a:lnTo>
                  <a:pt x="14" y="83"/>
                </a:lnTo>
                <a:lnTo>
                  <a:pt x="4" y="68"/>
                </a:lnTo>
                <a:lnTo>
                  <a:pt x="0" y="34"/>
                </a:lnTo>
                <a:lnTo>
                  <a:pt x="14" y="9"/>
                </a:lnTo>
                <a:lnTo>
                  <a:pt x="36" y="0"/>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13371" name="Freeform 59"/>
          <p:cNvSpPr>
            <a:spLocks/>
          </p:cNvSpPr>
          <p:nvPr/>
        </p:nvSpPr>
        <p:spPr bwMode="auto">
          <a:xfrm>
            <a:off x="7531100" y="2901950"/>
            <a:ext cx="157163" cy="158750"/>
          </a:xfrm>
          <a:custGeom>
            <a:avLst/>
            <a:gdLst/>
            <a:ahLst/>
            <a:cxnLst>
              <a:cxn ang="0">
                <a:pos x="88" y="30"/>
              </a:cxn>
              <a:cxn ang="0">
                <a:pos x="74" y="19"/>
              </a:cxn>
              <a:cxn ang="0">
                <a:pos x="65" y="15"/>
              </a:cxn>
              <a:cxn ang="0">
                <a:pos x="50" y="10"/>
              </a:cxn>
              <a:cxn ang="0">
                <a:pos x="42" y="4"/>
              </a:cxn>
              <a:cxn ang="0">
                <a:pos x="37" y="0"/>
              </a:cxn>
              <a:cxn ang="0">
                <a:pos x="32" y="0"/>
              </a:cxn>
              <a:cxn ang="0">
                <a:pos x="28" y="0"/>
              </a:cxn>
              <a:cxn ang="0">
                <a:pos x="32" y="10"/>
              </a:cxn>
              <a:cxn ang="0">
                <a:pos x="32" y="19"/>
              </a:cxn>
              <a:cxn ang="0">
                <a:pos x="23" y="15"/>
              </a:cxn>
              <a:cxn ang="0">
                <a:pos x="14" y="15"/>
              </a:cxn>
              <a:cxn ang="0">
                <a:pos x="4" y="19"/>
              </a:cxn>
              <a:cxn ang="0">
                <a:pos x="0" y="24"/>
              </a:cxn>
              <a:cxn ang="0">
                <a:pos x="0" y="34"/>
              </a:cxn>
              <a:cxn ang="0">
                <a:pos x="0" y="44"/>
              </a:cxn>
              <a:cxn ang="0">
                <a:pos x="0" y="49"/>
              </a:cxn>
              <a:cxn ang="0">
                <a:pos x="0" y="59"/>
              </a:cxn>
              <a:cxn ang="0">
                <a:pos x="4" y="69"/>
              </a:cxn>
              <a:cxn ang="0">
                <a:pos x="4" y="79"/>
              </a:cxn>
              <a:cxn ang="0">
                <a:pos x="4" y="83"/>
              </a:cxn>
              <a:cxn ang="0">
                <a:pos x="4" y="89"/>
              </a:cxn>
              <a:cxn ang="0">
                <a:pos x="14" y="94"/>
              </a:cxn>
              <a:cxn ang="0">
                <a:pos x="23" y="99"/>
              </a:cxn>
              <a:cxn ang="0">
                <a:pos x="50" y="99"/>
              </a:cxn>
              <a:cxn ang="0">
                <a:pos x="79" y="94"/>
              </a:cxn>
              <a:cxn ang="0">
                <a:pos x="88" y="83"/>
              </a:cxn>
              <a:cxn ang="0">
                <a:pos x="98" y="74"/>
              </a:cxn>
              <a:cxn ang="0">
                <a:pos x="98" y="59"/>
              </a:cxn>
              <a:cxn ang="0">
                <a:pos x="98" y="44"/>
              </a:cxn>
              <a:cxn ang="0">
                <a:pos x="88" y="30"/>
              </a:cxn>
            </a:cxnLst>
            <a:rect l="0" t="0" r="r" b="b"/>
            <a:pathLst>
              <a:path w="99" h="100">
                <a:moveTo>
                  <a:pt x="88" y="30"/>
                </a:moveTo>
                <a:lnTo>
                  <a:pt x="74" y="19"/>
                </a:lnTo>
                <a:lnTo>
                  <a:pt x="65" y="15"/>
                </a:lnTo>
                <a:lnTo>
                  <a:pt x="50" y="10"/>
                </a:lnTo>
                <a:lnTo>
                  <a:pt x="42" y="4"/>
                </a:lnTo>
                <a:lnTo>
                  <a:pt x="37" y="0"/>
                </a:lnTo>
                <a:lnTo>
                  <a:pt x="32" y="0"/>
                </a:lnTo>
                <a:lnTo>
                  <a:pt x="28" y="0"/>
                </a:lnTo>
                <a:lnTo>
                  <a:pt x="32" y="10"/>
                </a:lnTo>
                <a:lnTo>
                  <a:pt x="32" y="19"/>
                </a:lnTo>
                <a:lnTo>
                  <a:pt x="23" y="15"/>
                </a:lnTo>
                <a:lnTo>
                  <a:pt x="14" y="15"/>
                </a:lnTo>
                <a:lnTo>
                  <a:pt x="4" y="19"/>
                </a:lnTo>
                <a:lnTo>
                  <a:pt x="0" y="24"/>
                </a:lnTo>
                <a:lnTo>
                  <a:pt x="0" y="34"/>
                </a:lnTo>
                <a:lnTo>
                  <a:pt x="0" y="44"/>
                </a:lnTo>
                <a:lnTo>
                  <a:pt x="0" y="49"/>
                </a:lnTo>
                <a:lnTo>
                  <a:pt x="0" y="59"/>
                </a:lnTo>
                <a:lnTo>
                  <a:pt x="4" y="69"/>
                </a:lnTo>
                <a:lnTo>
                  <a:pt x="4" y="79"/>
                </a:lnTo>
                <a:lnTo>
                  <a:pt x="4" y="83"/>
                </a:lnTo>
                <a:lnTo>
                  <a:pt x="4" y="89"/>
                </a:lnTo>
                <a:lnTo>
                  <a:pt x="14" y="94"/>
                </a:lnTo>
                <a:lnTo>
                  <a:pt x="23" y="99"/>
                </a:lnTo>
                <a:lnTo>
                  <a:pt x="50" y="99"/>
                </a:lnTo>
                <a:lnTo>
                  <a:pt x="79" y="94"/>
                </a:lnTo>
                <a:lnTo>
                  <a:pt x="88" y="83"/>
                </a:lnTo>
                <a:lnTo>
                  <a:pt x="98" y="74"/>
                </a:lnTo>
                <a:lnTo>
                  <a:pt x="98" y="59"/>
                </a:lnTo>
                <a:lnTo>
                  <a:pt x="98" y="44"/>
                </a:lnTo>
                <a:lnTo>
                  <a:pt x="88" y="30"/>
                </a:lnTo>
              </a:path>
            </a:pathLst>
          </a:custGeom>
          <a:solidFill>
            <a:srgbClr val="FCD1C1"/>
          </a:solidFill>
          <a:ln w="12700" cap="rnd" cmpd="sng">
            <a:solidFill>
              <a:srgbClr val="000000"/>
            </a:solidFill>
            <a:prstDash val="solid"/>
            <a:round/>
            <a:headEnd/>
            <a:tailEnd/>
          </a:ln>
          <a:effectLst/>
        </p:spPr>
        <p:txBody>
          <a:bodyPr/>
          <a:lstStyle/>
          <a:p>
            <a:endParaRPr lang="en-US"/>
          </a:p>
        </p:txBody>
      </p:sp>
      <p:sp>
        <p:nvSpPr>
          <p:cNvPr id="13372" name="Freeform 60"/>
          <p:cNvSpPr>
            <a:spLocks/>
          </p:cNvSpPr>
          <p:nvPr/>
        </p:nvSpPr>
        <p:spPr bwMode="auto">
          <a:xfrm>
            <a:off x="7573963" y="2924175"/>
            <a:ext cx="39687" cy="88900"/>
          </a:xfrm>
          <a:custGeom>
            <a:avLst/>
            <a:gdLst/>
            <a:ahLst/>
            <a:cxnLst>
              <a:cxn ang="0">
                <a:pos x="0" y="0"/>
              </a:cxn>
              <a:cxn ang="0">
                <a:pos x="14" y="10"/>
              </a:cxn>
              <a:cxn ang="0">
                <a:pos x="19" y="19"/>
              </a:cxn>
              <a:cxn ang="0">
                <a:pos x="14" y="24"/>
              </a:cxn>
              <a:cxn ang="0">
                <a:pos x="9" y="24"/>
              </a:cxn>
              <a:cxn ang="0">
                <a:pos x="14" y="30"/>
              </a:cxn>
              <a:cxn ang="0">
                <a:pos x="19" y="30"/>
              </a:cxn>
              <a:cxn ang="0">
                <a:pos x="24" y="39"/>
              </a:cxn>
              <a:cxn ang="0">
                <a:pos x="24" y="44"/>
              </a:cxn>
              <a:cxn ang="0">
                <a:pos x="19" y="44"/>
              </a:cxn>
              <a:cxn ang="0">
                <a:pos x="14" y="44"/>
              </a:cxn>
              <a:cxn ang="0">
                <a:pos x="19" y="55"/>
              </a:cxn>
            </a:cxnLst>
            <a:rect l="0" t="0" r="r" b="b"/>
            <a:pathLst>
              <a:path w="25" h="56">
                <a:moveTo>
                  <a:pt x="0" y="0"/>
                </a:moveTo>
                <a:lnTo>
                  <a:pt x="14" y="10"/>
                </a:lnTo>
                <a:lnTo>
                  <a:pt x="19" y="19"/>
                </a:lnTo>
                <a:lnTo>
                  <a:pt x="14" y="24"/>
                </a:lnTo>
                <a:lnTo>
                  <a:pt x="9" y="24"/>
                </a:lnTo>
                <a:lnTo>
                  <a:pt x="14" y="30"/>
                </a:lnTo>
                <a:lnTo>
                  <a:pt x="19" y="30"/>
                </a:lnTo>
                <a:lnTo>
                  <a:pt x="24" y="39"/>
                </a:lnTo>
                <a:lnTo>
                  <a:pt x="24" y="44"/>
                </a:lnTo>
                <a:lnTo>
                  <a:pt x="19" y="44"/>
                </a:lnTo>
                <a:lnTo>
                  <a:pt x="14" y="44"/>
                </a:lnTo>
                <a:lnTo>
                  <a:pt x="19" y="55"/>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3373" name="Freeform 61"/>
          <p:cNvSpPr>
            <a:spLocks/>
          </p:cNvSpPr>
          <p:nvPr/>
        </p:nvSpPr>
        <p:spPr bwMode="auto">
          <a:xfrm>
            <a:off x="7561263" y="3011488"/>
            <a:ext cx="44450" cy="33337"/>
          </a:xfrm>
          <a:custGeom>
            <a:avLst/>
            <a:gdLst/>
            <a:ahLst/>
            <a:cxnLst>
              <a:cxn ang="0">
                <a:pos x="27" y="0"/>
              </a:cxn>
              <a:cxn ang="0">
                <a:pos x="17" y="5"/>
              </a:cxn>
              <a:cxn ang="0">
                <a:pos x="22" y="10"/>
              </a:cxn>
              <a:cxn ang="0">
                <a:pos x="22" y="15"/>
              </a:cxn>
              <a:cxn ang="0">
                <a:pos x="17" y="20"/>
              </a:cxn>
              <a:cxn ang="0">
                <a:pos x="13" y="20"/>
              </a:cxn>
              <a:cxn ang="0">
                <a:pos x="0" y="20"/>
              </a:cxn>
            </a:cxnLst>
            <a:rect l="0" t="0" r="r" b="b"/>
            <a:pathLst>
              <a:path w="28" h="21">
                <a:moveTo>
                  <a:pt x="27" y="0"/>
                </a:moveTo>
                <a:lnTo>
                  <a:pt x="17" y="5"/>
                </a:lnTo>
                <a:lnTo>
                  <a:pt x="22" y="10"/>
                </a:lnTo>
                <a:lnTo>
                  <a:pt x="22" y="15"/>
                </a:lnTo>
                <a:lnTo>
                  <a:pt x="17" y="20"/>
                </a:lnTo>
                <a:lnTo>
                  <a:pt x="13" y="20"/>
                </a:lnTo>
                <a:lnTo>
                  <a:pt x="0" y="2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3374" name="Freeform 62"/>
          <p:cNvSpPr>
            <a:spLocks/>
          </p:cNvSpPr>
          <p:nvPr/>
        </p:nvSpPr>
        <p:spPr bwMode="auto">
          <a:xfrm>
            <a:off x="7545388" y="2947988"/>
            <a:ext cx="46037" cy="26987"/>
          </a:xfrm>
          <a:custGeom>
            <a:avLst/>
            <a:gdLst/>
            <a:ahLst/>
            <a:cxnLst>
              <a:cxn ang="0">
                <a:pos x="28" y="16"/>
              </a:cxn>
              <a:cxn ang="0">
                <a:pos x="9" y="8"/>
              </a:cxn>
              <a:cxn ang="0">
                <a:pos x="0" y="0"/>
              </a:cxn>
            </a:cxnLst>
            <a:rect l="0" t="0" r="r" b="b"/>
            <a:pathLst>
              <a:path w="29" h="17">
                <a:moveTo>
                  <a:pt x="28" y="16"/>
                </a:moveTo>
                <a:lnTo>
                  <a:pt x="9" y="8"/>
                </a:lnTo>
                <a:lnTo>
                  <a:pt x="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3375" name="Freeform 63"/>
          <p:cNvSpPr>
            <a:spLocks/>
          </p:cNvSpPr>
          <p:nvPr/>
        </p:nvSpPr>
        <p:spPr bwMode="auto">
          <a:xfrm>
            <a:off x="7554913" y="3017838"/>
            <a:ext cx="36512" cy="26987"/>
          </a:xfrm>
          <a:custGeom>
            <a:avLst/>
            <a:gdLst/>
            <a:ahLst/>
            <a:cxnLst>
              <a:cxn ang="0">
                <a:pos x="22" y="16"/>
              </a:cxn>
              <a:cxn ang="0">
                <a:pos x="0" y="0"/>
              </a:cxn>
            </a:cxnLst>
            <a:rect l="0" t="0" r="r" b="b"/>
            <a:pathLst>
              <a:path w="23" h="17">
                <a:moveTo>
                  <a:pt x="22" y="16"/>
                </a:moveTo>
                <a:lnTo>
                  <a:pt x="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3376" name="Freeform 64"/>
          <p:cNvSpPr>
            <a:spLocks/>
          </p:cNvSpPr>
          <p:nvPr/>
        </p:nvSpPr>
        <p:spPr bwMode="auto">
          <a:xfrm>
            <a:off x="7589838" y="2941638"/>
            <a:ext cx="60325" cy="63500"/>
          </a:xfrm>
          <a:custGeom>
            <a:avLst/>
            <a:gdLst/>
            <a:ahLst/>
            <a:cxnLst>
              <a:cxn ang="0">
                <a:pos x="0" y="0"/>
              </a:cxn>
              <a:cxn ang="0">
                <a:pos x="13" y="4"/>
              </a:cxn>
              <a:cxn ang="0">
                <a:pos x="18" y="14"/>
              </a:cxn>
              <a:cxn ang="0">
                <a:pos x="23" y="34"/>
              </a:cxn>
              <a:cxn ang="0">
                <a:pos x="37" y="39"/>
              </a:cxn>
            </a:cxnLst>
            <a:rect l="0" t="0" r="r" b="b"/>
            <a:pathLst>
              <a:path w="38" h="40">
                <a:moveTo>
                  <a:pt x="0" y="0"/>
                </a:moveTo>
                <a:lnTo>
                  <a:pt x="13" y="4"/>
                </a:lnTo>
                <a:lnTo>
                  <a:pt x="18" y="14"/>
                </a:lnTo>
                <a:lnTo>
                  <a:pt x="23" y="34"/>
                </a:lnTo>
                <a:lnTo>
                  <a:pt x="37" y="39"/>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3377" name="Freeform 65"/>
          <p:cNvSpPr>
            <a:spLocks/>
          </p:cNvSpPr>
          <p:nvPr/>
        </p:nvSpPr>
        <p:spPr bwMode="auto">
          <a:xfrm>
            <a:off x="7545388" y="2989263"/>
            <a:ext cx="52387" cy="26987"/>
          </a:xfrm>
          <a:custGeom>
            <a:avLst/>
            <a:gdLst/>
            <a:ahLst/>
            <a:cxnLst>
              <a:cxn ang="0">
                <a:pos x="32" y="16"/>
              </a:cxn>
              <a:cxn ang="0">
                <a:pos x="0" y="0"/>
              </a:cxn>
            </a:cxnLst>
            <a:rect l="0" t="0" r="r" b="b"/>
            <a:pathLst>
              <a:path w="33" h="17">
                <a:moveTo>
                  <a:pt x="32" y="16"/>
                </a:moveTo>
                <a:lnTo>
                  <a:pt x="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3378" name="Freeform 66" descr="50%"/>
          <p:cNvSpPr>
            <a:spLocks/>
          </p:cNvSpPr>
          <p:nvPr/>
        </p:nvSpPr>
        <p:spPr bwMode="auto">
          <a:xfrm>
            <a:off x="7635875" y="3049588"/>
            <a:ext cx="44450" cy="58737"/>
          </a:xfrm>
          <a:custGeom>
            <a:avLst/>
            <a:gdLst/>
            <a:ahLst/>
            <a:cxnLst>
              <a:cxn ang="0">
                <a:pos x="0" y="4"/>
              </a:cxn>
              <a:cxn ang="0">
                <a:pos x="17" y="0"/>
              </a:cxn>
              <a:cxn ang="0">
                <a:pos x="27" y="4"/>
              </a:cxn>
              <a:cxn ang="0">
                <a:pos x="22" y="20"/>
              </a:cxn>
              <a:cxn ang="0">
                <a:pos x="9" y="36"/>
              </a:cxn>
              <a:cxn ang="0">
                <a:pos x="0" y="20"/>
              </a:cxn>
              <a:cxn ang="0">
                <a:pos x="0" y="4"/>
              </a:cxn>
            </a:cxnLst>
            <a:rect l="0" t="0" r="r" b="b"/>
            <a:pathLst>
              <a:path w="28" h="37">
                <a:moveTo>
                  <a:pt x="0" y="4"/>
                </a:moveTo>
                <a:lnTo>
                  <a:pt x="17" y="0"/>
                </a:lnTo>
                <a:lnTo>
                  <a:pt x="27" y="4"/>
                </a:lnTo>
                <a:lnTo>
                  <a:pt x="22" y="20"/>
                </a:lnTo>
                <a:lnTo>
                  <a:pt x="9" y="36"/>
                </a:lnTo>
                <a:lnTo>
                  <a:pt x="0" y="20"/>
                </a:lnTo>
                <a:lnTo>
                  <a:pt x="0" y="4"/>
                </a:lnTo>
              </a:path>
            </a:pathLst>
          </a:custGeom>
          <a:pattFill prst="pct50">
            <a:fgClr>
              <a:srgbClr val="000000"/>
            </a:fgClr>
            <a:bgClr>
              <a:srgbClr val="FFFFFF"/>
            </a:bgClr>
          </a:pattFill>
          <a:ln w="12700" cap="rnd" cmpd="sng">
            <a:solidFill>
              <a:srgbClr val="000000"/>
            </a:solidFill>
            <a:prstDash val="solid"/>
            <a:round/>
            <a:headEnd/>
            <a:tailEnd/>
          </a:ln>
          <a:effectLst/>
        </p:spPr>
        <p:txBody>
          <a:bodyPr/>
          <a:lstStyle/>
          <a:p>
            <a:endParaRPr lang="en-US"/>
          </a:p>
        </p:txBody>
      </p:sp>
      <p:sp>
        <p:nvSpPr>
          <p:cNvPr id="13379" name="Freeform 67"/>
          <p:cNvSpPr>
            <a:spLocks/>
          </p:cNvSpPr>
          <p:nvPr/>
        </p:nvSpPr>
        <p:spPr bwMode="auto">
          <a:xfrm>
            <a:off x="7678738" y="3017838"/>
            <a:ext cx="26987" cy="42862"/>
          </a:xfrm>
          <a:custGeom>
            <a:avLst/>
            <a:gdLst/>
            <a:ahLst/>
            <a:cxnLst>
              <a:cxn ang="0">
                <a:pos x="0" y="26"/>
              </a:cxn>
              <a:cxn ang="0">
                <a:pos x="16" y="0"/>
              </a:cxn>
            </a:cxnLst>
            <a:rect l="0" t="0" r="r" b="b"/>
            <a:pathLst>
              <a:path w="17" h="27">
                <a:moveTo>
                  <a:pt x="0" y="26"/>
                </a:moveTo>
                <a:lnTo>
                  <a:pt x="16"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3380" name="Rectangle 68"/>
          <p:cNvSpPr>
            <a:spLocks noChangeArrowheads="1"/>
          </p:cNvSpPr>
          <p:nvPr/>
        </p:nvSpPr>
        <p:spPr bwMode="auto">
          <a:xfrm>
            <a:off x="1367720" y="1995488"/>
            <a:ext cx="1018998" cy="33586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1800" b="1" dirty="0">
                <a:effectLst>
                  <a:outerShdw blurRad="38100" dist="38100" dir="2700000" algn="tl">
                    <a:srgbClr val="C0C0C0"/>
                  </a:outerShdw>
                </a:effectLst>
                <a:latin typeface="Calibri" pitchFamily="34" charset="0"/>
                <a:cs typeface="Calibri" pitchFamily="34" charset="0"/>
              </a:rPr>
              <a:t>Plaintext</a:t>
            </a:r>
            <a:endParaRPr lang="en-US" sz="1700" b="1" dirty="0">
              <a:effectLst>
                <a:outerShdw blurRad="38100" dist="38100" dir="2700000" algn="tl">
                  <a:srgbClr val="C0C0C0"/>
                </a:outerShdw>
              </a:effectLst>
              <a:latin typeface="Calibri" pitchFamily="34" charset="0"/>
              <a:cs typeface="Calibri" pitchFamily="34" charset="0"/>
            </a:endParaRPr>
          </a:p>
        </p:txBody>
      </p:sp>
      <p:sp>
        <p:nvSpPr>
          <p:cNvPr id="13381" name="Rectangle 69"/>
          <p:cNvSpPr>
            <a:spLocks noChangeArrowheads="1"/>
          </p:cNvSpPr>
          <p:nvPr/>
        </p:nvSpPr>
        <p:spPr bwMode="auto">
          <a:xfrm>
            <a:off x="3979761" y="3357563"/>
            <a:ext cx="1170192" cy="33586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1800" b="1" dirty="0">
                <a:effectLst>
                  <a:outerShdw blurRad="38100" dist="38100" dir="2700000" algn="tl">
                    <a:srgbClr val="C0C0C0"/>
                  </a:outerShdw>
                </a:effectLst>
                <a:latin typeface="Calibri" pitchFamily="34" charset="0"/>
                <a:cs typeface="Calibri" pitchFamily="34" charset="0"/>
              </a:rPr>
              <a:t>Ciphertext</a:t>
            </a:r>
          </a:p>
        </p:txBody>
      </p:sp>
      <p:sp>
        <p:nvSpPr>
          <p:cNvPr id="13382" name="Rectangle 70"/>
          <p:cNvSpPr>
            <a:spLocks noChangeArrowheads="1"/>
          </p:cNvSpPr>
          <p:nvPr/>
        </p:nvSpPr>
        <p:spPr bwMode="auto">
          <a:xfrm>
            <a:off x="1340038" y="3541713"/>
            <a:ext cx="453650" cy="585159"/>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3600" b="1" dirty="0">
                <a:effectLst>
                  <a:outerShdw blurRad="38100" dist="38100" dir="2700000" algn="tl">
                    <a:srgbClr val="C0C0C0"/>
                  </a:outerShdw>
                </a:effectLst>
                <a:latin typeface="Calibri" pitchFamily="34" charset="0"/>
                <a:cs typeface="Calibri" pitchFamily="34" charset="0"/>
              </a:rPr>
              <a:t>A</a:t>
            </a:r>
          </a:p>
        </p:txBody>
      </p:sp>
      <p:sp>
        <p:nvSpPr>
          <p:cNvPr id="13383" name="Rectangle 71"/>
          <p:cNvSpPr>
            <a:spLocks noChangeArrowheads="1"/>
          </p:cNvSpPr>
          <p:nvPr/>
        </p:nvSpPr>
        <p:spPr bwMode="auto">
          <a:xfrm>
            <a:off x="6814433" y="2071688"/>
            <a:ext cx="1018997" cy="33586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1800" b="1" dirty="0">
                <a:effectLst>
                  <a:outerShdw blurRad="38100" dist="38100" dir="2700000" algn="tl">
                    <a:srgbClr val="C0C0C0"/>
                  </a:outerShdw>
                </a:effectLst>
                <a:latin typeface="Calibri" pitchFamily="34" charset="0"/>
                <a:cs typeface="Calibri" pitchFamily="34" charset="0"/>
              </a:rPr>
              <a:t>Plaintext</a:t>
            </a:r>
          </a:p>
        </p:txBody>
      </p:sp>
      <p:sp>
        <p:nvSpPr>
          <p:cNvPr id="13384" name="Rectangle 72"/>
          <p:cNvSpPr>
            <a:spLocks noChangeArrowheads="1"/>
          </p:cNvSpPr>
          <p:nvPr/>
        </p:nvSpPr>
        <p:spPr bwMode="auto">
          <a:xfrm>
            <a:off x="7259934" y="3571875"/>
            <a:ext cx="431207" cy="585159"/>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3600" b="1" dirty="0">
                <a:effectLst>
                  <a:outerShdw blurRad="38100" dist="38100" dir="2700000" algn="tl">
                    <a:srgbClr val="C0C0C0"/>
                  </a:outerShdw>
                </a:effectLst>
                <a:latin typeface="Calibri" pitchFamily="34" charset="0"/>
                <a:cs typeface="Calibri" pitchFamily="34" charset="0"/>
              </a:rPr>
              <a:t>B</a:t>
            </a:r>
          </a:p>
        </p:txBody>
      </p:sp>
      <p:sp>
        <p:nvSpPr>
          <p:cNvPr id="13385" name="Freeform 73"/>
          <p:cNvSpPr>
            <a:spLocks/>
          </p:cNvSpPr>
          <p:nvPr/>
        </p:nvSpPr>
        <p:spPr bwMode="auto">
          <a:xfrm>
            <a:off x="6970713" y="2414588"/>
            <a:ext cx="588962" cy="827087"/>
          </a:xfrm>
          <a:custGeom>
            <a:avLst/>
            <a:gdLst/>
            <a:ahLst/>
            <a:cxnLst>
              <a:cxn ang="0">
                <a:pos x="0" y="0"/>
              </a:cxn>
              <a:cxn ang="0">
                <a:pos x="0" y="520"/>
              </a:cxn>
              <a:cxn ang="0">
                <a:pos x="370" y="520"/>
              </a:cxn>
              <a:cxn ang="0">
                <a:pos x="370" y="119"/>
              </a:cxn>
              <a:cxn ang="0">
                <a:pos x="250" y="0"/>
              </a:cxn>
              <a:cxn ang="0">
                <a:pos x="0" y="0"/>
              </a:cxn>
            </a:cxnLst>
            <a:rect l="0" t="0" r="r" b="b"/>
            <a:pathLst>
              <a:path w="371" h="521">
                <a:moveTo>
                  <a:pt x="0" y="0"/>
                </a:moveTo>
                <a:lnTo>
                  <a:pt x="0" y="520"/>
                </a:lnTo>
                <a:lnTo>
                  <a:pt x="370" y="520"/>
                </a:lnTo>
                <a:lnTo>
                  <a:pt x="370" y="119"/>
                </a:lnTo>
                <a:lnTo>
                  <a:pt x="250" y="0"/>
                </a:lnTo>
                <a:lnTo>
                  <a:pt x="0" y="0"/>
                </a:lnTo>
              </a:path>
            </a:pathLst>
          </a:custGeom>
          <a:solidFill>
            <a:srgbClr val="DADADA"/>
          </a:solidFill>
          <a:ln w="12700" cap="rnd" cmpd="sng">
            <a:solidFill>
              <a:schemeClr val="tx1"/>
            </a:solidFill>
            <a:prstDash val="solid"/>
            <a:round/>
            <a:headEnd/>
            <a:tailEnd/>
          </a:ln>
          <a:effectLst>
            <a:outerShdw dist="35921" dir="2700000" algn="ctr" rotWithShape="0">
              <a:schemeClr val="bg2"/>
            </a:outerShdw>
          </a:effectLst>
        </p:spPr>
        <p:txBody>
          <a:bodyPr/>
          <a:lstStyle/>
          <a:p>
            <a:endParaRPr lang="en-US"/>
          </a:p>
        </p:txBody>
      </p:sp>
      <p:sp>
        <p:nvSpPr>
          <p:cNvPr id="13386" name="Freeform 74"/>
          <p:cNvSpPr>
            <a:spLocks/>
          </p:cNvSpPr>
          <p:nvPr/>
        </p:nvSpPr>
        <p:spPr bwMode="auto">
          <a:xfrm>
            <a:off x="7375525" y="2420938"/>
            <a:ext cx="204788" cy="204787"/>
          </a:xfrm>
          <a:custGeom>
            <a:avLst/>
            <a:gdLst/>
            <a:ahLst/>
            <a:cxnLst>
              <a:cxn ang="0">
                <a:pos x="0" y="0"/>
              </a:cxn>
              <a:cxn ang="0">
                <a:pos x="0" y="128"/>
              </a:cxn>
              <a:cxn ang="0">
                <a:pos x="128" y="128"/>
              </a:cxn>
              <a:cxn ang="0">
                <a:pos x="0" y="0"/>
              </a:cxn>
            </a:cxnLst>
            <a:rect l="0" t="0" r="r" b="b"/>
            <a:pathLst>
              <a:path w="129" h="129">
                <a:moveTo>
                  <a:pt x="0" y="0"/>
                </a:moveTo>
                <a:lnTo>
                  <a:pt x="0" y="128"/>
                </a:lnTo>
                <a:lnTo>
                  <a:pt x="128" y="128"/>
                </a:lnTo>
                <a:lnTo>
                  <a:pt x="0" y="0"/>
                </a:lnTo>
              </a:path>
            </a:pathLst>
          </a:custGeom>
          <a:solidFill>
            <a:schemeClr val="tx1"/>
          </a:solidFill>
          <a:ln w="12700" cap="rnd" cmpd="sng">
            <a:solidFill>
              <a:srgbClr val="000000"/>
            </a:solidFill>
            <a:prstDash val="solid"/>
            <a:round/>
            <a:headEnd/>
            <a:tailEnd/>
          </a:ln>
          <a:effectLst/>
        </p:spPr>
        <p:txBody>
          <a:bodyPr/>
          <a:lstStyle/>
          <a:p>
            <a:endParaRPr lang="en-US"/>
          </a:p>
        </p:txBody>
      </p:sp>
      <p:sp>
        <p:nvSpPr>
          <p:cNvPr id="13387" name="Freeform 75"/>
          <p:cNvSpPr>
            <a:spLocks/>
          </p:cNvSpPr>
          <p:nvPr/>
        </p:nvSpPr>
        <p:spPr bwMode="auto">
          <a:xfrm>
            <a:off x="1565275" y="2414588"/>
            <a:ext cx="588963" cy="827087"/>
          </a:xfrm>
          <a:custGeom>
            <a:avLst/>
            <a:gdLst/>
            <a:ahLst/>
            <a:cxnLst>
              <a:cxn ang="0">
                <a:pos x="0" y="0"/>
              </a:cxn>
              <a:cxn ang="0">
                <a:pos x="0" y="520"/>
              </a:cxn>
              <a:cxn ang="0">
                <a:pos x="370" y="520"/>
              </a:cxn>
              <a:cxn ang="0">
                <a:pos x="370" y="119"/>
              </a:cxn>
              <a:cxn ang="0">
                <a:pos x="250" y="0"/>
              </a:cxn>
              <a:cxn ang="0">
                <a:pos x="0" y="0"/>
              </a:cxn>
            </a:cxnLst>
            <a:rect l="0" t="0" r="r" b="b"/>
            <a:pathLst>
              <a:path w="371" h="521">
                <a:moveTo>
                  <a:pt x="0" y="0"/>
                </a:moveTo>
                <a:lnTo>
                  <a:pt x="0" y="520"/>
                </a:lnTo>
                <a:lnTo>
                  <a:pt x="370" y="520"/>
                </a:lnTo>
                <a:lnTo>
                  <a:pt x="370" y="119"/>
                </a:lnTo>
                <a:lnTo>
                  <a:pt x="250" y="0"/>
                </a:lnTo>
                <a:lnTo>
                  <a:pt x="0" y="0"/>
                </a:lnTo>
              </a:path>
            </a:pathLst>
          </a:custGeom>
          <a:solidFill>
            <a:srgbClr val="DADADA"/>
          </a:solidFill>
          <a:ln w="12700" cap="rnd" cmpd="sng">
            <a:solidFill>
              <a:schemeClr val="tx1"/>
            </a:solidFill>
            <a:prstDash val="solid"/>
            <a:round/>
            <a:headEnd/>
            <a:tailEnd/>
          </a:ln>
          <a:effectLst>
            <a:outerShdw dist="35921" dir="2700000" algn="ctr" rotWithShape="0">
              <a:schemeClr val="bg2"/>
            </a:outerShdw>
          </a:effectLst>
        </p:spPr>
        <p:txBody>
          <a:bodyPr/>
          <a:lstStyle/>
          <a:p>
            <a:endParaRPr lang="en-US"/>
          </a:p>
        </p:txBody>
      </p:sp>
      <p:sp>
        <p:nvSpPr>
          <p:cNvPr id="13388" name="Freeform 76"/>
          <p:cNvSpPr>
            <a:spLocks/>
          </p:cNvSpPr>
          <p:nvPr/>
        </p:nvSpPr>
        <p:spPr bwMode="auto">
          <a:xfrm>
            <a:off x="1970088" y="2420938"/>
            <a:ext cx="204787" cy="204787"/>
          </a:xfrm>
          <a:custGeom>
            <a:avLst/>
            <a:gdLst/>
            <a:ahLst/>
            <a:cxnLst>
              <a:cxn ang="0">
                <a:pos x="0" y="0"/>
              </a:cxn>
              <a:cxn ang="0">
                <a:pos x="0" y="128"/>
              </a:cxn>
              <a:cxn ang="0">
                <a:pos x="128" y="128"/>
              </a:cxn>
              <a:cxn ang="0">
                <a:pos x="0" y="0"/>
              </a:cxn>
            </a:cxnLst>
            <a:rect l="0" t="0" r="r" b="b"/>
            <a:pathLst>
              <a:path w="129" h="129">
                <a:moveTo>
                  <a:pt x="0" y="0"/>
                </a:moveTo>
                <a:lnTo>
                  <a:pt x="0" y="128"/>
                </a:lnTo>
                <a:lnTo>
                  <a:pt x="128" y="128"/>
                </a:lnTo>
                <a:lnTo>
                  <a:pt x="0" y="0"/>
                </a:lnTo>
              </a:path>
            </a:pathLst>
          </a:custGeom>
          <a:solidFill>
            <a:schemeClr val="tx1"/>
          </a:solidFill>
          <a:ln w="12700" cap="rnd" cmpd="sng">
            <a:solidFill>
              <a:srgbClr val="000000"/>
            </a:solidFill>
            <a:prstDash val="solid"/>
            <a:round/>
            <a:headEnd/>
            <a:tailEnd/>
          </a:ln>
          <a:effectLst/>
        </p:spPr>
        <p:txBody>
          <a:bodyPr/>
          <a:lstStyle/>
          <a:p>
            <a:endParaRPr lang="en-US"/>
          </a:p>
        </p:txBody>
      </p:sp>
      <p:sp>
        <p:nvSpPr>
          <p:cNvPr id="13389" name="Line 77"/>
          <p:cNvSpPr>
            <a:spLocks noChangeShapeType="1"/>
          </p:cNvSpPr>
          <p:nvPr/>
        </p:nvSpPr>
        <p:spPr bwMode="auto">
          <a:xfrm flipH="1">
            <a:off x="2974975" y="2806700"/>
            <a:ext cx="558800" cy="560388"/>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13390" name="Line 78"/>
          <p:cNvSpPr>
            <a:spLocks noChangeShapeType="1"/>
          </p:cNvSpPr>
          <p:nvPr/>
        </p:nvSpPr>
        <p:spPr bwMode="auto">
          <a:xfrm>
            <a:off x="5495925" y="2806700"/>
            <a:ext cx="558800" cy="560388"/>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13391" name="Line 79"/>
          <p:cNvSpPr>
            <a:spLocks noChangeShapeType="1"/>
          </p:cNvSpPr>
          <p:nvPr/>
        </p:nvSpPr>
        <p:spPr bwMode="auto">
          <a:xfrm>
            <a:off x="2147888" y="2854325"/>
            <a:ext cx="381000" cy="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3392" name="Line 80"/>
          <p:cNvSpPr>
            <a:spLocks noChangeShapeType="1"/>
          </p:cNvSpPr>
          <p:nvPr/>
        </p:nvSpPr>
        <p:spPr bwMode="auto">
          <a:xfrm>
            <a:off x="2528888" y="2867025"/>
            <a:ext cx="0" cy="404813"/>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13393" name="Oval 81"/>
          <p:cNvSpPr>
            <a:spLocks noChangeArrowheads="1"/>
          </p:cNvSpPr>
          <p:nvPr/>
        </p:nvSpPr>
        <p:spPr bwMode="auto">
          <a:xfrm>
            <a:off x="1911350" y="3295650"/>
            <a:ext cx="1193800" cy="966788"/>
          </a:xfrm>
          <a:prstGeom prst="ellipse">
            <a:avLst/>
          </a:prstGeom>
          <a:gradFill rotWithShape="0">
            <a:gsLst>
              <a:gs pos="0">
                <a:srgbClr val="FCFEB9">
                  <a:gamma/>
                  <a:tint val="0"/>
                  <a:invGamma/>
                </a:srgbClr>
              </a:gs>
              <a:gs pos="100000">
                <a:srgbClr val="FCFEB9"/>
              </a:gs>
            </a:gsLst>
            <a:lin ang="5400000" scaled="1"/>
          </a:gradFill>
          <a:ln w="25400">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13394" name="Rectangle 82"/>
          <p:cNvSpPr>
            <a:spLocks noChangeArrowheads="1"/>
          </p:cNvSpPr>
          <p:nvPr/>
        </p:nvSpPr>
        <p:spPr bwMode="auto">
          <a:xfrm>
            <a:off x="2053719" y="3649663"/>
            <a:ext cx="912236" cy="342274"/>
          </a:xfrm>
          <a:prstGeom prst="rect">
            <a:avLst/>
          </a:prstGeom>
          <a:noFill/>
          <a:ln w="9525">
            <a:noFill/>
            <a:miter lim="800000"/>
            <a:headEnd/>
            <a:tailEnd/>
          </a:ln>
          <a:effectLst/>
        </p:spPr>
        <p:txBody>
          <a:bodyPr wrap="none" lIns="92075" tIns="46038" rIns="92075" bIns="46038">
            <a:spAutoFit/>
          </a:bodyPr>
          <a:lstStyle/>
          <a:p>
            <a:pPr defTabSz="801688">
              <a:lnSpc>
                <a:spcPct val="90000"/>
              </a:lnSpc>
            </a:pPr>
            <a:r>
              <a:rPr lang="en-US" sz="1800" b="1" dirty="0">
                <a:effectLst>
                  <a:outerShdw blurRad="38100" dist="38100" dir="2700000" algn="tl">
                    <a:srgbClr val="C0C0C0"/>
                  </a:outerShdw>
                </a:effectLst>
                <a:latin typeface="Calibri" pitchFamily="34" charset="0"/>
                <a:cs typeface="Calibri" pitchFamily="34" charset="0"/>
              </a:rPr>
              <a:t>Encrypt</a:t>
            </a:r>
          </a:p>
        </p:txBody>
      </p:sp>
      <p:sp>
        <p:nvSpPr>
          <p:cNvPr id="13395" name="Line 83"/>
          <p:cNvSpPr>
            <a:spLocks noChangeShapeType="1"/>
          </p:cNvSpPr>
          <p:nvPr/>
        </p:nvSpPr>
        <p:spPr bwMode="auto">
          <a:xfrm>
            <a:off x="3135313" y="3795713"/>
            <a:ext cx="1236662" cy="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3396" name="Line 84"/>
          <p:cNvSpPr>
            <a:spLocks noChangeShapeType="1"/>
          </p:cNvSpPr>
          <p:nvPr/>
        </p:nvSpPr>
        <p:spPr bwMode="auto">
          <a:xfrm>
            <a:off x="4360863" y="3779838"/>
            <a:ext cx="176212" cy="182562"/>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3397" name="Line 85"/>
          <p:cNvSpPr>
            <a:spLocks noChangeShapeType="1"/>
          </p:cNvSpPr>
          <p:nvPr/>
        </p:nvSpPr>
        <p:spPr bwMode="auto">
          <a:xfrm flipV="1">
            <a:off x="4551363" y="3638550"/>
            <a:ext cx="88900" cy="320675"/>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3398" name="Line 86"/>
          <p:cNvSpPr>
            <a:spLocks noChangeShapeType="1"/>
          </p:cNvSpPr>
          <p:nvPr/>
        </p:nvSpPr>
        <p:spPr bwMode="auto">
          <a:xfrm>
            <a:off x="4640263" y="3638550"/>
            <a:ext cx="171450" cy="168275"/>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3399" name="Line 87"/>
          <p:cNvSpPr>
            <a:spLocks noChangeShapeType="1"/>
          </p:cNvSpPr>
          <p:nvPr/>
        </p:nvSpPr>
        <p:spPr bwMode="auto">
          <a:xfrm>
            <a:off x="4799013" y="3806825"/>
            <a:ext cx="1127125" cy="635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3400" name="Line 88"/>
          <p:cNvSpPr>
            <a:spLocks noChangeShapeType="1"/>
          </p:cNvSpPr>
          <p:nvPr/>
        </p:nvSpPr>
        <p:spPr bwMode="auto">
          <a:xfrm>
            <a:off x="6559550" y="2890838"/>
            <a:ext cx="0" cy="38100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3401" name="Line 89"/>
          <p:cNvSpPr>
            <a:spLocks noChangeShapeType="1"/>
          </p:cNvSpPr>
          <p:nvPr/>
        </p:nvSpPr>
        <p:spPr bwMode="auto">
          <a:xfrm>
            <a:off x="6546850" y="2878138"/>
            <a:ext cx="404813" cy="0"/>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13402" name="Oval 90"/>
          <p:cNvSpPr>
            <a:spLocks noChangeArrowheads="1"/>
          </p:cNvSpPr>
          <p:nvPr/>
        </p:nvSpPr>
        <p:spPr bwMode="auto">
          <a:xfrm>
            <a:off x="5949950" y="3295650"/>
            <a:ext cx="1193800" cy="966788"/>
          </a:xfrm>
          <a:prstGeom prst="ellipse">
            <a:avLst/>
          </a:prstGeom>
          <a:gradFill rotWithShape="0">
            <a:gsLst>
              <a:gs pos="0">
                <a:srgbClr val="FCFEB9">
                  <a:gamma/>
                  <a:tint val="0"/>
                  <a:invGamma/>
                </a:srgbClr>
              </a:gs>
              <a:gs pos="100000">
                <a:srgbClr val="FCFEB9"/>
              </a:gs>
            </a:gsLst>
            <a:lin ang="5400000" scaled="1"/>
          </a:gradFill>
          <a:ln w="25400">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13403" name="Rectangle 91"/>
          <p:cNvSpPr>
            <a:spLocks noChangeArrowheads="1"/>
          </p:cNvSpPr>
          <p:nvPr/>
        </p:nvSpPr>
        <p:spPr bwMode="auto">
          <a:xfrm>
            <a:off x="6117595" y="3649663"/>
            <a:ext cx="937884" cy="342274"/>
          </a:xfrm>
          <a:prstGeom prst="rect">
            <a:avLst/>
          </a:prstGeom>
          <a:noFill/>
          <a:ln w="9525">
            <a:noFill/>
            <a:miter lim="800000"/>
            <a:headEnd/>
            <a:tailEnd/>
          </a:ln>
          <a:effectLst/>
        </p:spPr>
        <p:txBody>
          <a:bodyPr wrap="none" lIns="92075" tIns="46038" rIns="92075" bIns="46038">
            <a:spAutoFit/>
          </a:bodyPr>
          <a:lstStyle/>
          <a:p>
            <a:pPr defTabSz="801688">
              <a:lnSpc>
                <a:spcPct val="90000"/>
              </a:lnSpc>
            </a:pPr>
            <a:r>
              <a:rPr lang="en-US" sz="1800" b="1" dirty="0">
                <a:effectLst>
                  <a:outerShdw blurRad="38100" dist="38100" dir="2700000" algn="tl">
                    <a:srgbClr val="C0C0C0"/>
                  </a:outerShdw>
                </a:effectLst>
                <a:latin typeface="Calibri" pitchFamily="34" charset="0"/>
                <a:cs typeface="Calibri" pitchFamily="34" charset="0"/>
              </a:rPr>
              <a:t>Decrypt</a:t>
            </a:r>
          </a:p>
        </p:txBody>
      </p:sp>
      <p:sp>
        <p:nvSpPr>
          <p:cNvPr id="13404" name="Rectangle 92"/>
          <p:cNvSpPr>
            <a:spLocks noChangeArrowheads="1"/>
          </p:cNvSpPr>
          <p:nvPr/>
        </p:nvSpPr>
        <p:spPr bwMode="auto">
          <a:xfrm>
            <a:off x="755650" y="4899025"/>
            <a:ext cx="8207375" cy="787400"/>
          </a:xfrm>
          <a:prstGeom prst="rect">
            <a:avLst/>
          </a:prstGeom>
          <a:noFill/>
          <a:ln w="9525">
            <a:noFill/>
            <a:miter lim="800000"/>
            <a:headEnd/>
            <a:tailEnd/>
          </a:ln>
          <a:effectLst/>
        </p:spPr>
        <p:txBody>
          <a:bodyPr lIns="85725" tIns="42862" rIns="85725" bIns="42862">
            <a:spAutoFit/>
          </a:bodyPr>
          <a:lstStyle/>
          <a:p>
            <a:pPr marL="220663" indent="-220663" defTabSz="801688">
              <a:spcAft>
                <a:spcPct val="40000"/>
              </a:spcAft>
              <a:buClr>
                <a:schemeClr val="tx2"/>
              </a:buClr>
              <a:buFontTx/>
              <a:buChar char="•"/>
            </a:pPr>
            <a:r>
              <a:rPr lang="en-US" sz="2300" dirty="0">
                <a:latin typeface="+mn-lt"/>
              </a:rPr>
              <a:t>A sends confidential data to B, knowing that only B can decrypt what is sent</a:t>
            </a:r>
          </a:p>
        </p:txBody>
      </p:sp>
      <p:sp>
        <p:nvSpPr>
          <p:cNvPr id="96" name="Footer Placeholder 95"/>
          <p:cNvSpPr>
            <a:spLocks noGrp="1"/>
          </p:cNvSpPr>
          <p:nvPr>
            <p:ph type="ftr" sz="quarter" idx="10"/>
          </p:nvPr>
        </p:nvSpPr>
        <p:spPr/>
        <p:txBody>
          <a:bodyPr/>
          <a:lstStyle/>
          <a:p>
            <a:pPr>
              <a:defRPr/>
            </a:pPr>
            <a:r>
              <a:rPr lang="en-US" smtClean="0"/>
              <a:t>PKI Basics</a:t>
            </a:r>
            <a:endParaRPr lang="en-US" dirty="0"/>
          </a:p>
        </p:txBody>
      </p:sp>
      <p:sp>
        <p:nvSpPr>
          <p:cNvPr id="95" name="Slide Number Placeholder 94"/>
          <p:cNvSpPr>
            <a:spLocks noGrp="1"/>
          </p:cNvSpPr>
          <p:nvPr>
            <p:ph type="sldNum" sz="quarter" idx="11"/>
          </p:nvPr>
        </p:nvSpPr>
        <p:spPr/>
        <p:txBody>
          <a:bodyPr/>
          <a:lstStyle/>
          <a:p>
            <a:pPr>
              <a:defRPr/>
            </a:pPr>
            <a:fld id="{446C9BED-6FD4-4BA4-B6B0-4A26058AC9EF}" type="slidenum">
              <a:rPr lang="en-US" smtClean="0"/>
              <a:pPr>
                <a:defRPr/>
              </a:pPr>
              <a:t>26</a:t>
            </a:fld>
            <a:endParaRPr lang="en-US"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844550" y="5075238"/>
            <a:ext cx="7586663" cy="1138237"/>
          </a:xfrm>
          <a:prstGeom prst="rect">
            <a:avLst/>
          </a:prstGeom>
          <a:noFill/>
          <a:ln w="9525">
            <a:noFill/>
            <a:miter lim="800000"/>
            <a:headEnd/>
            <a:tailEnd/>
          </a:ln>
          <a:effectLst/>
        </p:spPr>
        <p:txBody>
          <a:bodyPr lIns="85725" tIns="42862" rIns="85725" bIns="42862">
            <a:spAutoFit/>
          </a:bodyPr>
          <a:lstStyle/>
          <a:p>
            <a:pPr marL="220663" indent="-220663" defTabSz="801688">
              <a:spcAft>
                <a:spcPct val="40000"/>
              </a:spcAft>
              <a:buClr>
                <a:schemeClr val="tx2"/>
              </a:buClr>
              <a:buFontTx/>
              <a:buChar char="•"/>
            </a:pPr>
            <a:r>
              <a:rPr lang="en-US" sz="2300" dirty="0">
                <a:latin typeface="+mn-lt"/>
              </a:rPr>
              <a:t>Message can be decrypted by anyone (hence not confidential), however any recipient B can be assured that the message was generated by A</a:t>
            </a:r>
          </a:p>
        </p:txBody>
      </p:sp>
      <p:grpSp>
        <p:nvGrpSpPr>
          <p:cNvPr id="2" name="Group 18"/>
          <p:cNvGrpSpPr>
            <a:grpSpLocks/>
          </p:cNvGrpSpPr>
          <p:nvPr/>
        </p:nvGrpSpPr>
        <p:grpSpPr bwMode="auto">
          <a:xfrm>
            <a:off x="2930525" y="2074863"/>
            <a:ext cx="1000125" cy="504825"/>
            <a:chOff x="1846" y="1307"/>
            <a:chExt cx="630" cy="318"/>
          </a:xfrm>
        </p:grpSpPr>
        <p:sp>
          <p:nvSpPr>
            <p:cNvPr id="15364" name="Freeform 4"/>
            <p:cNvSpPr>
              <a:spLocks/>
            </p:cNvSpPr>
            <p:nvPr/>
          </p:nvSpPr>
          <p:spPr bwMode="auto">
            <a:xfrm>
              <a:off x="1850" y="1316"/>
              <a:ext cx="626" cy="309"/>
            </a:xfrm>
            <a:custGeom>
              <a:avLst/>
              <a:gdLst/>
              <a:ahLst/>
              <a:cxnLst>
                <a:cxn ang="0">
                  <a:pos x="625" y="197"/>
                </a:cxn>
                <a:cxn ang="0">
                  <a:pos x="625" y="103"/>
                </a:cxn>
                <a:cxn ang="0">
                  <a:pos x="600" y="121"/>
                </a:cxn>
                <a:cxn ang="0">
                  <a:pos x="600" y="176"/>
                </a:cxn>
                <a:cxn ang="0">
                  <a:pos x="562" y="197"/>
                </a:cxn>
                <a:cxn ang="0">
                  <a:pos x="562" y="102"/>
                </a:cxn>
                <a:cxn ang="0">
                  <a:pos x="600" y="122"/>
                </a:cxn>
                <a:cxn ang="0">
                  <a:pos x="624" y="103"/>
                </a:cxn>
                <a:cxn ang="0">
                  <a:pos x="565" y="71"/>
                </a:cxn>
                <a:cxn ang="0">
                  <a:pos x="565" y="54"/>
                </a:cxn>
                <a:cxn ang="0">
                  <a:pos x="544" y="48"/>
                </a:cxn>
                <a:cxn ang="0">
                  <a:pos x="544" y="20"/>
                </a:cxn>
                <a:cxn ang="0">
                  <a:pos x="530" y="19"/>
                </a:cxn>
                <a:cxn ang="0">
                  <a:pos x="529" y="9"/>
                </a:cxn>
                <a:cxn ang="0">
                  <a:pos x="529" y="0"/>
                </a:cxn>
                <a:cxn ang="0">
                  <a:pos x="442" y="0"/>
                </a:cxn>
                <a:cxn ang="0">
                  <a:pos x="442" y="20"/>
                </a:cxn>
                <a:cxn ang="0">
                  <a:pos x="423" y="20"/>
                </a:cxn>
                <a:cxn ang="0">
                  <a:pos x="423" y="46"/>
                </a:cxn>
                <a:cxn ang="0">
                  <a:pos x="401" y="55"/>
                </a:cxn>
                <a:cxn ang="0">
                  <a:pos x="401" y="69"/>
                </a:cxn>
                <a:cxn ang="0">
                  <a:pos x="357" y="70"/>
                </a:cxn>
                <a:cxn ang="0">
                  <a:pos x="357" y="79"/>
                </a:cxn>
                <a:cxn ang="0">
                  <a:pos x="350" y="83"/>
                </a:cxn>
                <a:cxn ang="0">
                  <a:pos x="306" y="83"/>
                </a:cxn>
                <a:cxn ang="0">
                  <a:pos x="306" y="100"/>
                </a:cxn>
                <a:cxn ang="0">
                  <a:pos x="40" y="99"/>
                </a:cxn>
                <a:cxn ang="0">
                  <a:pos x="0" y="140"/>
                </a:cxn>
                <a:cxn ang="0">
                  <a:pos x="45" y="192"/>
                </a:cxn>
                <a:cxn ang="0">
                  <a:pos x="59" y="174"/>
                </a:cxn>
                <a:cxn ang="0">
                  <a:pos x="74" y="174"/>
                </a:cxn>
                <a:cxn ang="0">
                  <a:pos x="89" y="192"/>
                </a:cxn>
                <a:cxn ang="0">
                  <a:pos x="100" y="174"/>
                </a:cxn>
                <a:cxn ang="0">
                  <a:pos x="104" y="176"/>
                </a:cxn>
                <a:cxn ang="0">
                  <a:pos x="116" y="192"/>
                </a:cxn>
                <a:cxn ang="0">
                  <a:pos x="150" y="195"/>
                </a:cxn>
                <a:cxn ang="0">
                  <a:pos x="153" y="198"/>
                </a:cxn>
                <a:cxn ang="0">
                  <a:pos x="173" y="174"/>
                </a:cxn>
                <a:cxn ang="0">
                  <a:pos x="191" y="174"/>
                </a:cxn>
                <a:cxn ang="0">
                  <a:pos x="210" y="192"/>
                </a:cxn>
                <a:cxn ang="0">
                  <a:pos x="229" y="174"/>
                </a:cxn>
                <a:cxn ang="0">
                  <a:pos x="247" y="174"/>
                </a:cxn>
                <a:cxn ang="0">
                  <a:pos x="270" y="192"/>
                </a:cxn>
                <a:cxn ang="0">
                  <a:pos x="308" y="196"/>
                </a:cxn>
                <a:cxn ang="0">
                  <a:pos x="308" y="219"/>
                </a:cxn>
                <a:cxn ang="0">
                  <a:pos x="358" y="219"/>
                </a:cxn>
                <a:cxn ang="0">
                  <a:pos x="358" y="232"/>
                </a:cxn>
                <a:cxn ang="0">
                  <a:pos x="403" y="232"/>
                </a:cxn>
                <a:cxn ang="0">
                  <a:pos x="403" y="247"/>
                </a:cxn>
                <a:cxn ang="0">
                  <a:pos x="425" y="253"/>
                </a:cxn>
                <a:cxn ang="0">
                  <a:pos x="425" y="284"/>
                </a:cxn>
                <a:cxn ang="0">
                  <a:pos x="444" y="284"/>
                </a:cxn>
                <a:cxn ang="0">
                  <a:pos x="444" y="308"/>
                </a:cxn>
                <a:cxn ang="0">
                  <a:pos x="532" y="308"/>
                </a:cxn>
                <a:cxn ang="0">
                  <a:pos x="532" y="284"/>
                </a:cxn>
                <a:cxn ang="0">
                  <a:pos x="544" y="284"/>
                </a:cxn>
                <a:cxn ang="0">
                  <a:pos x="544" y="259"/>
                </a:cxn>
                <a:cxn ang="0">
                  <a:pos x="550" y="252"/>
                </a:cxn>
                <a:cxn ang="0">
                  <a:pos x="565" y="247"/>
                </a:cxn>
                <a:cxn ang="0">
                  <a:pos x="565" y="232"/>
                </a:cxn>
                <a:cxn ang="0">
                  <a:pos x="625" y="197"/>
                </a:cxn>
              </a:cxnLst>
              <a:rect l="0" t="0" r="r" b="b"/>
              <a:pathLst>
                <a:path w="626" h="309">
                  <a:moveTo>
                    <a:pt x="625" y="197"/>
                  </a:moveTo>
                  <a:lnTo>
                    <a:pt x="625" y="103"/>
                  </a:lnTo>
                  <a:lnTo>
                    <a:pt x="600" y="121"/>
                  </a:lnTo>
                  <a:lnTo>
                    <a:pt x="600" y="176"/>
                  </a:lnTo>
                  <a:lnTo>
                    <a:pt x="562" y="197"/>
                  </a:lnTo>
                  <a:lnTo>
                    <a:pt x="562" y="102"/>
                  </a:lnTo>
                  <a:lnTo>
                    <a:pt x="600" y="122"/>
                  </a:lnTo>
                  <a:lnTo>
                    <a:pt x="624" y="103"/>
                  </a:lnTo>
                  <a:lnTo>
                    <a:pt x="565" y="71"/>
                  </a:lnTo>
                  <a:lnTo>
                    <a:pt x="565" y="54"/>
                  </a:lnTo>
                  <a:lnTo>
                    <a:pt x="544" y="48"/>
                  </a:lnTo>
                  <a:lnTo>
                    <a:pt x="544" y="20"/>
                  </a:lnTo>
                  <a:lnTo>
                    <a:pt x="530" y="19"/>
                  </a:lnTo>
                  <a:lnTo>
                    <a:pt x="529" y="9"/>
                  </a:lnTo>
                  <a:lnTo>
                    <a:pt x="529" y="0"/>
                  </a:lnTo>
                  <a:lnTo>
                    <a:pt x="442" y="0"/>
                  </a:lnTo>
                  <a:lnTo>
                    <a:pt x="442" y="20"/>
                  </a:lnTo>
                  <a:lnTo>
                    <a:pt x="423" y="20"/>
                  </a:lnTo>
                  <a:lnTo>
                    <a:pt x="423" y="46"/>
                  </a:lnTo>
                  <a:lnTo>
                    <a:pt x="401" y="55"/>
                  </a:lnTo>
                  <a:lnTo>
                    <a:pt x="401" y="69"/>
                  </a:lnTo>
                  <a:lnTo>
                    <a:pt x="357" y="70"/>
                  </a:lnTo>
                  <a:lnTo>
                    <a:pt x="357" y="79"/>
                  </a:lnTo>
                  <a:lnTo>
                    <a:pt x="350" y="83"/>
                  </a:lnTo>
                  <a:lnTo>
                    <a:pt x="306" y="83"/>
                  </a:lnTo>
                  <a:lnTo>
                    <a:pt x="306" y="100"/>
                  </a:lnTo>
                  <a:lnTo>
                    <a:pt x="40" y="99"/>
                  </a:lnTo>
                  <a:lnTo>
                    <a:pt x="0" y="140"/>
                  </a:lnTo>
                  <a:lnTo>
                    <a:pt x="45" y="192"/>
                  </a:lnTo>
                  <a:lnTo>
                    <a:pt x="59" y="174"/>
                  </a:lnTo>
                  <a:lnTo>
                    <a:pt x="74" y="174"/>
                  </a:lnTo>
                  <a:lnTo>
                    <a:pt x="89" y="192"/>
                  </a:lnTo>
                  <a:lnTo>
                    <a:pt x="100" y="174"/>
                  </a:lnTo>
                  <a:lnTo>
                    <a:pt x="104" y="176"/>
                  </a:lnTo>
                  <a:lnTo>
                    <a:pt x="116" y="192"/>
                  </a:lnTo>
                  <a:lnTo>
                    <a:pt x="150" y="195"/>
                  </a:lnTo>
                  <a:lnTo>
                    <a:pt x="153" y="198"/>
                  </a:lnTo>
                  <a:lnTo>
                    <a:pt x="173" y="174"/>
                  </a:lnTo>
                  <a:lnTo>
                    <a:pt x="191" y="174"/>
                  </a:lnTo>
                  <a:lnTo>
                    <a:pt x="210" y="192"/>
                  </a:lnTo>
                  <a:lnTo>
                    <a:pt x="229" y="174"/>
                  </a:lnTo>
                  <a:lnTo>
                    <a:pt x="247" y="174"/>
                  </a:lnTo>
                  <a:lnTo>
                    <a:pt x="270" y="192"/>
                  </a:lnTo>
                  <a:lnTo>
                    <a:pt x="308" y="196"/>
                  </a:lnTo>
                  <a:lnTo>
                    <a:pt x="308" y="219"/>
                  </a:lnTo>
                  <a:lnTo>
                    <a:pt x="358" y="219"/>
                  </a:lnTo>
                  <a:lnTo>
                    <a:pt x="358" y="232"/>
                  </a:lnTo>
                  <a:lnTo>
                    <a:pt x="403" y="232"/>
                  </a:lnTo>
                  <a:lnTo>
                    <a:pt x="403" y="247"/>
                  </a:lnTo>
                  <a:lnTo>
                    <a:pt x="425" y="253"/>
                  </a:lnTo>
                  <a:lnTo>
                    <a:pt x="425" y="284"/>
                  </a:lnTo>
                  <a:lnTo>
                    <a:pt x="444" y="284"/>
                  </a:lnTo>
                  <a:lnTo>
                    <a:pt x="444" y="308"/>
                  </a:lnTo>
                  <a:lnTo>
                    <a:pt x="532" y="308"/>
                  </a:lnTo>
                  <a:lnTo>
                    <a:pt x="532" y="284"/>
                  </a:lnTo>
                  <a:lnTo>
                    <a:pt x="544" y="284"/>
                  </a:lnTo>
                  <a:lnTo>
                    <a:pt x="544" y="259"/>
                  </a:lnTo>
                  <a:lnTo>
                    <a:pt x="550" y="252"/>
                  </a:lnTo>
                  <a:lnTo>
                    <a:pt x="565" y="247"/>
                  </a:lnTo>
                  <a:lnTo>
                    <a:pt x="565" y="232"/>
                  </a:lnTo>
                  <a:lnTo>
                    <a:pt x="625" y="197"/>
                  </a:lnTo>
                </a:path>
              </a:pathLst>
            </a:custGeom>
            <a:solidFill>
              <a:srgbClr val="FF9F00"/>
            </a:solidFill>
            <a:ln w="12700" cap="rnd" cmpd="sng">
              <a:solidFill>
                <a:schemeClr val="tx1"/>
              </a:solidFill>
              <a:prstDash val="solid"/>
              <a:round/>
              <a:headEnd/>
              <a:tailEnd/>
            </a:ln>
            <a:effectLst/>
          </p:spPr>
          <p:txBody>
            <a:bodyPr/>
            <a:lstStyle/>
            <a:p>
              <a:endParaRPr lang="en-US"/>
            </a:p>
          </p:txBody>
        </p:sp>
        <p:sp>
          <p:nvSpPr>
            <p:cNvPr id="15365" name="Freeform 5"/>
            <p:cNvSpPr>
              <a:spLocks/>
            </p:cNvSpPr>
            <p:nvPr/>
          </p:nvSpPr>
          <p:spPr bwMode="auto">
            <a:xfrm>
              <a:off x="1846" y="1307"/>
              <a:ext cx="626" cy="310"/>
            </a:xfrm>
            <a:custGeom>
              <a:avLst/>
              <a:gdLst/>
              <a:ahLst/>
              <a:cxnLst>
                <a:cxn ang="0">
                  <a:pos x="625" y="198"/>
                </a:cxn>
                <a:cxn ang="0">
                  <a:pos x="625" y="104"/>
                </a:cxn>
                <a:cxn ang="0">
                  <a:pos x="600" y="122"/>
                </a:cxn>
                <a:cxn ang="0">
                  <a:pos x="600" y="176"/>
                </a:cxn>
                <a:cxn ang="0">
                  <a:pos x="563" y="197"/>
                </a:cxn>
                <a:cxn ang="0">
                  <a:pos x="563" y="103"/>
                </a:cxn>
                <a:cxn ang="0">
                  <a:pos x="600" y="122"/>
                </a:cxn>
                <a:cxn ang="0">
                  <a:pos x="625" y="104"/>
                </a:cxn>
                <a:cxn ang="0">
                  <a:pos x="565" y="72"/>
                </a:cxn>
                <a:cxn ang="0">
                  <a:pos x="565" y="55"/>
                </a:cxn>
                <a:cxn ang="0">
                  <a:pos x="544" y="48"/>
                </a:cxn>
                <a:cxn ang="0">
                  <a:pos x="544" y="20"/>
                </a:cxn>
                <a:cxn ang="0">
                  <a:pos x="531" y="20"/>
                </a:cxn>
                <a:cxn ang="0">
                  <a:pos x="530" y="10"/>
                </a:cxn>
                <a:cxn ang="0">
                  <a:pos x="530" y="0"/>
                </a:cxn>
                <a:cxn ang="0">
                  <a:pos x="443" y="0"/>
                </a:cxn>
                <a:cxn ang="0">
                  <a:pos x="442" y="20"/>
                </a:cxn>
                <a:cxn ang="0">
                  <a:pos x="424" y="21"/>
                </a:cxn>
                <a:cxn ang="0">
                  <a:pos x="424" y="47"/>
                </a:cxn>
                <a:cxn ang="0">
                  <a:pos x="402" y="55"/>
                </a:cxn>
                <a:cxn ang="0">
                  <a:pos x="401" y="69"/>
                </a:cxn>
                <a:cxn ang="0">
                  <a:pos x="357" y="70"/>
                </a:cxn>
                <a:cxn ang="0">
                  <a:pos x="357" y="79"/>
                </a:cxn>
                <a:cxn ang="0">
                  <a:pos x="354" y="82"/>
                </a:cxn>
                <a:cxn ang="0">
                  <a:pos x="306" y="82"/>
                </a:cxn>
                <a:cxn ang="0">
                  <a:pos x="306" y="100"/>
                </a:cxn>
                <a:cxn ang="0">
                  <a:pos x="40" y="99"/>
                </a:cxn>
                <a:cxn ang="0">
                  <a:pos x="0" y="140"/>
                </a:cxn>
                <a:cxn ang="0">
                  <a:pos x="46" y="193"/>
                </a:cxn>
                <a:cxn ang="0">
                  <a:pos x="59" y="174"/>
                </a:cxn>
                <a:cxn ang="0">
                  <a:pos x="74" y="174"/>
                </a:cxn>
                <a:cxn ang="0">
                  <a:pos x="89" y="193"/>
                </a:cxn>
                <a:cxn ang="0">
                  <a:pos x="101" y="174"/>
                </a:cxn>
                <a:cxn ang="0">
                  <a:pos x="105" y="177"/>
                </a:cxn>
                <a:cxn ang="0">
                  <a:pos x="116" y="193"/>
                </a:cxn>
                <a:cxn ang="0">
                  <a:pos x="150" y="196"/>
                </a:cxn>
                <a:cxn ang="0">
                  <a:pos x="153" y="199"/>
                </a:cxn>
                <a:cxn ang="0">
                  <a:pos x="174" y="174"/>
                </a:cxn>
                <a:cxn ang="0">
                  <a:pos x="191" y="174"/>
                </a:cxn>
                <a:cxn ang="0">
                  <a:pos x="211" y="193"/>
                </a:cxn>
                <a:cxn ang="0">
                  <a:pos x="229" y="174"/>
                </a:cxn>
                <a:cxn ang="0">
                  <a:pos x="247" y="174"/>
                </a:cxn>
                <a:cxn ang="0">
                  <a:pos x="270" y="193"/>
                </a:cxn>
                <a:cxn ang="0">
                  <a:pos x="309" y="196"/>
                </a:cxn>
                <a:cxn ang="0">
                  <a:pos x="309" y="219"/>
                </a:cxn>
                <a:cxn ang="0">
                  <a:pos x="359" y="219"/>
                </a:cxn>
                <a:cxn ang="0">
                  <a:pos x="359" y="233"/>
                </a:cxn>
                <a:cxn ang="0">
                  <a:pos x="404" y="233"/>
                </a:cxn>
                <a:cxn ang="0">
                  <a:pos x="404" y="248"/>
                </a:cxn>
                <a:cxn ang="0">
                  <a:pos x="426" y="254"/>
                </a:cxn>
                <a:cxn ang="0">
                  <a:pos x="426" y="285"/>
                </a:cxn>
                <a:cxn ang="0">
                  <a:pos x="445" y="285"/>
                </a:cxn>
                <a:cxn ang="0">
                  <a:pos x="445" y="309"/>
                </a:cxn>
                <a:cxn ang="0">
                  <a:pos x="532" y="309"/>
                </a:cxn>
                <a:cxn ang="0">
                  <a:pos x="532" y="285"/>
                </a:cxn>
                <a:cxn ang="0">
                  <a:pos x="545" y="285"/>
                </a:cxn>
                <a:cxn ang="0">
                  <a:pos x="545" y="260"/>
                </a:cxn>
                <a:cxn ang="0">
                  <a:pos x="550" y="253"/>
                </a:cxn>
                <a:cxn ang="0">
                  <a:pos x="565" y="248"/>
                </a:cxn>
                <a:cxn ang="0">
                  <a:pos x="565" y="233"/>
                </a:cxn>
                <a:cxn ang="0">
                  <a:pos x="625" y="198"/>
                </a:cxn>
              </a:cxnLst>
              <a:rect l="0" t="0" r="r" b="b"/>
              <a:pathLst>
                <a:path w="626" h="310">
                  <a:moveTo>
                    <a:pt x="625" y="198"/>
                  </a:moveTo>
                  <a:lnTo>
                    <a:pt x="625" y="104"/>
                  </a:lnTo>
                  <a:lnTo>
                    <a:pt x="600" y="122"/>
                  </a:lnTo>
                  <a:lnTo>
                    <a:pt x="600" y="176"/>
                  </a:lnTo>
                  <a:lnTo>
                    <a:pt x="563" y="197"/>
                  </a:lnTo>
                  <a:lnTo>
                    <a:pt x="563" y="103"/>
                  </a:lnTo>
                  <a:lnTo>
                    <a:pt x="600" y="122"/>
                  </a:lnTo>
                  <a:lnTo>
                    <a:pt x="625" y="104"/>
                  </a:lnTo>
                  <a:lnTo>
                    <a:pt x="565" y="72"/>
                  </a:lnTo>
                  <a:lnTo>
                    <a:pt x="565" y="55"/>
                  </a:lnTo>
                  <a:lnTo>
                    <a:pt x="544" y="48"/>
                  </a:lnTo>
                  <a:lnTo>
                    <a:pt x="544" y="20"/>
                  </a:lnTo>
                  <a:lnTo>
                    <a:pt x="531" y="20"/>
                  </a:lnTo>
                  <a:lnTo>
                    <a:pt x="530" y="10"/>
                  </a:lnTo>
                  <a:lnTo>
                    <a:pt x="530" y="0"/>
                  </a:lnTo>
                  <a:lnTo>
                    <a:pt x="443" y="0"/>
                  </a:lnTo>
                  <a:lnTo>
                    <a:pt x="442" y="20"/>
                  </a:lnTo>
                  <a:lnTo>
                    <a:pt x="424" y="21"/>
                  </a:lnTo>
                  <a:lnTo>
                    <a:pt x="424" y="47"/>
                  </a:lnTo>
                  <a:lnTo>
                    <a:pt x="402" y="55"/>
                  </a:lnTo>
                  <a:lnTo>
                    <a:pt x="401" y="69"/>
                  </a:lnTo>
                  <a:lnTo>
                    <a:pt x="357" y="70"/>
                  </a:lnTo>
                  <a:lnTo>
                    <a:pt x="357" y="79"/>
                  </a:lnTo>
                  <a:lnTo>
                    <a:pt x="354" y="82"/>
                  </a:lnTo>
                  <a:lnTo>
                    <a:pt x="306" y="82"/>
                  </a:lnTo>
                  <a:lnTo>
                    <a:pt x="306" y="100"/>
                  </a:lnTo>
                  <a:lnTo>
                    <a:pt x="40" y="99"/>
                  </a:lnTo>
                  <a:lnTo>
                    <a:pt x="0" y="140"/>
                  </a:lnTo>
                  <a:lnTo>
                    <a:pt x="46" y="193"/>
                  </a:lnTo>
                  <a:lnTo>
                    <a:pt x="59" y="174"/>
                  </a:lnTo>
                  <a:lnTo>
                    <a:pt x="74" y="174"/>
                  </a:lnTo>
                  <a:lnTo>
                    <a:pt x="89" y="193"/>
                  </a:lnTo>
                  <a:lnTo>
                    <a:pt x="101" y="174"/>
                  </a:lnTo>
                  <a:lnTo>
                    <a:pt x="105" y="177"/>
                  </a:lnTo>
                  <a:lnTo>
                    <a:pt x="116" y="193"/>
                  </a:lnTo>
                  <a:lnTo>
                    <a:pt x="150" y="196"/>
                  </a:lnTo>
                  <a:lnTo>
                    <a:pt x="153" y="199"/>
                  </a:lnTo>
                  <a:lnTo>
                    <a:pt x="174" y="174"/>
                  </a:lnTo>
                  <a:lnTo>
                    <a:pt x="191" y="174"/>
                  </a:lnTo>
                  <a:lnTo>
                    <a:pt x="211" y="193"/>
                  </a:lnTo>
                  <a:lnTo>
                    <a:pt x="229" y="174"/>
                  </a:lnTo>
                  <a:lnTo>
                    <a:pt x="247" y="174"/>
                  </a:lnTo>
                  <a:lnTo>
                    <a:pt x="270" y="193"/>
                  </a:lnTo>
                  <a:lnTo>
                    <a:pt x="309" y="196"/>
                  </a:lnTo>
                  <a:lnTo>
                    <a:pt x="309" y="219"/>
                  </a:lnTo>
                  <a:lnTo>
                    <a:pt x="359" y="219"/>
                  </a:lnTo>
                  <a:lnTo>
                    <a:pt x="359" y="233"/>
                  </a:lnTo>
                  <a:lnTo>
                    <a:pt x="404" y="233"/>
                  </a:lnTo>
                  <a:lnTo>
                    <a:pt x="404" y="248"/>
                  </a:lnTo>
                  <a:lnTo>
                    <a:pt x="426" y="254"/>
                  </a:lnTo>
                  <a:lnTo>
                    <a:pt x="426" y="285"/>
                  </a:lnTo>
                  <a:lnTo>
                    <a:pt x="445" y="285"/>
                  </a:lnTo>
                  <a:lnTo>
                    <a:pt x="445" y="309"/>
                  </a:lnTo>
                  <a:lnTo>
                    <a:pt x="532" y="309"/>
                  </a:lnTo>
                  <a:lnTo>
                    <a:pt x="532" y="285"/>
                  </a:lnTo>
                  <a:lnTo>
                    <a:pt x="545" y="285"/>
                  </a:lnTo>
                  <a:lnTo>
                    <a:pt x="545" y="260"/>
                  </a:lnTo>
                  <a:lnTo>
                    <a:pt x="550" y="253"/>
                  </a:lnTo>
                  <a:lnTo>
                    <a:pt x="565" y="248"/>
                  </a:lnTo>
                  <a:lnTo>
                    <a:pt x="565" y="233"/>
                  </a:lnTo>
                  <a:lnTo>
                    <a:pt x="625" y="198"/>
                  </a:lnTo>
                </a:path>
              </a:pathLst>
            </a:custGeom>
            <a:solidFill>
              <a:srgbClr val="FAFD00"/>
            </a:solidFill>
            <a:ln w="12700" cap="rnd" cmpd="sng">
              <a:solidFill>
                <a:schemeClr val="tx1"/>
              </a:solidFill>
              <a:prstDash val="solid"/>
              <a:round/>
              <a:headEnd/>
              <a:tailEnd/>
            </a:ln>
            <a:effectLst/>
          </p:spPr>
          <p:txBody>
            <a:bodyPr/>
            <a:lstStyle/>
            <a:p>
              <a:endParaRPr lang="en-US"/>
            </a:p>
          </p:txBody>
        </p:sp>
        <p:sp>
          <p:nvSpPr>
            <p:cNvPr id="15366" name="Freeform 6"/>
            <p:cNvSpPr>
              <a:spLocks/>
            </p:cNvSpPr>
            <p:nvPr/>
          </p:nvSpPr>
          <p:spPr bwMode="auto">
            <a:xfrm>
              <a:off x="2302" y="1355"/>
              <a:ext cx="69" cy="219"/>
            </a:xfrm>
            <a:custGeom>
              <a:avLst/>
              <a:gdLst/>
              <a:ahLst/>
              <a:cxnLst>
                <a:cxn ang="0">
                  <a:pos x="33" y="218"/>
                </a:cxn>
                <a:cxn ang="0">
                  <a:pos x="68" y="198"/>
                </a:cxn>
                <a:cxn ang="0">
                  <a:pos x="68" y="0"/>
                </a:cxn>
                <a:cxn ang="0">
                  <a:pos x="65" y="1"/>
                </a:cxn>
                <a:cxn ang="0">
                  <a:pos x="65" y="196"/>
                </a:cxn>
                <a:cxn ang="0">
                  <a:pos x="33" y="214"/>
                </a:cxn>
                <a:cxn ang="0">
                  <a:pos x="1" y="197"/>
                </a:cxn>
                <a:cxn ang="0">
                  <a:pos x="0" y="200"/>
                </a:cxn>
                <a:cxn ang="0">
                  <a:pos x="33" y="218"/>
                </a:cxn>
              </a:cxnLst>
              <a:rect l="0" t="0" r="r" b="b"/>
              <a:pathLst>
                <a:path w="69" h="219">
                  <a:moveTo>
                    <a:pt x="33" y="218"/>
                  </a:moveTo>
                  <a:lnTo>
                    <a:pt x="68" y="198"/>
                  </a:lnTo>
                  <a:lnTo>
                    <a:pt x="68" y="0"/>
                  </a:lnTo>
                  <a:lnTo>
                    <a:pt x="65" y="1"/>
                  </a:lnTo>
                  <a:lnTo>
                    <a:pt x="65" y="196"/>
                  </a:lnTo>
                  <a:lnTo>
                    <a:pt x="33" y="214"/>
                  </a:lnTo>
                  <a:lnTo>
                    <a:pt x="1" y="197"/>
                  </a:lnTo>
                  <a:lnTo>
                    <a:pt x="0" y="200"/>
                  </a:lnTo>
                  <a:lnTo>
                    <a:pt x="33" y="218"/>
                  </a:lnTo>
                </a:path>
              </a:pathLst>
            </a:custGeom>
            <a:solidFill>
              <a:srgbClr val="BF7F3F"/>
            </a:solidFill>
            <a:ln w="12700" cap="rnd" cmpd="sng">
              <a:solidFill>
                <a:schemeClr val="tx1"/>
              </a:solidFill>
              <a:prstDash val="solid"/>
              <a:round/>
              <a:headEnd/>
              <a:tailEnd/>
            </a:ln>
            <a:effectLst/>
          </p:spPr>
          <p:txBody>
            <a:bodyPr/>
            <a:lstStyle/>
            <a:p>
              <a:endParaRPr lang="en-US"/>
            </a:p>
          </p:txBody>
        </p:sp>
        <p:sp>
          <p:nvSpPr>
            <p:cNvPr id="15367" name="Freeform 7"/>
            <p:cNvSpPr>
              <a:spLocks/>
            </p:cNvSpPr>
            <p:nvPr/>
          </p:nvSpPr>
          <p:spPr bwMode="auto">
            <a:xfrm>
              <a:off x="2303" y="1338"/>
              <a:ext cx="68" cy="218"/>
            </a:xfrm>
            <a:custGeom>
              <a:avLst/>
              <a:gdLst/>
              <a:ahLst/>
              <a:cxnLst>
                <a:cxn ang="0">
                  <a:pos x="34" y="0"/>
                </a:cxn>
                <a:cxn ang="0">
                  <a:pos x="0" y="18"/>
                </a:cxn>
                <a:cxn ang="0">
                  <a:pos x="0" y="217"/>
                </a:cxn>
                <a:cxn ang="0">
                  <a:pos x="2" y="215"/>
                </a:cxn>
                <a:cxn ang="0">
                  <a:pos x="2" y="20"/>
                </a:cxn>
                <a:cxn ang="0">
                  <a:pos x="34" y="3"/>
                </a:cxn>
                <a:cxn ang="0">
                  <a:pos x="65" y="20"/>
                </a:cxn>
                <a:cxn ang="0">
                  <a:pos x="67" y="17"/>
                </a:cxn>
                <a:cxn ang="0">
                  <a:pos x="34" y="0"/>
                </a:cxn>
              </a:cxnLst>
              <a:rect l="0" t="0" r="r" b="b"/>
              <a:pathLst>
                <a:path w="68" h="218">
                  <a:moveTo>
                    <a:pt x="34" y="0"/>
                  </a:moveTo>
                  <a:lnTo>
                    <a:pt x="0" y="18"/>
                  </a:lnTo>
                  <a:lnTo>
                    <a:pt x="0" y="217"/>
                  </a:lnTo>
                  <a:lnTo>
                    <a:pt x="2" y="215"/>
                  </a:lnTo>
                  <a:lnTo>
                    <a:pt x="2" y="20"/>
                  </a:lnTo>
                  <a:lnTo>
                    <a:pt x="34" y="3"/>
                  </a:lnTo>
                  <a:lnTo>
                    <a:pt x="65" y="20"/>
                  </a:lnTo>
                  <a:lnTo>
                    <a:pt x="67" y="17"/>
                  </a:lnTo>
                  <a:lnTo>
                    <a:pt x="34" y="0"/>
                  </a:lnTo>
                </a:path>
              </a:pathLst>
            </a:custGeom>
            <a:solidFill>
              <a:srgbClr val="FF9F00"/>
            </a:solidFill>
            <a:ln w="12700" cap="rnd" cmpd="sng">
              <a:solidFill>
                <a:schemeClr val="tx1"/>
              </a:solidFill>
              <a:prstDash val="solid"/>
              <a:round/>
              <a:headEnd/>
              <a:tailEnd/>
            </a:ln>
            <a:effectLst/>
          </p:spPr>
          <p:txBody>
            <a:bodyPr/>
            <a:lstStyle/>
            <a:p>
              <a:endParaRPr lang="en-US"/>
            </a:p>
          </p:txBody>
        </p:sp>
        <p:sp>
          <p:nvSpPr>
            <p:cNvPr id="15368" name="Rectangle 8"/>
            <p:cNvSpPr>
              <a:spLocks noChangeArrowheads="1"/>
            </p:cNvSpPr>
            <p:nvPr/>
          </p:nvSpPr>
          <p:spPr bwMode="auto">
            <a:xfrm>
              <a:off x="2385" y="1335"/>
              <a:ext cx="8" cy="253"/>
            </a:xfrm>
            <a:prstGeom prst="rect">
              <a:avLst/>
            </a:prstGeom>
            <a:solidFill>
              <a:srgbClr val="FF9F00"/>
            </a:solidFill>
            <a:ln w="12700">
              <a:solidFill>
                <a:schemeClr val="tx1"/>
              </a:solidFill>
              <a:miter lim="800000"/>
              <a:headEnd/>
              <a:tailEnd/>
            </a:ln>
            <a:effectLst/>
          </p:spPr>
          <p:txBody>
            <a:bodyPr wrap="none" anchor="ctr"/>
            <a:lstStyle/>
            <a:p>
              <a:endParaRPr lang="en-US"/>
            </a:p>
          </p:txBody>
        </p:sp>
        <p:sp>
          <p:nvSpPr>
            <p:cNvPr id="15369" name="Rectangle 9"/>
            <p:cNvSpPr>
              <a:spLocks noChangeArrowheads="1"/>
            </p:cNvSpPr>
            <p:nvPr/>
          </p:nvSpPr>
          <p:spPr bwMode="auto">
            <a:xfrm>
              <a:off x="2399" y="1365"/>
              <a:ext cx="8" cy="196"/>
            </a:xfrm>
            <a:prstGeom prst="rect">
              <a:avLst/>
            </a:prstGeom>
            <a:solidFill>
              <a:srgbClr val="FF9F00"/>
            </a:solidFill>
            <a:ln w="12700">
              <a:solidFill>
                <a:schemeClr val="tx1"/>
              </a:solidFill>
              <a:miter lim="800000"/>
              <a:headEnd/>
              <a:tailEnd/>
            </a:ln>
            <a:effectLst/>
          </p:spPr>
          <p:txBody>
            <a:bodyPr wrap="none" anchor="ctr"/>
            <a:lstStyle/>
            <a:p>
              <a:endParaRPr lang="en-US"/>
            </a:p>
          </p:txBody>
        </p:sp>
        <p:sp>
          <p:nvSpPr>
            <p:cNvPr id="15370" name="Freeform 10"/>
            <p:cNvSpPr>
              <a:spLocks/>
            </p:cNvSpPr>
            <p:nvPr/>
          </p:nvSpPr>
          <p:spPr bwMode="auto">
            <a:xfrm>
              <a:off x="1862" y="1467"/>
              <a:ext cx="340" cy="17"/>
            </a:xfrm>
            <a:custGeom>
              <a:avLst/>
              <a:gdLst/>
              <a:ahLst/>
              <a:cxnLst>
                <a:cxn ang="0">
                  <a:pos x="339" y="0"/>
                </a:cxn>
                <a:cxn ang="0">
                  <a:pos x="0" y="0"/>
                </a:cxn>
                <a:cxn ang="0">
                  <a:pos x="5" y="16"/>
                </a:cxn>
                <a:cxn ang="0">
                  <a:pos x="328" y="16"/>
                </a:cxn>
                <a:cxn ang="0">
                  <a:pos x="339" y="0"/>
                </a:cxn>
              </a:cxnLst>
              <a:rect l="0" t="0" r="r" b="b"/>
              <a:pathLst>
                <a:path w="340" h="17">
                  <a:moveTo>
                    <a:pt x="339" y="0"/>
                  </a:moveTo>
                  <a:lnTo>
                    <a:pt x="0" y="0"/>
                  </a:lnTo>
                  <a:lnTo>
                    <a:pt x="5" y="16"/>
                  </a:lnTo>
                  <a:lnTo>
                    <a:pt x="328" y="16"/>
                  </a:lnTo>
                  <a:lnTo>
                    <a:pt x="339" y="0"/>
                  </a:lnTo>
                </a:path>
              </a:pathLst>
            </a:custGeom>
            <a:solidFill>
              <a:srgbClr val="FF9F00"/>
            </a:solidFill>
            <a:ln w="12700" cap="rnd" cmpd="sng">
              <a:solidFill>
                <a:schemeClr val="tx1"/>
              </a:solidFill>
              <a:prstDash val="solid"/>
              <a:round/>
              <a:headEnd/>
              <a:tailEnd/>
            </a:ln>
            <a:effectLst/>
          </p:spPr>
          <p:txBody>
            <a:bodyPr/>
            <a:lstStyle/>
            <a:p>
              <a:endParaRPr lang="en-US"/>
            </a:p>
          </p:txBody>
        </p:sp>
        <p:sp>
          <p:nvSpPr>
            <p:cNvPr id="15371" name="Freeform 11"/>
            <p:cNvSpPr>
              <a:spLocks/>
            </p:cNvSpPr>
            <p:nvPr/>
          </p:nvSpPr>
          <p:spPr bwMode="auto">
            <a:xfrm>
              <a:off x="1861" y="1430"/>
              <a:ext cx="333" cy="17"/>
            </a:xfrm>
            <a:custGeom>
              <a:avLst/>
              <a:gdLst/>
              <a:ahLst/>
              <a:cxnLst>
                <a:cxn ang="0">
                  <a:pos x="332" y="0"/>
                </a:cxn>
                <a:cxn ang="0">
                  <a:pos x="5" y="0"/>
                </a:cxn>
                <a:cxn ang="0">
                  <a:pos x="0" y="16"/>
                </a:cxn>
                <a:cxn ang="0">
                  <a:pos x="305" y="16"/>
                </a:cxn>
                <a:cxn ang="0">
                  <a:pos x="332" y="0"/>
                </a:cxn>
              </a:cxnLst>
              <a:rect l="0" t="0" r="r" b="b"/>
              <a:pathLst>
                <a:path w="333" h="17">
                  <a:moveTo>
                    <a:pt x="332" y="0"/>
                  </a:moveTo>
                  <a:lnTo>
                    <a:pt x="5" y="0"/>
                  </a:lnTo>
                  <a:lnTo>
                    <a:pt x="0" y="16"/>
                  </a:lnTo>
                  <a:lnTo>
                    <a:pt x="305" y="16"/>
                  </a:lnTo>
                  <a:lnTo>
                    <a:pt x="332" y="0"/>
                  </a:lnTo>
                </a:path>
              </a:pathLst>
            </a:custGeom>
            <a:solidFill>
              <a:srgbClr val="FF9F00"/>
            </a:solidFill>
            <a:ln w="12700" cap="rnd" cmpd="sng">
              <a:solidFill>
                <a:schemeClr val="tx1"/>
              </a:solidFill>
              <a:prstDash val="solid"/>
              <a:round/>
              <a:headEnd/>
              <a:tailEnd/>
            </a:ln>
            <a:effectLst/>
          </p:spPr>
          <p:txBody>
            <a:bodyPr/>
            <a:lstStyle/>
            <a:p>
              <a:endParaRPr lang="en-US"/>
            </a:p>
          </p:txBody>
        </p:sp>
        <p:grpSp>
          <p:nvGrpSpPr>
            <p:cNvPr id="3" name="Group 17"/>
            <p:cNvGrpSpPr>
              <a:grpSpLocks/>
            </p:cNvGrpSpPr>
            <p:nvPr/>
          </p:nvGrpSpPr>
          <p:grpSpPr bwMode="auto">
            <a:xfrm>
              <a:off x="1847" y="1333"/>
              <a:ext cx="450" cy="255"/>
              <a:chOff x="1847" y="1333"/>
              <a:chExt cx="450" cy="255"/>
            </a:xfrm>
          </p:grpSpPr>
          <p:sp>
            <p:nvSpPr>
              <p:cNvPr id="15372" name="Rectangle 12"/>
              <p:cNvSpPr>
                <a:spLocks noChangeArrowheads="1"/>
              </p:cNvSpPr>
              <p:nvPr/>
            </p:nvSpPr>
            <p:spPr bwMode="auto">
              <a:xfrm>
                <a:off x="2289" y="1333"/>
                <a:ext cx="8" cy="255"/>
              </a:xfrm>
              <a:prstGeom prst="rect">
                <a:avLst/>
              </a:prstGeom>
              <a:solidFill>
                <a:srgbClr val="BF7F3F"/>
              </a:solidFill>
              <a:ln w="12700">
                <a:solidFill>
                  <a:schemeClr val="tx1"/>
                </a:solidFill>
                <a:miter lim="800000"/>
                <a:headEnd/>
                <a:tailEnd/>
              </a:ln>
              <a:effectLst/>
            </p:spPr>
            <p:txBody>
              <a:bodyPr wrap="none" anchor="ctr"/>
              <a:lstStyle/>
              <a:p>
                <a:endParaRPr lang="en-US"/>
              </a:p>
            </p:txBody>
          </p:sp>
          <p:sp>
            <p:nvSpPr>
              <p:cNvPr id="15373" name="Rectangle 13"/>
              <p:cNvSpPr>
                <a:spLocks noChangeArrowheads="1"/>
              </p:cNvSpPr>
              <p:nvPr/>
            </p:nvSpPr>
            <p:spPr bwMode="auto">
              <a:xfrm>
                <a:off x="2248" y="1381"/>
                <a:ext cx="8" cy="152"/>
              </a:xfrm>
              <a:prstGeom prst="rect">
                <a:avLst/>
              </a:prstGeom>
              <a:solidFill>
                <a:srgbClr val="BF7F3F"/>
              </a:solidFill>
              <a:ln w="12700">
                <a:solidFill>
                  <a:schemeClr val="tx1"/>
                </a:solidFill>
                <a:miter lim="800000"/>
                <a:headEnd/>
                <a:tailEnd/>
              </a:ln>
              <a:effectLst/>
            </p:spPr>
            <p:txBody>
              <a:bodyPr wrap="none" anchor="ctr"/>
              <a:lstStyle/>
              <a:p>
                <a:endParaRPr lang="en-US"/>
              </a:p>
            </p:txBody>
          </p:sp>
          <p:sp>
            <p:nvSpPr>
              <p:cNvPr id="15374" name="Freeform 14"/>
              <p:cNvSpPr>
                <a:spLocks/>
              </p:cNvSpPr>
              <p:nvPr/>
            </p:nvSpPr>
            <p:spPr bwMode="auto">
              <a:xfrm>
                <a:off x="1847" y="1431"/>
                <a:ext cx="346" cy="18"/>
              </a:xfrm>
              <a:custGeom>
                <a:avLst/>
                <a:gdLst/>
                <a:ahLst/>
                <a:cxnLst>
                  <a:cxn ang="0">
                    <a:pos x="345" y="0"/>
                  </a:cxn>
                  <a:cxn ang="0">
                    <a:pos x="322" y="3"/>
                  </a:cxn>
                  <a:cxn ang="0">
                    <a:pos x="302" y="10"/>
                  </a:cxn>
                  <a:cxn ang="0">
                    <a:pos x="6" y="10"/>
                  </a:cxn>
                  <a:cxn ang="0">
                    <a:pos x="0" y="16"/>
                  </a:cxn>
                  <a:cxn ang="0">
                    <a:pos x="308" y="17"/>
                  </a:cxn>
                  <a:cxn ang="0">
                    <a:pos x="345" y="0"/>
                  </a:cxn>
                </a:cxnLst>
                <a:rect l="0" t="0" r="r" b="b"/>
                <a:pathLst>
                  <a:path w="346" h="18">
                    <a:moveTo>
                      <a:pt x="345" y="0"/>
                    </a:moveTo>
                    <a:lnTo>
                      <a:pt x="322" y="3"/>
                    </a:lnTo>
                    <a:lnTo>
                      <a:pt x="302" y="10"/>
                    </a:lnTo>
                    <a:lnTo>
                      <a:pt x="6" y="10"/>
                    </a:lnTo>
                    <a:lnTo>
                      <a:pt x="0" y="16"/>
                    </a:lnTo>
                    <a:lnTo>
                      <a:pt x="308" y="17"/>
                    </a:lnTo>
                    <a:lnTo>
                      <a:pt x="345" y="0"/>
                    </a:lnTo>
                  </a:path>
                </a:pathLst>
              </a:custGeom>
              <a:solidFill>
                <a:srgbClr val="BF7F3F"/>
              </a:solidFill>
              <a:ln w="12700" cap="rnd" cmpd="sng">
                <a:solidFill>
                  <a:schemeClr val="tx1"/>
                </a:solidFill>
                <a:prstDash val="solid"/>
                <a:round/>
                <a:headEnd/>
                <a:tailEnd/>
              </a:ln>
              <a:effectLst/>
            </p:spPr>
            <p:txBody>
              <a:bodyPr/>
              <a:lstStyle/>
              <a:p>
                <a:endParaRPr lang="en-US"/>
              </a:p>
            </p:txBody>
          </p:sp>
          <p:sp>
            <p:nvSpPr>
              <p:cNvPr id="15375" name="Freeform 15"/>
              <p:cNvSpPr>
                <a:spLocks/>
              </p:cNvSpPr>
              <p:nvPr/>
            </p:nvSpPr>
            <p:spPr bwMode="auto">
              <a:xfrm>
                <a:off x="2155" y="1388"/>
                <a:ext cx="51" cy="139"/>
              </a:xfrm>
              <a:custGeom>
                <a:avLst/>
                <a:gdLst/>
                <a:ahLst/>
                <a:cxnLst>
                  <a:cxn ang="0">
                    <a:pos x="0" y="114"/>
                  </a:cxn>
                  <a:cxn ang="0">
                    <a:pos x="11" y="123"/>
                  </a:cxn>
                  <a:cxn ang="0">
                    <a:pos x="44" y="123"/>
                  </a:cxn>
                  <a:cxn ang="0">
                    <a:pos x="44" y="138"/>
                  </a:cxn>
                  <a:cxn ang="0">
                    <a:pos x="50" y="138"/>
                  </a:cxn>
                  <a:cxn ang="0">
                    <a:pos x="50" y="0"/>
                  </a:cxn>
                  <a:cxn ang="0">
                    <a:pos x="44" y="2"/>
                  </a:cxn>
                  <a:cxn ang="0">
                    <a:pos x="44" y="77"/>
                  </a:cxn>
                  <a:cxn ang="0">
                    <a:pos x="34" y="84"/>
                  </a:cxn>
                  <a:cxn ang="0">
                    <a:pos x="34" y="111"/>
                  </a:cxn>
                  <a:cxn ang="0">
                    <a:pos x="0" y="114"/>
                  </a:cxn>
                </a:cxnLst>
                <a:rect l="0" t="0" r="r" b="b"/>
                <a:pathLst>
                  <a:path w="51" h="139">
                    <a:moveTo>
                      <a:pt x="0" y="114"/>
                    </a:moveTo>
                    <a:lnTo>
                      <a:pt x="11" y="123"/>
                    </a:lnTo>
                    <a:lnTo>
                      <a:pt x="44" y="123"/>
                    </a:lnTo>
                    <a:lnTo>
                      <a:pt x="44" y="138"/>
                    </a:lnTo>
                    <a:lnTo>
                      <a:pt x="50" y="138"/>
                    </a:lnTo>
                    <a:lnTo>
                      <a:pt x="50" y="0"/>
                    </a:lnTo>
                    <a:lnTo>
                      <a:pt x="44" y="2"/>
                    </a:lnTo>
                    <a:lnTo>
                      <a:pt x="44" y="77"/>
                    </a:lnTo>
                    <a:lnTo>
                      <a:pt x="34" y="84"/>
                    </a:lnTo>
                    <a:lnTo>
                      <a:pt x="34" y="111"/>
                    </a:lnTo>
                    <a:lnTo>
                      <a:pt x="0" y="114"/>
                    </a:lnTo>
                  </a:path>
                </a:pathLst>
              </a:custGeom>
              <a:solidFill>
                <a:srgbClr val="BF7F3F"/>
              </a:solidFill>
              <a:ln w="12700" cap="rnd" cmpd="sng">
                <a:solidFill>
                  <a:schemeClr val="tx1"/>
                </a:solidFill>
                <a:prstDash val="solid"/>
                <a:round/>
                <a:headEnd/>
                <a:tailEnd/>
              </a:ln>
              <a:effectLst/>
            </p:spPr>
            <p:txBody>
              <a:bodyPr/>
              <a:lstStyle/>
              <a:p>
                <a:endParaRPr lang="en-US"/>
              </a:p>
            </p:txBody>
          </p:sp>
          <p:sp>
            <p:nvSpPr>
              <p:cNvPr id="15376" name="Freeform 16"/>
              <p:cNvSpPr>
                <a:spLocks/>
              </p:cNvSpPr>
              <p:nvPr/>
            </p:nvSpPr>
            <p:spPr bwMode="auto">
              <a:xfrm>
                <a:off x="2269" y="1355"/>
                <a:ext cx="17" cy="207"/>
              </a:xfrm>
              <a:custGeom>
                <a:avLst/>
                <a:gdLst/>
                <a:ahLst/>
                <a:cxnLst>
                  <a:cxn ang="0">
                    <a:pos x="16" y="206"/>
                  </a:cxn>
                  <a:cxn ang="0">
                    <a:pos x="16" y="0"/>
                  </a:cxn>
                  <a:cxn ang="0">
                    <a:pos x="0" y="1"/>
                  </a:cxn>
                  <a:cxn ang="0">
                    <a:pos x="0" y="204"/>
                  </a:cxn>
                  <a:cxn ang="0">
                    <a:pos x="16" y="206"/>
                  </a:cxn>
                </a:cxnLst>
                <a:rect l="0" t="0" r="r" b="b"/>
                <a:pathLst>
                  <a:path w="17" h="207">
                    <a:moveTo>
                      <a:pt x="16" y="206"/>
                    </a:moveTo>
                    <a:lnTo>
                      <a:pt x="16" y="0"/>
                    </a:lnTo>
                    <a:lnTo>
                      <a:pt x="0" y="1"/>
                    </a:lnTo>
                    <a:lnTo>
                      <a:pt x="0" y="204"/>
                    </a:lnTo>
                    <a:lnTo>
                      <a:pt x="16" y="206"/>
                    </a:lnTo>
                  </a:path>
                </a:pathLst>
              </a:custGeom>
              <a:solidFill>
                <a:srgbClr val="BF7F3F"/>
              </a:solidFill>
              <a:ln w="12700" cap="rnd" cmpd="sng">
                <a:solidFill>
                  <a:schemeClr val="tx1"/>
                </a:solidFill>
                <a:prstDash val="solid"/>
                <a:round/>
                <a:headEnd/>
                <a:tailEnd/>
              </a:ln>
              <a:effectLst/>
            </p:spPr>
            <p:txBody>
              <a:bodyPr/>
              <a:lstStyle/>
              <a:p>
                <a:endParaRPr lang="en-US"/>
              </a:p>
            </p:txBody>
          </p:sp>
        </p:grpSp>
      </p:grpSp>
      <p:grpSp>
        <p:nvGrpSpPr>
          <p:cNvPr id="4" name="Group 33"/>
          <p:cNvGrpSpPr>
            <a:grpSpLocks/>
          </p:cNvGrpSpPr>
          <p:nvPr/>
        </p:nvGrpSpPr>
        <p:grpSpPr bwMode="auto">
          <a:xfrm>
            <a:off x="5041900" y="2058988"/>
            <a:ext cx="966788" cy="539750"/>
            <a:chOff x="3176" y="1297"/>
            <a:chExt cx="609" cy="340"/>
          </a:xfrm>
        </p:grpSpPr>
        <p:sp>
          <p:nvSpPr>
            <p:cNvPr id="15379" name="Freeform 19"/>
            <p:cNvSpPr>
              <a:spLocks/>
            </p:cNvSpPr>
            <p:nvPr/>
          </p:nvSpPr>
          <p:spPr bwMode="auto">
            <a:xfrm>
              <a:off x="3176" y="1306"/>
              <a:ext cx="605" cy="331"/>
            </a:xfrm>
            <a:custGeom>
              <a:avLst/>
              <a:gdLst/>
              <a:ahLst/>
              <a:cxnLst>
                <a:cxn ang="0">
                  <a:pos x="0" y="211"/>
                </a:cxn>
                <a:cxn ang="0">
                  <a:pos x="0" y="111"/>
                </a:cxn>
                <a:cxn ang="0">
                  <a:pos x="23" y="130"/>
                </a:cxn>
                <a:cxn ang="0">
                  <a:pos x="23" y="188"/>
                </a:cxn>
                <a:cxn ang="0">
                  <a:pos x="60" y="210"/>
                </a:cxn>
                <a:cxn ang="0">
                  <a:pos x="60" y="110"/>
                </a:cxn>
                <a:cxn ang="0">
                  <a:pos x="23" y="131"/>
                </a:cxn>
                <a:cxn ang="0">
                  <a:pos x="0" y="111"/>
                </a:cxn>
                <a:cxn ang="0">
                  <a:pos x="58" y="76"/>
                </a:cxn>
                <a:cxn ang="0">
                  <a:pos x="58" y="58"/>
                </a:cxn>
                <a:cxn ang="0">
                  <a:pos x="77" y="51"/>
                </a:cxn>
                <a:cxn ang="0">
                  <a:pos x="77" y="21"/>
                </a:cxn>
                <a:cxn ang="0">
                  <a:pos x="91" y="21"/>
                </a:cxn>
                <a:cxn ang="0">
                  <a:pos x="91" y="10"/>
                </a:cxn>
                <a:cxn ang="0">
                  <a:pos x="91" y="0"/>
                </a:cxn>
                <a:cxn ang="0">
                  <a:pos x="176" y="0"/>
                </a:cxn>
                <a:cxn ang="0">
                  <a:pos x="176" y="21"/>
                </a:cxn>
                <a:cxn ang="0">
                  <a:pos x="193" y="22"/>
                </a:cxn>
                <a:cxn ang="0">
                  <a:pos x="193" y="50"/>
                </a:cxn>
                <a:cxn ang="0">
                  <a:pos x="215" y="59"/>
                </a:cxn>
                <a:cxn ang="0">
                  <a:pos x="215" y="74"/>
                </a:cxn>
                <a:cxn ang="0">
                  <a:pos x="258" y="75"/>
                </a:cxn>
                <a:cxn ang="0">
                  <a:pos x="258" y="85"/>
                </a:cxn>
                <a:cxn ang="0">
                  <a:pos x="265" y="89"/>
                </a:cxn>
                <a:cxn ang="0">
                  <a:pos x="308" y="89"/>
                </a:cxn>
                <a:cxn ang="0">
                  <a:pos x="308" y="106"/>
                </a:cxn>
                <a:cxn ang="0">
                  <a:pos x="565" y="105"/>
                </a:cxn>
                <a:cxn ang="0">
                  <a:pos x="604" y="150"/>
                </a:cxn>
                <a:cxn ang="0">
                  <a:pos x="559" y="206"/>
                </a:cxn>
                <a:cxn ang="0">
                  <a:pos x="546" y="186"/>
                </a:cxn>
                <a:cxn ang="0">
                  <a:pos x="531" y="186"/>
                </a:cxn>
                <a:cxn ang="0">
                  <a:pos x="517" y="206"/>
                </a:cxn>
                <a:cxn ang="0">
                  <a:pos x="506" y="186"/>
                </a:cxn>
                <a:cxn ang="0">
                  <a:pos x="501" y="189"/>
                </a:cxn>
                <a:cxn ang="0">
                  <a:pos x="491" y="207"/>
                </a:cxn>
                <a:cxn ang="0">
                  <a:pos x="457" y="210"/>
                </a:cxn>
                <a:cxn ang="0">
                  <a:pos x="455" y="211"/>
                </a:cxn>
                <a:cxn ang="0">
                  <a:pos x="436" y="186"/>
                </a:cxn>
                <a:cxn ang="0">
                  <a:pos x="419" y="186"/>
                </a:cxn>
                <a:cxn ang="0">
                  <a:pos x="399" y="207"/>
                </a:cxn>
                <a:cxn ang="0">
                  <a:pos x="382" y="186"/>
                </a:cxn>
                <a:cxn ang="0">
                  <a:pos x="365" y="186"/>
                </a:cxn>
                <a:cxn ang="0">
                  <a:pos x="342" y="206"/>
                </a:cxn>
                <a:cxn ang="0">
                  <a:pos x="306" y="210"/>
                </a:cxn>
                <a:cxn ang="0">
                  <a:pos x="306" y="234"/>
                </a:cxn>
                <a:cxn ang="0">
                  <a:pos x="256" y="234"/>
                </a:cxn>
                <a:cxn ang="0">
                  <a:pos x="256" y="248"/>
                </a:cxn>
                <a:cxn ang="0">
                  <a:pos x="213" y="248"/>
                </a:cxn>
                <a:cxn ang="0">
                  <a:pos x="213" y="265"/>
                </a:cxn>
                <a:cxn ang="0">
                  <a:pos x="192" y="271"/>
                </a:cxn>
                <a:cxn ang="0">
                  <a:pos x="192" y="305"/>
                </a:cxn>
                <a:cxn ang="0">
                  <a:pos x="174" y="305"/>
                </a:cxn>
                <a:cxn ang="0">
                  <a:pos x="174" y="330"/>
                </a:cxn>
                <a:cxn ang="0">
                  <a:pos x="89" y="330"/>
                </a:cxn>
                <a:cxn ang="0">
                  <a:pos x="89" y="305"/>
                </a:cxn>
                <a:cxn ang="0">
                  <a:pos x="77" y="305"/>
                </a:cxn>
                <a:cxn ang="0">
                  <a:pos x="77" y="277"/>
                </a:cxn>
                <a:cxn ang="0">
                  <a:pos x="72" y="270"/>
                </a:cxn>
                <a:cxn ang="0">
                  <a:pos x="58" y="264"/>
                </a:cxn>
                <a:cxn ang="0">
                  <a:pos x="58" y="248"/>
                </a:cxn>
                <a:cxn ang="0">
                  <a:pos x="0" y="211"/>
                </a:cxn>
              </a:cxnLst>
              <a:rect l="0" t="0" r="r" b="b"/>
              <a:pathLst>
                <a:path w="605" h="331">
                  <a:moveTo>
                    <a:pt x="0" y="211"/>
                  </a:moveTo>
                  <a:lnTo>
                    <a:pt x="0" y="111"/>
                  </a:lnTo>
                  <a:lnTo>
                    <a:pt x="23" y="130"/>
                  </a:lnTo>
                  <a:lnTo>
                    <a:pt x="23" y="188"/>
                  </a:lnTo>
                  <a:lnTo>
                    <a:pt x="60" y="210"/>
                  </a:lnTo>
                  <a:lnTo>
                    <a:pt x="60" y="110"/>
                  </a:lnTo>
                  <a:lnTo>
                    <a:pt x="23" y="131"/>
                  </a:lnTo>
                  <a:lnTo>
                    <a:pt x="0" y="111"/>
                  </a:lnTo>
                  <a:lnTo>
                    <a:pt x="58" y="76"/>
                  </a:lnTo>
                  <a:lnTo>
                    <a:pt x="58" y="58"/>
                  </a:lnTo>
                  <a:lnTo>
                    <a:pt x="77" y="51"/>
                  </a:lnTo>
                  <a:lnTo>
                    <a:pt x="77" y="21"/>
                  </a:lnTo>
                  <a:lnTo>
                    <a:pt x="91" y="21"/>
                  </a:lnTo>
                  <a:lnTo>
                    <a:pt x="91" y="10"/>
                  </a:lnTo>
                  <a:lnTo>
                    <a:pt x="91" y="0"/>
                  </a:lnTo>
                  <a:lnTo>
                    <a:pt x="176" y="0"/>
                  </a:lnTo>
                  <a:lnTo>
                    <a:pt x="176" y="21"/>
                  </a:lnTo>
                  <a:lnTo>
                    <a:pt x="193" y="22"/>
                  </a:lnTo>
                  <a:lnTo>
                    <a:pt x="193" y="50"/>
                  </a:lnTo>
                  <a:lnTo>
                    <a:pt x="215" y="59"/>
                  </a:lnTo>
                  <a:lnTo>
                    <a:pt x="215" y="74"/>
                  </a:lnTo>
                  <a:lnTo>
                    <a:pt x="258" y="75"/>
                  </a:lnTo>
                  <a:lnTo>
                    <a:pt x="258" y="85"/>
                  </a:lnTo>
                  <a:lnTo>
                    <a:pt x="265" y="89"/>
                  </a:lnTo>
                  <a:lnTo>
                    <a:pt x="308" y="89"/>
                  </a:lnTo>
                  <a:lnTo>
                    <a:pt x="308" y="106"/>
                  </a:lnTo>
                  <a:lnTo>
                    <a:pt x="565" y="105"/>
                  </a:lnTo>
                  <a:lnTo>
                    <a:pt x="604" y="150"/>
                  </a:lnTo>
                  <a:lnTo>
                    <a:pt x="559" y="206"/>
                  </a:lnTo>
                  <a:lnTo>
                    <a:pt x="546" y="186"/>
                  </a:lnTo>
                  <a:lnTo>
                    <a:pt x="531" y="186"/>
                  </a:lnTo>
                  <a:lnTo>
                    <a:pt x="517" y="206"/>
                  </a:lnTo>
                  <a:lnTo>
                    <a:pt x="506" y="186"/>
                  </a:lnTo>
                  <a:lnTo>
                    <a:pt x="501" y="189"/>
                  </a:lnTo>
                  <a:lnTo>
                    <a:pt x="491" y="207"/>
                  </a:lnTo>
                  <a:lnTo>
                    <a:pt x="457" y="210"/>
                  </a:lnTo>
                  <a:lnTo>
                    <a:pt x="455" y="211"/>
                  </a:lnTo>
                  <a:lnTo>
                    <a:pt x="436" y="186"/>
                  </a:lnTo>
                  <a:lnTo>
                    <a:pt x="419" y="186"/>
                  </a:lnTo>
                  <a:lnTo>
                    <a:pt x="399" y="207"/>
                  </a:lnTo>
                  <a:lnTo>
                    <a:pt x="382" y="186"/>
                  </a:lnTo>
                  <a:lnTo>
                    <a:pt x="365" y="186"/>
                  </a:lnTo>
                  <a:lnTo>
                    <a:pt x="342" y="206"/>
                  </a:lnTo>
                  <a:lnTo>
                    <a:pt x="306" y="210"/>
                  </a:lnTo>
                  <a:lnTo>
                    <a:pt x="306" y="234"/>
                  </a:lnTo>
                  <a:lnTo>
                    <a:pt x="256" y="234"/>
                  </a:lnTo>
                  <a:lnTo>
                    <a:pt x="256" y="248"/>
                  </a:lnTo>
                  <a:lnTo>
                    <a:pt x="213" y="248"/>
                  </a:lnTo>
                  <a:lnTo>
                    <a:pt x="213" y="265"/>
                  </a:lnTo>
                  <a:lnTo>
                    <a:pt x="192" y="271"/>
                  </a:lnTo>
                  <a:lnTo>
                    <a:pt x="192" y="305"/>
                  </a:lnTo>
                  <a:lnTo>
                    <a:pt x="174" y="305"/>
                  </a:lnTo>
                  <a:lnTo>
                    <a:pt x="174" y="330"/>
                  </a:lnTo>
                  <a:lnTo>
                    <a:pt x="89" y="330"/>
                  </a:lnTo>
                  <a:lnTo>
                    <a:pt x="89" y="305"/>
                  </a:lnTo>
                  <a:lnTo>
                    <a:pt x="77" y="305"/>
                  </a:lnTo>
                  <a:lnTo>
                    <a:pt x="77" y="277"/>
                  </a:lnTo>
                  <a:lnTo>
                    <a:pt x="72" y="270"/>
                  </a:lnTo>
                  <a:lnTo>
                    <a:pt x="58" y="264"/>
                  </a:lnTo>
                  <a:lnTo>
                    <a:pt x="58" y="248"/>
                  </a:lnTo>
                  <a:lnTo>
                    <a:pt x="0" y="211"/>
                  </a:lnTo>
                </a:path>
              </a:pathLst>
            </a:custGeom>
            <a:solidFill>
              <a:srgbClr val="CECECE"/>
            </a:solidFill>
            <a:ln w="9525" cap="rnd">
              <a:noFill/>
              <a:round/>
              <a:headEnd/>
              <a:tailEnd/>
            </a:ln>
            <a:effectLst/>
          </p:spPr>
          <p:txBody>
            <a:bodyPr/>
            <a:lstStyle/>
            <a:p>
              <a:endParaRPr lang="en-US"/>
            </a:p>
          </p:txBody>
        </p:sp>
        <p:sp>
          <p:nvSpPr>
            <p:cNvPr id="15380" name="Freeform 20"/>
            <p:cNvSpPr>
              <a:spLocks/>
            </p:cNvSpPr>
            <p:nvPr/>
          </p:nvSpPr>
          <p:spPr bwMode="auto">
            <a:xfrm>
              <a:off x="3180" y="1297"/>
              <a:ext cx="605" cy="332"/>
            </a:xfrm>
            <a:custGeom>
              <a:avLst/>
              <a:gdLst/>
              <a:ahLst/>
              <a:cxnLst>
                <a:cxn ang="0">
                  <a:pos x="0" y="212"/>
                </a:cxn>
                <a:cxn ang="0">
                  <a:pos x="0" y="112"/>
                </a:cxn>
                <a:cxn ang="0">
                  <a:pos x="23" y="131"/>
                </a:cxn>
                <a:cxn ang="0">
                  <a:pos x="23" y="189"/>
                </a:cxn>
                <a:cxn ang="0">
                  <a:pos x="59" y="211"/>
                </a:cxn>
                <a:cxn ang="0">
                  <a:pos x="59" y="111"/>
                </a:cxn>
                <a:cxn ang="0">
                  <a:pos x="23" y="132"/>
                </a:cxn>
                <a:cxn ang="0">
                  <a:pos x="0" y="112"/>
                </a:cxn>
                <a:cxn ang="0">
                  <a:pos x="57" y="76"/>
                </a:cxn>
                <a:cxn ang="0">
                  <a:pos x="58" y="59"/>
                </a:cxn>
                <a:cxn ang="0">
                  <a:pos x="77" y="51"/>
                </a:cxn>
                <a:cxn ang="0">
                  <a:pos x="77" y="22"/>
                </a:cxn>
                <a:cxn ang="0">
                  <a:pos x="90" y="21"/>
                </a:cxn>
                <a:cxn ang="0">
                  <a:pos x="91" y="10"/>
                </a:cxn>
                <a:cxn ang="0">
                  <a:pos x="91" y="0"/>
                </a:cxn>
                <a:cxn ang="0">
                  <a:pos x="176" y="0"/>
                </a:cxn>
                <a:cxn ang="0">
                  <a:pos x="176" y="22"/>
                </a:cxn>
                <a:cxn ang="0">
                  <a:pos x="193" y="23"/>
                </a:cxn>
                <a:cxn ang="0">
                  <a:pos x="193" y="50"/>
                </a:cxn>
                <a:cxn ang="0">
                  <a:pos x="215" y="59"/>
                </a:cxn>
                <a:cxn ang="0">
                  <a:pos x="215" y="74"/>
                </a:cxn>
                <a:cxn ang="0">
                  <a:pos x="257" y="75"/>
                </a:cxn>
                <a:cxn ang="0">
                  <a:pos x="257" y="85"/>
                </a:cxn>
                <a:cxn ang="0">
                  <a:pos x="261" y="88"/>
                </a:cxn>
                <a:cxn ang="0">
                  <a:pos x="308" y="88"/>
                </a:cxn>
                <a:cxn ang="0">
                  <a:pos x="308" y="107"/>
                </a:cxn>
                <a:cxn ang="0">
                  <a:pos x="564" y="106"/>
                </a:cxn>
                <a:cxn ang="0">
                  <a:pos x="604" y="150"/>
                </a:cxn>
                <a:cxn ang="0">
                  <a:pos x="559" y="207"/>
                </a:cxn>
                <a:cxn ang="0">
                  <a:pos x="545" y="186"/>
                </a:cxn>
                <a:cxn ang="0">
                  <a:pos x="531" y="186"/>
                </a:cxn>
                <a:cxn ang="0">
                  <a:pos x="517" y="207"/>
                </a:cxn>
                <a:cxn ang="0">
                  <a:pos x="506" y="186"/>
                </a:cxn>
                <a:cxn ang="0">
                  <a:pos x="501" y="190"/>
                </a:cxn>
                <a:cxn ang="0">
                  <a:pos x="491" y="207"/>
                </a:cxn>
                <a:cxn ang="0">
                  <a:pos x="457" y="210"/>
                </a:cxn>
                <a:cxn ang="0">
                  <a:pos x="455" y="212"/>
                </a:cxn>
                <a:cxn ang="0">
                  <a:pos x="435" y="186"/>
                </a:cxn>
                <a:cxn ang="0">
                  <a:pos x="418" y="186"/>
                </a:cxn>
                <a:cxn ang="0">
                  <a:pos x="399" y="207"/>
                </a:cxn>
                <a:cxn ang="0">
                  <a:pos x="382" y="186"/>
                </a:cxn>
                <a:cxn ang="0">
                  <a:pos x="365" y="186"/>
                </a:cxn>
                <a:cxn ang="0">
                  <a:pos x="341" y="207"/>
                </a:cxn>
                <a:cxn ang="0">
                  <a:pos x="305" y="210"/>
                </a:cxn>
                <a:cxn ang="0">
                  <a:pos x="305" y="235"/>
                </a:cxn>
                <a:cxn ang="0">
                  <a:pos x="256" y="235"/>
                </a:cxn>
                <a:cxn ang="0">
                  <a:pos x="256" y="249"/>
                </a:cxn>
                <a:cxn ang="0">
                  <a:pos x="212" y="249"/>
                </a:cxn>
                <a:cxn ang="0">
                  <a:pos x="212" y="265"/>
                </a:cxn>
                <a:cxn ang="0">
                  <a:pos x="191" y="272"/>
                </a:cxn>
                <a:cxn ang="0">
                  <a:pos x="191" y="305"/>
                </a:cxn>
                <a:cxn ang="0">
                  <a:pos x="174" y="305"/>
                </a:cxn>
                <a:cxn ang="0">
                  <a:pos x="174" y="331"/>
                </a:cxn>
                <a:cxn ang="0">
                  <a:pos x="88" y="331"/>
                </a:cxn>
                <a:cxn ang="0">
                  <a:pos x="88" y="306"/>
                </a:cxn>
                <a:cxn ang="0">
                  <a:pos x="76" y="306"/>
                </a:cxn>
                <a:cxn ang="0">
                  <a:pos x="76" y="278"/>
                </a:cxn>
                <a:cxn ang="0">
                  <a:pos x="72" y="271"/>
                </a:cxn>
                <a:cxn ang="0">
                  <a:pos x="58" y="265"/>
                </a:cxn>
                <a:cxn ang="0">
                  <a:pos x="58" y="249"/>
                </a:cxn>
                <a:cxn ang="0">
                  <a:pos x="0" y="212"/>
                </a:cxn>
              </a:cxnLst>
              <a:rect l="0" t="0" r="r" b="b"/>
              <a:pathLst>
                <a:path w="605" h="332">
                  <a:moveTo>
                    <a:pt x="0" y="212"/>
                  </a:moveTo>
                  <a:lnTo>
                    <a:pt x="0" y="112"/>
                  </a:lnTo>
                  <a:lnTo>
                    <a:pt x="23" y="131"/>
                  </a:lnTo>
                  <a:lnTo>
                    <a:pt x="23" y="189"/>
                  </a:lnTo>
                  <a:lnTo>
                    <a:pt x="59" y="211"/>
                  </a:lnTo>
                  <a:lnTo>
                    <a:pt x="59" y="111"/>
                  </a:lnTo>
                  <a:lnTo>
                    <a:pt x="23" y="132"/>
                  </a:lnTo>
                  <a:lnTo>
                    <a:pt x="0" y="112"/>
                  </a:lnTo>
                  <a:lnTo>
                    <a:pt x="57" y="76"/>
                  </a:lnTo>
                  <a:lnTo>
                    <a:pt x="58" y="59"/>
                  </a:lnTo>
                  <a:lnTo>
                    <a:pt x="77" y="51"/>
                  </a:lnTo>
                  <a:lnTo>
                    <a:pt x="77" y="22"/>
                  </a:lnTo>
                  <a:lnTo>
                    <a:pt x="90" y="21"/>
                  </a:lnTo>
                  <a:lnTo>
                    <a:pt x="91" y="10"/>
                  </a:lnTo>
                  <a:lnTo>
                    <a:pt x="91" y="0"/>
                  </a:lnTo>
                  <a:lnTo>
                    <a:pt x="176" y="0"/>
                  </a:lnTo>
                  <a:lnTo>
                    <a:pt x="176" y="22"/>
                  </a:lnTo>
                  <a:lnTo>
                    <a:pt x="193" y="23"/>
                  </a:lnTo>
                  <a:lnTo>
                    <a:pt x="193" y="50"/>
                  </a:lnTo>
                  <a:lnTo>
                    <a:pt x="215" y="59"/>
                  </a:lnTo>
                  <a:lnTo>
                    <a:pt x="215" y="74"/>
                  </a:lnTo>
                  <a:lnTo>
                    <a:pt x="257" y="75"/>
                  </a:lnTo>
                  <a:lnTo>
                    <a:pt x="257" y="85"/>
                  </a:lnTo>
                  <a:lnTo>
                    <a:pt x="261" y="88"/>
                  </a:lnTo>
                  <a:lnTo>
                    <a:pt x="308" y="88"/>
                  </a:lnTo>
                  <a:lnTo>
                    <a:pt x="308" y="107"/>
                  </a:lnTo>
                  <a:lnTo>
                    <a:pt x="564" y="106"/>
                  </a:lnTo>
                  <a:lnTo>
                    <a:pt x="604" y="150"/>
                  </a:lnTo>
                  <a:lnTo>
                    <a:pt x="559" y="207"/>
                  </a:lnTo>
                  <a:lnTo>
                    <a:pt x="545" y="186"/>
                  </a:lnTo>
                  <a:lnTo>
                    <a:pt x="531" y="186"/>
                  </a:lnTo>
                  <a:lnTo>
                    <a:pt x="517" y="207"/>
                  </a:lnTo>
                  <a:lnTo>
                    <a:pt x="506" y="186"/>
                  </a:lnTo>
                  <a:lnTo>
                    <a:pt x="501" y="190"/>
                  </a:lnTo>
                  <a:lnTo>
                    <a:pt x="491" y="207"/>
                  </a:lnTo>
                  <a:lnTo>
                    <a:pt x="457" y="210"/>
                  </a:lnTo>
                  <a:lnTo>
                    <a:pt x="455" y="212"/>
                  </a:lnTo>
                  <a:lnTo>
                    <a:pt x="435" y="186"/>
                  </a:lnTo>
                  <a:lnTo>
                    <a:pt x="418" y="186"/>
                  </a:lnTo>
                  <a:lnTo>
                    <a:pt x="399" y="207"/>
                  </a:lnTo>
                  <a:lnTo>
                    <a:pt x="382" y="186"/>
                  </a:lnTo>
                  <a:lnTo>
                    <a:pt x="365" y="186"/>
                  </a:lnTo>
                  <a:lnTo>
                    <a:pt x="341" y="207"/>
                  </a:lnTo>
                  <a:lnTo>
                    <a:pt x="305" y="210"/>
                  </a:lnTo>
                  <a:lnTo>
                    <a:pt x="305" y="235"/>
                  </a:lnTo>
                  <a:lnTo>
                    <a:pt x="256" y="235"/>
                  </a:lnTo>
                  <a:lnTo>
                    <a:pt x="256" y="249"/>
                  </a:lnTo>
                  <a:lnTo>
                    <a:pt x="212" y="249"/>
                  </a:lnTo>
                  <a:lnTo>
                    <a:pt x="212" y="265"/>
                  </a:lnTo>
                  <a:lnTo>
                    <a:pt x="191" y="272"/>
                  </a:lnTo>
                  <a:lnTo>
                    <a:pt x="191" y="305"/>
                  </a:lnTo>
                  <a:lnTo>
                    <a:pt x="174" y="305"/>
                  </a:lnTo>
                  <a:lnTo>
                    <a:pt x="174" y="331"/>
                  </a:lnTo>
                  <a:lnTo>
                    <a:pt x="88" y="331"/>
                  </a:lnTo>
                  <a:lnTo>
                    <a:pt x="88" y="306"/>
                  </a:lnTo>
                  <a:lnTo>
                    <a:pt x="76" y="306"/>
                  </a:lnTo>
                  <a:lnTo>
                    <a:pt x="76" y="278"/>
                  </a:lnTo>
                  <a:lnTo>
                    <a:pt x="72" y="271"/>
                  </a:lnTo>
                  <a:lnTo>
                    <a:pt x="58" y="265"/>
                  </a:lnTo>
                  <a:lnTo>
                    <a:pt x="58" y="249"/>
                  </a:lnTo>
                  <a:lnTo>
                    <a:pt x="0" y="212"/>
                  </a:lnTo>
                </a:path>
              </a:pathLst>
            </a:custGeom>
            <a:solidFill>
              <a:srgbClr val="474747"/>
            </a:solidFill>
            <a:ln w="9525" cap="rnd">
              <a:noFill/>
              <a:round/>
              <a:headEnd/>
              <a:tailEnd/>
            </a:ln>
            <a:effectLst/>
          </p:spPr>
          <p:txBody>
            <a:bodyPr/>
            <a:lstStyle/>
            <a:p>
              <a:endParaRPr lang="en-US"/>
            </a:p>
          </p:txBody>
        </p:sp>
        <p:sp>
          <p:nvSpPr>
            <p:cNvPr id="15381" name="Freeform 21"/>
            <p:cNvSpPr>
              <a:spLocks/>
            </p:cNvSpPr>
            <p:nvPr/>
          </p:nvSpPr>
          <p:spPr bwMode="auto">
            <a:xfrm>
              <a:off x="3277" y="1348"/>
              <a:ext cx="67" cy="235"/>
            </a:xfrm>
            <a:custGeom>
              <a:avLst/>
              <a:gdLst/>
              <a:ahLst/>
              <a:cxnLst>
                <a:cxn ang="0">
                  <a:pos x="33" y="234"/>
                </a:cxn>
                <a:cxn ang="0">
                  <a:pos x="0" y="213"/>
                </a:cxn>
                <a:cxn ang="0">
                  <a:pos x="0" y="0"/>
                </a:cxn>
                <a:cxn ang="0">
                  <a:pos x="2" y="1"/>
                </a:cxn>
                <a:cxn ang="0">
                  <a:pos x="2" y="210"/>
                </a:cxn>
                <a:cxn ang="0">
                  <a:pos x="33" y="230"/>
                </a:cxn>
                <a:cxn ang="0">
                  <a:pos x="64" y="211"/>
                </a:cxn>
                <a:cxn ang="0">
                  <a:pos x="66" y="214"/>
                </a:cxn>
                <a:cxn ang="0">
                  <a:pos x="33" y="234"/>
                </a:cxn>
              </a:cxnLst>
              <a:rect l="0" t="0" r="r" b="b"/>
              <a:pathLst>
                <a:path w="67" h="235">
                  <a:moveTo>
                    <a:pt x="33" y="234"/>
                  </a:moveTo>
                  <a:lnTo>
                    <a:pt x="0" y="213"/>
                  </a:lnTo>
                  <a:lnTo>
                    <a:pt x="0" y="0"/>
                  </a:lnTo>
                  <a:lnTo>
                    <a:pt x="2" y="1"/>
                  </a:lnTo>
                  <a:lnTo>
                    <a:pt x="2" y="210"/>
                  </a:lnTo>
                  <a:lnTo>
                    <a:pt x="33" y="230"/>
                  </a:lnTo>
                  <a:lnTo>
                    <a:pt x="64" y="211"/>
                  </a:lnTo>
                  <a:lnTo>
                    <a:pt x="66" y="214"/>
                  </a:lnTo>
                  <a:lnTo>
                    <a:pt x="33" y="234"/>
                  </a:lnTo>
                </a:path>
              </a:pathLst>
            </a:custGeom>
            <a:solidFill>
              <a:srgbClr val="CECECE"/>
            </a:solidFill>
            <a:ln w="9525" cap="rnd">
              <a:noFill/>
              <a:round/>
              <a:headEnd/>
              <a:tailEnd/>
            </a:ln>
            <a:effectLst/>
          </p:spPr>
          <p:txBody>
            <a:bodyPr/>
            <a:lstStyle/>
            <a:p>
              <a:endParaRPr lang="en-US"/>
            </a:p>
          </p:txBody>
        </p:sp>
        <p:sp>
          <p:nvSpPr>
            <p:cNvPr id="15382" name="Freeform 22"/>
            <p:cNvSpPr>
              <a:spLocks/>
            </p:cNvSpPr>
            <p:nvPr/>
          </p:nvSpPr>
          <p:spPr bwMode="auto">
            <a:xfrm>
              <a:off x="3277" y="1330"/>
              <a:ext cx="66" cy="233"/>
            </a:xfrm>
            <a:custGeom>
              <a:avLst/>
              <a:gdLst/>
              <a:ahLst/>
              <a:cxnLst>
                <a:cxn ang="0">
                  <a:pos x="31" y="0"/>
                </a:cxn>
                <a:cxn ang="0">
                  <a:pos x="65" y="20"/>
                </a:cxn>
                <a:cxn ang="0">
                  <a:pos x="65" y="232"/>
                </a:cxn>
                <a:cxn ang="0">
                  <a:pos x="62" y="230"/>
                </a:cxn>
                <a:cxn ang="0">
                  <a:pos x="62" y="22"/>
                </a:cxn>
                <a:cxn ang="0">
                  <a:pos x="31" y="3"/>
                </a:cxn>
                <a:cxn ang="0">
                  <a:pos x="1" y="21"/>
                </a:cxn>
                <a:cxn ang="0">
                  <a:pos x="0" y="18"/>
                </a:cxn>
                <a:cxn ang="0">
                  <a:pos x="31" y="0"/>
                </a:cxn>
              </a:cxnLst>
              <a:rect l="0" t="0" r="r" b="b"/>
              <a:pathLst>
                <a:path w="66" h="233">
                  <a:moveTo>
                    <a:pt x="31" y="0"/>
                  </a:moveTo>
                  <a:lnTo>
                    <a:pt x="65" y="20"/>
                  </a:lnTo>
                  <a:lnTo>
                    <a:pt x="65" y="232"/>
                  </a:lnTo>
                  <a:lnTo>
                    <a:pt x="62" y="230"/>
                  </a:lnTo>
                  <a:lnTo>
                    <a:pt x="62" y="22"/>
                  </a:lnTo>
                  <a:lnTo>
                    <a:pt x="31" y="3"/>
                  </a:lnTo>
                  <a:lnTo>
                    <a:pt x="1" y="21"/>
                  </a:lnTo>
                  <a:lnTo>
                    <a:pt x="0" y="18"/>
                  </a:lnTo>
                  <a:lnTo>
                    <a:pt x="31" y="0"/>
                  </a:lnTo>
                </a:path>
              </a:pathLst>
            </a:custGeom>
            <a:solidFill>
              <a:srgbClr val="CECECE"/>
            </a:solidFill>
            <a:ln w="9525" cap="rnd">
              <a:noFill/>
              <a:round/>
              <a:headEnd/>
              <a:tailEnd/>
            </a:ln>
            <a:effectLst/>
          </p:spPr>
          <p:txBody>
            <a:bodyPr/>
            <a:lstStyle/>
            <a:p>
              <a:endParaRPr lang="en-US"/>
            </a:p>
          </p:txBody>
        </p:sp>
        <p:sp>
          <p:nvSpPr>
            <p:cNvPr id="15383" name="Rectangle 23"/>
            <p:cNvSpPr>
              <a:spLocks noChangeArrowheads="1"/>
            </p:cNvSpPr>
            <p:nvPr/>
          </p:nvSpPr>
          <p:spPr bwMode="auto">
            <a:xfrm>
              <a:off x="3266" y="1321"/>
              <a:ext cx="16" cy="280"/>
            </a:xfrm>
            <a:prstGeom prst="rect">
              <a:avLst/>
            </a:prstGeom>
            <a:solidFill>
              <a:srgbClr val="CECECE"/>
            </a:solidFill>
            <a:ln w="9525">
              <a:noFill/>
              <a:miter lim="800000"/>
              <a:headEnd/>
              <a:tailEnd/>
            </a:ln>
            <a:effectLst/>
          </p:spPr>
          <p:txBody>
            <a:bodyPr wrap="none" anchor="ctr"/>
            <a:lstStyle/>
            <a:p>
              <a:endParaRPr lang="en-US"/>
            </a:p>
          </p:txBody>
        </p:sp>
        <p:sp>
          <p:nvSpPr>
            <p:cNvPr id="15384" name="Rectangle 24"/>
            <p:cNvSpPr>
              <a:spLocks noChangeArrowheads="1"/>
            </p:cNvSpPr>
            <p:nvPr/>
          </p:nvSpPr>
          <p:spPr bwMode="auto">
            <a:xfrm>
              <a:off x="3253" y="1356"/>
              <a:ext cx="16" cy="217"/>
            </a:xfrm>
            <a:prstGeom prst="rect">
              <a:avLst/>
            </a:prstGeom>
            <a:solidFill>
              <a:srgbClr val="CECECE"/>
            </a:solidFill>
            <a:ln w="9525">
              <a:noFill/>
              <a:miter lim="800000"/>
              <a:headEnd/>
              <a:tailEnd/>
            </a:ln>
            <a:effectLst/>
          </p:spPr>
          <p:txBody>
            <a:bodyPr wrap="none" anchor="ctr"/>
            <a:lstStyle/>
            <a:p>
              <a:endParaRPr lang="en-US"/>
            </a:p>
          </p:txBody>
        </p:sp>
        <p:sp>
          <p:nvSpPr>
            <p:cNvPr id="15385" name="Freeform 25"/>
            <p:cNvSpPr>
              <a:spLocks/>
            </p:cNvSpPr>
            <p:nvPr/>
          </p:nvSpPr>
          <p:spPr bwMode="auto">
            <a:xfrm>
              <a:off x="3440" y="1468"/>
              <a:ext cx="330" cy="17"/>
            </a:xfrm>
            <a:custGeom>
              <a:avLst/>
              <a:gdLst/>
              <a:ahLst/>
              <a:cxnLst>
                <a:cxn ang="0">
                  <a:pos x="0" y="0"/>
                </a:cxn>
                <a:cxn ang="0">
                  <a:pos x="329" y="0"/>
                </a:cxn>
                <a:cxn ang="0">
                  <a:pos x="324" y="16"/>
                </a:cxn>
                <a:cxn ang="0">
                  <a:pos x="9" y="16"/>
                </a:cxn>
                <a:cxn ang="0">
                  <a:pos x="0" y="0"/>
                </a:cxn>
              </a:cxnLst>
              <a:rect l="0" t="0" r="r" b="b"/>
              <a:pathLst>
                <a:path w="330" h="17">
                  <a:moveTo>
                    <a:pt x="0" y="0"/>
                  </a:moveTo>
                  <a:lnTo>
                    <a:pt x="329" y="0"/>
                  </a:lnTo>
                  <a:lnTo>
                    <a:pt x="324" y="16"/>
                  </a:lnTo>
                  <a:lnTo>
                    <a:pt x="9" y="16"/>
                  </a:lnTo>
                  <a:lnTo>
                    <a:pt x="0" y="0"/>
                  </a:lnTo>
                </a:path>
              </a:pathLst>
            </a:custGeom>
            <a:solidFill>
              <a:srgbClr val="CECECE"/>
            </a:solidFill>
            <a:ln w="9525" cap="rnd">
              <a:noFill/>
              <a:round/>
              <a:headEnd/>
              <a:tailEnd/>
            </a:ln>
            <a:effectLst/>
          </p:spPr>
          <p:txBody>
            <a:bodyPr/>
            <a:lstStyle/>
            <a:p>
              <a:endParaRPr lang="en-US"/>
            </a:p>
          </p:txBody>
        </p:sp>
        <p:sp>
          <p:nvSpPr>
            <p:cNvPr id="15386" name="Freeform 26"/>
            <p:cNvSpPr>
              <a:spLocks/>
            </p:cNvSpPr>
            <p:nvPr/>
          </p:nvSpPr>
          <p:spPr bwMode="auto">
            <a:xfrm>
              <a:off x="3448" y="1428"/>
              <a:ext cx="322" cy="17"/>
            </a:xfrm>
            <a:custGeom>
              <a:avLst/>
              <a:gdLst/>
              <a:ahLst/>
              <a:cxnLst>
                <a:cxn ang="0">
                  <a:pos x="0" y="0"/>
                </a:cxn>
                <a:cxn ang="0">
                  <a:pos x="315" y="0"/>
                </a:cxn>
                <a:cxn ang="0">
                  <a:pos x="321" y="16"/>
                </a:cxn>
                <a:cxn ang="0">
                  <a:pos x="25" y="16"/>
                </a:cxn>
                <a:cxn ang="0">
                  <a:pos x="0" y="0"/>
                </a:cxn>
              </a:cxnLst>
              <a:rect l="0" t="0" r="r" b="b"/>
              <a:pathLst>
                <a:path w="322" h="17">
                  <a:moveTo>
                    <a:pt x="0" y="0"/>
                  </a:moveTo>
                  <a:lnTo>
                    <a:pt x="315" y="0"/>
                  </a:lnTo>
                  <a:lnTo>
                    <a:pt x="321" y="16"/>
                  </a:lnTo>
                  <a:lnTo>
                    <a:pt x="25" y="16"/>
                  </a:lnTo>
                  <a:lnTo>
                    <a:pt x="0" y="0"/>
                  </a:lnTo>
                </a:path>
              </a:pathLst>
            </a:custGeom>
            <a:solidFill>
              <a:srgbClr val="CECECE"/>
            </a:solidFill>
            <a:ln w="9525" cap="rnd">
              <a:noFill/>
              <a:round/>
              <a:headEnd/>
              <a:tailEnd/>
            </a:ln>
            <a:effectLst/>
          </p:spPr>
          <p:txBody>
            <a:bodyPr/>
            <a:lstStyle/>
            <a:p>
              <a:endParaRPr lang="en-US"/>
            </a:p>
          </p:txBody>
        </p:sp>
        <p:grpSp>
          <p:nvGrpSpPr>
            <p:cNvPr id="5" name="Group 32"/>
            <p:cNvGrpSpPr>
              <a:grpSpLocks/>
            </p:cNvGrpSpPr>
            <p:nvPr/>
          </p:nvGrpSpPr>
          <p:grpSpPr bwMode="auto">
            <a:xfrm>
              <a:off x="3356" y="1320"/>
              <a:ext cx="428" cy="282"/>
              <a:chOff x="3356" y="1320"/>
              <a:chExt cx="428" cy="282"/>
            </a:xfrm>
          </p:grpSpPr>
          <p:sp>
            <p:nvSpPr>
              <p:cNvPr id="15387" name="Rectangle 27"/>
              <p:cNvSpPr>
                <a:spLocks noChangeArrowheads="1"/>
              </p:cNvSpPr>
              <p:nvPr/>
            </p:nvSpPr>
            <p:spPr bwMode="auto">
              <a:xfrm>
                <a:off x="3356" y="1320"/>
                <a:ext cx="16" cy="282"/>
              </a:xfrm>
              <a:prstGeom prst="rect">
                <a:avLst/>
              </a:prstGeom>
              <a:solidFill>
                <a:srgbClr val="CECECE"/>
              </a:solidFill>
              <a:ln w="9525">
                <a:noFill/>
                <a:miter lim="800000"/>
                <a:headEnd/>
                <a:tailEnd/>
              </a:ln>
              <a:effectLst/>
            </p:spPr>
            <p:txBody>
              <a:bodyPr wrap="none" anchor="ctr"/>
              <a:lstStyle/>
              <a:p>
                <a:endParaRPr lang="en-US"/>
              </a:p>
            </p:txBody>
          </p:sp>
          <p:sp>
            <p:nvSpPr>
              <p:cNvPr id="15388" name="Rectangle 28"/>
              <p:cNvSpPr>
                <a:spLocks noChangeArrowheads="1"/>
              </p:cNvSpPr>
              <p:nvPr/>
            </p:nvSpPr>
            <p:spPr bwMode="auto">
              <a:xfrm>
                <a:off x="3397" y="1372"/>
                <a:ext cx="16" cy="170"/>
              </a:xfrm>
              <a:prstGeom prst="rect">
                <a:avLst/>
              </a:prstGeom>
              <a:solidFill>
                <a:srgbClr val="CECECE"/>
              </a:solidFill>
              <a:ln w="9525">
                <a:noFill/>
                <a:miter lim="800000"/>
                <a:headEnd/>
                <a:tailEnd/>
              </a:ln>
              <a:effectLst/>
            </p:spPr>
            <p:txBody>
              <a:bodyPr wrap="none" anchor="ctr"/>
              <a:lstStyle/>
              <a:p>
                <a:endParaRPr lang="en-US"/>
              </a:p>
            </p:txBody>
          </p:sp>
          <p:sp>
            <p:nvSpPr>
              <p:cNvPr id="15389" name="Freeform 29"/>
              <p:cNvSpPr>
                <a:spLocks/>
              </p:cNvSpPr>
              <p:nvPr/>
            </p:nvSpPr>
            <p:spPr bwMode="auto">
              <a:xfrm>
                <a:off x="3449" y="1429"/>
                <a:ext cx="335" cy="20"/>
              </a:xfrm>
              <a:custGeom>
                <a:avLst/>
                <a:gdLst/>
                <a:ahLst/>
                <a:cxnLst>
                  <a:cxn ang="0">
                    <a:pos x="0" y="0"/>
                  </a:cxn>
                  <a:cxn ang="0">
                    <a:pos x="21" y="4"/>
                  </a:cxn>
                  <a:cxn ang="0">
                    <a:pos x="40" y="12"/>
                  </a:cxn>
                  <a:cxn ang="0">
                    <a:pos x="327" y="12"/>
                  </a:cxn>
                  <a:cxn ang="0">
                    <a:pos x="334" y="18"/>
                  </a:cxn>
                  <a:cxn ang="0">
                    <a:pos x="34" y="19"/>
                  </a:cxn>
                  <a:cxn ang="0">
                    <a:pos x="0" y="0"/>
                  </a:cxn>
                </a:cxnLst>
                <a:rect l="0" t="0" r="r" b="b"/>
                <a:pathLst>
                  <a:path w="335" h="20">
                    <a:moveTo>
                      <a:pt x="0" y="0"/>
                    </a:moveTo>
                    <a:lnTo>
                      <a:pt x="21" y="4"/>
                    </a:lnTo>
                    <a:lnTo>
                      <a:pt x="40" y="12"/>
                    </a:lnTo>
                    <a:lnTo>
                      <a:pt x="327" y="12"/>
                    </a:lnTo>
                    <a:lnTo>
                      <a:pt x="334" y="18"/>
                    </a:lnTo>
                    <a:lnTo>
                      <a:pt x="34" y="19"/>
                    </a:lnTo>
                    <a:lnTo>
                      <a:pt x="0" y="0"/>
                    </a:lnTo>
                  </a:path>
                </a:pathLst>
              </a:custGeom>
              <a:solidFill>
                <a:srgbClr val="CECECE"/>
              </a:solidFill>
              <a:ln w="9525" cap="rnd">
                <a:noFill/>
                <a:round/>
                <a:headEnd/>
                <a:tailEnd/>
              </a:ln>
              <a:effectLst/>
            </p:spPr>
            <p:txBody>
              <a:bodyPr/>
              <a:lstStyle/>
              <a:p>
                <a:endParaRPr lang="en-US"/>
              </a:p>
            </p:txBody>
          </p:sp>
          <p:sp>
            <p:nvSpPr>
              <p:cNvPr id="15390" name="Freeform 30"/>
              <p:cNvSpPr>
                <a:spLocks/>
              </p:cNvSpPr>
              <p:nvPr/>
            </p:nvSpPr>
            <p:spPr bwMode="auto">
              <a:xfrm>
                <a:off x="3436" y="1383"/>
                <a:ext cx="49" cy="149"/>
              </a:xfrm>
              <a:custGeom>
                <a:avLst/>
                <a:gdLst/>
                <a:ahLst/>
                <a:cxnLst>
                  <a:cxn ang="0">
                    <a:pos x="48" y="123"/>
                  </a:cxn>
                  <a:cxn ang="0">
                    <a:pos x="37" y="133"/>
                  </a:cxn>
                  <a:cxn ang="0">
                    <a:pos x="5" y="133"/>
                  </a:cxn>
                  <a:cxn ang="0">
                    <a:pos x="5" y="148"/>
                  </a:cxn>
                  <a:cxn ang="0">
                    <a:pos x="0" y="148"/>
                  </a:cxn>
                  <a:cxn ang="0">
                    <a:pos x="0" y="0"/>
                  </a:cxn>
                  <a:cxn ang="0">
                    <a:pos x="5" y="2"/>
                  </a:cxn>
                  <a:cxn ang="0">
                    <a:pos x="5" y="83"/>
                  </a:cxn>
                  <a:cxn ang="0">
                    <a:pos x="15" y="90"/>
                  </a:cxn>
                  <a:cxn ang="0">
                    <a:pos x="15" y="119"/>
                  </a:cxn>
                  <a:cxn ang="0">
                    <a:pos x="48" y="123"/>
                  </a:cxn>
                </a:cxnLst>
                <a:rect l="0" t="0" r="r" b="b"/>
                <a:pathLst>
                  <a:path w="49" h="149">
                    <a:moveTo>
                      <a:pt x="48" y="123"/>
                    </a:moveTo>
                    <a:lnTo>
                      <a:pt x="37" y="133"/>
                    </a:lnTo>
                    <a:lnTo>
                      <a:pt x="5" y="133"/>
                    </a:lnTo>
                    <a:lnTo>
                      <a:pt x="5" y="148"/>
                    </a:lnTo>
                    <a:lnTo>
                      <a:pt x="0" y="148"/>
                    </a:lnTo>
                    <a:lnTo>
                      <a:pt x="0" y="0"/>
                    </a:lnTo>
                    <a:lnTo>
                      <a:pt x="5" y="2"/>
                    </a:lnTo>
                    <a:lnTo>
                      <a:pt x="5" y="83"/>
                    </a:lnTo>
                    <a:lnTo>
                      <a:pt x="15" y="90"/>
                    </a:lnTo>
                    <a:lnTo>
                      <a:pt x="15" y="119"/>
                    </a:lnTo>
                    <a:lnTo>
                      <a:pt x="48" y="123"/>
                    </a:lnTo>
                  </a:path>
                </a:pathLst>
              </a:custGeom>
              <a:solidFill>
                <a:srgbClr val="CECECE"/>
              </a:solidFill>
              <a:ln w="9525" cap="rnd">
                <a:noFill/>
                <a:round/>
                <a:headEnd/>
                <a:tailEnd/>
              </a:ln>
              <a:effectLst/>
            </p:spPr>
            <p:txBody>
              <a:bodyPr/>
              <a:lstStyle/>
              <a:p>
                <a:endParaRPr lang="en-US"/>
              </a:p>
            </p:txBody>
          </p:sp>
          <p:sp>
            <p:nvSpPr>
              <p:cNvPr id="15391" name="Freeform 31"/>
              <p:cNvSpPr>
                <a:spLocks/>
              </p:cNvSpPr>
              <p:nvPr/>
            </p:nvSpPr>
            <p:spPr bwMode="auto">
              <a:xfrm>
                <a:off x="3372" y="1348"/>
                <a:ext cx="17" cy="222"/>
              </a:xfrm>
              <a:custGeom>
                <a:avLst/>
                <a:gdLst/>
                <a:ahLst/>
                <a:cxnLst>
                  <a:cxn ang="0">
                    <a:pos x="0" y="221"/>
                  </a:cxn>
                  <a:cxn ang="0">
                    <a:pos x="0" y="0"/>
                  </a:cxn>
                  <a:cxn ang="0">
                    <a:pos x="16" y="1"/>
                  </a:cxn>
                  <a:cxn ang="0">
                    <a:pos x="16" y="219"/>
                  </a:cxn>
                  <a:cxn ang="0">
                    <a:pos x="0" y="221"/>
                  </a:cxn>
                </a:cxnLst>
                <a:rect l="0" t="0" r="r" b="b"/>
                <a:pathLst>
                  <a:path w="17" h="222">
                    <a:moveTo>
                      <a:pt x="0" y="221"/>
                    </a:moveTo>
                    <a:lnTo>
                      <a:pt x="0" y="0"/>
                    </a:lnTo>
                    <a:lnTo>
                      <a:pt x="16" y="1"/>
                    </a:lnTo>
                    <a:lnTo>
                      <a:pt x="16" y="219"/>
                    </a:lnTo>
                    <a:lnTo>
                      <a:pt x="0" y="221"/>
                    </a:lnTo>
                  </a:path>
                </a:pathLst>
              </a:custGeom>
              <a:solidFill>
                <a:srgbClr val="CECECE"/>
              </a:solidFill>
              <a:ln w="9525" cap="rnd">
                <a:noFill/>
                <a:round/>
                <a:headEnd/>
                <a:tailEnd/>
              </a:ln>
              <a:effectLst/>
            </p:spPr>
            <p:txBody>
              <a:bodyPr/>
              <a:lstStyle/>
              <a:p>
                <a:endParaRPr lang="en-US"/>
              </a:p>
            </p:txBody>
          </p:sp>
        </p:grpSp>
      </p:grpSp>
      <p:sp>
        <p:nvSpPr>
          <p:cNvPr id="15394" name="Rectangle 34"/>
          <p:cNvSpPr>
            <a:spLocks noChangeArrowheads="1"/>
          </p:cNvSpPr>
          <p:nvPr/>
        </p:nvSpPr>
        <p:spPr bwMode="auto">
          <a:xfrm>
            <a:off x="4643105" y="1681163"/>
            <a:ext cx="1710405" cy="36356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2000" b="1" dirty="0">
                <a:solidFill>
                  <a:schemeClr val="tx2"/>
                </a:solidFill>
                <a:effectLst>
                  <a:outerShdw blurRad="38100" dist="38100" dir="2700000" algn="tl">
                    <a:srgbClr val="C0C0C0"/>
                  </a:outerShdw>
                </a:effectLst>
                <a:latin typeface="Arial" pitchFamily="34" charset="0"/>
              </a:rPr>
              <a:t>A's </a:t>
            </a:r>
            <a:r>
              <a:rPr lang="en-US" sz="1800" b="1" dirty="0">
                <a:effectLst>
                  <a:outerShdw blurRad="38100" dist="38100" dir="2700000" algn="tl">
                    <a:srgbClr val="C0C0C0"/>
                  </a:outerShdw>
                </a:effectLst>
                <a:latin typeface="Calibri" pitchFamily="34" charset="0"/>
                <a:cs typeface="Calibri" pitchFamily="34" charset="0"/>
              </a:rPr>
              <a:t>public</a:t>
            </a:r>
            <a:r>
              <a:rPr lang="en-US" sz="2000" b="1" dirty="0">
                <a:solidFill>
                  <a:schemeClr val="tx2"/>
                </a:solidFill>
                <a:effectLst>
                  <a:outerShdw blurRad="38100" dist="38100" dir="2700000" algn="tl">
                    <a:srgbClr val="C0C0C0"/>
                  </a:outerShdw>
                </a:effectLst>
                <a:latin typeface="Arial" pitchFamily="34" charset="0"/>
              </a:rPr>
              <a:t> key</a:t>
            </a:r>
          </a:p>
        </p:txBody>
      </p:sp>
      <p:sp>
        <p:nvSpPr>
          <p:cNvPr id="15395" name="Rectangle 35"/>
          <p:cNvSpPr>
            <a:spLocks noChangeArrowheads="1"/>
          </p:cNvSpPr>
          <p:nvPr/>
        </p:nvSpPr>
        <p:spPr bwMode="auto">
          <a:xfrm>
            <a:off x="2462262" y="1681163"/>
            <a:ext cx="1789016" cy="36356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2000" b="1" dirty="0">
                <a:solidFill>
                  <a:schemeClr val="tx2"/>
                </a:solidFill>
                <a:effectLst>
                  <a:outerShdw blurRad="38100" dist="38100" dir="2700000" algn="tl">
                    <a:srgbClr val="C0C0C0"/>
                  </a:outerShdw>
                </a:effectLst>
                <a:latin typeface="Arial" pitchFamily="34" charset="0"/>
              </a:rPr>
              <a:t>A’s </a:t>
            </a:r>
            <a:r>
              <a:rPr lang="en-US" sz="1800" b="1" dirty="0">
                <a:effectLst>
                  <a:outerShdw blurRad="38100" dist="38100" dir="2700000" algn="tl">
                    <a:srgbClr val="C0C0C0"/>
                  </a:outerShdw>
                </a:effectLst>
                <a:latin typeface="Calibri" pitchFamily="34" charset="0"/>
                <a:cs typeface="Calibri" pitchFamily="34" charset="0"/>
              </a:rPr>
              <a:t>private</a:t>
            </a:r>
            <a:r>
              <a:rPr lang="en-US" sz="2000" b="1" dirty="0">
                <a:solidFill>
                  <a:schemeClr val="tx2"/>
                </a:solidFill>
                <a:effectLst>
                  <a:outerShdw blurRad="38100" dist="38100" dir="2700000" algn="tl">
                    <a:srgbClr val="C0C0C0"/>
                  </a:outerShdw>
                </a:effectLst>
                <a:latin typeface="Arial" pitchFamily="34" charset="0"/>
              </a:rPr>
              <a:t> key</a:t>
            </a:r>
          </a:p>
        </p:txBody>
      </p:sp>
      <p:sp>
        <p:nvSpPr>
          <p:cNvPr id="15396" name="Oval 36"/>
          <p:cNvSpPr>
            <a:spLocks noChangeArrowheads="1"/>
          </p:cNvSpPr>
          <p:nvPr/>
        </p:nvSpPr>
        <p:spPr bwMode="auto">
          <a:xfrm>
            <a:off x="7948613" y="2565400"/>
            <a:ext cx="225425" cy="360363"/>
          </a:xfrm>
          <a:prstGeom prst="ellipse">
            <a:avLst/>
          </a:prstGeom>
          <a:solidFill>
            <a:srgbClr val="A2C1FE"/>
          </a:solidFill>
          <a:ln w="12700">
            <a:solidFill>
              <a:srgbClr val="A2C1FE"/>
            </a:solidFill>
            <a:round/>
            <a:headEnd/>
            <a:tailEnd/>
          </a:ln>
          <a:effectLst>
            <a:outerShdw dist="35921" dir="2700000" algn="ctr" rotWithShape="0">
              <a:schemeClr val="bg2"/>
            </a:outerShdw>
          </a:effectLst>
        </p:spPr>
        <p:txBody>
          <a:bodyPr wrap="none" anchor="ctr"/>
          <a:lstStyle/>
          <a:p>
            <a:endParaRPr lang="en-US"/>
          </a:p>
        </p:txBody>
      </p:sp>
      <p:sp>
        <p:nvSpPr>
          <p:cNvPr id="15397" name="Oval 37"/>
          <p:cNvSpPr>
            <a:spLocks noChangeArrowheads="1"/>
          </p:cNvSpPr>
          <p:nvPr/>
        </p:nvSpPr>
        <p:spPr bwMode="auto">
          <a:xfrm>
            <a:off x="941388" y="2517775"/>
            <a:ext cx="236537" cy="415925"/>
          </a:xfrm>
          <a:prstGeom prst="ellipse">
            <a:avLst/>
          </a:prstGeom>
          <a:solidFill>
            <a:srgbClr val="FCD1C1"/>
          </a:solidFill>
          <a:ln w="12700">
            <a:solidFill>
              <a:srgbClr val="FCD1C1"/>
            </a:solidFill>
            <a:round/>
            <a:headEnd/>
            <a:tailEnd/>
          </a:ln>
          <a:effectLst>
            <a:outerShdw dist="35921" dir="2700000" algn="ctr" rotWithShape="0">
              <a:schemeClr val="bg2"/>
            </a:outerShdw>
          </a:effectLst>
        </p:spPr>
        <p:txBody>
          <a:bodyPr wrap="none" anchor="ctr"/>
          <a:lstStyle/>
          <a:p>
            <a:endParaRPr lang="en-US"/>
          </a:p>
        </p:txBody>
      </p:sp>
      <p:sp>
        <p:nvSpPr>
          <p:cNvPr id="15398" name="Oval 38"/>
          <p:cNvSpPr>
            <a:spLocks noChangeArrowheads="1"/>
          </p:cNvSpPr>
          <p:nvPr/>
        </p:nvSpPr>
        <p:spPr bwMode="auto">
          <a:xfrm>
            <a:off x="941388" y="2208213"/>
            <a:ext cx="188912" cy="284162"/>
          </a:xfrm>
          <a:prstGeom prst="ellipse">
            <a:avLst/>
          </a:prstGeom>
          <a:solidFill>
            <a:srgbClr val="FCD1C1"/>
          </a:solidFill>
          <a:ln w="12700">
            <a:solidFill>
              <a:srgbClr val="FCD1C1"/>
            </a:solidFill>
            <a:round/>
            <a:headEnd/>
            <a:tailEnd/>
          </a:ln>
          <a:effectLst>
            <a:outerShdw dist="35921" dir="2700000" algn="ctr" rotWithShape="0">
              <a:schemeClr val="bg2"/>
            </a:outerShdw>
          </a:effectLst>
        </p:spPr>
        <p:txBody>
          <a:bodyPr wrap="none" anchor="ctr"/>
          <a:lstStyle/>
          <a:p>
            <a:endParaRPr lang="en-US"/>
          </a:p>
        </p:txBody>
      </p:sp>
      <p:sp>
        <p:nvSpPr>
          <p:cNvPr id="15399" name="Freeform 39"/>
          <p:cNvSpPr>
            <a:spLocks/>
          </p:cNvSpPr>
          <p:nvPr/>
        </p:nvSpPr>
        <p:spPr bwMode="auto">
          <a:xfrm>
            <a:off x="925513" y="2225675"/>
            <a:ext cx="206375" cy="268288"/>
          </a:xfrm>
          <a:custGeom>
            <a:avLst/>
            <a:gdLst/>
            <a:ahLst/>
            <a:cxnLst>
              <a:cxn ang="0">
                <a:pos x="10" y="66"/>
              </a:cxn>
              <a:cxn ang="0">
                <a:pos x="0" y="81"/>
              </a:cxn>
              <a:cxn ang="0">
                <a:pos x="10" y="106"/>
              </a:cxn>
              <a:cxn ang="0">
                <a:pos x="30" y="106"/>
              </a:cxn>
              <a:cxn ang="0">
                <a:pos x="34" y="132"/>
              </a:cxn>
              <a:cxn ang="0">
                <a:pos x="59" y="163"/>
              </a:cxn>
              <a:cxn ang="0">
                <a:pos x="98" y="168"/>
              </a:cxn>
              <a:cxn ang="0">
                <a:pos x="113" y="147"/>
              </a:cxn>
              <a:cxn ang="0">
                <a:pos x="129" y="86"/>
              </a:cxn>
              <a:cxn ang="0">
                <a:pos x="118" y="71"/>
              </a:cxn>
              <a:cxn ang="0">
                <a:pos x="124" y="45"/>
              </a:cxn>
              <a:cxn ang="0">
                <a:pos x="113" y="4"/>
              </a:cxn>
              <a:cxn ang="0">
                <a:pos x="89" y="0"/>
              </a:cxn>
              <a:cxn ang="0">
                <a:pos x="59" y="30"/>
              </a:cxn>
              <a:cxn ang="0">
                <a:pos x="39" y="30"/>
              </a:cxn>
              <a:cxn ang="0">
                <a:pos x="34" y="76"/>
              </a:cxn>
              <a:cxn ang="0">
                <a:pos x="10" y="66"/>
              </a:cxn>
            </a:cxnLst>
            <a:rect l="0" t="0" r="r" b="b"/>
            <a:pathLst>
              <a:path w="130" h="169">
                <a:moveTo>
                  <a:pt x="10" y="66"/>
                </a:moveTo>
                <a:lnTo>
                  <a:pt x="0" y="81"/>
                </a:lnTo>
                <a:lnTo>
                  <a:pt x="10" y="106"/>
                </a:lnTo>
                <a:lnTo>
                  <a:pt x="30" y="106"/>
                </a:lnTo>
                <a:lnTo>
                  <a:pt x="34" y="132"/>
                </a:lnTo>
                <a:lnTo>
                  <a:pt x="59" y="163"/>
                </a:lnTo>
                <a:lnTo>
                  <a:pt x="98" y="168"/>
                </a:lnTo>
                <a:lnTo>
                  <a:pt x="113" y="147"/>
                </a:lnTo>
                <a:lnTo>
                  <a:pt x="129" y="86"/>
                </a:lnTo>
                <a:lnTo>
                  <a:pt x="118" y="71"/>
                </a:lnTo>
                <a:lnTo>
                  <a:pt x="124" y="45"/>
                </a:lnTo>
                <a:lnTo>
                  <a:pt x="113" y="4"/>
                </a:lnTo>
                <a:lnTo>
                  <a:pt x="89" y="0"/>
                </a:lnTo>
                <a:lnTo>
                  <a:pt x="59" y="30"/>
                </a:lnTo>
                <a:lnTo>
                  <a:pt x="39" y="30"/>
                </a:lnTo>
                <a:lnTo>
                  <a:pt x="34" y="76"/>
                </a:lnTo>
                <a:lnTo>
                  <a:pt x="10" y="66"/>
                </a:lnTo>
              </a:path>
            </a:pathLst>
          </a:custGeom>
          <a:noFill/>
          <a:ln w="12700" cap="rnd" cmpd="sng">
            <a:solidFill>
              <a:srgbClr val="000000"/>
            </a:solidFill>
            <a:prstDash val="solid"/>
            <a:round/>
            <a:headEnd/>
            <a:tailEnd/>
          </a:ln>
          <a:effectLst/>
        </p:spPr>
        <p:txBody>
          <a:bodyPr/>
          <a:lstStyle/>
          <a:p>
            <a:endParaRPr lang="en-US"/>
          </a:p>
        </p:txBody>
      </p:sp>
      <p:sp>
        <p:nvSpPr>
          <p:cNvPr id="15400" name="Freeform 40"/>
          <p:cNvSpPr>
            <a:spLocks/>
          </p:cNvSpPr>
          <p:nvPr/>
        </p:nvSpPr>
        <p:spPr bwMode="auto">
          <a:xfrm>
            <a:off x="849313" y="2159000"/>
            <a:ext cx="365125" cy="328613"/>
          </a:xfrm>
          <a:custGeom>
            <a:avLst/>
            <a:gdLst/>
            <a:ahLst/>
            <a:cxnLst>
              <a:cxn ang="0">
                <a:pos x="160" y="191"/>
              </a:cxn>
              <a:cxn ang="0">
                <a:pos x="189" y="201"/>
              </a:cxn>
              <a:cxn ang="0">
                <a:pos x="214" y="191"/>
              </a:cxn>
              <a:cxn ang="0">
                <a:pos x="229" y="164"/>
              </a:cxn>
              <a:cxn ang="0">
                <a:pos x="209" y="144"/>
              </a:cxn>
              <a:cxn ang="0">
                <a:pos x="189" y="82"/>
              </a:cxn>
              <a:cxn ang="0">
                <a:pos x="195" y="41"/>
              </a:cxn>
              <a:cxn ang="0">
                <a:pos x="165" y="10"/>
              </a:cxn>
              <a:cxn ang="0">
                <a:pos x="151" y="20"/>
              </a:cxn>
              <a:cxn ang="0">
                <a:pos x="97" y="0"/>
              </a:cxn>
              <a:cxn ang="0">
                <a:pos x="63" y="20"/>
              </a:cxn>
              <a:cxn ang="0">
                <a:pos x="28" y="57"/>
              </a:cxn>
              <a:cxn ang="0">
                <a:pos x="24" y="92"/>
              </a:cxn>
              <a:cxn ang="0">
                <a:pos x="0" y="149"/>
              </a:cxn>
              <a:cxn ang="0">
                <a:pos x="4" y="180"/>
              </a:cxn>
              <a:cxn ang="0">
                <a:pos x="43" y="206"/>
              </a:cxn>
              <a:cxn ang="0">
                <a:pos x="83" y="175"/>
              </a:cxn>
              <a:cxn ang="0">
                <a:pos x="77" y="149"/>
              </a:cxn>
              <a:cxn ang="0">
                <a:pos x="58" y="149"/>
              </a:cxn>
              <a:cxn ang="0">
                <a:pos x="48" y="123"/>
              </a:cxn>
              <a:cxn ang="0">
                <a:pos x="58" y="108"/>
              </a:cxn>
              <a:cxn ang="0">
                <a:pos x="83" y="118"/>
              </a:cxn>
              <a:cxn ang="0">
                <a:pos x="87" y="72"/>
              </a:cxn>
              <a:cxn ang="0">
                <a:pos x="107" y="72"/>
              </a:cxn>
              <a:cxn ang="0">
                <a:pos x="136" y="41"/>
              </a:cxn>
              <a:cxn ang="0">
                <a:pos x="160" y="46"/>
              </a:cxn>
              <a:cxn ang="0">
                <a:pos x="170" y="88"/>
              </a:cxn>
              <a:cxn ang="0">
                <a:pos x="165" y="113"/>
              </a:cxn>
              <a:cxn ang="0">
                <a:pos x="175" y="129"/>
              </a:cxn>
              <a:cxn ang="0">
                <a:pos x="160" y="191"/>
              </a:cxn>
            </a:cxnLst>
            <a:rect l="0" t="0" r="r" b="b"/>
            <a:pathLst>
              <a:path w="230" h="207">
                <a:moveTo>
                  <a:pt x="160" y="191"/>
                </a:moveTo>
                <a:lnTo>
                  <a:pt x="189" y="201"/>
                </a:lnTo>
                <a:lnTo>
                  <a:pt x="214" y="191"/>
                </a:lnTo>
                <a:lnTo>
                  <a:pt x="229" y="164"/>
                </a:lnTo>
                <a:lnTo>
                  <a:pt x="209" y="144"/>
                </a:lnTo>
                <a:lnTo>
                  <a:pt x="189" y="82"/>
                </a:lnTo>
                <a:lnTo>
                  <a:pt x="195" y="41"/>
                </a:lnTo>
                <a:lnTo>
                  <a:pt x="165" y="10"/>
                </a:lnTo>
                <a:lnTo>
                  <a:pt x="151" y="20"/>
                </a:lnTo>
                <a:lnTo>
                  <a:pt x="97" y="0"/>
                </a:lnTo>
                <a:lnTo>
                  <a:pt x="63" y="20"/>
                </a:lnTo>
                <a:lnTo>
                  <a:pt x="28" y="57"/>
                </a:lnTo>
                <a:lnTo>
                  <a:pt x="24" y="92"/>
                </a:lnTo>
                <a:lnTo>
                  <a:pt x="0" y="149"/>
                </a:lnTo>
                <a:lnTo>
                  <a:pt x="4" y="180"/>
                </a:lnTo>
                <a:lnTo>
                  <a:pt x="43" y="206"/>
                </a:lnTo>
                <a:lnTo>
                  <a:pt x="83" y="175"/>
                </a:lnTo>
                <a:lnTo>
                  <a:pt x="77" y="149"/>
                </a:lnTo>
                <a:lnTo>
                  <a:pt x="58" y="149"/>
                </a:lnTo>
                <a:lnTo>
                  <a:pt x="48" y="123"/>
                </a:lnTo>
                <a:lnTo>
                  <a:pt x="58" y="108"/>
                </a:lnTo>
                <a:lnTo>
                  <a:pt x="83" y="118"/>
                </a:lnTo>
                <a:lnTo>
                  <a:pt x="87" y="72"/>
                </a:lnTo>
                <a:lnTo>
                  <a:pt x="107" y="72"/>
                </a:lnTo>
                <a:lnTo>
                  <a:pt x="136" y="41"/>
                </a:lnTo>
                <a:lnTo>
                  <a:pt x="160" y="46"/>
                </a:lnTo>
                <a:lnTo>
                  <a:pt x="170" y="88"/>
                </a:lnTo>
                <a:lnTo>
                  <a:pt x="165" y="113"/>
                </a:lnTo>
                <a:lnTo>
                  <a:pt x="175" y="129"/>
                </a:lnTo>
                <a:lnTo>
                  <a:pt x="160" y="191"/>
                </a:lnTo>
              </a:path>
            </a:pathLst>
          </a:custGeom>
          <a:solidFill>
            <a:srgbClr val="92604C"/>
          </a:solidFill>
          <a:ln w="12700" cap="rnd" cmpd="sng">
            <a:solidFill>
              <a:srgbClr val="000000"/>
            </a:solidFill>
            <a:prstDash val="solid"/>
            <a:round/>
            <a:headEnd/>
            <a:tailEnd/>
          </a:ln>
          <a:effectLst/>
        </p:spPr>
        <p:txBody>
          <a:bodyPr/>
          <a:lstStyle/>
          <a:p>
            <a:endParaRPr lang="en-US"/>
          </a:p>
        </p:txBody>
      </p:sp>
      <p:sp>
        <p:nvSpPr>
          <p:cNvPr id="15401" name="Freeform 41"/>
          <p:cNvSpPr>
            <a:spLocks/>
          </p:cNvSpPr>
          <p:nvPr/>
        </p:nvSpPr>
        <p:spPr bwMode="auto">
          <a:xfrm>
            <a:off x="973138" y="2433638"/>
            <a:ext cx="134937" cy="133350"/>
          </a:xfrm>
          <a:custGeom>
            <a:avLst/>
            <a:gdLst/>
            <a:ahLst/>
            <a:cxnLst>
              <a:cxn ang="0">
                <a:pos x="0" y="62"/>
              </a:cxn>
              <a:cxn ang="0">
                <a:pos x="29" y="83"/>
              </a:cxn>
              <a:cxn ang="0">
                <a:pos x="64" y="83"/>
              </a:cxn>
              <a:cxn ang="0">
                <a:pos x="84" y="62"/>
              </a:cxn>
              <a:cxn ang="0">
                <a:pos x="84" y="20"/>
              </a:cxn>
              <a:cxn ang="0">
                <a:pos x="68" y="36"/>
              </a:cxn>
              <a:cxn ang="0">
                <a:pos x="29" y="30"/>
              </a:cxn>
              <a:cxn ang="0">
                <a:pos x="4" y="0"/>
              </a:cxn>
              <a:cxn ang="0">
                <a:pos x="0" y="62"/>
              </a:cxn>
            </a:cxnLst>
            <a:rect l="0" t="0" r="r" b="b"/>
            <a:pathLst>
              <a:path w="85" h="84">
                <a:moveTo>
                  <a:pt x="0" y="62"/>
                </a:moveTo>
                <a:lnTo>
                  <a:pt x="29" y="83"/>
                </a:lnTo>
                <a:lnTo>
                  <a:pt x="64" y="83"/>
                </a:lnTo>
                <a:lnTo>
                  <a:pt x="84" y="62"/>
                </a:lnTo>
                <a:lnTo>
                  <a:pt x="84" y="20"/>
                </a:lnTo>
                <a:lnTo>
                  <a:pt x="68" y="36"/>
                </a:lnTo>
                <a:lnTo>
                  <a:pt x="29" y="30"/>
                </a:lnTo>
                <a:lnTo>
                  <a:pt x="4" y="0"/>
                </a:lnTo>
                <a:lnTo>
                  <a:pt x="0" y="62"/>
                </a:lnTo>
              </a:path>
            </a:pathLst>
          </a:custGeom>
          <a:solidFill>
            <a:srgbClr val="FCD1C1"/>
          </a:solidFill>
          <a:ln w="12700" cap="rnd" cmpd="sng">
            <a:solidFill>
              <a:srgbClr val="000000"/>
            </a:solidFill>
            <a:prstDash val="solid"/>
            <a:round/>
            <a:headEnd/>
            <a:tailEnd/>
          </a:ln>
          <a:effectLst/>
        </p:spPr>
        <p:txBody>
          <a:bodyPr/>
          <a:lstStyle/>
          <a:p>
            <a:endParaRPr lang="en-US"/>
          </a:p>
        </p:txBody>
      </p:sp>
      <p:sp>
        <p:nvSpPr>
          <p:cNvPr id="15402" name="Freeform 42"/>
          <p:cNvSpPr>
            <a:spLocks/>
          </p:cNvSpPr>
          <p:nvPr/>
        </p:nvSpPr>
        <p:spPr bwMode="auto">
          <a:xfrm>
            <a:off x="933450" y="2500313"/>
            <a:ext cx="211138" cy="123825"/>
          </a:xfrm>
          <a:custGeom>
            <a:avLst/>
            <a:gdLst/>
            <a:ahLst/>
            <a:cxnLst>
              <a:cxn ang="0">
                <a:pos x="24" y="20"/>
              </a:cxn>
              <a:cxn ang="0">
                <a:pos x="29" y="0"/>
              </a:cxn>
              <a:cxn ang="0">
                <a:pos x="4" y="15"/>
              </a:cxn>
              <a:cxn ang="0">
                <a:pos x="0" y="35"/>
              </a:cxn>
              <a:cxn ang="0">
                <a:pos x="39" y="77"/>
              </a:cxn>
              <a:cxn ang="0">
                <a:pos x="92" y="77"/>
              </a:cxn>
              <a:cxn ang="0">
                <a:pos x="117" y="46"/>
              </a:cxn>
              <a:cxn ang="0">
                <a:pos x="132" y="25"/>
              </a:cxn>
              <a:cxn ang="0">
                <a:pos x="107" y="0"/>
              </a:cxn>
              <a:cxn ang="0">
                <a:pos x="107" y="20"/>
              </a:cxn>
              <a:cxn ang="0">
                <a:pos x="88" y="41"/>
              </a:cxn>
              <a:cxn ang="0">
                <a:pos x="53" y="41"/>
              </a:cxn>
              <a:cxn ang="0">
                <a:pos x="24" y="20"/>
              </a:cxn>
            </a:cxnLst>
            <a:rect l="0" t="0" r="r" b="b"/>
            <a:pathLst>
              <a:path w="133" h="78">
                <a:moveTo>
                  <a:pt x="24" y="20"/>
                </a:moveTo>
                <a:lnTo>
                  <a:pt x="29" y="0"/>
                </a:lnTo>
                <a:lnTo>
                  <a:pt x="4" y="15"/>
                </a:lnTo>
                <a:lnTo>
                  <a:pt x="0" y="35"/>
                </a:lnTo>
                <a:lnTo>
                  <a:pt x="39" y="77"/>
                </a:lnTo>
                <a:lnTo>
                  <a:pt x="92" y="77"/>
                </a:lnTo>
                <a:lnTo>
                  <a:pt x="117" y="46"/>
                </a:lnTo>
                <a:lnTo>
                  <a:pt x="132" y="25"/>
                </a:lnTo>
                <a:lnTo>
                  <a:pt x="107" y="0"/>
                </a:lnTo>
                <a:lnTo>
                  <a:pt x="107" y="20"/>
                </a:lnTo>
                <a:lnTo>
                  <a:pt x="88" y="41"/>
                </a:lnTo>
                <a:lnTo>
                  <a:pt x="53" y="41"/>
                </a:lnTo>
                <a:lnTo>
                  <a:pt x="24" y="20"/>
                </a:lnTo>
              </a:path>
            </a:pathLst>
          </a:custGeom>
          <a:solidFill>
            <a:srgbClr val="F6BF69"/>
          </a:solidFill>
          <a:ln w="12700" cap="rnd" cmpd="sng">
            <a:solidFill>
              <a:srgbClr val="000000"/>
            </a:solidFill>
            <a:prstDash val="solid"/>
            <a:round/>
            <a:headEnd/>
            <a:tailEnd/>
          </a:ln>
          <a:effectLst/>
        </p:spPr>
        <p:txBody>
          <a:bodyPr/>
          <a:lstStyle/>
          <a:p>
            <a:endParaRPr lang="en-US"/>
          </a:p>
        </p:txBody>
      </p:sp>
      <p:sp>
        <p:nvSpPr>
          <p:cNvPr id="15403" name="Freeform 43"/>
          <p:cNvSpPr>
            <a:spLocks/>
          </p:cNvSpPr>
          <p:nvPr/>
        </p:nvSpPr>
        <p:spPr bwMode="auto">
          <a:xfrm>
            <a:off x="733425" y="2500313"/>
            <a:ext cx="776288" cy="547687"/>
          </a:xfrm>
          <a:custGeom>
            <a:avLst/>
            <a:gdLst/>
            <a:ahLst/>
            <a:cxnLst>
              <a:cxn ang="0">
                <a:pos x="131" y="14"/>
              </a:cxn>
              <a:cxn ang="0">
                <a:pos x="107" y="30"/>
              </a:cxn>
              <a:cxn ang="0">
                <a:pos x="58" y="51"/>
              </a:cxn>
              <a:cxn ang="0">
                <a:pos x="19" y="113"/>
              </a:cxn>
              <a:cxn ang="0">
                <a:pos x="0" y="256"/>
              </a:cxn>
              <a:cxn ang="0">
                <a:pos x="19" y="344"/>
              </a:cxn>
              <a:cxn ang="0">
                <a:pos x="322" y="344"/>
              </a:cxn>
              <a:cxn ang="0">
                <a:pos x="316" y="292"/>
              </a:cxn>
              <a:cxn ang="0">
                <a:pos x="327" y="210"/>
              </a:cxn>
              <a:cxn ang="0">
                <a:pos x="366" y="256"/>
              </a:cxn>
              <a:cxn ang="0">
                <a:pos x="400" y="277"/>
              </a:cxn>
              <a:cxn ang="0">
                <a:pos x="468" y="267"/>
              </a:cxn>
              <a:cxn ang="0">
                <a:pos x="488" y="230"/>
              </a:cxn>
              <a:cxn ang="0">
                <a:pos x="478" y="194"/>
              </a:cxn>
              <a:cxn ang="0">
                <a:pos x="459" y="174"/>
              </a:cxn>
              <a:cxn ang="0">
                <a:pos x="415" y="184"/>
              </a:cxn>
              <a:cxn ang="0">
                <a:pos x="356" y="87"/>
              </a:cxn>
              <a:cxn ang="0">
                <a:pos x="322" y="41"/>
              </a:cxn>
              <a:cxn ang="0">
                <a:pos x="272" y="20"/>
              </a:cxn>
              <a:cxn ang="0">
                <a:pos x="234" y="0"/>
              </a:cxn>
              <a:cxn ang="0">
                <a:pos x="258" y="25"/>
              </a:cxn>
              <a:cxn ang="0">
                <a:pos x="244" y="133"/>
              </a:cxn>
              <a:cxn ang="0">
                <a:pos x="209" y="236"/>
              </a:cxn>
              <a:cxn ang="0">
                <a:pos x="127" y="35"/>
              </a:cxn>
              <a:cxn ang="0">
                <a:pos x="131" y="14"/>
              </a:cxn>
            </a:cxnLst>
            <a:rect l="0" t="0" r="r" b="b"/>
            <a:pathLst>
              <a:path w="489" h="345">
                <a:moveTo>
                  <a:pt x="131" y="14"/>
                </a:moveTo>
                <a:lnTo>
                  <a:pt x="107" y="30"/>
                </a:lnTo>
                <a:lnTo>
                  <a:pt x="58" y="51"/>
                </a:lnTo>
                <a:lnTo>
                  <a:pt x="19" y="113"/>
                </a:lnTo>
                <a:lnTo>
                  <a:pt x="0" y="256"/>
                </a:lnTo>
                <a:lnTo>
                  <a:pt x="19" y="344"/>
                </a:lnTo>
                <a:lnTo>
                  <a:pt x="322" y="344"/>
                </a:lnTo>
                <a:lnTo>
                  <a:pt x="316" y="292"/>
                </a:lnTo>
                <a:lnTo>
                  <a:pt x="327" y="210"/>
                </a:lnTo>
                <a:lnTo>
                  <a:pt x="366" y="256"/>
                </a:lnTo>
                <a:lnTo>
                  <a:pt x="400" y="277"/>
                </a:lnTo>
                <a:lnTo>
                  <a:pt x="468" y="267"/>
                </a:lnTo>
                <a:lnTo>
                  <a:pt x="488" y="230"/>
                </a:lnTo>
                <a:lnTo>
                  <a:pt x="478" y="194"/>
                </a:lnTo>
                <a:lnTo>
                  <a:pt x="459" y="174"/>
                </a:lnTo>
                <a:lnTo>
                  <a:pt x="415" y="184"/>
                </a:lnTo>
                <a:lnTo>
                  <a:pt x="356" y="87"/>
                </a:lnTo>
                <a:lnTo>
                  <a:pt x="322" y="41"/>
                </a:lnTo>
                <a:lnTo>
                  <a:pt x="272" y="20"/>
                </a:lnTo>
                <a:lnTo>
                  <a:pt x="234" y="0"/>
                </a:lnTo>
                <a:lnTo>
                  <a:pt x="258" y="25"/>
                </a:lnTo>
                <a:lnTo>
                  <a:pt x="244" y="133"/>
                </a:lnTo>
                <a:lnTo>
                  <a:pt x="209" y="236"/>
                </a:lnTo>
                <a:lnTo>
                  <a:pt x="127" y="35"/>
                </a:lnTo>
                <a:lnTo>
                  <a:pt x="131" y="14"/>
                </a:lnTo>
              </a:path>
            </a:pathLst>
          </a:custGeom>
          <a:solidFill>
            <a:schemeClr val="hlink"/>
          </a:solidFill>
          <a:ln w="12700" cap="rnd" cmpd="sng">
            <a:solidFill>
              <a:srgbClr val="000000"/>
            </a:solidFill>
            <a:prstDash val="solid"/>
            <a:round/>
            <a:headEnd/>
            <a:tailEnd/>
          </a:ln>
          <a:effectLst/>
        </p:spPr>
        <p:txBody>
          <a:bodyPr/>
          <a:lstStyle/>
          <a:p>
            <a:endParaRPr lang="en-US"/>
          </a:p>
        </p:txBody>
      </p:sp>
      <p:sp>
        <p:nvSpPr>
          <p:cNvPr id="15404" name="Freeform 44"/>
          <p:cNvSpPr>
            <a:spLocks/>
          </p:cNvSpPr>
          <p:nvPr/>
        </p:nvSpPr>
        <p:spPr bwMode="auto">
          <a:xfrm>
            <a:off x="1409700" y="2778125"/>
            <a:ext cx="100013" cy="155575"/>
          </a:xfrm>
          <a:custGeom>
            <a:avLst/>
            <a:gdLst/>
            <a:ahLst/>
            <a:cxnLst>
              <a:cxn ang="0">
                <a:pos x="33" y="0"/>
              </a:cxn>
              <a:cxn ang="0">
                <a:pos x="9" y="4"/>
              </a:cxn>
              <a:cxn ang="0">
                <a:pos x="0" y="41"/>
              </a:cxn>
              <a:cxn ang="0">
                <a:pos x="9" y="66"/>
              </a:cxn>
              <a:cxn ang="0">
                <a:pos x="28" y="97"/>
              </a:cxn>
              <a:cxn ang="0">
                <a:pos x="42" y="92"/>
              </a:cxn>
              <a:cxn ang="0">
                <a:pos x="62" y="55"/>
              </a:cxn>
              <a:cxn ang="0">
                <a:pos x="52" y="20"/>
              </a:cxn>
              <a:cxn ang="0">
                <a:pos x="33" y="0"/>
              </a:cxn>
            </a:cxnLst>
            <a:rect l="0" t="0" r="r" b="b"/>
            <a:pathLst>
              <a:path w="63" h="98">
                <a:moveTo>
                  <a:pt x="33" y="0"/>
                </a:moveTo>
                <a:lnTo>
                  <a:pt x="9" y="4"/>
                </a:lnTo>
                <a:lnTo>
                  <a:pt x="0" y="41"/>
                </a:lnTo>
                <a:lnTo>
                  <a:pt x="9" y="66"/>
                </a:lnTo>
                <a:lnTo>
                  <a:pt x="28" y="97"/>
                </a:lnTo>
                <a:lnTo>
                  <a:pt x="42" y="92"/>
                </a:lnTo>
                <a:lnTo>
                  <a:pt x="62" y="55"/>
                </a:lnTo>
                <a:lnTo>
                  <a:pt x="52" y="20"/>
                </a:lnTo>
                <a:lnTo>
                  <a:pt x="33" y="0"/>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15405" name="Freeform 45" descr="50%"/>
          <p:cNvSpPr>
            <a:spLocks/>
          </p:cNvSpPr>
          <p:nvPr/>
        </p:nvSpPr>
        <p:spPr bwMode="auto">
          <a:xfrm>
            <a:off x="1455738" y="2827338"/>
            <a:ext cx="53975" cy="98425"/>
          </a:xfrm>
          <a:custGeom>
            <a:avLst/>
            <a:gdLst/>
            <a:ahLst/>
            <a:cxnLst>
              <a:cxn ang="0">
                <a:pos x="0" y="0"/>
              </a:cxn>
              <a:cxn ang="0">
                <a:pos x="9" y="50"/>
              </a:cxn>
              <a:cxn ang="0">
                <a:pos x="13" y="61"/>
              </a:cxn>
              <a:cxn ang="0">
                <a:pos x="33" y="25"/>
              </a:cxn>
              <a:cxn ang="0">
                <a:pos x="28" y="15"/>
              </a:cxn>
              <a:cxn ang="0">
                <a:pos x="13" y="5"/>
              </a:cxn>
              <a:cxn ang="0">
                <a:pos x="0" y="0"/>
              </a:cxn>
            </a:cxnLst>
            <a:rect l="0" t="0" r="r" b="b"/>
            <a:pathLst>
              <a:path w="34" h="62">
                <a:moveTo>
                  <a:pt x="0" y="0"/>
                </a:moveTo>
                <a:lnTo>
                  <a:pt x="9" y="50"/>
                </a:lnTo>
                <a:lnTo>
                  <a:pt x="13" y="61"/>
                </a:lnTo>
                <a:lnTo>
                  <a:pt x="33" y="25"/>
                </a:lnTo>
                <a:lnTo>
                  <a:pt x="28" y="15"/>
                </a:lnTo>
                <a:lnTo>
                  <a:pt x="13" y="5"/>
                </a:lnTo>
                <a:lnTo>
                  <a:pt x="0" y="0"/>
                </a:lnTo>
              </a:path>
            </a:pathLst>
          </a:custGeom>
          <a:pattFill prst="pct50">
            <a:fgClr>
              <a:srgbClr val="000000"/>
            </a:fgClr>
            <a:bgClr>
              <a:srgbClr val="FFFFFF"/>
            </a:bgClr>
          </a:pattFill>
          <a:ln w="12700" cap="rnd" cmpd="sng">
            <a:solidFill>
              <a:srgbClr val="000000"/>
            </a:solidFill>
            <a:prstDash val="solid"/>
            <a:round/>
            <a:headEnd/>
            <a:tailEnd/>
          </a:ln>
          <a:effectLst/>
        </p:spPr>
        <p:txBody>
          <a:bodyPr/>
          <a:lstStyle/>
          <a:p>
            <a:endParaRPr lang="en-US"/>
          </a:p>
        </p:txBody>
      </p:sp>
      <p:sp>
        <p:nvSpPr>
          <p:cNvPr id="15406" name="Freeform 46"/>
          <p:cNvSpPr>
            <a:spLocks/>
          </p:cNvSpPr>
          <p:nvPr/>
        </p:nvSpPr>
        <p:spPr bwMode="auto">
          <a:xfrm>
            <a:off x="1455738" y="2728913"/>
            <a:ext cx="147637" cy="131762"/>
          </a:xfrm>
          <a:custGeom>
            <a:avLst/>
            <a:gdLst/>
            <a:ahLst/>
            <a:cxnLst>
              <a:cxn ang="0">
                <a:pos x="14" y="20"/>
              </a:cxn>
              <a:cxn ang="0">
                <a:pos x="33" y="10"/>
              </a:cxn>
              <a:cxn ang="0">
                <a:pos x="52" y="5"/>
              </a:cxn>
              <a:cxn ang="0">
                <a:pos x="67" y="0"/>
              </a:cxn>
              <a:cxn ang="0">
                <a:pos x="72" y="10"/>
              </a:cxn>
              <a:cxn ang="0">
                <a:pos x="82" y="15"/>
              </a:cxn>
              <a:cxn ang="0">
                <a:pos x="92" y="20"/>
              </a:cxn>
              <a:cxn ang="0">
                <a:pos x="92" y="36"/>
              </a:cxn>
              <a:cxn ang="0">
                <a:pos x="87" y="56"/>
              </a:cxn>
              <a:cxn ang="0">
                <a:pos x="82" y="77"/>
              </a:cxn>
              <a:cxn ang="0">
                <a:pos x="58" y="82"/>
              </a:cxn>
              <a:cxn ang="0">
                <a:pos x="24" y="77"/>
              </a:cxn>
              <a:cxn ang="0">
                <a:pos x="14" y="77"/>
              </a:cxn>
              <a:cxn ang="0">
                <a:pos x="4" y="77"/>
              </a:cxn>
              <a:cxn ang="0">
                <a:pos x="0" y="61"/>
              </a:cxn>
              <a:cxn ang="0">
                <a:pos x="14" y="20"/>
              </a:cxn>
            </a:cxnLst>
            <a:rect l="0" t="0" r="r" b="b"/>
            <a:pathLst>
              <a:path w="93" h="83">
                <a:moveTo>
                  <a:pt x="14" y="20"/>
                </a:moveTo>
                <a:lnTo>
                  <a:pt x="33" y="10"/>
                </a:lnTo>
                <a:lnTo>
                  <a:pt x="52" y="5"/>
                </a:lnTo>
                <a:lnTo>
                  <a:pt x="67" y="0"/>
                </a:lnTo>
                <a:lnTo>
                  <a:pt x="72" y="10"/>
                </a:lnTo>
                <a:lnTo>
                  <a:pt x="82" y="15"/>
                </a:lnTo>
                <a:lnTo>
                  <a:pt x="92" y="20"/>
                </a:lnTo>
                <a:lnTo>
                  <a:pt x="92" y="36"/>
                </a:lnTo>
                <a:lnTo>
                  <a:pt x="87" y="56"/>
                </a:lnTo>
                <a:lnTo>
                  <a:pt x="82" y="77"/>
                </a:lnTo>
                <a:lnTo>
                  <a:pt x="58" y="82"/>
                </a:lnTo>
                <a:lnTo>
                  <a:pt x="24" y="77"/>
                </a:lnTo>
                <a:lnTo>
                  <a:pt x="14" y="77"/>
                </a:lnTo>
                <a:lnTo>
                  <a:pt x="4" y="77"/>
                </a:lnTo>
                <a:lnTo>
                  <a:pt x="0" y="61"/>
                </a:lnTo>
                <a:lnTo>
                  <a:pt x="14" y="20"/>
                </a:lnTo>
              </a:path>
            </a:pathLst>
          </a:custGeom>
          <a:solidFill>
            <a:srgbClr val="FCD1C1"/>
          </a:solidFill>
          <a:ln w="12700" cap="rnd" cmpd="sng">
            <a:solidFill>
              <a:schemeClr val="bg2"/>
            </a:solidFill>
            <a:prstDash val="solid"/>
            <a:round/>
            <a:headEnd/>
            <a:tailEnd/>
          </a:ln>
          <a:effectLst/>
        </p:spPr>
        <p:txBody>
          <a:bodyPr/>
          <a:lstStyle/>
          <a:p>
            <a:endParaRPr lang="en-US"/>
          </a:p>
        </p:txBody>
      </p:sp>
      <p:sp>
        <p:nvSpPr>
          <p:cNvPr id="15407" name="Freeform 47"/>
          <p:cNvSpPr>
            <a:spLocks/>
          </p:cNvSpPr>
          <p:nvPr/>
        </p:nvSpPr>
        <p:spPr bwMode="auto">
          <a:xfrm>
            <a:off x="1525588" y="2754313"/>
            <a:ext cx="53975" cy="98425"/>
          </a:xfrm>
          <a:custGeom>
            <a:avLst/>
            <a:gdLst/>
            <a:ahLst/>
            <a:cxnLst>
              <a:cxn ang="0">
                <a:pos x="23" y="0"/>
              </a:cxn>
              <a:cxn ang="0">
                <a:pos x="9" y="4"/>
              </a:cxn>
              <a:cxn ang="0">
                <a:pos x="4" y="15"/>
              </a:cxn>
              <a:cxn ang="0">
                <a:pos x="0" y="20"/>
              </a:cxn>
              <a:cxn ang="0">
                <a:pos x="0" y="40"/>
              </a:cxn>
              <a:cxn ang="0">
                <a:pos x="4" y="40"/>
              </a:cxn>
              <a:cxn ang="0">
                <a:pos x="9" y="50"/>
              </a:cxn>
              <a:cxn ang="0">
                <a:pos x="9" y="56"/>
              </a:cxn>
              <a:cxn ang="0">
                <a:pos x="33" y="61"/>
              </a:cxn>
            </a:cxnLst>
            <a:rect l="0" t="0" r="r" b="b"/>
            <a:pathLst>
              <a:path w="34" h="62">
                <a:moveTo>
                  <a:pt x="23" y="0"/>
                </a:moveTo>
                <a:lnTo>
                  <a:pt x="9" y="4"/>
                </a:lnTo>
                <a:lnTo>
                  <a:pt x="4" y="15"/>
                </a:lnTo>
                <a:lnTo>
                  <a:pt x="0" y="20"/>
                </a:lnTo>
                <a:lnTo>
                  <a:pt x="0" y="40"/>
                </a:lnTo>
                <a:lnTo>
                  <a:pt x="4" y="40"/>
                </a:lnTo>
                <a:lnTo>
                  <a:pt x="9" y="50"/>
                </a:lnTo>
                <a:lnTo>
                  <a:pt x="9" y="56"/>
                </a:lnTo>
                <a:lnTo>
                  <a:pt x="33" y="61"/>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5408" name="Freeform 48"/>
          <p:cNvSpPr>
            <a:spLocks/>
          </p:cNvSpPr>
          <p:nvPr/>
        </p:nvSpPr>
        <p:spPr bwMode="auto">
          <a:xfrm>
            <a:off x="1531938" y="2771775"/>
            <a:ext cx="65087" cy="26988"/>
          </a:xfrm>
          <a:custGeom>
            <a:avLst/>
            <a:gdLst/>
            <a:ahLst/>
            <a:cxnLst>
              <a:cxn ang="0">
                <a:pos x="0" y="16"/>
              </a:cxn>
              <a:cxn ang="0">
                <a:pos x="20" y="16"/>
              </a:cxn>
              <a:cxn ang="0">
                <a:pos x="40" y="0"/>
              </a:cxn>
            </a:cxnLst>
            <a:rect l="0" t="0" r="r" b="b"/>
            <a:pathLst>
              <a:path w="41" h="17">
                <a:moveTo>
                  <a:pt x="0" y="16"/>
                </a:moveTo>
                <a:lnTo>
                  <a:pt x="20" y="16"/>
                </a:lnTo>
                <a:lnTo>
                  <a:pt x="4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5409" name="Freeform 49"/>
          <p:cNvSpPr>
            <a:spLocks/>
          </p:cNvSpPr>
          <p:nvPr/>
        </p:nvSpPr>
        <p:spPr bwMode="auto">
          <a:xfrm>
            <a:off x="1525588" y="2803525"/>
            <a:ext cx="61912" cy="1588"/>
          </a:xfrm>
          <a:custGeom>
            <a:avLst/>
            <a:gdLst/>
            <a:ahLst/>
            <a:cxnLst>
              <a:cxn ang="0">
                <a:pos x="0" y="0"/>
              </a:cxn>
              <a:cxn ang="0">
                <a:pos x="24" y="0"/>
              </a:cxn>
              <a:cxn ang="0">
                <a:pos x="38" y="0"/>
              </a:cxn>
            </a:cxnLst>
            <a:rect l="0" t="0" r="r" b="b"/>
            <a:pathLst>
              <a:path w="39" h="1">
                <a:moveTo>
                  <a:pt x="0" y="0"/>
                </a:moveTo>
                <a:lnTo>
                  <a:pt x="24" y="0"/>
                </a:lnTo>
                <a:lnTo>
                  <a:pt x="38"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5410" name="Freeform 50"/>
          <p:cNvSpPr>
            <a:spLocks/>
          </p:cNvSpPr>
          <p:nvPr/>
        </p:nvSpPr>
        <p:spPr bwMode="auto">
          <a:xfrm>
            <a:off x="1539875" y="2819400"/>
            <a:ext cx="39688" cy="26988"/>
          </a:xfrm>
          <a:custGeom>
            <a:avLst/>
            <a:gdLst/>
            <a:ahLst/>
            <a:cxnLst>
              <a:cxn ang="0">
                <a:pos x="0" y="0"/>
              </a:cxn>
              <a:cxn ang="0">
                <a:pos x="14" y="16"/>
              </a:cxn>
              <a:cxn ang="0">
                <a:pos x="24" y="16"/>
              </a:cxn>
            </a:cxnLst>
            <a:rect l="0" t="0" r="r" b="b"/>
            <a:pathLst>
              <a:path w="25" h="17">
                <a:moveTo>
                  <a:pt x="0" y="0"/>
                </a:moveTo>
                <a:lnTo>
                  <a:pt x="14" y="16"/>
                </a:lnTo>
                <a:lnTo>
                  <a:pt x="24" y="16"/>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5411" name="Freeform 51"/>
          <p:cNvSpPr>
            <a:spLocks/>
          </p:cNvSpPr>
          <p:nvPr/>
        </p:nvSpPr>
        <p:spPr bwMode="auto">
          <a:xfrm>
            <a:off x="1508125" y="2760663"/>
            <a:ext cx="33338" cy="50800"/>
          </a:xfrm>
          <a:custGeom>
            <a:avLst/>
            <a:gdLst/>
            <a:ahLst/>
            <a:cxnLst>
              <a:cxn ang="0">
                <a:pos x="20" y="0"/>
              </a:cxn>
              <a:cxn ang="0">
                <a:pos x="10" y="0"/>
              </a:cxn>
              <a:cxn ang="0">
                <a:pos x="4" y="20"/>
              </a:cxn>
              <a:cxn ang="0">
                <a:pos x="0" y="31"/>
              </a:cxn>
            </a:cxnLst>
            <a:rect l="0" t="0" r="r" b="b"/>
            <a:pathLst>
              <a:path w="21" h="32">
                <a:moveTo>
                  <a:pt x="20" y="0"/>
                </a:moveTo>
                <a:lnTo>
                  <a:pt x="10" y="0"/>
                </a:lnTo>
                <a:lnTo>
                  <a:pt x="4" y="20"/>
                </a:lnTo>
                <a:lnTo>
                  <a:pt x="0" y="31"/>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5412" name="Freeform 52"/>
          <p:cNvSpPr>
            <a:spLocks/>
          </p:cNvSpPr>
          <p:nvPr/>
        </p:nvSpPr>
        <p:spPr bwMode="auto">
          <a:xfrm>
            <a:off x="7989888" y="2582863"/>
            <a:ext cx="165100" cy="111125"/>
          </a:xfrm>
          <a:custGeom>
            <a:avLst/>
            <a:gdLst/>
            <a:ahLst/>
            <a:cxnLst>
              <a:cxn ang="0">
                <a:pos x="98" y="0"/>
              </a:cxn>
              <a:cxn ang="0">
                <a:pos x="103" y="24"/>
              </a:cxn>
              <a:cxn ang="0">
                <a:pos x="74" y="69"/>
              </a:cxn>
              <a:cxn ang="0">
                <a:pos x="51" y="34"/>
              </a:cxn>
              <a:cxn ang="0">
                <a:pos x="28" y="69"/>
              </a:cxn>
              <a:cxn ang="0">
                <a:pos x="0" y="19"/>
              </a:cxn>
              <a:cxn ang="0">
                <a:pos x="9" y="0"/>
              </a:cxn>
              <a:cxn ang="0">
                <a:pos x="51" y="34"/>
              </a:cxn>
              <a:cxn ang="0">
                <a:pos x="98" y="0"/>
              </a:cxn>
            </a:cxnLst>
            <a:rect l="0" t="0" r="r" b="b"/>
            <a:pathLst>
              <a:path w="104" h="70">
                <a:moveTo>
                  <a:pt x="98" y="0"/>
                </a:moveTo>
                <a:lnTo>
                  <a:pt x="103" y="24"/>
                </a:lnTo>
                <a:lnTo>
                  <a:pt x="74" y="69"/>
                </a:lnTo>
                <a:lnTo>
                  <a:pt x="51" y="34"/>
                </a:lnTo>
                <a:lnTo>
                  <a:pt x="28" y="69"/>
                </a:lnTo>
                <a:lnTo>
                  <a:pt x="0" y="19"/>
                </a:lnTo>
                <a:lnTo>
                  <a:pt x="9" y="0"/>
                </a:lnTo>
                <a:lnTo>
                  <a:pt x="51" y="34"/>
                </a:lnTo>
                <a:lnTo>
                  <a:pt x="98" y="0"/>
                </a:lnTo>
              </a:path>
            </a:pathLst>
          </a:custGeom>
          <a:noFill/>
          <a:ln w="12700" cap="rnd" cmpd="sng">
            <a:solidFill>
              <a:srgbClr val="000000"/>
            </a:solidFill>
            <a:prstDash val="solid"/>
            <a:round/>
            <a:headEnd/>
            <a:tailEnd/>
          </a:ln>
          <a:effectLst/>
        </p:spPr>
        <p:txBody>
          <a:bodyPr/>
          <a:lstStyle/>
          <a:p>
            <a:endParaRPr lang="en-US"/>
          </a:p>
        </p:txBody>
      </p:sp>
      <p:sp>
        <p:nvSpPr>
          <p:cNvPr id="15413" name="Freeform 53"/>
          <p:cNvSpPr>
            <a:spLocks/>
          </p:cNvSpPr>
          <p:nvPr/>
        </p:nvSpPr>
        <p:spPr bwMode="auto">
          <a:xfrm>
            <a:off x="7937500" y="2308225"/>
            <a:ext cx="209550" cy="276225"/>
          </a:xfrm>
          <a:custGeom>
            <a:avLst/>
            <a:gdLst/>
            <a:ahLst/>
            <a:cxnLst>
              <a:cxn ang="0">
                <a:pos x="102" y="74"/>
              </a:cxn>
              <a:cxn ang="0">
                <a:pos x="121" y="63"/>
              </a:cxn>
              <a:cxn ang="0">
                <a:pos x="131" y="83"/>
              </a:cxn>
              <a:cxn ang="0">
                <a:pos x="116" y="113"/>
              </a:cxn>
              <a:cxn ang="0">
                <a:pos x="102" y="118"/>
              </a:cxn>
              <a:cxn ang="0">
                <a:pos x="98" y="148"/>
              </a:cxn>
              <a:cxn ang="0">
                <a:pos x="56" y="168"/>
              </a:cxn>
              <a:cxn ang="0">
                <a:pos x="28" y="173"/>
              </a:cxn>
              <a:cxn ang="0">
                <a:pos x="9" y="162"/>
              </a:cxn>
              <a:cxn ang="0">
                <a:pos x="0" y="89"/>
              </a:cxn>
              <a:cxn ang="0">
                <a:pos x="4" y="63"/>
              </a:cxn>
              <a:cxn ang="0">
                <a:pos x="4" y="49"/>
              </a:cxn>
              <a:cxn ang="0">
                <a:pos x="14" y="0"/>
              </a:cxn>
              <a:cxn ang="0">
                <a:pos x="60" y="10"/>
              </a:cxn>
              <a:cxn ang="0">
                <a:pos x="88" y="0"/>
              </a:cxn>
              <a:cxn ang="0">
                <a:pos x="88" y="30"/>
              </a:cxn>
              <a:cxn ang="0">
                <a:pos x="107" y="54"/>
              </a:cxn>
              <a:cxn ang="0">
                <a:pos x="102" y="74"/>
              </a:cxn>
            </a:cxnLst>
            <a:rect l="0" t="0" r="r" b="b"/>
            <a:pathLst>
              <a:path w="132" h="174">
                <a:moveTo>
                  <a:pt x="102" y="74"/>
                </a:moveTo>
                <a:lnTo>
                  <a:pt x="121" y="63"/>
                </a:lnTo>
                <a:lnTo>
                  <a:pt x="131" y="83"/>
                </a:lnTo>
                <a:lnTo>
                  <a:pt x="116" y="113"/>
                </a:lnTo>
                <a:lnTo>
                  <a:pt x="102" y="118"/>
                </a:lnTo>
                <a:lnTo>
                  <a:pt x="98" y="148"/>
                </a:lnTo>
                <a:lnTo>
                  <a:pt x="56" y="168"/>
                </a:lnTo>
                <a:lnTo>
                  <a:pt x="28" y="173"/>
                </a:lnTo>
                <a:lnTo>
                  <a:pt x="9" y="162"/>
                </a:lnTo>
                <a:lnTo>
                  <a:pt x="0" y="89"/>
                </a:lnTo>
                <a:lnTo>
                  <a:pt x="4" y="63"/>
                </a:lnTo>
                <a:lnTo>
                  <a:pt x="4" y="49"/>
                </a:lnTo>
                <a:lnTo>
                  <a:pt x="14" y="0"/>
                </a:lnTo>
                <a:lnTo>
                  <a:pt x="60" y="10"/>
                </a:lnTo>
                <a:lnTo>
                  <a:pt x="88" y="0"/>
                </a:lnTo>
                <a:lnTo>
                  <a:pt x="88" y="30"/>
                </a:lnTo>
                <a:lnTo>
                  <a:pt x="107" y="54"/>
                </a:lnTo>
                <a:lnTo>
                  <a:pt x="102" y="74"/>
                </a:lnTo>
              </a:path>
            </a:pathLst>
          </a:custGeom>
          <a:solidFill>
            <a:srgbClr val="FCD1C1"/>
          </a:solidFill>
          <a:ln w="12700" cap="rnd" cmpd="sng">
            <a:solidFill>
              <a:srgbClr val="000000"/>
            </a:solidFill>
            <a:prstDash val="solid"/>
            <a:round/>
            <a:headEnd/>
            <a:tailEnd/>
          </a:ln>
          <a:effectLst/>
        </p:spPr>
        <p:txBody>
          <a:bodyPr/>
          <a:lstStyle/>
          <a:p>
            <a:endParaRPr lang="en-US"/>
          </a:p>
        </p:txBody>
      </p:sp>
      <p:sp>
        <p:nvSpPr>
          <p:cNvPr id="15414" name="Freeform 54"/>
          <p:cNvSpPr>
            <a:spLocks/>
          </p:cNvSpPr>
          <p:nvPr/>
        </p:nvSpPr>
        <p:spPr bwMode="auto">
          <a:xfrm>
            <a:off x="7945438" y="2247900"/>
            <a:ext cx="246062" cy="242888"/>
          </a:xfrm>
          <a:custGeom>
            <a:avLst/>
            <a:gdLst/>
            <a:ahLst/>
            <a:cxnLst>
              <a:cxn ang="0">
                <a:pos x="97" y="112"/>
              </a:cxn>
              <a:cxn ang="0">
                <a:pos x="102" y="92"/>
              </a:cxn>
              <a:cxn ang="0">
                <a:pos x="83" y="68"/>
              </a:cxn>
              <a:cxn ang="0">
                <a:pos x="83" y="39"/>
              </a:cxn>
              <a:cxn ang="0">
                <a:pos x="56" y="48"/>
              </a:cxn>
              <a:cxn ang="0">
                <a:pos x="9" y="39"/>
              </a:cxn>
              <a:cxn ang="0">
                <a:pos x="4" y="53"/>
              </a:cxn>
              <a:cxn ang="0">
                <a:pos x="0" y="44"/>
              </a:cxn>
              <a:cxn ang="0">
                <a:pos x="0" y="29"/>
              </a:cxn>
              <a:cxn ang="0">
                <a:pos x="28" y="9"/>
              </a:cxn>
              <a:cxn ang="0">
                <a:pos x="70" y="0"/>
              </a:cxn>
              <a:cxn ang="0">
                <a:pos x="125" y="15"/>
              </a:cxn>
              <a:cxn ang="0">
                <a:pos x="144" y="39"/>
              </a:cxn>
              <a:cxn ang="0">
                <a:pos x="154" y="83"/>
              </a:cxn>
              <a:cxn ang="0">
                <a:pos x="139" y="122"/>
              </a:cxn>
              <a:cxn ang="0">
                <a:pos x="125" y="152"/>
              </a:cxn>
              <a:cxn ang="0">
                <a:pos x="111" y="152"/>
              </a:cxn>
              <a:cxn ang="0">
                <a:pos x="125" y="122"/>
              </a:cxn>
              <a:cxn ang="0">
                <a:pos x="116" y="103"/>
              </a:cxn>
              <a:cxn ang="0">
                <a:pos x="97" y="112"/>
              </a:cxn>
            </a:cxnLst>
            <a:rect l="0" t="0" r="r" b="b"/>
            <a:pathLst>
              <a:path w="155" h="153">
                <a:moveTo>
                  <a:pt x="97" y="112"/>
                </a:moveTo>
                <a:lnTo>
                  <a:pt x="102" y="92"/>
                </a:lnTo>
                <a:lnTo>
                  <a:pt x="83" y="68"/>
                </a:lnTo>
                <a:lnTo>
                  <a:pt x="83" y="39"/>
                </a:lnTo>
                <a:lnTo>
                  <a:pt x="56" y="48"/>
                </a:lnTo>
                <a:lnTo>
                  <a:pt x="9" y="39"/>
                </a:lnTo>
                <a:lnTo>
                  <a:pt x="4" y="53"/>
                </a:lnTo>
                <a:lnTo>
                  <a:pt x="0" y="44"/>
                </a:lnTo>
                <a:lnTo>
                  <a:pt x="0" y="29"/>
                </a:lnTo>
                <a:lnTo>
                  <a:pt x="28" y="9"/>
                </a:lnTo>
                <a:lnTo>
                  <a:pt x="70" y="0"/>
                </a:lnTo>
                <a:lnTo>
                  <a:pt x="125" y="15"/>
                </a:lnTo>
                <a:lnTo>
                  <a:pt x="144" y="39"/>
                </a:lnTo>
                <a:lnTo>
                  <a:pt x="154" y="83"/>
                </a:lnTo>
                <a:lnTo>
                  <a:pt x="139" y="122"/>
                </a:lnTo>
                <a:lnTo>
                  <a:pt x="125" y="152"/>
                </a:lnTo>
                <a:lnTo>
                  <a:pt x="111" y="152"/>
                </a:lnTo>
                <a:lnTo>
                  <a:pt x="125" y="122"/>
                </a:lnTo>
                <a:lnTo>
                  <a:pt x="116" y="103"/>
                </a:lnTo>
                <a:lnTo>
                  <a:pt x="97" y="112"/>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15415" name="Freeform 55"/>
          <p:cNvSpPr>
            <a:spLocks/>
          </p:cNvSpPr>
          <p:nvPr/>
        </p:nvSpPr>
        <p:spPr bwMode="auto">
          <a:xfrm>
            <a:off x="8004175" y="2489200"/>
            <a:ext cx="142875" cy="149225"/>
          </a:xfrm>
          <a:custGeom>
            <a:avLst/>
            <a:gdLst/>
            <a:ahLst/>
            <a:cxnLst>
              <a:cxn ang="0">
                <a:pos x="89" y="0"/>
              </a:cxn>
              <a:cxn ang="0">
                <a:pos x="84" y="58"/>
              </a:cxn>
              <a:cxn ang="0">
                <a:pos x="42" y="93"/>
              </a:cxn>
              <a:cxn ang="0">
                <a:pos x="0" y="58"/>
              </a:cxn>
              <a:cxn ang="0">
                <a:pos x="14" y="53"/>
              </a:cxn>
              <a:cxn ang="0">
                <a:pos x="56" y="34"/>
              </a:cxn>
              <a:cxn ang="0">
                <a:pos x="60" y="4"/>
              </a:cxn>
              <a:cxn ang="0">
                <a:pos x="74" y="0"/>
              </a:cxn>
              <a:cxn ang="0">
                <a:pos x="89" y="0"/>
              </a:cxn>
            </a:cxnLst>
            <a:rect l="0" t="0" r="r" b="b"/>
            <a:pathLst>
              <a:path w="90" h="94">
                <a:moveTo>
                  <a:pt x="89" y="0"/>
                </a:moveTo>
                <a:lnTo>
                  <a:pt x="84" y="58"/>
                </a:lnTo>
                <a:lnTo>
                  <a:pt x="42" y="93"/>
                </a:lnTo>
                <a:lnTo>
                  <a:pt x="0" y="58"/>
                </a:lnTo>
                <a:lnTo>
                  <a:pt x="14" y="53"/>
                </a:lnTo>
                <a:lnTo>
                  <a:pt x="56" y="34"/>
                </a:lnTo>
                <a:lnTo>
                  <a:pt x="60" y="4"/>
                </a:lnTo>
                <a:lnTo>
                  <a:pt x="74" y="0"/>
                </a:lnTo>
                <a:lnTo>
                  <a:pt x="89" y="0"/>
                </a:lnTo>
              </a:path>
            </a:pathLst>
          </a:custGeom>
          <a:solidFill>
            <a:srgbClr val="FCD1C1"/>
          </a:solidFill>
          <a:ln w="12700" cap="rnd" cmpd="sng">
            <a:solidFill>
              <a:srgbClr val="000000"/>
            </a:solidFill>
            <a:prstDash val="solid"/>
            <a:round/>
            <a:headEnd/>
            <a:tailEnd/>
          </a:ln>
          <a:effectLst/>
        </p:spPr>
        <p:txBody>
          <a:bodyPr/>
          <a:lstStyle/>
          <a:p>
            <a:endParaRPr lang="en-US"/>
          </a:p>
        </p:txBody>
      </p:sp>
      <p:sp>
        <p:nvSpPr>
          <p:cNvPr id="15416" name="Freeform 56"/>
          <p:cNvSpPr>
            <a:spLocks/>
          </p:cNvSpPr>
          <p:nvPr/>
        </p:nvSpPr>
        <p:spPr bwMode="auto">
          <a:xfrm>
            <a:off x="8042275" y="2714625"/>
            <a:ext cx="66675" cy="300038"/>
          </a:xfrm>
          <a:custGeom>
            <a:avLst/>
            <a:gdLst/>
            <a:ahLst/>
            <a:cxnLst>
              <a:cxn ang="0">
                <a:pos x="27" y="0"/>
              </a:cxn>
              <a:cxn ang="0">
                <a:pos x="41" y="94"/>
              </a:cxn>
              <a:cxn ang="0">
                <a:pos x="22" y="188"/>
              </a:cxn>
              <a:cxn ang="0">
                <a:pos x="0" y="89"/>
              </a:cxn>
              <a:cxn ang="0">
                <a:pos x="9" y="4"/>
              </a:cxn>
              <a:cxn ang="0">
                <a:pos x="27" y="0"/>
              </a:cxn>
            </a:cxnLst>
            <a:rect l="0" t="0" r="r" b="b"/>
            <a:pathLst>
              <a:path w="42" h="189">
                <a:moveTo>
                  <a:pt x="27" y="0"/>
                </a:moveTo>
                <a:lnTo>
                  <a:pt x="41" y="94"/>
                </a:lnTo>
                <a:lnTo>
                  <a:pt x="22" y="188"/>
                </a:lnTo>
                <a:lnTo>
                  <a:pt x="0" y="89"/>
                </a:lnTo>
                <a:lnTo>
                  <a:pt x="9" y="4"/>
                </a:lnTo>
                <a:lnTo>
                  <a:pt x="27" y="0"/>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15417" name="Freeform 57"/>
          <p:cNvSpPr>
            <a:spLocks/>
          </p:cNvSpPr>
          <p:nvPr/>
        </p:nvSpPr>
        <p:spPr bwMode="auto">
          <a:xfrm>
            <a:off x="8042275" y="2636838"/>
            <a:ext cx="60325" cy="90487"/>
          </a:xfrm>
          <a:custGeom>
            <a:avLst/>
            <a:gdLst/>
            <a:ahLst/>
            <a:cxnLst>
              <a:cxn ang="0">
                <a:pos x="18" y="0"/>
              </a:cxn>
              <a:cxn ang="0">
                <a:pos x="37" y="25"/>
              </a:cxn>
              <a:cxn ang="0">
                <a:pos x="27" y="51"/>
              </a:cxn>
              <a:cxn ang="0">
                <a:pos x="9" y="56"/>
              </a:cxn>
              <a:cxn ang="0">
                <a:pos x="0" y="30"/>
              </a:cxn>
              <a:cxn ang="0">
                <a:pos x="18" y="0"/>
              </a:cxn>
            </a:cxnLst>
            <a:rect l="0" t="0" r="r" b="b"/>
            <a:pathLst>
              <a:path w="38" h="57">
                <a:moveTo>
                  <a:pt x="18" y="0"/>
                </a:moveTo>
                <a:lnTo>
                  <a:pt x="37" y="25"/>
                </a:lnTo>
                <a:lnTo>
                  <a:pt x="27" y="51"/>
                </a:lnTo>
                <a:lnTo>
                  <a:pt x="9" y="56"/>
                </a:lnTo>
                <a:lnTo>
                  <a:pt x="0" y="30"/>
                </a:lnTo>
                <a:lnTo>
                  <a:pt x="18" y="0"/>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15418" name="Freeform 58"/>
          <p:cNvSpPr>
            <a:spLocks/>
          </p:cNvSpPr>
          <p:nvPr/>
        </p:nvSpPr>
        <p:spPr bwMode="auto">
          <a:xfrm>
            <a:off x="7593013" y="2582863"/>
            <a:ext cx="804862" cy="549275"/>
          </a:xfrm>
          <a:custGeom>
            <a:avLst/>
            <a:gdLst/>
            <a:ahLst/>
            <a:cxnLst>
              <a:cxn ang="0">
                <a:pos x="260" y="0"/>
              </a:cxn>
              <a:cxn ang="0">
                <a:pos x="250" y="19"/>
              </a:cxn>
              <a:cxn ang="0">
                <a:pos x="283" y="172"/>
              </a:cxn>
              <a:cxn ang="0">
                <a:pos x="306" y="270"/>
              </a:cxn>
              <a:cxn ang="0">
                <a:pos x="324" y="177"/>
              </a:cxn>
              <a:cxn ang="0">
                <a:pos x="352" y="24"/>
              </a:cxn>
              <a:cxn ang="0">
                <a:pos x="347" y="0"/>
              </a:cxn>
              <a:cxn ang="0">
                <a:pos x="366" y="19"/>
              </a:cxn>
              <a:cxn ang="0">
                <a:pos x="454" y="49"/>
              </a:cxn>
              <a:cxn ang="0">
                <a:pos x="473" y="83"/>
              </a:cxn>
              <a:cxn ang="0">
                <a:pos x="496" y="167"/>
              </a:cxn>
              <a:cxn ang="0">
                <a:pos x="506" y="310"/>
              </a:cxn>
              <a:cxn ang="0">
                <a:pos x="491" y="345"/>
              </a:cxn>
              <a:cxn ang="0">
                <a:pos x="158" y="345"/>
              </a:cxn>
              <a:cxn ang="0">
                <a:pos x="153" y="285"/>
              </a:cxn>
              <a:cxn ang="0">
                <a:pos x="125" y="320"/>
              </a:cxn>
              <a:cxn ang="0">
                <a:pos x="106" y="330"/>
              </a:cxn>
              <a:cxn ang="0">
                <a:pos x="42" y="315"/>
              </a:cxn>
              <a:cxn ang="0">
                <a:pos x="14" y="300"/>
              </a:cxn>
              <a:cxn ang="0">
                <a:pos x="4" y="285"/>
              </a:cxn>
              <a:cxn ang="0">
                <a:pos x="0" y="251"/>
              </a:cxn>
              <a:cxn ang="0">
                <a:pos x="14" y="226"/>
              </a:cxn>
              <a:cxn ang="0">
                <a:pos x="37" y="216"/>
              </a:cxn>
              <a:cxn ang="0">
                <a:pos x="87" y="231"/>
              </a:cxn>
              <a:cxn ang="0">
                <a:pos x="148" y="63"/>
              </a:cxn>
              <a:cxn ang="0">
                <a:pos x="172" y="39"/>
              </a:cxn>
              <a:cxn ang="0">
                <a:pos x="231" y="19"/>
              </a:cxn>
              <a:cxn ang="0">
                <a:pos x="260" y="0"/>
              </a:cxn>
            </a:cxnLst>
            <a:rect l="0" t="0" r="r" b="b"/>
            <a:pathLst>
              <a:path w="507" h="346">
                <a:moveTo>
                  <a:pt x="260" y="0"/>
                </a:moveTo>
                <a:lnTo>
                  <a:pt x="250" y="19"/>
                </a:lnTo>
                <a:lnTo>
                  <a:pt x="283" y="172"/>
                </a:lnTo>
                <a:lnTo>
                  <a:pt x="306" y="270"/>
                </a:lnTo>
                <a:lnTo>
                  <a:pt x="324" y="177"/>
                </a:lnTo>
                <a:lnTo>
                  <a:pt x="352" y="24"/>
                </a:lnTo>
                <a:lnTo>
                  <a:pt x="347" y="0"/>
                </a:lnTo>
                <a:lnTo>
                  <a:pt x="366" y="19"/>
                </a:lnTo>
                <a:lnTo>
                  <a:pt x="454" y="49"/>
                </a:lnTo>
                <a:lnTo>
                  <a:pt x="473" y="83"/>
                </a:lnTo>
                <a:lnTo>
                  <a:pt x="496" y="167"/>
                </a:lnTo>
                <a:lnTo>
                  <a:pt x="506" y="310"/>
                </a:lnTo>
                <a:lnTo>
                  <a:pt x="491" y="345"/>
                </a:lnTo>
                <a:lnTo>
                  <a:pt x="158" y="345"/>
                </a:lnTo>
                <a:lnTo>
                  <a:pt x="153" y="285"/>
                </a:lnTo>
                <a:lnTo>
                  <a:pt x="125" y="320"/>
                </a:lnTo>
                <a:lnTo>
                  <a:pt x="106" y="330"/>
                </a:lnTo>
                <a:lnTo>
                  <a:pt x="42" y="315"/>
                </a:lnTo>
                <a:lnTo>
                  <a:pt x="14" y="300"/>
                </a:lnTo>
                <a:lnTo>
                  <a:pt x="4" y="285"/>
                </a:lnTo>
                <a:lnTo>
                  <a:pt x="0" y="251"/>
                </a:lnTo>
                <a:lnTo>
                  <a:pt x="14" y="226"/>
                </a:lnTo>
                <a:lnTo>
                  <a:pt x="37" y="216"/>
                </a:lnTo>
                <a:lnTo>
                  <a:pt x="87" y="231"/>
                </a:lnTo>
                <a:lnTo>
                  <a:pt x="148" y="63"/>
                </a:lnTo>
                <a:lnTo>
                  <a:pt x="172" y="39"/>
                </a:lnTo>
                <a:lnTo>
                  <a:pt x="231" y="19"/>
                </a:lnTo>
                <a:lnTo>
                  <a:pt x="260" y="0"/>
                </a:lnTo>
              </a:path>
            </a:pathLst>
          </a:custGeom>
          <a:solidFill>
            <a:srgbClr val="081D58"/>
          </a:solidFill>
          <a:ln w="12700" cap="rnd" cmpd="sng">
            <a:solidFill>
              <a:srgbClr val="000000"/>
            </a:solidFill>
            <a:prstDash val="solid"/>
            <a:round/>
            <a:headEnd/>
            <a:tailEnd/>
          </a:ln>
          <a:effectLst/>
        </p:spPr>
        <p:txBody>
          <a:bodyPr/>
          <a:lstStyle/>
          <a:p>
            <a:endParaRPr lang="en-US"/>
          </a:p>
        </p:txBody>
      </p:sp>
      <p:sp>
        <p:nvSpPr>
          <p:cNvPr id="15419" name="Freeform 59"/>
          <p:cNvSpPr>
            <a:spLocks/>
          </p:cNvSpPr>
          <p:nvPr/>
        </p:nvSpPr>
        <p:spPr bwMode="auto">
          <a:xfrm>
            <a:off x="7593013" y="2927350"/>
            <a:ext cx="95250" cy="141288"/>
          </a:xfrm>
          <a:custGeom>
            <a:avLst/>
            <a:gdLst/>
            <a:ahLst/>
            <a:cxnLst>
              <a:cxn ang="0">
                <a:pos x="35" y="0"/>
              </a:cxn>
              <a:cxn ang="0">
                <a:pos x="49" y="14"/>
              </a:cxn>
              <a:cxn ang="0">
                <a:pos x="59" y="48"/>
              </a:cxn>
              <a:cxn ang="0">
                <a:pos x="49" y="68"/>
              </a:cxn>
              <a:cxn ang="0">
                <a:pos x="35" y="88"/>
              </a:cxn>
              <a:cxn ang="0">
                <a:pos x="27" y="88"/>
              </a:cxn>
              <a:cxn ang="0">
                <a:pos x="13" y="83"/>
              </a:cxn>
              <a:cxn ang="0">
                <a:pos x="4" y="68"/>
              </a:cxn>
              <a:cxn ang="0">
                <a:pos x="0" y="34"/>
              </a:cxn>
              <a:cxn ang="0">
                <a:pos x="13" y="9"/>
              </a:cxn>
              <a:cxn ang="0">
                <a:pos x="35" y="0"/>
              </a:cxn>
            </a:cxnLst>
            <a:rect l="0" t="0" r="r" b="b"/>
            <a:pathLst>
              <a:path w="60" h="89">
                <a:moveTo>
                  <a:pt x="35" y="0"/>
                </a:moveTo>
                <a:lnTo>
                  <a:pt x="49" y="14"/>
                </a:lnTo>
                <a:lnTo>
                  <a:pt x="59" y="48"/>
                </a:lnTo>
                <a:lnTo>
                  <a:pt x="49" y="68"/>
                </a:lnTo>
                <a:lnTo>
                  <a:pt x="35" y="88"/>
                </a:lnTo>
                <a:lnTo>
                  <a:pt x="27" y="88"/>
                </a:lnTo>
                <a:lnTo>
                  <a:pt x="13" y="83"/>
                </a:lnTo>
                <a:lnTo>
                  <a:pt x="4" y="68"/>
                </a:lnTo>
                <a:lnTo>
                  <a:pt x="0" y="34"/>
                </a:lnTo>
                <a:lnTo>
                  <a:pt x="13" y="9"/>
                </a:lnTo>
                <a:lnTo>
                  <a:pt x="35" y="0"/>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15420" name="Freeform 60"/>
          <p:cNvSpPr>
            <a:spLocks/>
          </p:cNvSpPr>
          <p:nvPr/>
        </p:nvSpPr>
        <p:spPr bwMode="auto">
          <a:xfrm>
            <a:off x="7496175" y="2855913"/>
            <a:ext cx="155575" cy="158750"/>
          </a:xfrm>
          <a:custGeom>
            <a:avLst/>
            <a:gdLst/>
            <a:ahLst/>
            <a:cxnLst>
              <a:cxn ang="0">
                <a:pos x="87" y="30"/>
              </a:cxn>
              <a:cxn ang="0">
                <a:pos x="73" y="19"/>
              </a:cxn>
              <a:cxn ang="0">
                <a:pos x="64" y="15"/>
              </a:cxn>
              <a:cxn ang="0">
                <a:pos x="50" y="10"/>
              </a:cxn>
              <a:cxn ang="0">
                <a:pos x="41" y="4"/>
              </a:cxn>
              <a:cxn ang="0">
                <a:pos x="37" y="0"/>
              </a:cxn>
              <a:cxn ang="0">
                <a:pos x="32" y="0"/>
              </a:cxn>
              <a:cxn ang="0">
                <a:pos x="27" y="0"/>
              </a:cxn>
              <a:cxn ang="0">
                <a:pos x="32" y="10"/>
              </a:cxn>
              <a:cxn ang="0">
                <a:pos x="32" y="19"/>
              </a:cxn>
              <a:cxn ang="0">
                <a:pos x="23" y="15"/>
              </a:cxn>
              <a:cxn ang="0">
                <a:pos x="13" y="15"/>
              </a:cxn>
              <a:cxn ang="0">
                <a:pos x="4" y="19"/>
              </a:cxn>
              <a:cxn ang="0">
                <a:pos x="0" y="24"/>
              </a:cxn>
              <a:cxn ang="0">
                <a:pos x="0" y="34"/>
              </a:cxn>
              <a:cxn ang="0">
                <a:pos x="0" y="44"/>
              </a:cxn>
              <a:cxn ang="0">
                <a:pos x="0" y="49"/>
              </a:cxn>
              <a:cxn ang="0">
                <a:pos x="0" y="59"/>
              </a:cxn>
              <a:cxn ang="0">
                <a:pos x="4" y="69"/>
              </a:cxn>
              <a:cxn ang="0">
                <a:pos x="4" y="79"/>
              </a:cxn>
              <a:cxn ang="0">
                <a:pos x="4" y="83"/>
              </a:cxn>
              <a:cxn ang="0">
                <a:pos x="4" y="89"/>
              </a:cxn>
              <a:cxn ang="0">
                <a:pos x="13" y="94"/>
              </a:cxn>
              <a:cxn ang="0">
                <a:pos x="23" y="99"/>
              </a:cxn>
              <a:cxn ang="0">
                <a:pos x="50" y="99"/>
              </a:cxn>
              <a:cxn ang="0">
                <a:pos x="78" y="94"/>
              </a:cxn>
              <a:cxn ang="0">
                <a:pos x="87" y="83"/>
              </a:cxn>
              <a:cxn ang="0">
                <a:pos x="97" y="74"/>
              </a:cxn>
              <a:cxn ang="0">
                <a:pos x="97" y="59"/>
              </a:cxn>
              <a:cxn ang="0">
                <a:pos x="97" y="44"/>
              </a:cxn>
              <a:cxn ang="0">
                <a:pos x="87" y="30"/>
              </a:cxn>
            </a:cxnLst>
            <a:rect l="0" t="0" r="r" b="b"/>
            <a:pathLst>
              <a:path w="98" h="100">
                <a:moveTo>
                  <a:pt x="87" y="30"/>
                </a:moveTo>
                <a:lnTo>
                  <a:pt x="73" y="19"/>
                </a:lnTo>
                <a:lnTo>
                  <a:pt x="64" y="15"/>
                </a:lnTo>
                <a:lnTo>
                  <a:pt x="50" y="10"/>
                </a:lnTo>
                <a:lnTo>
                  <a:pt x="41" y="4"/>
                </a:lnTo>
                <a:lnTo>
                  <a:pt x="37" y="0"/>
                </a:lnTo>
                <a:lnTo>
                  <a:pt x="32" y="0"/>
                </a:lnTo>
                <a:lnTo>
                  <a:pt x="27" y="0"/>
                </a:lnTo>
                <a:lnTo>
                  <a:pt x="32" y="10"/>
                </a:lnTo>
                <a:lnTo>
                  <a:pt x="32" y="19"/>
                </a:lnTo>
                <a:lnTo>
                  <a:pt x="23" y="15"/>
                </a:lnTo>
                <a:lnTo>
                  <a:pt x="13" y="15"/>
                </a:lnTo>
                <a:lnTo>
                  <a:pt x="4" y="19"/>
                </a:lnTo>
                <a:lnTo>
                  <a:pt x="0" y="24"/>
                </a:lnTo>
                <a:lnTo>
                  <a:pt x="0" y="34"/>
                </a:lnTo>
                <a:lnTo>
                  <a:pt x="0" y="44"/>
                </a:lnTo>
                <a:lnTo>
                  <a:pt x="0" y="49"/>
                </a:lnTo>
                <a:lnTo>
                  <a:pt x="0" y="59"/>
                </a:lnTo>
                <a:lnTo>
                  <a:pt x="4" y="69"/>
                </a:lnTo>
                <a:lnTo>
                  <a:pt x="4" y="79"/>
                </a:lnTo>
                <a:lnTo>
                  <a:pt x="4" y="83"/>
                </a:lnTo>
                <a:lnTo>
                  <a:pt x="4" y="89"/>
                </a:lnTo>
                <a:lnTo>
                  <a:pt x="13" y="94"/>
                </a:lnTo>
                <a:lnTo>
                  <a:pt x="23" y="99"/>
                </a:lnTo>
                <a:lnTo>
                  <a:pt x="50" y="99"/>
                </a:lnTo>
                <a:lnTo>
                  <a:pt x="78" y="94"/>
                </a:lnTo>
                <a:lnTo>
                  <a:pt x="87" y="83"/>
                </a:lnTo>
                <a:lnTo>
                  <a:pt x="97" y="74"/>
                </a:lnTo>
                <a:lnTo>
                  <a:pt x="97" y="59"/>
                </a:lnTo>
                <a:lnTo>
                  <a:pt x="97" y="44"/>
                </a:lnTo>
                <a:lnTo>
                  <a:pt x="87" y="30"/>
                </a:lnTo>
              </a:path>
            </a:pathLst>
          </a:custGeom>
          <a:solidFill>
            <a:srgbClr val="FCD1C1"/>
          </a:solidFill>
          <a:ln w="12700" cap="rnd" cmpd="sng">
            <a:solidFill>
              <a:srgbClr val="000000"/>
            </a:solidFill>
            <a:prstDash val="solid"/>
            <a:round/>
            <a:headEnd/>
            <a:tailEnd/>
          </a:ln>
          <a:effectLst/>
        </p:spPr>
        <p:txBody>
          <a:bodyPr/>
          <a:lstStyle/>
          <a:p>
            <a:endParaRPr lang="en-US"/>
          </a:p>
        </p:txBody>
      </p:sp>
      <p:sp>
        <p:nvSpPr>
          <p:cNvPr id="15421" name="Freeform 61"/>
          <p:cNvSpPr>
            <a:spLocks/>
          </p:cNvSpPr>
          <p:nvPr/>
        </p:nvSpPr>
        <p:spPr bwMode="auto">
          <a:xfrm>
            <a:off x="7539038" y="2878138"/>
            <a:ext cx="38100" cy="88900"/>
          </a:xfrm>
          <a:custGeom>
            <a:avLst/>
            <a:gdLst/>
            <a:ahLst/>
            <a:cxnLst>
              <a:cxn ang="0">
                <a:pos x="0" y="0"/>
              </a:cxn>
              <a:cxn ang="0">
                <a:pos x="13" y="10"/>
              </a:cxn>
              <a:cxn ang="0">
                <a:pos x="18" y="19"/>
              </a:cxn>
              <a:cxn ang="0">
                <a:pos x="13" y="24"/>
              </a:cxn>
              <a:cxn ang="0">
                <a:pos x="9" y="24"/>
              </a:cxn>
              <a:cxn ang="0">
                <a:pos x="13" y="30"/>
              </a:cxn>
              <a:cxn ang="0">
                <a:pos x="18" y="30"/>
              </a:cxn>
              <a:cxn ang="0">
                <a:pos x="23" y="39"/>
              </a:cxn>
              <a:cxn ang="0">
                <a:pos x="23" y="44"/>
              </a:cxn>
              <a:cxn ang="0">
                <a:pos x="18" y="44"/>
              </a:cxn>
              <a:cxn ang="0">
                <a:pos x="13" y="44"/>
              </a:cxn>
              <a:cxn ang="0">
                <a:pos x="18" y="55"/>
              </a:cxn>
            </a:cxnLst>
            <a:rect l="0" t="0" r="r" b="b"/>
            <a:pathLst>
              <a:path w="24" h="56">
                <a:moveTo>
                  <a:pt x="0" y="0"/>
                </a:moveTo>
                <a:lnTo>
                  <a:pt x="13" y="10"/>
                </a:lnTo>
                <a:lnTo>
                  <a:pt x="18" y="19"/>
                </a:lnTo>
                <a:lnTo>
                  <a:pt x="13" y="24"/>
                </a:lnTo>
                <a:lnTo>
                  <a:pt x="9" y="24"/>
                </a:lnTo>
                <a:lnTo>
                  <a:pt x="13" y="30"/>
                </a:lnTo>
                <a:lnTo>
                  <a:pt x="18" y="30"/>
                </a:lnTo>
                <a:lnTo>
                  <a:pt x="23" y="39"/>
                </a:lnTo>
                <a:lnTo>
                  <a:pt x="23" y="44"/>
                </a:lnTo>
                <a:lnTo>
                  <a:pt x="18" y="44"/>
                </a:lnTo>
                <a:lnTo>
                  <a:pt x="13" y="44"/>
                </a:lnTo>
                <a:lnTo>
                  <a:pt x="18" y="55"/>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5422" name="Freeform 62"/>
          <p:cNvSpPr>
            <a:spLocks/>
          </p:cNvSpPr>
          <p:nvPr/>
        </p:nvSpPr>
        <p:spPr bwMode="auto">
          <a:xfrm>
            <a:off x="7524750" y="2965450"/>
            <a:ext cx="46038" cy="33338"/>
          </a:xfrm>
          <a:custGeom>
            <a:avLst/>
            <a:gdLst/>
            <a:ahLst/>
            <a:cxnLst>
              <a:cxn ang="0">
                <a:pos x="28" y="0"/>
              </a:cxn>
              <a:cxn ang="0">
                <a:pos x="18" y="5"/>
              </a:cxn>
              <a:cxn ang="0">
                <a:pos x="23" y="10"/>
              </a:cxn>
              <a:cxn ang="0">
                <a:pos x="23" y="15"/>
              </a:cxn>
              <a:cxn ang="0">
                <a:pos x="18" y="20"/>
              </a:cxn>
              <a:cxn ang="0">
                <a:pos x="14" y="20"/>
              </a:cxn>
              <a:cxn ang="0">
                <a:pos x="0" y="20"/>
              </a:cxn>
            </a:cxnLst>
            <a:rect l="0" t="0" r="r" b="b"/>
            <a:pathLst>
              <a:path w="29" h="21">
                <a:moveTo>
                  <a:pt x="28" y="0"/>
                </a:moveTo>
                <a:lnTo>
                  <a:pt x="18" y="5"/>
                </a:lnTo>
                <a:lnTo>
                  <a:pt x="23" y="10"/>
                </a:lnTo>
                <a:lnTo>
                  <a:pt x="23" y="15"/>
                </a:lnTo>
                <a:lnTo>
                  <a:pt x="18" y="20"/>
                </a:lnTo>
                <a:lnTo>
                  <a:pt x="14" y="20"/>
                </a:lnTo>
                <a:lnTo>
                  <a:pt x="0" y="2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5423" name="Freeform 63"/>
          <p:cNvSpPr>
            <a:spLocks/>
          </p:cNvSpPr>
          <p:nvPr/>
        </p:nvSpPr>
        <p:spPr bwMode="auto">
          <a:xfrm>
            <a:off x="7510463" y="2901950"/>
            <a:ext cx="44450" cy="26988"/>
          </a:xfrm>
          <a:custGeom>
            <a:avLst/>
            <a:gdLst/>
            <a:ahLst/>
            <a:cxnLst>
              <a:cxn ang="0">
                <a:pos x="27" y="16"/>
              </a:cxn>
              <a:cxn ang="0">
                <a:pos x="9" y="8"/>
              </a:cxn>
              <a:cxn ang="0">
                <a:pos x="0" y="0"/>
              </a:cxn>
            </a:cxnLst>
            <a:rect l="0" t="0" r="r" b="b"/>
            <a:pathLst>
              <a:path w="28" h="17">
                <a:moveTo>
                  <a:pt x="27" y="16"/>
                </a:moveTo>
                <a:lnTo>
                  <a:pt x="9" y="8"/>
                </a:lnTo>
                <a:lnTo>
                  <a:pt x="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5424" name="Freeform 64"/>
          <p:cNvSpPr>
            <a:spLocks/>
          </p:cNvSpPr>
          <p:nvPr/>
        </p:nvSpPr>
        <p:spPr bwMode="auto">
          <a:xfrm>
            <a:off x="7519988" y="2971800"/>
            <a:ext cx="34925" cy="26988"/>
          </a:xfrm>
          <a:custGeom>
            <a:avLst/>
            <a:gdLst/>
            <a:ahLst/>
            <a:cxnLst>
              <a:cxn ang="0">
                <a:pos x="21" y="16"/>
              </a:cxn>
              <a:cxn ang="0">
                <a:pos x="0" y="0"/>
              </a:cxn>
            </a:cxnLst>
            <a:rect l="0" t="0" r="r" b="b"/>
            <a:pathLst>
              <a:path w="22" h="17">
                <a:moveTo>
                  <a:pt x="21" y="16"/>
                </a:moveTo>
                <a:lnTo>
                  <a:pt x="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5425" name="Freeform 65"/>
          <p:cNvSpPr>
            <a:spLocks/>
          </p:cNvSpPr>
          <p:nvPr/>
        </p:nvSpPr>
        <p:spPr bwMode="auto">
          <a:xfrm>
            <a:off x="7553325" y="2895600"/>
            <a:ext cx="61913" cy="63500"/>
          </a:xfrm>
          <a:custGeom>
            <a:avLst/>
            <a:gdLst/>
            <a:ahLst/>
            <a:cxnLst>
              <a:cxn ang="0">
                <a:pos x="0" y="0"/>
              </a:cxn>
              <a:cxn ang="0">
                <a:pos x="14" y="4"/>
              </a:cxn>
              <a:cxn ang="0">
                <a:pos x="19" y="14"/>
              </a:cxn>
              <a:cxn ang="0">
                <a:pos x="23" y="34"/>
              </a:cxn>
              <a:cxn ang="0">
                <a:pos x="38" y="39"/>
              </a:cxn>
            </a:cxnLst>
            <a:rect l="0" t="0" r="r" b="b"/>
            <a:pathLst>
              <a:path w="39" h="40">
                <a:moveTo>
                  <a:pt x="0" y="0"/>
                </a:moveTo>
                <a:lnTo>
                  <a:pt x="14" y="4"/>
                </a:lnTo>
                <a:lnTo>
                  <a:pt x="19" y="14"/>
                </a:lnTo>
                <a:lnTo>
                  <a:pt x="23" y="34"/>
                </a:lnTo>
                <a:lnTo>
                  <a:pt x="38" y="39"/>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5426" name="Freeform 66"/>
          <p:cNvSpPr>
            <a:spLocks/>
          </p:cNvSpPr>
          <p:nvPr/>
        </p:nvSpPr>
        <p:spPr bwMode="auto">
          <a:xfrm>
            <a:off x="7510463" y="2943225"/>
            <a:ext cx="52387" cy="26988"/>
          </a:xfrm>
          <a:custGeom>
            <a:avLst/>
            <a:gdLst/>
            <a:ahLst/>
            <a:cxnLst>
              <a:cxn ang="0">
                <a:pos x="32" y="16"/>
              </a:cxn>
              <a:cxn ang="0">
                <a:pos x="0" y="0"/>
              </a:cxn>
            </a:cxnLst>
            <a:rect l="0" t="0" r="r" b="b"/>
            <a:pathLst>
              <a:path w="33" h="17">
                <a:moveTo>
                  <a:pt x="32" y="16"/>
                </a:moveTo>
                <a:lnTo>
                  <a:pt x="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5427" name="Freeform 67" descr="50%"/>
          <p:cNvSpPr>
            <a:spLocks/>
          </p:cNvSpPr>
          <p:nvPr/>
        </p:nvSpPr>
        <p:spPr bwMode="auto">
          <a:xfrm>
            <a:off x="7599363" y="3003550"/>
            <a:ext cx="44450" cy="58738"/>
          </a:xfrm>
          <a:custGeom>
            <a:avLst/>
            <a:gdLst/>
            <a:ahLst/>
            <a:cxnLst>
              <a:cxn ang="0">
                <a:pos x="0" y="4"/>
              </a:cxn>
              <a:cxn ang="0">
                <a:pos x="17" y="0"/>
              </a:cxn>
              <a:cxn ang="0">
                <a:pos x="27" y="4"/>
              </a:cxn>
              <a:cxn ang="0">
                <a:pos x="22" y="20"/>
              </a:cxn>
              <a:cxn ang="0">
                <a:pos x="9" y="36"/>
              </a:cxn>
              <a:cxn ang="0">
                <a:pos x="0" y="20"/>
              </a:cxn>
              <a:cxn ang="0">
                <a:pos x="0" y="4"/>
              </a:cxn>
            </a:cxnLst>
            <a:rect l="0" t="0" r="r" b="b"/>
            <a:pathLst>
              <a:path w="28" h="37">
                <a:moveTo>
                  <a:pt x="0" y="4"/>
                </a:moveTo>
                <a:lnTo>
                  <a:pt x="17" y="0"/>
                </a:lnTo>
                <a:lnTo>
                  <a:pt x="27" y="4"/>
                </a:lnTo>
                <a:lnTo>
                  <a:pt x="22" y="20"/>
                </a:lnTo>
                <a:lnTo>
                  <a:pt x="9" y="36"/>
                </a:lnTo>
                <a:lnTo>
                  <a:pt x="0" y="20"/>
                </a:lnTo>
                <a:lnTo>
                  <a:pt x="0" y="4"/>
                </a:lnTo>
              </a:path>
            </a:pathLst>
          </a:custGeom>
          <a:pattFill prst="pct50">
            <a:fgClr>
              <a:srgbClr val="000000"/>
            </a:fgClr>
            <a:bgClr>
              <a:srgbClr val="FFFFFF"/>
            </a:bgClr>
          </a:pattFill>
          <a:ln w="12700" cap="rnd" cmpd="sng">
            <a:solidFill>
              <a:srgbClr val="000000"/>
            </a:solidFill>
            <a:prstDash val="solid"/>
            <a:round/>
            <a:headEnd/>
            <a:tailEnd/>
          </a:ln>
          <a:effectLst/>
        </p:spPr>
        <p:txBody>
          <a:bodyPr/>
          <a:lstStyle/>
          <a:p>
            <a:endParaRPr lang="en-US"/>
          </a:p>
        </p:txBody>
      </p:sp>
      <p:sp>
        <p:nvSpPr>
          <p:cNvPr id="15428" name="Freeform 68"/>
          <p:cNvSpPr>
            <a:spLocks/>
          </p:cNvSpPr>
          <p:nvPr/>
        </p:nvSpPr>
        <p:spPr bwMode="auto">
          <a:xfrm>
            <a:off x="7642225" y="2971800"/>
            <a:ext cx="26988" cy="42863"/>
          </a:xfrm>
          <a:custGeom>
            <a:avLst/>
            <a:gdLst/>
            <a:ahLst/>
            <a:cxnLst>
              <a:cxn ang="0">
                <a:pos x="0" y="26"/>
              </a:cxn>
              <a:cxn ang="0">
                <a:pos x="16" y="0"/>
              </a:cxn>
            </a:cxnLst>
            <a:rect l="0" t="0" r="r" b="b"/>
            <a:pathLst>
              <a:path w="17" h="27">
                <a:moveTo>
                  <a:pt x="0" y="26"/>
                </a:moveTo>
                <a:lnTo>
                  <a:pt x="16"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5429" name="Rectangle 69"/>
          <p:cNvSpPr>
            <a:spLocks noChangeArrowheads="1"/>
          </p:cNvSpPr>
          <p:nvPr/>
        </p:nvSpPr>
        <p:spPr bwMode="auto">
          <a:xfrm>
            <a:off x="1331208" y="1949450"/>
            <a:ext cx="1018998" cy="33586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1800" b="1" dirty="0">
                <a:effectLst>
                  <a:outerShdw blurRad="38100" dist="38100" dir="2700000" algn="tl">
                    <a:srgbClr val="C0C0C0"/>
                  </a:outerShdw>
                </a:effectLst>
                <a:latin typeface="Calibri" pitchFamily="34" charset="0"/>
                <a:cs typeface="Calibri" pitchFamily="34" charset="0"/>
              </a:rPr>
              <a:t>Plaintext</a:t>
            </a:r>
            <a:endParaRPr lang="en-US" sz="1700" b="1" dirty="0">
              <a:effectLst>
                <a:outerShdw blurRad="38100" dist="38100" dir="2700000" algn="tl">
                  <a:srgbClr val="C0C0C0"/>
                </a:outerShdw>
              </a:effectLst>
              <a:latin typeface="Calibri" pitchFamily="34" charset="0"/>
              <a:cs typeface="Calibri" pitchFamily="34" charset="0"/>
            </a:endParaRPr>
          </a:p>
        </p:txBody>
      </p:sp>
      <p:sp>
        <p:nvSpPr>
          <p:cNvPr id="15430" name="Rectangle 70"/>
          <p:cNvSpPr>
            <a:spLocks noChangeArrowheads="1"/>
          </p:cNvSpPr>
          <p:nvPr/>
        </p:nvSpPr>
        <p:spPr bwMode="auto">
          <a:xfrm>
            <a:off x="3944835" y="3311525"/>
            <a:ext cx="1170192" cy="33586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1800" b="1" dirty="0">
                <a:effectLst>
                  <a:outerShdw blurRad="38100" dist="38100" dir="2700000" algn="tl">
                    <a:srgbClr val="C0C0C0"/>
                  </a:outerShdw>
                </a:effectLst>
                <a:latin typeface="Calibri" pitchFamily="34" charset="0"/>
                <a:cs typeface="Calibri" pitchFamily="34" charset="0"/>
              </a:rPr>
              <a:t>Ciphertext</a:t>
            </a:r>
            <a:endParaRPr lang="en-US" sz="1700" b="1" dirty="0">
              <a:effectLst>
                <a:outerShdw blurRad="38100" dist="38100" dir="2700000" algn="tl">
                  <a:srgbClr val="C0C0C0"/>
                </a:outerShdw>
              </a:effectLst>
              <a:latin typeface="Calibri" pitchFamily="34" charset="0"/>
              <a:cs typeface="Calibri" pitchFamily="34" charset="0"/>
            </a:endParaRPr>
          </a:p>
        </p:txBody>
      </p:sp>
      <p:sp>
        <p:nvSpPr>
          <p:cNvPr id="15431" name="Rectangle 71"/>
          <p:cNvSpPr>
            <a:spLocks noChangeArrowheads="1"/>
          </p:cNvSpPr>
          <p:nvPr/>
        </p:nvSpPr>
        <p:spPr bwMode="auto">
          <a:xfrm>
            <a:off x="1303525" y="3495675"/>
            <a:ext cx="453650" cy="585159"/>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3600" b="1" dirty="0">
                <a:effectLst>
                  <a:outerShdw blurRad="38100" dist="38100" dir="2700000" algn="tl">
                    <a:srgbClr val="C0C0C0"/>
                  </a:outerShdw>
                </a:effectLst>
                <a:latin typeface="Calibri" pitchFamily="34" charset="0"/>
                <a:cs typeface="Calibri" pitchFamily="34" charset="0"/>
              </a:rPr>
              <a:t>A</a:t>
            </a:r>
          </a:p>
        </p:txBody>
      </p:sp>
      <p:sp>
        <p:nvSpPr>
          <p:cNvPr id="15432" name="Rectangle 72"/>
          <p:cNvSpPr>
            <a:spLocks noChangeArrowheads="1"/>
          </p:cNvSpPr>
          <p:nvPr/>
        </p:nvSpPr>
        <p:spPr bwMode="auto">
          <a:xfrm>
            <a:off x="6779508" y="2025650"/>
            <a:ext cx="1018998" cy="33586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1800" b="1" dirty="0">
                <a:effectLst>
                  <a:outerShdw blurRad="38100" dist="38100" dir="2700000" algn="tl">
                    <a:srgbClr val="C0C0C0"/>
                  </a:outerShdw>
                </a:effectLst>
                <a:latin typeface="Calibri" pitchFamily="34" charset="0"/>
                <a:cs typeface="Calibri" pitchFamily="34" charset="0"/>
              </a:rPr>
              <a:t>Plaintext</a:t>
            </a:r>
            <a:endParaRPr lang="en-US" sz="1700" b="1" dirty="0">
              <a:effectLst>
                <a:outerShdw blurRad="38100" dist="38100" dir="2700000" algn="tl">
                  <a:srgbClr val="C0C0C0"/>
                </a:outerShdw>
              </a:effectLst>
              <a:latin typeface="Calibri" pitchFamily="34" charset="0"/>
              <a:cs typeface="Calibri" pitchFamily="34" charset="0"/>
            </a:endParaRPr>
          </a:p>
        </p:txBody>
      </p:sp>
      <p:sp>
        <p:nvSpPr>
          <p:cNvPr id="15433" name="Rectangle 73"/>
          <p:cNvSpPr>
            <a:spLocks noChangeArrowheads="1"/>
          </p:cNvSpPr>
          <p:nvPr/>
        </p:nvSpPr>
        <p:spPr bwMode="auto">
          <a:xfrm>
            <a:off x="7188200" y="3525838"/>
            <a:ext cx="501650" cy="579437"/>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3600" b="1" dirty="0">
                <a:effectLst>
                  <a:outerShdw blurRad="38100" dist="38100" dir="2700000" algn="tl">
                    <a:srgbClr val="C0C0C0"/>
                  </a:outerShdw>
                </a:effectLst>
                <a:latin typeface="Arial" pitchFamily="34" charset="0"/>
              </a:rPr>
              <a:t>B</a:t>
            </a:r>
          </a:p>
        </p:txBody>
      </p:sp>
      <p:sp>
        <p:nvSpPr>
          <p:cNvPr id="15434" name="Freeform 74"/>
          <p:cNvSpPr>
            <a:spLocks/>
          </p:cNvSpPr>
          <p:nvPr/>
        </p:nvSpPr>
        <p:spPr bwMode="auto">
          <a:xfrm>
            <a:off x="6935788" y="2368550"/>
            <a:ext cx="588962" cy="827088"/>
          </a:xfrm>
          <a:custGeom>
            <a:avLst/>
            <a:gdLst/>
            <a:ahLst/>
            <a:cxnLst>
              <a:cxn ang="0">
                <a:pos x="0" y="0"/>
              </a:cxn>
              <a:cxn ang="0">
                <a:pos x="0" y="520"/>
              </a:cxn>
              <a:cxn ang="0">
                <a:pos x="370" y="520"/>
              </a:cxn>
              <a:cxn ang="0">
                <a:pos x="370" y="119"/>
              </a:cxn>
              <a:cxn ang="0">
                <a:pos x="250" y="0"/>
              </a:cxn>
              <a:cxn ang="0">
                <a:pos x="0" y="0"/>
              </a:cxn>
            </a:cxnLst>
            <a:rect l="0" t="0" r="r" b="b"/>
            <a:pathLst>
              <a:path w="371" h="521">
                <a:moveTo>
                  <a:pt x="0" y="0"/>
                </a:moveTo>
                <a:lnTo>
                  <a:pt x="0" y="520"/>
                </a:lnTo>
                <a:lnTo>
                  <a:pt x="370" y="520"/>
                </a:lnTo>
                <a:lnTo>
                  <a:pt x="370" y="119"/>
                </a:lnTo>
                <a:lnTo>
                  <a:pt x="250" y="0"/>
                </a:lnTo>
                <a:lnTo>
                  <a:pt x="0" y="0"/>
                </a:lnTo>
              </a:path>
            </a:pathLst>
          </a:custGeom>
          <a:solidFill>
            <a:srgbClr val="DADADA"/>
          </a:solidFill>
          <a:ln w="12700" cap="rnd" cmpd="sng">
            <a:solidFill>
              <a:schemeClr val="tx1"/>
            </a:solidFill>
            <a:prstDash val="solid"/>
            <a:round/>
            <a:headEnd/>
            <a:tailEnd/>
          </a:ln>
          <a:effectLst>
            <a:outerShdw dist="35921" dir="2700000" algn="ctr" rotWithShape="0">
              <a:schemeClr val="bg2"/>
            </a:outerShdw>
          </a:effectLst>
        </p:spPr>
        <p:txBody>
          <a:bodyPr/>
          <a:lstStyle/>
          <a:p>
            <a:endParaRPr lang="en-US"/>
          </a:p>
        </p:txBody>
      </p:sp>
      <p:sp>
        <p:nvSpPr>
          <p:cNvPr id="15435" name="Freeform 75"/>
          <p:cNvSpPr>
            <a:spLocks/>
          </p:cNvSpPr>
          <p:nvPr/>
        </p:nvSpPr>
        <p:spPr bwMode="auto">
          <a:xfrm>
            <a:off x="7339013" y="2374900"/>
            <a:ext cx="206375" cy="204788"/>
          </a:xfrm>
          <a:custGeom>
            <a:avLst/>
            <a:gdLst/>
            <a:ahLst/>
            <a:cxnLst>
              <a:cxn ang="0">
                <a:pos x="0" y="0"/>
              </a:cxn>
              <a:cxn ang="0">
                <a:pos x="0" y="128"/>
              </a:cxn>
              <a:cxn ang="0">
                <a:pos x="129" y="128"/>
              </a:cxn>
              <a:cxn ang="0">
                <a:pos x="0" y="0"/>
              </a:cxn>
            </a:cxnLst>
            <a:rect l="0" t="0" r="r" b="b"/>
            <a:pathLst>
              <a:path w="130" h="129">
                <a:moveTo>
                  <a:pt x="0" y="0"/>
                </a:moveTo>
                <a:lnTo>
                  <a:pt x="0" y="128"/>
                </a:lnTo>
                <a:lnTo>
                  <a:pt x="129" y="128"/>
                </a:lnTo>
                <a:lnTo>
                  <a:pt x="0" y="0"/>
                </a:lnTo>
              </a:path>
            </a:pathLst>
          </a:custGeom>
          <a:solidFill>
            <a:schemeClr val="tx1"/>
          </a:solidFill>
          <a:ln w="12700" cap="rnd" cmpd="sng">
            <a:solidFill>
              <a:srgbClr val="000000"/>
            </a:solidFill>
            <a:prstDash val="solid"/>
            <a:round/>
            <a:headEnd/>
            <a:tailEnd/>
          </a:ln>
          <a:effectLst/>
        </p:spPr>
        <p:txBody>
          <a:bodyPr/>
          <a:lstStyle/>
          <a:p>
            <a:endParaRPr lang="en-US"/>
          </a:p>
        </p:txBody>
      </p:sp>
      <p:sp>
        <p:nvSpPr>
          <p:cNvPr id="15436" name="Freeform 76"/>
          <p:cNvSpPr>
            <a:spLocks/>
          </p:cNvSpPr>
          <p:nvPr/>
        </p:nvSpPr>
        <p:spPr bwMode="auto">
          <a:xfrm>
            <a:off x="1528763" y="2368550"/>
            <a:ext cx="588962" cy="827088"/>
          </a:xfrm>
          <a:custGeom>
            <a:avLst/>
            <a:gdLst/>
            <a:ahLst/>
            <a:cxnLst>
              <a:cxn ang="0">
                <a:pos x="0" y="0"/>
              </a:cxn>
              <a:cxn ang="0">
                <a:pos x="0" y="520"/>
              </a:cxn>
              <a:cxn ang="0">
                <a:pos x="370" y="520"/>
              </a:cxn>
              <a:cxn ang="0">
                <a:pos x="370" y="119"/>
              </a:cxn>
              <a:cxn ang="0">
                <a:pos x="250" y="0"/>
              </a:cxn>
              <a:cxn ang="0">
                <a:pos x="0" y="0"/>
              </a:cxn>
            </a:cxnLst>
            <a:rect l="0" t="0" r="r" b="b"/>
            <a:pathLst>
              <a:path w="371" h="521">
                <a:moveTo>
                  <a:pt x="0" y="0"/>
                </a:moveTo>
                <a:lnTo>
                  <a:pt x="0" y="520"/>
                </a:lnTo>
                <a:lnTo>
                  <a:pt x="370" y="520"/>
                </a:lnTo>
                <a:lnTo>
                  <a:pt x="370" y="119"/>
                </a:lnTo>
                <a:lnTo>
                  <a:pt x="250" y="0"/>
                </a:lnTo>
                <a:lnTo>
                  <a:pt x="0" y="0"/>
                </a:lnTo>
              </a:path>
            </a:pathLst>
          </a:custGeom>
          <a:solidFill>
            <a:srgbClr val="DADADA"/>
          </a:solidFill>
          <a:ln w="12700" cap="rnd" cmpd="sng">
            <a:solidFill>
              <a:schemeClr val="tx1"/>
            </a:solidFill>
            <a:prstDash val="solid"/>
            <a:round/>
            <a:headEnd/>
            <a:tailEnd/>
          </a:ln>
          <a:effectLst>
            <a:outerShdw dist="35921" dir="2700000" algn="ctr" rotWithShape="0">
              <a:schemeClr val="bg2"/>
            </a:outerShdw>
          </a:effectLst>
        </p:spPr>
        <p:txBody>
          <a:bodyPr/>
          <a:lstStyle/>
          <a:p>
            <a:endParaRPr lang="en-US"/>
          </a:p>
        </p:txBody>
      </p:sp>
      <p:sp>
        <p:nvSpPr>
          <p:cNvPr id="15437" name="Freeform 77"/>
          <p:cNvSpPr>
            <a:spLocks/>
          </p:cNvSpPr>
          <p:nvPr/>
        </p:nvSpPr>
        <p:spPr bwMode="auto">
          <a:xfrm>
            <a:off x="1933575" y="2374900"/>
            <a:ext cx="204788" cy="204788"/>
          </a:xfrm>
          <a:custGeom>
            <a:avLst/>
            <a:gdLst/>
            <a:ahLst/>
            <a:cxnLst>
              <a:cxn ang="0">
                <a:pos x="0" y="0"/>
              </a:cxn>
              <a:cxn ang="0">
                <a:pos x="0" y="128"/>
              </a:cxn>
              <a:cxn ang="0">
                <a:pos x="128" y="128"/>
              </a:cxn>
              <a:cxn ang="0">
                <a:pos x="0" y="0"/>
              </a:cxn>
            </a:cxnLst>
            <a:rect l="0" t="0" r="r" b="b"/>
            <a:pathLst>
              <a:path w="129" h="129">
                <a:moveTo>
                  <a:pt x="0" y="0"/>
                </a:moveTo>
                <a:lnTo>
                  <a:pt x="0" y="128"/>
                </a:lnTo>
                <a:lnTo>
                  <a:pt x="128" y="128"/>
                </a:lnTo>
                <a:lnTo>
                  <a:pt x="0" y="0"/>
                </a:lnTo>
              </a:path>
            </a:pathLst>
          </a:custGeom>
          <a:solidFill>
            <a:schemeClr val="tx1"/>
          </a:solidFill>
          <a:ln w="12700" cap="rnd" cmpd="sng">
            <a:solidFill>
              <a:srgbClr val="000000"/>
            </a:solidFill>
            <a:prstDash val="solid"/>
            <a:round/>
            <a:headEnd/>
            <a:tailEnd/>
          </a:ln>
          <a:effectLst/>
        </p:spPr>
        <p:txBody>
          <a:bodyPr/>
          <a:lstStyle/>
          <a:p>
            <a:endParaRPr lang="en-US"/>
          </a:p>
        </p:txBody>
      </p:sp>
      <p:sp>
        <p:nvSpPr>
          <p:cNvPr id="15438" name="Line 78"/>
          <p:cNvSpPr>
            <a:spLocks noChangeShapeType="1"/>
          </p:cNvSpPr>
          <p:nvPr/>
        </p:nvSpPr>
        <p:spPr bwMode="auto">
          <a:xfrm flipH="1">
            <a:off x="2940050" y="2760663"/>
            <a:ext cx="558800" cy="560387"/>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15439" name="Line 79"/>
          <p:cNvSpPr>
            <a:spLocks noChangeShapeType="1"/>
          </p:cNvSpPr>
          <p:nvPr/>
        </p:nvSpPr>
        <p:spPr bwMode="auto">
          <a:xfrm>
            <a:off x="5461000" y="2760663"/>
            <a:ext cx="558800" cy="560387"/>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15440" name="Line 80"/>
          <p:cNvSpPr>
            <a:spLocks noChangeShapeType="1"/>
          </p:cNvSpPr>
          <p:nvPr/>
        </p:nvSpPr>
        <p:spPr bwMode="auto">
          <a:xfrm>
            <a:off x="2111375" y="2808288"/>
            <a:ext cx="381000" cy="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5441" name="Line 81"/>
          <p:cNvSpPr>
            <a:spLocks noChangeShapeType="1"/>
          </p:cNvSpPr>
          <p:nvPr/>
        </p:nvSpPr>
        <p:spPr bwMode="auto">
          <a:xfrm>
            <a:off x="2492375" y="2820988"/>
            <a:ext cx="0" cy="404812"/>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15442" name="Oval 82"/>
          <p:cNvSpPr>
            <a:spLocks noChangeArrowheads="1"/>
          </p:cNvSpPr>
          <p:nvPr/>
        </p:nvSpPr>
        <p:spPr bwMode="auto">
          <a:xfrm>
            <a:off x="1874838" y="3249613"/>
            <a:ext cx="1195387" cy="966787"/>
          </a:xfrm>
          <a:prstGeom prst="ellipse">
            <a:avLst/>
          </a:prstGeom>
          <a:gradFill rotWithShape="0">
            <a:gsLst>
              <a:gs pos="0">
                <a:srgbClr val="FCFEB9">
                  <a:gamma/>
                  <a:tint val="0"/>
                  <a:invGamma/>
                </a:srgbClr>
              </a:gs>
              <a:gs pos="100000">
                <a:srgbClr val="FCFEB9"/>
              </a:gs>
            </a:gsLst>
            <a:lin ang="5400000" scaled="1"/>
          </a:gradFill>
          <a:ln w="25400">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15443" name="Rectangle 83"/>
          <p:cNvSpPr>
            <a:spLocks noChangeArrowheads="1"/>
          </p:cNvSpPr>
          <p:nvPr/>
        </p:nvSpPr>
        <p:spPr bwMode="auto">
          <a:xfrm>
            <a:off x="2017207" y="3603625"/>
            <a:ext cx="912237" cy="342274"/>
          </a:xfrm>
          <a:prstGeom prst="rect">
            <a:avLst/>
          </a:prstGeom>
          <a:noFill/>
          <a:ln w="9525">
            <a:noFill/>
            <a:miter lim="800000"/>
            <a:headEnd/>
            <a:tailEnd/>
          </a:ln>
          <a:effectLst/>
        </p:spPr>
        <p:txBody>
          <a:bodyPr wrap="none" lIns="92075" tIns="46038" rIns="92075" bIns="46038">
            <a:spAutoFit/>
          </a:bodyPr>
          <a:lstStyle/>
          <a:p>
            <a:pPr defTabSz="857250">
              <a:lnSpc>
                <a:spcPct val="90000"/>
              </a:lnSpc>
            </a:pPr>
            <a:r>
              <a:rPr lang="en-US" sz="1800" b="1" dirty="0">
                <a:effectLst>
                  <a:outerShdw blurRad="38100" dist="38100" dir="2700000" algn="tl">
                    <a:srgbClr val="C0C0C0"/>
                  </a:outerShdw>
                </a:effectLst>
                <a:latin typeface="Calibri" pitchFamily="34" charset="0"/>
                <a:cs typeface="Calibri" pitchFamily="34" charset="0"/>
              </a:rPr>
              <a:t>Encrypt</a:t>
            </a:r>
            <a:endParaRPr lang="en-US" sz="1700" b="1" dirty="0">
              <a:effectLst>
                <a:outerShdw blurRad="38100" dist="38100" dir="2700000" algn="tl">
                  <a:srgbClr val="C0C0C0"/>
                </a:outerShdw>
              </a:effectLst>
              <a:latin typeface="Calibri" pitchFamily="34" charset="0"/>
              <a:cs typeface="Calibri" pitchFamily="34" charset="0"/>
            </a:endParaRPr>
          </a:p>
        </p:txBody>
      </p:sp>
      <p:sp>
        <p:nvSpPr>
          <p:cNvPr id="15444" name="Line 84"/>
          <p:cNvSpPr>
            <a:spLocks noChangeShapeType="1"/>
          </p:cNvSpPr>
          <p:nvPr/>
        </p:nvSpPr>
        <p:spPr bwMode="auto">
          <a:xfrm>
            <a:off x="3098800" y="3749675"/>
            <a:ext cx="1236663" cy="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5445" name="Line 85"/>
          <p:cNvSpPr>
            <a:spLocks noChangeShapeType="1"/>
          </p:cNvSpPr>
          <p:nvPr/>
        </p:nvSpPr>
        <p:spPr bwMode="auto">
          <a:xfrm>
            <a:off x="4325938" y="3733800"/>
            <a:ext cx="176212" cy="182563"/>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5446" name="Line 86"/>
          <p:cNvSpPr>
            <a:spLocks noChangeShapeType="1"/>
          </p:cNvSpPr>
          <p:nvPr/>
        </p:nvSpPr>
        <p:spPr bwMode="auto">
          <a:xfrm flipV="1">
            <a:off x="4514850" y="3592513"/>
            <a:ext cx="90488" cy="320675"/>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5447" name="Line 87"/>
          <p:cNvSpPr>
            <a:spLocks noChangeShapeType="1"/>
          </p:cNvSpPr>
          <p:nvPr/>
        </p:nvSpPr>
        <p:spPr bwMode="auto">
          <a:xfrm>
            <a:off x="4605338" y="3592513"/>
            <a:ext cx="169862" cy="168275"/>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5448" name="Line 88"/>
          <p:cNvSpPr>
            <a:spLocks noChangeShapeType="1"/>
          </p:cNvSpPr>
          <p:nvPr/>
        </p:nvSpPr>
        <p:spPr bwMode="auto">
          <a:xfrm>
            <a:off x="4764088" y="3760788"/>
            <a:ext cx="1125537" cy="635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5449" name="Line 89"/>
          <p:cNvSpPr>
            <a:spLocks noChangeShapeType="1"/>
          </p:cNvSpPr>
          <p:nvPr/>
        </p:nvSpPr>
        <p:spPr bwMode="auto">
          <a:xfrm>
            <a:off x="6523038" y="2844800"/>
            <a:ext cx="0" cy="38100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5450" name="Line 90"/>
          <p:cNvSpPr>
            <a:spLocks noChangeShapeType="1"/>
          </p:cNvSpPr>
          <p:nvPr/>
        </p:nvSpPr>
        <p:spPr bwMode="auto">
          <a:xfrm>
            <a:off x="6511925" y="2832100"/>
            <a:ext cx="404813" cy="0"/>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15451" name="Oval 91"/>
          <p:cNvSpPr>
            <a:spLocks noChangeArrowheads="1"/>
          </p:cNvSpPr>
          <p:nvPr/>
        </p:nvSpPr>
        <p:spPr bwMode="auto">
          <a:xfrm>
            <a:off x="5913438" y="3249613"/>
            <a:ext cx="1195387" cy="966787"/>
          </a:xfrm>
          <a:prstGeom prst="ellipse">
            <a:avLst/>
          </a:prstGeom>
          <a:gradFill rotWithShape="0">
            <a:gsLst>
              <a:gs pos="0">
                <a:srgbClr val="FCFEB9">
                  <a:gamma/>
                  <a:tint val="0"/>
                  <a:invGamma/>
                </a:srgbClr>
              </a:gs>
              <a:gs pos="100000">
                <a:srgbClr val="FCFEB9"/>
              </a:gs>
            </a:gsLst>
            <a:lin ang="5400000" scaled="1"/>
          </a:gradFill>
          <a:ln w="25400">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15452" name="Rectangle 92"/>
          <p:cNvSpPr>
            <a:spLocks noChangeArrowheads="1"/>
          </p:cNvSpPr>
          <p:nvPr/>
        </p:nvSpPr>
        <p:spPr bwMode="auto">
          <a:xfrm>
            <a:off x="6082670" y="3603625"/>
            <a:ext cx="937885" cy="342274"/>
          </a:xfrm>
          <a:prstGeom prst="rect">
            <a:avLst/>
          </a:prstGeom>
          <a:noFill/>
          <a:ln w="9525">
            <a:noFill/>
            <a:miter lim="800000"/>
            <a:headEnd/>
            <a:tailEnd/>
          </a:ln>
          <a:effectLst/>
        </p:spPr>
        <p:txBody>
          <a:bodyPr wrap="none" lIns="92075" tIns="46038" rIns="92075" bIns="46038">
            <a:spAutoFit/>
          </a:bodyPr>
          <a:lstStyle/>
          <a:p>
            <a:pPr defTabSz="857250">
              <a:lnSpc>
                <a:spcPct val="90000"/>
              </a:lnSpc>
            </a:pPr>
            <a:r>
              <a:rPr lang="en-US" sz="1800" b="1" dirty="0">
                <a:effectLst>
                  <a:outerShdw blurRad="38100" dist="38100" dir="2700000" algn="tl">
                    <a:srgbClr val="C0C0C0"/>
                  </a:outerShdw>
                </a:effectLst>
                <a:latin typeface="Calibri" pitchFamily="34" charset="0"/>
                <a:cs typeface="Calibri" pitchFamily="34" charset="0"/>
              </a:rPr>
              <a:t>Decrypt</a:t>
            </a:r>
            <a:endParaRPr lang="en-US" sz="1700" b="1" dirty="0">
              <a:effectLst>
                <a:outerShdw blurRad="38100" dist="38100" dir="2700000" algn="tl">
                  <a:srgbClr val="C0C0C0"/>
                </a:outerShdw>
              </a:effectLst>
              <a:latin typeface="Calibri" pitchFamily="34" charset="0"/>
              <a:cs typeface="Calibri" pitchFamily="34" charset="0"/>
            </a:endParaRPr>
          </a:p>
        </p:txBody>
      </p:sp>
      <p:sp>
        <p:nvSpPr>
          <p:cNvPr id="93" name="Title 92"/>
          <p:cNvSpPr>
            <a:spLocks noGrp="1"/>
          </p:cNvSpPr>
          <p:nvPr>
            <p:ph type="title"/>
          </p:nvPr>
        </p:nvSpPr>
        <p:spPr/>
        <p:txBody>
          <a:bodyPr/>
          <a:lstStyle/>
          <a:p>
            <a:r>
              <a:rPr lang="en-US" dirty="0" smtClean="0"/>
              <a:t>Public-Key for Authentication</a:t>
            </a:r>
            <a:endParaRPr lang="en-US" dirty="0"/>
          </a:p>
        </p:txBody>
      </p:sp>
      <p:sp>
        <p:nvSpPr>
          <p:cNvPr id="96" name="Footer Placeholder 95"/>
          <p:cNvSpPr>
            <a:spLocks noGrp="1"/>
          </p:cNvSpPr>
          <p:nvPr>
            <p:ph type="ftr" sz="quarter" idx="10"/>
          </p:nvPr>
        </p:nvSpPr>
        <p:spPr/>
        <p:txBody>
          <a:bodyPr/>
          <a:lstStyle/>
          <a:p>
            <a:pPr>
              <a:defRPr/>
            </a:pPr>
            <a:r>
              <a:rPr lang="en-US" smtClean="0"/>
              <a:t>PKI Basics</a:t>
            </a:r>
            <a:endParaRPr lang="en-US" dirty="0"/>
          </a:p>
        </p:txBody>
      </p:sp>
      <p:sp>
        <p:nvSpPr>
          <p:cNvPr id="95" name="Slide Number Placeholder 94"/>
          <p:cNvSpPr>
            <a:spLocks noGrp="1"/>
          </p:cNvSpPr>
          <p:nvPr>
            <p:ph type="sldNum" sz="quarter" idx="11"/>
          </p:nvPr>
        </p:nvSpPr>
        <p:spPr/>
        <p:txBody>
          <a:bodyPr/>
          <a:lstStyle/>
          <a:p>
            <a:pPr>
              <a:defRPr/>
            </a:pPr>
            <a:fld id="{446C9BED-6FD4-4BA4-B6B0-4A26058AC9EF}" type="slidenum">
              <a:rPr lang="en-US" smtClean="0"/>
              <a:pPr>
                <a:defRPr/>
              </a:pPr>
              <a:t>27</a:t>
            </a:fld>
            <a:endParaRPr lang="en-U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1" name="Rectangle 3"/>
          <p:cNvSpPr>
            <a:spLocks noChangeArrowheads="1"/>
          </p:cNvSpPr>
          <p:nvPr/>
        </p:nvSpPr>
        <p:spPr bwMode="auto">
          <a:xfrm>
            <a:off x="306388" y="1352550"/>
            <a:ext cx="3854450" cy="1320800"/>
          </a:xfrm>
          <a:prstGeom prst="rect">
            <a:avLst/>
          </a:prstGeom>
          <a:solidFill>
            <a:srgbClr val="002060"/>
          </a:solidFill>
          <a:ln w="12700">
            <a:solidFill>
              <a:schemeClr val="tx1"/>
            </a:solidFill>
            <a:miter lim="800000"/>
            <a:headEnd/>
            <a:tailEnd/>
          </a:ln>
          <a:effectLst>
            <a:outerShdw dist="107763" dir="2700000" algn="ctr" rotWithShape="0">
              <a:schemeClr val="bg2"/>
            </a:outerShdw>
          </a:effectLst>
        </p:spPr>
        <p:txBody>
          <a:bodyPr wrap="none" lIns="92075" tIns="46038" rIns="92075" bIns="46038" anchor="ctr"/>
          <a:lstStyle/>
          <a:p>
            <a:pPr algn="ctr"/>
            <a:r>
              <a:rPr lang="en-US" sz="2400" b="1" dirty="0">
                <a:solidFill>
                  <a:schemeClr val="bg1"/>
                </a:solidFill>
                <a:effectLst>
                  <a:outerShdw blurRad="38100" dist="38100" dir="2700000" algn="tl">
                    <a:srgbClr val="000000"/>
                  </a:outerShdw>
                </a:effectLst>
                <a:latin typeface="Calibri" pitchFamily="34" charset="0"/>
                <a:cs typeface="Calibri" pitchFamily="34" charset="0"/>
              </a:rPr>
              <a:t>It was the best of times,</a:t>
            </a:r>
          </a:p>
          <a:p>
            <a:pPr algn="ctr"/>
            <a:r>
              <a:rPr lang="en-US" sz="2400" b="1" dirty="0">
                <a:solidFill>
                  <a:schemeClr val="bg1"/>
                </a:solidFill>
                <a:effectLst>
                  <a:outerShdw blurRad="38100" dist="38100" dir="2700000" algn="tl">
                    <a:srgbClr val="000000"/>
                  </a:outerShdw>
                </a:effectLst>
                <a:latin typeface="Calibri" pitchFamily="34" charset="0"/>
                <a:cs typeface="Calibri" pitchFamily="34" charset="0"/>
              </a:rPr>
              <a:t>it was the worst of times</a:t>
            </a:r>
          </a:p>
        </p:txBody>
      </p:sp>
      <p:sp>
        <p:nvSpPr>
          <p:cNvPr id="17412" name="Rectangle 4"/>
          <p:cNvSpPr>
            <a:spLocks noChangeArrowheads="1"/>
          </p:cNvSpPr>
          <p:nvPr/>
        </p:nvSpPr>
        <p:spPr bwMode="auto">
          <a:xfrm>
            <a:off x="4713288" y="1352550"/>
            <a:ext cx="3854450" cy="1320800"/>
          </a:xfrm>
          <a:prstGeom prst="rect">
            <a:avLst/>
          </a:prstGeom>
          <a:solidFill>
            <a:srgbClr val="002060"/>
          </a:solidFill>
          <a:ln w="12700">
            <a:solidFill>
              <a:schemeClr val="tx1"/>
            </a:solidFill>
            <a:miter lim="800000"/>
            <a:headEnd/>
            <a:tailEnd/>
          </a:ln>
          <a:effectLst>
            <a:outerShdw dist="107763" dir="2700000" algn="ctr" rotWithShape="0">
              <a:schemeClr val="bg2"/>
            </a:outerShdw>
          </a:effectLst>
        </p:spPr>
        <p:txBody>
          <a:bodyPr wrap="none" lIns="92075" tIns="46038" rIns="92075" bIns="46038" anchor="ctr"/>
          <a:lstStyle/>
          <a:p>
            <a:pPr algn="ctr"/>
            <a:r>
              <a:rPr lang="en-US" sz="2400" b="1" dirty="0">
                <a:solidFill>
                  <a:schemeClr val="bg1"/>
                </a:solidFill>
                <a:effectLst>
                  <a:outerShdw blurRad="38100" dist="38100" dir="2700000" algn="tl">
                    <a:srgbClr val="000000"/>
                  </a:outerShdw>
                </a:effectLst>
                <a:latin typeface="Calibri" pitchFamily="34" charset="0"/>
                <a:cs typeface="Calibri" pitchFamily="34" charset="0"/>
              </a:rPr>
              <a:t>It was the best of thymes,</a:t>
            </a:r>
          </a:p>
          <a:p>
            <a:pPr algn="ctr"/>
            <a:r>
              <a:rPr lang="en-US" sz="2400" b="1" dirty="0">
                <a:solidFill>
                  <a:schemeClr val="bg1"/>
                </a:solidFill>
                <a:effectLst>
                  <a:outerShdw blurRad="38100" dist="38100" dir="2700000" algn="tl">
                    <a:srgbClr val="000000"/>
                  </a:outerShdw>
                </a:effectLst>
                <a:latin typeface="Calibri" pitchFamily="34" charset="0"/>
                <a:cs typeface="Calibri" pitchFamily="34" charset="0"/>
              </a:rPr>
              <a:t>it was the worst of times</a:t>
            </a:r>
          </a:p>
        </p:txBody>
      </p:sp>
      <p:sp>
        <p:nvSpPr>
          <p:cNvPr id="17413" name="Rectangle 5"/>
          <p:cNvSpPr>
            <a:spLocks noChangeArrowheads="1"/>
          </p:cNvSpPr>
          <p:nvPr/>
        </p:nvSpPr>
        <p:spPr bwMode="auto">
          <a:xfrm>
            <a:off x="5011738" y="4778375"/>
            <a:ext cx="3336925" cy="519112"/>
          </a:xfrm>
          <a:prstGeom prst="rect">
            <a:avLst/>
          </a:prstGeom>
          <a:solidFill>
            <a:srgbClr val="002060"/>
          </a:solidFill>
          <a:ln w="12700">
            <a:solidFill>
              <a:schemeClr val="tx1"/>
            </a:solidFill>
            <a:miter lim="800000"/>
            <a:headEnd/>
            <a:tailEnd/>
          </a:ln>
          <a:effectLst>
            <a:outerShdw dist="107763" dir="2700000" algn="ctr" rotWithShape="0">
              <a:schemeClr val="bg2"/>
            </a:outerShdw>
          </a:effectLst>
        </p:spPr>
        <p:txBody>
          <a:bodyPr wrap="none" lIns="92075" tIns="46038" rIns="92075" bIns="46038" anchor="ctr"/>
          <a:lstStyle/>
          <a:p>
            <a:r>
              <a:rPr lang="en-US" sz="1200" b="1" dirty="0" smtClean="0">
                <a:solidFill>
                  <a:schemeClr val="bg1"/>
                </a:solidFill>
                <a:effectLst>
                  <a:outerShdw blurRad="38100" dist="38100" dir="2700000" algn="tl">
                    <a:srgbClr val="000000"/>
                  </a:outerShdw>
                </a:effectLst>
                <a:latin typeface="Calibri" pitchFamily="34" charset="0"/>
                <a:cs typeface="Calibri" pitchFamily="34" charset="0"/>
              </a:rPr>
              <a:t>74c5e475e2d905b0ed436c9d54f5f82c8be1bcd1</a:t>
            </a:r>
            <a:endParaRPr lang="en-US" sz="1200" b="1" dirty="0">
              <a:solidFill>
                <a:schemeClr val="bg1"/>
              </a:solidFill>
              <a:effectLst>
                <a:outerShdw blurRad="38100" dist="38100" dir="2700000" algn="tl">
                  <a:srgbClr val="000000"/>
                </a:outerShdw>
              </a:effectLst>
              <a:latin typeface="Calibri" pitchFamily="34" charset="0"/>
              <a:cs typeface="Calibri" pitchFamily="34" charset="0"/>
            </a:endParaRPr>
          </a:p>
        </p:txBody>
      </p:sp>
      <p:sp>
        <p:nvSpPr>
          <p:cNvPr id="17414" name="Rectangle 6"/>
          <p:cNvSpPr>
            <a:spLocks noChangeArrowheads="1"/>
          </p:cNvSpPr>
          <p:nvPr/>
        </p:nvSpPr>
        <p:spPr bwMode="auto">
          <a:xfrm>
            <a:off x="466725" y="4778375"/>
            <a:ext cx="3336925" cy="519113"/>
          </a:xfrm>
          <a:prstGeom prst="rect">
            <a:avLst/>
          </a:prstGeom>
          <a:solidFill>
            <a:srgbClr val="002060"/>
          </a:solidFill>
          <a:ln w="12700">
            <a:solidFill>
              <a:schemeClr val="tx1"/>
            </a:solidFill>
            <a:miter lim="800000"/>
            <a:headEnd/>
            <a:tailEnd/>
          </a:ln>
          <a:effectLst>
            <a:outerShdw dist="107763" dir="2700000" algn="ctr" rotWithShape="0">
              <a:schemeClr val="bg2"/>
            </a:outerShdw>
          </a:effectLst>
        </p:spPr>
        <p:txBody>
          <a:bodyPr wrap="none" lIns="92075" tIns="46038" rIns="92075" bIns="46038" anchor="ctr"/>
          <a:lstStyle/>
          <a:p>
            <a:r>
              <a:rPr lang="en-US" sz="1200" b="1" dirty="0" smtClean="0">
                <a:solidFill>
                  <a:schemeClr val="bg1"/>
                </a:solidFill>
                <a:effectLst>
                  <a:outerShdw blurRad="38100" dist="38100" dir="2700000" algn="tl">
                    <a:srgbClr val="000000"/>
                  </a:outerShdw>
                </a:effectLst>
                <a:latin typeface="Calibri" pitchFamily="34" charset="0"/>
                <a:cs typeface="Calibri" pitchFamily="34" charset="0"/>
              </a:rPr>
              <a:t>5bb60507cf8f23fd45f8e51b4a763c4ab2f0aeca</a:t>
            </a:r>
            <a:endParaRPr lang="en-US" sz="1600" b="1" dirty="0">
              <a:solidFill>
                <a:schemeClr val="bg1"/>
              </a:solidFill>
              <a:effectLst>
                <a:outerShdw blurRad="38100" dist="38100" dir="2700000" algn="tl">
                  <a:srgbClr val="000000"/>
                </a:outerShdw>
              </a:effectLst>
              <a:latin typeface="Calibri" pitchFamily="34" charset="0"/>
              <a:cs typeface="Calibri" pitchFamily="34" charset="0"/>
            </a:endParaRPr>
          </a:p>
        </p:txBody>
      </p:sp>
      <p:sp>
        <p:nvSpPr>
          <p:cNvPr id="17415" name="Arc 7"/>
          <p:cNvSpPr>
            <a:spLocks/>
          </p:cNvSpPr>
          <p:nvPr/>
        </p:nvSpPr>
        <p:spPr bwMode="auto">
          <a:xfrm rot="8460000">
            <a:off x="3865563" y="2387600"/>
            <a:ext cx="1058862" cy="873125"/>
          </a:xfrm>
          <a:custGeom>
            <a:avLst/>
            <a:gdLst>
              <a:gd name="G0" fmla="+- 32 0 0"/>
              <a:gd name="G1" fmla="+- 21600 0 0"/>
              <a:gd name="G2" fmla="+- 21600 0 0"/>
              <a:gd name="T0" fmla="*/ 0 w 21632"/>
              <a:gd name="T1" fmla="*/ 0 h 21600"/>
              <a:gd name="T2" fmla="*/ 21632 w 21632"/>
              <a:gd name="T3" fmla="*/ 21600 h 21600"/>
              <a:gd name="T4" fmla="*/ 32 w 21632"/>
              <a:gd name="T5" fmla="*/ 21600 h 21600"/>
            </a:gdLst>
            <a:ahLst/>
            <a:cxnLst>
              <a:cxn ang="0">
                <a:pos x="T0" y="T1"/>
              </a:cxn>
              <a:cxn ang="0">
                <a:pos x="T2" y="T3"/>
              </a:cxn>
              <a:cxn ang="0">
                <a:pos x="T4" y="T5"/>
              </a:cxn>
            </a:cxnLst>
            <a:rect l="0" t="0" r="r" b="b"/>
            <a:pathLst>
              <a:path w="21632" h="21600" fill="none" extrusionOk="0">
                <a:moveTo>
                  <a:pt x="0" y="0"/>
                </a:moveTo>
                <a:cubicBezTo>
                  <a:pt x="10" y="0"/>
                  <a:pt x="21" y="-1"/>
                  <a:pt x="32" y="0"/>
                </a:cubicBezTo>
                <a:cubicBezTo>
                  <a:pt x="11961" y="0"/>
                  <a:pt x="21632" y="9670"/>
                  <a:pt x="21632" y="21600"/>
                </a:cubicBezTo>
              </a:path>
              <a:path w="21632" h="21600" stroke="0" extrusionOk="0">
                <a:moveTo>
                  <a:pt x="0" y="0"/>
                </a:moveTo>
                <a:cubicBezTo>
                  <a:pt x="10" y="0"/>
                  <a:pt x="21" y="-1"/>
                  <a:pt x="32" y="0"/>
                </a:cubicBezTo>
                <a:cubicBezTo>
                  <a:pt x="11961" y="0"/>
                  <a:pt x="21632" y="9670"/>
                  <a:pt x="21632" y="21600"/>
                </a:cubicBezTo>
                <a:lnTo>
                  <a:pt x="32" y="21600"/>
                </a:lnTo>
                <a:close/>
              </a:path>
            </a:pathLst>
          </a:custGeom>
          <a:noFill/>
          <a:ln w="25400" cap="rnd">
            <a:solidFill>
              <a:schemeClr val="tx1"/>
            </a:solidFill>
            <a:round/>
            <a:headEnd type="stealth" w="med" len="lg"/>
            <a:tailEnd type="stealth" w="med" len="lg"/>
          </a:ln>
          <a:effectLst/>
        </p:spPr>
        <p:txBody>
          <a:bodyPr wrap="none" anchor="ctr"/>
          <a:lstStyle/>
          <a:p>
            <a:endParaRPr lang="en-US"/>
          </a:p>
        </p:txBody>
      </p:sp>
      <p:sp>
        <p:nvSpPr>
          <p:cNvPr id="17416" name="Arc 8"/>
          <p:cNvSpPr>
            <a:spLocks/>
          </p:cNvSpPr>
          <p:nvPr/>
        </p:nvSpPr>
        <p:spPr bwMode="auto">
          <a:xfrm rot="19260000">
            <a:off x="3835400" y="4238625"/>
            <a:ext cx="1058863" cy="873125"/>
          </a:xfrm>
          <a:custGeom>
            <a:avLst/>
            <a:gdLst>
              <a:gd name="G0" fmla="+- 32 0 0"/>
              <a:gd name="G1" fmla="+- 21600 0 0"/>
              <a:gd name="G2" fmla="+- 21600 0 0"/>
              <a:gd name="T0" fmla="*/ 0 w 21632"/>
              <a:gd name="T1" fmla="*/ 0 h 21600"/>
              <a:gd name="T2" fmla="*/ 21632 w 21632"/>
              <a:gd name="T3" fmla="*/ 21600 h 21600"/>
              <a:gd name="T4" fmla="*/ 32 w 21632"/>
              <a:gd name="T5" fmla="*/ 21600 h 21600"/>
            </a:gdLst>
            <a:ahLst/>
            <a:cxnLst>
              <a:cxn ang="0">
                <a:pos x="T0" y="T1"/>
              </a:cxn>
              <a:cxn ang="0">
                <a:pos x="T2" y="T3"/>
              </a:cxn>
              <a:cxn ang="0">
                <a:pos x="T4" y="T5"/>
              </a:cxn>
            </a:cxnLst>
            <a:rect l="0" t="0" r="r" b="b"/>
            <a:pathLst>
              <a:path w="21632" h="21600" fill="none" extrusionOk="0">
                <a:moveTo>
                  <a:pt x="0" y="0"/>
                </a:moveTo>
                <a:cubicBezTo>
                  <a:pt x="10" y="0"/>
                  <a:pt x="21" y="-1"/>
                  <a:pt x="32" y="0"/>
                </a:cubicBezTo>
                <a:cubicBezTo>
                  <a:pt x="11961" y="0"/>
                  <a:pt x="21632" y="9670"/>
                  <a:pt x="21632" y="21600"/>
                </a:cubicBezTo>
              </a:path>
              <a:path w="21632" h="21600" stroke="0" extrusionOk="0">
                <a:moveTo>
                  <a:pt x="0" y="0"/>
                </a:moveTo>
                <a:cubicBezTo>
                  <a:pt x="10" y="0"/>
                  <a:pt x="21" y="-1"/>
                  <a:pt x="32" y="0"/>
                </a:cubicBezTo>
                <a:cubicBezTo>
                  <a:pt x="11961" y="0"/>
                  <a:pt x="21632" y="9670"/>
                  <a:pt x="21632" y="21600"/>
                </a:cubicBezTo>
                <a:lnTo>
                  <a:pt x="32" y="21600"/>
                </a:lnTo>
                <a:close/>
              </a:path>
            </a:pathLst>
          </a:custGeom>
          <a:noFill/>
          <a:ln w="25400" cap="rnd">
            <a:solidFill>
              <a:schemeClr val="tx1"/>
            </a:solidFill>
            <a:round/>
            <a:headEnd type="stealth" w="med" len="lg"/>
            <a:tailEnd type="stealth" w="med" len="lg"/>
          </a:ln>
          <a:effectLst/>
        </p:spPr>
        <p:txBody>
          <a:bodyPr wrap="none" anchor="ctr"/>
          <a:lstStyle/>
          <a:p>
            <a:endParaRPr lang="en-US"/>
          </a:p>
        </p:txBody>
      </p:sp>
      <p:sp>
        <p:nvSpPr>
          <p:cNvPr id="17417" name="Rectangle 9"/>
          <p:cNvSpPr>
            <a:spLocks noChangeArrowheads="1"/>
          </p:cNvSpPr>
          <p:nvPr/>
        </p:nvSpPr>
        <p:spPr bwMode="auto">
          <a:xfrm>
            <a:off x="3534569" y="3074988"/>
            <a:ext cx="2062163" cy="400752"/>
          </a:xfrm>
          <a:prstGeom prst="rect">
            <a:avLst/>
          </a:prstGeom>
          <a:noFill/>
          <a:ln w="9525">
            <a:noFill/>
            <a:miter lim="800000"/>
            <a:headEnd/>
            <a:tailEnd/>
          </a:ln>
          <a:effectLst/>
        </p:spPr>
        <p:txBody>
          <a:bodyPr lIns="92075" tIns="46038" rIns="92075" bIns="46038">
            <a:spAutoFit/>
          </a:bodyPr>
          <a:lstStyle/>
          <a:p>
            <a:pPr>
              <a:spcBef>
                <a:spcPct val="50000"/>
              </a:spcBef>
            </a:pPr>
            <a:r>
              <a:rPr lang="en-US" sz="2000" dirty="0">
                <a:latin typeface="Calibri" pitchFamily="34" charset="0"/>
                <a:cs typeface="Calibri" pitchFamily="34" charset="0"/>
              </a:rPr>
              <a:t>Small Difference</a:t>
            </a:r>
          </a:p>
        </p:txBody>
      </p:sp>
      <p:sp>
        <p:nvSpPr>
          <p:cNvPr id="17418" name="Rectangle 10"/>
          <p:cNvSpPr>
            <a:spLocks noChangeArrowheads="1"/>
          </p:cNvSpPr>
          <p:nvPr/>
        </p:nvSpPr>
        <p:spPr bwMode="auto">
          <a:xfrm>
            <a:off x="3534569" y="4013200"/>
            <a:ext cx="2062163" cy="400752"/>
          </a:xfrm>
          <a:prstGeom prst="rect">
            <a:avLst/>
          </a:prstGeom>
          <a:noFill/>
          <a:ln w="9525">
            <a:noFill/>
            <a:miter lim="800000"/>
            <a:headEnd/>
            <a:tailEnd/>
          </a:ln>
          <a:effectLst/>
        </p:spPr>
        <p:txBody>
          <a:bodyPr lIns="92075" tIns="46038" rIns="92075" bIns="46038">
            <a:spAutoFit/>
          </a:bodyPr>
          <a:lstStyle/>
          <a:p>
            <a:pPr>
              <a:spcBef>
                <a:spcPct val="50000"/>
              </a:spcBef>
            </a:pPr>
            <a:r>
              <a:rPr lang="en-US" sz="2000" dirty="0">
                <a:latin typeface="Calibri" pitchFamily="34" charset="0"/>
                <a:cs typeface="Calibri" pitchFamily="34" charset="0"/>
              </a:rPr>
              <a:t>Large Difference</a:t>
            </a:r>
          </a:p>
        </p:txBody>
      </p:sp>
      <p:sp>
        <p:nvSpPr>
          <p:cNvPr id="17419" name="Line 11"/>
          <p:cNvSpPr>
            <a:spLocks noChangeShapeType="1"/>
          </p:cNvSpPr>
          <p:nvPr/>
        </p:nvSpPr>
        <p:spPr bwMode="auto">
          <a:xfrm>
            <a:off x="1792288" y="2868613"/>
            <a:ext cx="0" cy="1773237"/>
          </a:xfrm>
          <a:prstGeom prst="line">
            <a:avLst/>
          </a:prstGeom>
          <a:noFill/>
          <a:ln w="50800">
            <a:solidFill>
              <a:schemeClr val="tx1"/>
            </a:solidFill>
            <a:round/>
            <a:headEnd type="none" w="sm" len="sm"/>
            <a:tailEnd type="stealth" w="med" len="lg"/>
          </a:ln>
          <a:effectLst/>
        </p:spPr>
        <p:txBody>
          <a:bodyPr wrap="none" anchor="ctr"/>
          <a:lstStyle/>
          <a:p>
            <a:endParaRPr lang="en-US"/>
          </a:p>
        </p:txBody>
      </p:sp>
      <p:sp>
        <p:nvSpPr>
          <p:cNvPr id="17420" name="Line 12"/>
          <p:cNvSpPr>
            <a:spLocks noChangeShapeType="1"/>
          </p:cNvSpPr>
          <p:nvPr/>
        </p:nvSpPr>
        <p:spPr bwMode="auto">
          <a:xfrm>
            <a:off x="7229475" y="2876550"/>
            <a:ext cx="0" cy="1773238"/>
          </a:xfrm>
          <a:prstGeom prst="line">
            <a:avLst/>
          </a:prstGeom>
          <a:noFill/>
          <a:ln w="50800">
            <a:solidFill>
              <a:schemeClr val="tx1"/>
            </a:solidFill>
            <a:round/>
            <a:headEnd type="none" w="sm" len="sm"/>
            <a:tailEnd type="stealth" w="med" len="lg"/>
          </a:ln>
          <a:effectLst/>
        </p:spPr>
        <p:txBody>
          <a:bodyPr wrap="none" anchor="ctr"/>
          <a:lstStyle/>
          <a:p>
            <a:endParaRPr lang="en-US"/>
          </a:p>
        </p:txBody>
      </p:sp>
      <p:sp>
        <p:nvSpPr>
          <p:cNvPr id="17421" name="Rectangle 13"/>
          <p:cNvSpPr>
            <a:spLocks noChangeArrowheads="1"/>
          </p:cNvSpPr>
          <p:nvPr/>
        </p:nvSpPr>
        <p:spPr bwMode="auto">
          <a:xfrm>
            <a:off x="688975" y="3544888"/>
            <a:ext cx="2266950" cy="484188"/>
          </a:xfrm>
          <a:prstGeom prst="rect">
            <a:avLst/>
          </a:prstGeom>
          <a:solidFill>
            <a:srgbClr val="FFC000">
              <a:alpha val="50000"/>
            </a:srgbClr>
          </a:solidFill>
          <a:ln w="12700">
            <a:solidFill>
              <a:schemeClr val="tx1"/>
            </a:solidFill>
            <a:miter lim="800000"/>
            <a:headEnd/>
            <a:tailEnd/>
          </a:ln>
          <a:effectLst>
            <a:outerShdw dist="107763" dir="2700000" algn="ctr" rotWithShape="0">
              <a:schemeClr val="bg2"/>
            </a:outerShdw>
          </a:effectLst>
        </p:spPr>
        <p:txBody>
          <a:bodyPr wrap="none" lIns="92075" tIns="46038" rIns="92075" bIns="46038" anchor="ctr"/>
          <a:lstStyle/>
          <a:p>
            <a:pPr algn="ctr"/>
            <a:r>
              <a:rPr lang="en-US" sz="2400" b="1" dirty="0">
                <a:solidFill>
                  <a:schemeClr val="bg1"/>
                </a:solidFill>
                <a:effectLst>
                  <a:outerShdw blurRad="38100" dist="38100" dir="2700000" algn="tl">
                    <a:srgbClr val="000000"/>
                  </a:outerShdw>
                </a:effectLst>
                <a:latin typeface="Calibri" pitchFamily="34" charset="0"/>
                <a:cs typeface="Calibri" pitchFamily="34" charset="0"/>
              </a:rPr>
              <a:t>Hash Function</a:t>
            </a:r>
          </a:p>
        </p:txBody>
      </p:sp>
      <p:sp>
        <p:nvSpPr>
          <p:cNvPr id="17422" name="Rectangle 14"/>
          <p:cNvSpPr>
            <a:spLocks noChangeArrowheads="1"/>
          </p:cNvSpPr>
          <p:nvPr/>
        </p:nvSpPr>
        <p:spPr bwMode="auto">
          <a:xfrm>
            <a:off x="5918200" y="3544888"/>
            <a:ext cx="2266950" cy="484187"/>
          </a:xfrm>
          <a:prstGeom prst="rect">
            <a:avLst/>
          </a:prstGeom>
          <a:solidFill>
            <a:srgbClr val="FFC000">
              <a:alpha val="50000"/>
            </a:srgbClr>
          </a:solidFill>
          <a:ln w="12700">
            <a:solidFill>
              <a:schemeClr val="tx1"/>
            </a:solidFill>
            <a:miter lim="800000"/>
            <a:headEnd/>
            <a:tailEnd/>
          </a:ln>
          <a:effectLst>
            <a:outerShdw dist="107763" dir="2700000" algn="ctr" rotWithShape="0">
              <a:schemeClr val="bg2"/>
            </a:outerShdw>
          </a:effectLst>
        </p:spPr>
        <p:txBody>
          <a:bodyPr wrap="none" lIns="92075" tIns="46038" rIns="92075" bIns="46038" anchor="ctr"/>
          <a:lstStyle/>
          <a:p>
            <a:pPr algn="ctr"/>
            <a:r>
              <a:rPr lang="en-US" sz="2400" b="1" dirty="0">
                <a:solidFill>
                  <a:schemeClr val="bg1"/>
                </a:solidFill>
                <a:effectLst>
                  <a:outerShdw blurRad="38100" dist="38100" dir="2700000" algn="tl">
                    <a:srgbClr val="000000"/>
                  </a:outerShdw>
                </a:effectLst>
                <a:latin typeface="Calibri" pitchFamily="34" charset="0"/>
                <a:cs typeface="Calibri" pitchFamily="34" charset="0"/>
              </a:rPr>
              <a:t>Hash Function</a:t>
            </a:r>
          </a:p>
        </p:txBody>
      </p:sp>
      <p:sp>
        <p:nvSpPr>
          <p:cNvPr id="17423" name="Rectangle 15"/>
          <p:cNvSpPr>
            <a:spLocks noChangeArrowheads="1"/>
          </p:cNvSpPr>
          <p:nvPr/>
        </p:nvSpPr>
        <p:spPr bwMode="auto">
          <a:xfrm>
            <a:off x="669925" y="5721561"/>
            <a:ext cx="7791450" cy="462307"/>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dirty="0">
                <a:latin typeface="Calibri" pitchFamily="34" charset="0"/>
                <a:cs typeface="Calibri" pitchFamily="34" charset="0"/>
              </a:rPr>
              <a:t>Examples: MD5, </a:t>
            </a:r>
            <a:r>
              <a:rPr lang="en-US" dirty="0" smtClean="0">
                <a:latin typeface="Calibri" pitchFamily="34" charset="0"/>
                <a:cs typeface="Calibri" pitchFamily="34" charset="0"/>
              </a:rPr>
              <a:t>SHA-1, SHA-256, SHA-512</a:t>
            </a:r>
            <a:endParaRPr lang="en-US" dirty="0">
              <a:latin typeface="Calibri" pitchFamily="34" charset="0"/>
              <a:cs typeface="Calibri" pitchFamily="34" charset="0"/>
            </a:endParaRPr>
          </a:p>
        </p:txBody>
      </p:sp>
      <p:sp>
        <p:nvSpPr>
          <p:cNvPr id="16" name="Title 15"/>
          <p:cNvSpPr>
            <a:spLocks noGrp="1"/>
          </p:cNvSpPr>
          <p:nvPr>
            <p:ph type="title"/>
          </p:nvPr>
        </p:nvSpPr>
        <p:spPr/>
        <p:txBody>
          <a:bodyPr/>
          <a:lstStyle/>
          <a:p>
            <a:r>
              <a:rPr lang="en-US" dirty="0" smtClean="0"/>
              <a:t>Hash Functions</a:t>
            </a:r>
            <a:endParaRPr lang="en-US" dirty="0"/>
          </a:p>
        </p:txBody>
      </p:sp>
      <p:sp>
        <p:nvSpPr>
          <p:cNvPr id="17" name="TextBox 16"/>
          <p:cNvSpPr txBox="1"/>
          <p:nvPr/>
        </p:nvSpPr>
        <p:spPr bwMode="ltGray">
          <a:xfrm>
            <a:off x="4108450" y="914400"/>
            <a:ext cx="914400" cy="381000"/>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Input</a:t>
            </a:r>
          </a:p>
        </p:txBody>
      </p:sp>
      <p:sp>
        <p:nvSpPr>
          <p:cNvPr id="18" name="TextBox 17"/>
          <p:cNvSpPr txBox="1"/>
          <p:nvPr/>
        </p:nvSpPr>
        <p:spPr bwMode="ltGray">
          <a:xfrm>
            <a:off x="4108450" y="5181600"/>
            <a:ext cx="914400" cy="381000"/>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Digest</a:t>
            </a:r>
          </a:p>
        </p:txBody>
      </p:sp>
      <p:sp>
        <p:nvSpPr>
          <p:cNvPr id="21" name="Footer Placeholder 20"/>
          <p:cNvSpPr>
            <a:spLocks noGrp="1"/>
          </p:cNvSpPr>
          <p:nvPr>
            <p:ph type="ftr" sz="quarter" idx="10"/>
          </p:nvPr>
        </p:nvSpPr>
        <p:spPr/>
        <p:txBody>
          <a:bodyPr/>
          <a:lstStyle/>
          <a:p>
            <a:pPr>
              <a:defRPr/>
            </a:pPr>
            <a:r>
              <a:rPr lang="en-US" smtClean="0"/>
              <a:t>PKI Basics</a:t>
            </a:r>
            <a:endParaRPr lang="en-US" dirty="0"/>
          </a:p>
        </p:txBody>
      </p:sp>
      <p:sp>
        <p:nvSpPr>
          <p:cNvPr id="20" name="Slide Number Placeholder 19"/>
          <p:cNvSpPr>
            <a:spLocks noGrp="1"/>
          </p:cNvSpPr>
          <p:nvPr>
            <p:ph type="sldNum" sz="quarter" idx="11"/>
          </p:nvPr>
        </p:nvSpPr>
        <p:spPr/>
        <p:txBody>
          <a:bodyPr/>
          <a:lstStyle/>
          <a:p>
            <a:pPr>
              <a:defRPr/>
            </a:pPr>
            <a:fld id="{446C9BED-6FD4-4BA4-B6B0-4A26058AC9EF}" type="slidenum">
              <a:rPr lang="en-US" smtClean="0"/>
              <a:pPr>
                <a:defRPr/>
              </a:pPr>
              <a:t>28</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ChangeArrowheads="1"/>
          </p:cNvSpPr>
          <p:nvPr/>
        </p:nvSpPr>
        <p:spPr bwMode="auto">
          <a:xfrm>
            <a:off x="1304952" y="1735138"/>
            <a:ext cx="1031821" cy="342274"/>
          </a:xfrm>
          <a:prstGeom prst="rect">
            <a:avLst/>
          </a:prstGeom>
          <a:noFill/>
          <a:ln w="9525">
            <a:noFill/>
            <a:miter lim="800000"/>
            <a:headEnd/>
            <a:tailEnd/>
          </a:ln>
          <a:effectLst/>
        </p:spPr>
        <p:txBody>
          <a:bodyPr wrap="none" lIns="92075" tIns="46038" rIns="92075" bIns="46038">
            <a:spAutoFit/>
          </a:bodyPr>
          <a:lstStyle/>
          <a:p>
            <a:pPr defTabSz="857250">
              <a:lnSpc>
                <a:spcPct val="90000"/>
              </a:lnSpc>
            </a:pPr>
            <a:r>
              <a:rPr lang="en-US" sz="1800" b="1" dirty="0">
                <a:latin typeface="Calibri" pitchFamily="34" charset="0"/>
                <a:cs typeface="Calibri" pitchFamily="34" charset="0"/>
              </a:rPr>
              <a:t>Plaintext</a:t>
            </a:r>
          </a:p>
        </p:txBody>
      </p:sp>
      <p:sp>
        <p:nvSpPr>
          <p:cNvPr id="18436" name="Rectangle 4"/>
          <p:cNvSpPr>
            <a:spLocks noChangeArrowheads="1"/>
          </p:cNvSpPr>
          <p:nvPr/>
        </p:nvSpPr>
        <p:spPr bwMode="auto">
          <a:xfrm>
            <a:off x="2254345" y="1066800"/>
            <a:ext cx="472885" cy="605423"/>
          </a:xfrm>
          <a:prstGeom prst="rect">
            <a:avLst/>
          </a:prstGeom>
          <a:noFill/>
          <a:ln w="9525">
            <a:noFill/>
            <a:miter lim="800000"/>
            <a:headEnd/>
            <a:tailEnd/>
          </a:ln>
          <a:effectLst/>
        </p:spPr>
        <p:txBody>
          <a:bodyPr wrap="none" lIns="92075" tIns="46038" rIns="92075" bIns="46038">
            <a:spAutoFit/>
          </a:bodyPr>
          <a:lstStyle/>
          <a:p>
            <a:pPr defTabSz="857250">
              <a:lnSpc>
                <a:spcPct val="90000"/>
              </a:lnSpc>
            </a:pPr>
            <a:r>
              <a:rPr lang="en-US" sz="3700" b="1" dirty="0">
                <a:latin typeface="Calibri" pitchFamily="34" charset="0"/>
                <a:cs typeface="Calibri" pitchFamily="34" charset="0"/>
              </a:rPr>
              <a:t>A</a:t>
            </a:r>
          </a:p>
        </p:txBody>
      </p:sp>
      <p:sp>
        <p:nvSpPr>
          <p:cNvPr id="18437" name="Rectangle 5"/>
          <p:cNvSpPr>
            <a:spLocks noChangeArrowheads="1"/>
          </p:cNvSpPr>
          <p:nvPr/>
        </p:nvSpPr>
        <p:spPr bwMode="auto">
          <a:xfrm>
            <a:off x="6219227" y="1087438"/>
            <a:ext cx="452047" cy="605423"/>
          </a:xfrm>
          <a:prstGeom prst="rect">
            <a:avLst/>
          </a:prstGeom>
          <a:noFill/>
          <a:ln w="9525">
            <a:noFill/>
            <a:miter lim="800000"/>
            <a:headEnd/>
            <a:tailEnd/>
          </a:ln>
          <a:effectLst/>
        </p:spPr>
        <p:txBody>
          <a:bodyPr wrap="none" lIns="92075" tIns="46038" rIns="92075" bIns="46038">
            <a:spAutoFit/>
          </a:bodyPr>
          <a:lstStyle/>
          <a:p>
            <a:pPr defTabSz="857250">
              <a:lnSpc>
                <a:spcPct val="90000"/>
              </a:lnSpc>
            </a:pPr>
            <a:r>
              <a:rPr lang="en-US" sz="3700" b="1" dirty="0">
                <a:latin typeface="Calibri" pitchFamily="34" charset="0"/>
                <a:cs typeface="Calibri" pitchFamily="34" charset="0"/>
              </a:rPr>
              <a:t>B</a:t>
            </a:r>
          </a:p>
        </p:txBody>
      </p:sp>
      <p:grpSp>
        <p:nvGrpSpPr>
          <p:cNvPr id="2" name="Group 21"/>
          <p:cNvGrpSpPr>
            <a:grpSpLocks/>
          </p:cNvGrpSpPr>
          <p:nvPr/>
        </p:nvGrpSpPr>
        <p:grpSpPr bwMode="auto">
          <a:xfrm>
            <a:off x="714375" y="1906588"/>
            <a:ext cx="871538" cy="890587"/>
            <a:chOff x="450" y="1377"/>
            <a:chExt cx="549" cy="561"/>
          </a:xfrm>
        </p:grpSpPr>
        <p:sp>
          <p:nvSpPr>
            <p:cNvPr id="18438" name="Oval 6"/>
            <p:cNvSpPr>
              <a:spLocks noChangeArrowheads="1"/>
            </p:cNvSpPr>
            <p:nvPr/>
          </p:nvSpPr>
          <p:spPr bwMode="auto">
            <a:xfrm>
              <a:off x="582" y="1603"/>
              <a:ext cx="149" cy="262"/>
            </a:xfrm>
            <a:prstGeom prst="ellipse">
              <a:avLst/>
            </a:prstGeom>
            <a:solidFill>
              <a:srgbClr val="FCD1C1"/>
            </a:solidFill>
            <a:ln w="12700">
              <a:solidFill>
                <a:srgbClr val="FCD1C1"/>
              </a:solidFill>
              <a:round/>
              <a:headEnd/>
              <a:tailEnd/>
            </a:ln>
            <a:effectLst>
              <a:outerShdw dist="35921" dir="2700000" algn="ctr" rotWithShape="0">
                <a:schemeClr val="bg2"/>
              </a:outerShdw>
            </a:effectLst>
          </p:spPr>
          <p:txBody>
            <a:bodyPr wrap="none" anchor="ctr"/>
            <a:lstStyle/>
            <a:p>
              <a:endParaRPr lang="en-US"/>
            </a:p>
          </p:txBody>
        </p:sp>
        <p:sp>
          <p:nvSpPr>
            <p:cNvPr id="18439" name="Oval 7"/>
            <p:cNvSpPr>
              <a:spLocks noChangeArrowheads="1"/>
            </p:cNvSpPr>
            <p:nvPr/>
          </p:nvSpPr>
          <p:spPr bwMode="auto">
            <a:xfrm>
              <a:off x="582" y="1408"/>
              <a:ext cx="119" cy="180"/>
            </a:xfrm>
            <a:prstGeom prst="ellipse">
              <a:avLst/>
            </a:prstGeom>
            <a:solidFill>
              <a:srgbClr val="FCD1C1"/>
            </a:solidFill>
            <a:ln w="12700">
              <a:solidFill>
                <a:srgbClr val="FCD1C1"/>
              </a:solidFill>
              <a:round/>
              <a:headEnd/>
              <a:tailEnd/>
            </a:ln>
            <a:effectLst>
              <a:outerShdw dist="35921" dir="2700000" algn="ctr" rotWithShape="0">
                <a:schemeClr val="bg2"/>
              </a:outerShdw>
            </a:effectLst>
          </p:spPr>
          <p:txBody>
            <a:bodyPr wrap="none" anchor="ctr"/>
            <a:lstStyle/>
            <a:p>
              <a:endParaRPr lang="en-US"/>
            </a:p>
          </p:txBody>
        </p:sp>
        <p:sp>
          <p:nvSpPr>
            <p:cNvPr id="18440" name="Freeform 8"/>
            <p:cNvSpPr>
              <a:spLocks/>
            </p:cNvSpPr>
            <p:nvPr/>
          </p:nvSpPr>
          <p:spPr bwMode="auto">
            <a:xfrm>
              <a:off x="572" y="1419"/>
              <a:ext cx="129" cy="169"/>
            </a:xfrm>
            <a:custGeom>
              <a:avLst/>
              <a:gdLst/>
              <a:ahLst/>
              <a:cxnLst>
                <a:cxn ang="0">
                  <a:pos x="10" y="66"/>
                </a:cxn>
                <a:cxn ang="0">
                  <a:pos x="0" y="81"/>
                </a:cxn>
                <a:cxn ang="0">
                  <a:pos x="10" y="106"/>
                </a:cxn>
                <a:cxn ang="0">
                  <a:pos x="29" y="106"/>
                </a:cxn>
                <a:cxn ang="0">
                  <a:pos x="34" y="132"/>
                </a:cxn>
                <a:cxn ang="0">
                  <a:pos x="58" y="163"/>
                </a:cxn>
                <a:cxn ang="0">
                  <a:pos x="98" y="168"/>
                </a:cxn>
                <a:cxn ang="0">
                  <a:pos x="113" y="147"/>
                </a:cxn>
                <a:cxn ang="0">
                  <a:pos x="128" y="86"/>
                </a:cxn>
                <a:cxn ang="0">
                  <a:pos x="117" y="71"/>
                </a:cxn>
                <a:cxn ang="0">
                  <a:pos x="123" y="45"/>
                </a:cxn>
                <a:cxn ang="0">
                  <a:pos x="113" y="4"/>
                </a:cxn>
                <a:cxn ang="0">
                  <a:pos x="88" y="0"/>
                </a:cxn>
                <a:cxn ang="0">
                  <a:pos x="58" y="30"/>
                </a:cxn>
                <a:cxn ang="0">
                  <a:pos x="39" y="30"/>
                </a:cxn>
                <a:cxn ang="0">
                  <a:pos x="34" y="76"/>
                </a:cxn>
                <a:cxn ang="0">
                  <a:pos x="10" y="66"/>
                </a:cxn>
              </a:cxnLst>
              <a:rect l="0" t="0" r="r" b="b"/>
              <a:pathLst>
                <a:path w="129" h="169">
                  <a:moveTo>
                    <a:pt x="10" y="66"/>
                  </a:moveTo>
                  <a:lnTo>
                    <a:pt x="0" y="81"/>
                  </a:lnTo>
                  <a:lnTo>
                    <a:pt x="10" y="106"/>
                  </a:lnTo>
                  <a:lnTo>
                    <a:pt x="29" y="106"/>
                  </a:lnTo>
                  <a:lnTo>
                    <a:pt x="34" y="132"/>
                  </a:lnTo>
                  <a:lnTo>
                    <a:pt x="58" y="163"/>
                  </a:lnTo>
                  <a:lnTo>
                    <a:pt x="98" y="168"/>
                  </a:lnTo>
                  <a:lnTo>
                    <a:pt x="113" y="147"/>
                  </a:lnTo>
                  <a:lnTo>
                    <a:pt x="128" y="86"/>
                  </a:lnTo>
                  <a:lnTo>
                    <a:pt x="117" y="71"/>
                  </a:lnTo>
                  <a:lnTo>
                    <a:pt x="123" y="45"/>
                  </a:lnTo>
                  <a:lnTo>
                    <a:pt x="113" y="4"/>
                  </a:lnTo>
                  <a:lnTo>
                    <a:pt x="88" y="0"/>
                  </a:lnTo>
                  <a:lnTo>
                    <a:pt x="58" y="30"/>
                  </a:lnTo>
                  <a:lnTo>
                    <a:pt x="39" y="30"/>
                  </a:lnTo>
                  <a:lnTo>
                    <a:pt x="34" y="76"/>
                  </a:lnTo>
                  <a:lnTo>
                    <a:pt x="10" y="66"/>
                  </a:lnTo>
                </a:path>
              </a:pathLst>
            </a:custGeom>
            <a:noFill/>
            <a:ln w="12700" cap="rnd" cmpd="sng">
              <a:solidFill>
                <a:srgbClr val="000000"/>
              </a:solidFill>
              <a:prstDash val="solid"/>
              <a:round/>
              <a:headEnd/>
              <a:tailEnd/>
            </a:ln>
            <a:effectLst/>
          </p:spPr>
          <p:txBody>
            <a:bodyPr/>
            <a:lstStyle/>
            <a:p>
              <a:endParaRPr lang="en-US"/>
            </a:p>
          </p:txBody>
        </p:sp>
        <p:sp>
          <p:nvSpPr>
            <p:cNvPr id="18441" name="Freeform 9"/>
            <p:cNvSpPr>
              <a:spLocks/>
            </p:cNvSpPr>
            <p:nvPr/>
          </p:nvSpPr>
          <p:spPr bwMode="auto">
            <a:xfrm>
              <a:off x="523" y="1377"/>
              <a:ext cx="231" cy="207"/>
            </a:xfrm>
            <a:custGeom>
              <a:avLst/>
              <a:gdLst/>
              <a:ahLst/>
              <a:cxnLst>
                <a:cxn ang="0">
                  <a:pos x="161" y="191"/>
                </a:cxn>
                <a:cxn ang="0">
                  <a:pos x="190" y="201"/>
                </a:cxn>
                <a:cxn ang="0">
                  <a:pos x="214" y="191"/>
                </a:cxn>
                <a:cxn ang="0">
                  <a:pos x="230" y="164"/>
                </a:cxn>
                <a:cxn ang="0">
                  <a:pos x="210" y="144"/>
                </a:cxn>
                <a:cxn ang="0">
                  <a:pos x="190" y="82"/>
                </a:cxn>
                <a:cxn ang="0">
                  <a:pos x="196" y="41"/>
                </a:cxn>
                <a:cxn ang="0">
                  <a:pos x="166" y="10"/>
                </a:cxn>
                <a:cxn ang="0">
                  <a:pos x="152" y="20"/>
                </a:cxn>
                <a:cxn ang="0">
                  <a:pos x="97" y="0"/>
                </a:cxn>
                <a:cxn ang="0">
                  <a:pos x="63" y="20"/>
                </a:cxn>
                <a:cxn ang="0">
                  <a:pos x="29" y="57"/>
                </a:cxn>
                <a:cxn ang="0">
                  <a:pos x="24" y="92"/>
                </a:cxn>
                <a:cxn ang="0">
                  <a:pos x="0" y="149"/>
                </a:cxn>
                <a:cxn ang="0">
                  <a:pos x="4" y="180"/>
                </a:cxn>
                <a:cxn ang="0">
                  <a:pos x="44" y="206"/>
                </a:cxn>
                <a:cxn ang="0">
                  <a:pos x="83" y="175"/>
                </a:cxn>
                <a:cxn ang="0">
                  <a:pos x="77" y="149"/>
                </a:cxn>
                <a:cxn ang="0">
                  <a:pos x="59" y="149"/>
                </a:cxn>
                <a:cxn ang="0">
                  <a:pos x="48" y="123"/>
                </a:cxn>
                <a:cxn ang="0">
                  <a:pos x="59" y="108"/>
                </a:cxn>
                <a:cxn ang="0">
                  <a:pos x="83" y="118"/>
                </a:cxn>
                <a:cxn ang="0">
                  <a:pos x="88" y="72"/>
                </a:cxn>
                <a:cxn ang="0">
                  <a:pos x="107" y="72"/>
                </a:cxn>
                <a:cxn ang="0">
                  <a:pos x="137" y="41"/>
                </a:cxn>
                <a:cxn ang="0">
                  <a:pos x="161" y="46"/>
                </a:cxn>
                <a:cxn ang="0">
                  <a:pos x="170" y="88"/>
                </a:cxn>
                <a:cxn ang="0">
                  <a:pos x="166" y="113"/>
                </a:cxn>
                <a:cxn ang="0">
                  <a:pos x="176" y="129"/>
                </a:cxn>
                <a:cxn ang="0">
                  <a:pos x="161" y="191"/>
                </a:cxn>
              </a:cxnLst>
              <a:rect l="0" t="0" r="r" b="b"/>
              <a:pathLst>
                <a:path w="231" h="207">
                  <a:moveTo>
                    <a:pt x="161" y="191"/>
                  </a:moveTo>
                  <a:lnTo>
                    <a:pt x="190" y="201"/>
                  </a:lnTo>
                  <a:lnTo>
                    <a:pt x="214" y="191"/>
                  </a:lnTo>
                  <a:lnTo>
                    <a:pt x="230" y="164"/>
                  </a:lnTo>
                  <a:lnTo>
                    <a:pt x="210" y="144"/>
                  </a:lnTo>
                  <a:lnTo>
                    <a:pt x="190" y="82"/>
                  </a:lnTo>
                  <a:lnTo>
                    <a:pt x="196" y="41"/>
                  </a:lnTo>
                  <a:lnTo>
                    <a:pt x="166" y="10"/>
                  </a:lnTo>
                  <a:lnTo>
                    <a:pt x="152" y="20"/>
                  </a:lnTo>
                  <a:lnTo>
                    <a:pt x="97" y="0"/>
                  </a:lnTo>
                  <a:lnTo>
                    <a:pt x="63" y="20"/>
                  </a:lnTo>
                  <a:lnTo>
                    <a:pt x="29" y="57"/>
                  </a:lnTo>
                  <a:lnTo>
                    <a:pt x="24" y="92"/>
                  </a:lnTo>
                  <a:lnTo>
                    <a:pt x="0" y="149"/>
                  </a:lnTo>
                  <a:lnTo>
                    <a:pt x="4" y="180"/>
                  </a:lnTo>
                  <a:lnTo>
                    <a:pt x="44" y="206"/>
                  </a:lnTo>
                  <a:lnTo>
                    <a:pt x="83" y="175"/>
                  </a:lnTo>
                  <a:lnTo>
                    <a:pt x="77" y="149"/>
                  </a:lnTo>
                  <a:lnTo>
                    <a:pt x="59" y="149"/>
                  </a:lnTo>
                  <a:lnTo>
                    <a:pt x="48" y="123"/>
                  </a:lnTo>
                  <a:lnTo>
                    <a:pt x="59" y="108"/>
                  </a:lnTo>
                  <a:lnTo>
                    <a:pt x="83" y="118"/>
                  </a:lnTo>
                  <a:lnTo>
                    <a:pt x="88" y="72"/>
                  </a:lnTo>
                  <a:lnTo>
                    <a:pt x="107" y="72"/>
                  </a:lnTo>
                  <a:lnTo>
                    <a:pt x="137" y="41"/>
                  </a:lnTo>
                  <a:lnTo>
                    <a:pt x="161" y="46"/>
                  </a:lnTo>
                  <a:lnTo>
                    <a:pt x="170" y="88"/>
                  </a:lnTo>
                  <a:lnTo>
                    <a:pt x="166" y="113"/>
                  </a:lnTo>
                  <a:lnTo>
                    <a:pt x="176" y="129"/>
                  </a:lnTo>
                  <a:lnTo>
                    <a:pt x="161" y="191"/>
                  </a:lnTo>
                </a:path>
              </a:pathLst>
            </a:custGeom>
            <a:solidFill>
              <a:srgbClr val="92604C"/>
            </a:solidFill>
            <a:ln w="12700" cap="rnd" cmpd="sng">
              <a:solidFill>
                <a:srgbClr val="000000"/>
              </a:solidFill>
              <a:prstDash val="solid"/>
              <a:round/>
              <a:headEnd/>
              <a:tailEnd/>
            </a:ln>
            <a:effectLst/>
          </p:spPr>
          <p:txBody>
            <a:bodyPr/>
            <a:lstStyle/>
            <a:p>
              <a:endParaRPr lang="en-US"/>
            </a:p>
          </p:txBody>
        </p:sp>
        <p:sp>
          <p:nvSpPr>
            <p:cNvPr id="18442" name="Freeform 10"/>
            <p:cNvSpPr>
              <a:spLocks/>
            </p:cNvSpPr>
            <p:nvPr/>
          </p:nvSpPr>
          <p:spPr bwMode="auto">
            <a:xfrm>
              <a:off x="602" y="1551"/>
              <a:ext cx="84" cy="84"/>
            </a:xfrm>
            <a:custGeom>
              <a:avLst/>
              <a:gdLst/>
              <a:ahLst/>
              <a:cxnLst>
                <a:cxn ang="0">
                  <a:pos x="0" y="62"/>
                </a:cxn>
                <a:cxn ang="0">
                  <a:pos x="28" y="83"/>
                </a:cxn>
                <a:cxn ang="0">
                  <a:pos x="63" y="83"/>
                </a:cxn>
                <a:cxn ang="0">
                  <a:pos x="83" y="62"/>
                </a:cxn>
                <a:cxn ang="0">
                  <a:pos x="83" y="20"/>
                </a:cxn>
                <a:cxn ang="0">
                  <a:pos x="68" y="36"/>
                </a:cxn>
                <a:cxn ang="0">
                  <a:pos x="28" y="30"/>
                </a:cxn>
                <a:cxn ang="0">
                  <a:pos x="4" y="0"/>
                </a:cxn>
                <a:cxn ang="0">
                  <a:pos x="0" y="62"/>
                </a:cxn>
              </a:cxnLst>
              <a:rect l="0" t="0" r="r" b="b"/>
              <a:pathLst>
                <a:path w="84" h="84">
                  <a:moveTo>
                    <a:pt x="0" y="62"/>
                  </a:moveTo>
                  <a:lnTo>
                    <a:pt x="28" y="83"/>
                  </a:lnTo>
                  <a:lnTo>
                    <a:pt x="63" y="83"/>
                  </a:lnTo>
                  <a:lnTo>
                    <a:pt x="83" y="62"/>
                  </a:lnTo>
                  <a:lnTo>
                    <a:pt x="83" y="20"/>
                  </a:lnTo>
                  <a:lnTo>
                    <a:pt x="68" y="36"/>
                  </a:lnTo>
                  <a:lnTo>
                    <a:pt x="28" y="30"/>
                  </a:lnTo>
                  <a:lnTo>
                    <a:pt x="4" y="0"/>
                  </a:lnTo>
                  <a:lnTo>
                    <a:pt x="0" y="62"/>
                  </a:lnTo>
                </a:path>
              </a:pathLst>
            </a:custGeom>
            <a:solidFill>
              <a:srgbClr val="FCD1C1"/>
            </a:solidFill>
            <a:ln w="12700" cap="rnd" cmpd="sng">
              <a:solidFill>
                <a:srgbClr val="000000"/>
              </a:solidFill>
              <a:prstDash val="solid"/>
              <a:round/>
              <a:headEnd/>
              <a:tailEnd/>
            </a:ln>
            <a:effectLst/>
          </p:spPr>
          <p:txBody>
            <a:bodyPr/>
            <a:lstStyle/>
            <a:p>
              <a:endParaRPr lang="en-US"/>
            </a:p>
          </p:txBody>
        </p:sp>
        <p:sp>
          <p:nvSpPr>
            <p:cNvPr id="18443" name="Freeform 11"/>
            <p:cNvSpPr>
              <a:spLocks/>
            </p:cNvSpPr>
            <p:nvPr/>
          </p:nvSpPr>
          <p:spPr bwMode="auto">
            <a:xfrm>
              <a:off x="577" y="1593"/>
              <a:ext cx="133" cy="78"/>
            </a:xfrm>
            <a:custGeom>
              <a:avLst/>
              <a:gdLst/>
              <a:ahLst/>
              <a:cxnLst>
                <a:cxn ang="0">
                  <a:pos x="24" y="20"/>
                </a:cxn>
                <a:cxn ang="0">
                  <a:pos x="29" y="0"/>
                </a:cxn>
                <a:cxn ang="0">
                  <a:pos x="4" y="15"/>
                </a:cxn>
                <a:cxn ang="0">
                  <a:pos x="0" y="35"/>
                </a:cxn>
                <a:cxn ang="0">
                  <a:pos x="39" y="77"/>
                </a:cxn>
                <a:cxn ang="0">
                  <a:pos x="92" y="77"/>
                </a:cxn>
                <a:cxn ang="0">
                  <a:pos x="117" y="46"/>
                </a:cxn>
                <a:cxn ang="0">
                  <a:pos x="132" y="25"/>
                </a:cxn>
                <a:cxn ang="0">
                  <a:pos x="107" y="0"/>
                </a:cxn>
                <a:cxn ang="0">
                  <a:pos x="107" y="20"/>
                </a:cxn>
                <a:cxn ang="0">
                  <a:pos x="88" y="41"/>
                </a:cxn>
                <a:cxn ang="0">
                  <a:pos x="53" y="41"/>
                </a:cxn>
                <a:cxn ang="0">
                  <a:pos x="24" y="20"/>
                </a:cxn>
              </a:cxnLst>
              <a:rect l="0" t="0" r="r" b="b"/>
              <a:pathLst>
                <a:path w="133" h="78">
                  <a:moveTo>
                    <a:pt x="24" y="20"/>
                  </a:moveTo>
                  <a:lnTo>
                    <a:pt x="29" y="0"/>
                  </a:lnTo>
                  <a:lnTo>
                    <a:pt x="4" y="15"/>
                  </a:lnTo>
                  <a:lnTo>
                    <a:pt x="0" y="35"/>
                  </a:lnTo>
                  <a:lnTo>
                    <a:pt x="39" y="77"/>
                  </a:lnTo>
                  <a:lnTo>
                    <a:pt x="92" y="77"/>
                  </a:lnTo>
                  <a:lnTo>
                    <a:pt x="117" y="46"/>
                  </a:lnTo>
                  <a:lnTo>
                    <a:pt x="132" y="25"/>
                  </a:lnTo>
                  <a:lnTo>
                    <a:pt x="107" y="0"/>
                  </a:lnTo>
                  <a:lnTo>
                    <a:pt x="107" y="20"/>
                  </a:lnTo>
                  <a:lnTo>
                    <a:pt x="88" y="41"/>
                  </a:lnTo>
                  <a:lnTo>
                    <a:pt x="53" y="41"/>
                  </a:lnTo>
                  <a:lnTo>
                    <a:pt x="24" y="20"/>
                  </a:lnTo>
                </a:path>
              </a:pathLst>
            </a:custGeom>
            <a:solidFill>
              <a:srgbClr val="F6BF69"/>
            </a:solidFill>
            <a:ln w="12700" cap="rnd" cmpd="sng">
              <a:solidFill>
                <a:srgbClr val="000000"/>
              </a:solidFill>
              <a:prstDash val="solid"/>
              <a:round/>
              <a:headEnd/>
              <a:tailEnd/>
            </a:ln>
            <a:effectLst/>
          </p:spPr>
          <p:txBody>
            <a:bodyPr/>
            <a:lstStyle/>
            <a:p>
              <a:endParaRPr lang="en-US"/>
            </a:p>
          </p:txBody>
        </p:sp>
        <p:sp>
          <p:nvSpPr>
            <p:cNvPr id="18444" name="Freeform 12"/>
            <p:cNvSpPr>
              <a:spLocks/>
            </p:cNvSpPr>
            <p:nvPr/>
          </p:nvSpPr>
          <p:spPr bwMode="auto">
            <a:xfrm>
              <a:off x="450" y="1593"/>
              <a:ext cx="490" cy="345"/>
            </a:xfrm>
            <a:custGeom>
              <a:avLst/>
              <a:gdLst/>
              <a:ahLst/>
              <a:cxnLst>
                <a:cxn ang="0">
                  <a:pos x="132" y="14"/>
                </a:cxn>
                <a:cxn ang="0">
                  <a:pos x="107" y="30"/>
                </a:cxn>
                <a:cxn ang="0">
                  <a:pos x="59" y="51"/>
                </a:cxn>
                <a:cxn ang="0">
                  <a:pos x="19" y="113"/>
                </a:cxn>
                <a:cxn ang="0">
                  <a:pos x="0" y="256"/>
                </a:cxn>
                <a:cxn ang="0">
                  <a:pos x="19" y="344"/>
                </a:cxn>
                <a:cxn ang="0">
                  <a:pos x="323" y="344"/>
                </a:cxn>
                <a:cxn ang="0">
                  <a:pos x="317" y="292"/>
                </a:cxn>
                <a:cxn ang="0">
                  <a:pos x="327" y="210"/>
                </a:cxn>
                <a:cxn ang="0">
                  <a:pos x="367" y="256"/>
                </a:cxn>
                <a:cxn ang="0">
                  <a:pos x="400" y="277"/>
                </a:cxn>
                <a:cxn ang="0">
                  <a:pos x="469" y="267"/>
                </a:cxn>
                <a:cxn ang="0">
                  <a:pos x="489" y="230"/>
                </a:cxn>
                <a:cxn ang="0">
                  <a:pos x="479" y="194"/>
                </a:cxn>
                <a:cxn ang="0">
                  <a:pos x="459" y="174"/>
                </a:cxn>
                <a:cxn ang="0">
                  <a:pos x="415" y="184"/>
                </a:cxn>
                <a:cxn ang="0">
                  <a:pos x="356" y="87"/>
                </a:cxn>
                <a:cxn ang="0">
                  <a:pos x="323" y="41"/>
                </a:cxn>
                <a:cxn ang="0">
                  <a:pos x="273" y="20"/>
                </a:cxn>
                <a:cxn ang="0">
                  <a:pos x="235" y="0"/>
                </a:cxn>
                <a:cxn ang="0">
                  <a:pos x="259" y="25"/>
                </a:cxn>
                <a:cxn ang="0">
                  <a:pos x="244" y="133"/>
                </a:cxn>
                <a:cxn ang="0">
                  <a:pos x="209" y="236"/>
                </a:cxn>
                <a:cxn ang="0">
                  <a:pos x="127" y="35"/>
                </a:cxn>
                <a:cxn ang="0">
                  <a:pos x="132" y="14"/>
                </a:cxn>
              </a:cxnLst>
              <a:rect l="0" t="0" r="r" b="b"/>
              <a:pathLst>
                <a:path w="490" h="345">
                  <a:moveTo>
                    <a:pt x="132" y="14"/>
                  </a:moveTo>
                  <a:lnTo>
                    <a:pt x="107" y="30"/>
                  </a:lnTo>
                  <a:lnTo>
                    <a:pt x="59" y="51"/>
                  </a:lnTo>
                  <a:lnTo>
                    <a:pt x="19" y="113"/>
                  </a:lnTo>
                  <a:lnTo>
                    <a:pt x="0" y="256"/>
                  </a:lnTo>
                  <a:lnTo>
                    <a:pt x="19" y="344"/>
                  </a:lnTo>
                  <a:lnTo>
                    <a:pt x="323" y="344"/>
                  </a:lnTo>
                  <a:lnTo>
                    <a:pt x="317" y="292"/>
                  </a:lnTo>
                  <a:lnTo>
                    <a:pt x="327" y="210"/>
                  </a:lnTo>
                  <a:lnTo>
                    <a:pt x="367" y="256"/>
                  </a:lnTo>
                  <a:lnTo>
                    <a:pt x="400" y="277"/>
                  </a:lnTo>
                  <a:lnTo>
                    <a:pt x="469" y="267"/>
                  </a:lnTo>
                  <a:lnTo>
                    <a:pt x="489" y="230"/>
                  </a:lnTo>
                  <a:lnTo>
                    <a:pt x="479" y="194"/>
                  </a:lnTo>
                  <a:lnTo>
                    <a:pt x="459" y="174"/>
                  </a:lnTo>
                  <a:lnTo>
                    <a:pt x="415" y="184"/>
                  </a:lnTo>
                  <a:lnTo>
                    <a:pt x="356" y="87"/>
                  </a:lnTo>
                  <a:lnTo>
                    <a:pt x="323" y="41"/>
                  </a:lnTo>
                  <a:lnTo>
                    <a:pt x="273" y="20"/>
                  </a:lnTo>
                  <a:lnTo>
                    <a:pt x="235" y="0"/>
                  </a:lnTo>
                  <a:lnTo>
                    <a:pt x="259" y="25"/>
                  </a:lnTo>
                  <a:lnTo>
                    <a:pt x="244" y="133"/>
                  </a:lnTo>
                  <a:lnTo>
                    <a:pt x="209" y="236"/>
                  </a:lnTo>
                  <a:lnTo>
                    <a:pt x="127" y="35"/>
                  </a:lnTo>
                  <a:lnTo>
                    <a:pt x="132" y="14"/>
                  </a:lnTo>
                </a:path>
              </a:pathLst>
            </a:custGeom>
            <a:solidFill>
              <a:schemeClr val="hlink"/>
            </a:solidFill>
            <a:ln w="12700" cap="rnd" cmpd="sng">
              <a:solidFill>
                <a:srgbClr val="000000"/>
              </a:solidFill>
              <a:prstDash val="solid"/>
              <a:round/>
              <a:headEnd/>
              <a:tailEnd/>
            </a:ln>
            <a:effectLst/>
          </p:spPr>
          <p:txBody>
            <a:bodyPr/>
            <a:lstStyle/>
            <a:p>
              <a:endParaRPr lang="en-US"/>
            </a:p>
          </p:txBody>
        </p:sp>
        <p:sp>
          <p:nvSpPr>
            <p:cNvPr id="18445" name="Freeform 13"/>
            <p:cNvSpPr>
              <a:spLocks/>
            </p:cNvSpPr>
            <p:nvPr/>
          </p:nvSpPr>
          <p:spPr bwMode="auto">
            <a:xfrm>
              <a:off x="876" y="1767"/>
              <a:ext cx="64" cy="99"/>
            </a:xfrm>
            <a:custGeom>
              <a:avLst/>
              <a:gdLst/>
              <a:ahLst/>
              <a:cxnLst>
                <a:cxn ang="0">
                  <a:pos x="33" y="0"/>
                </a:cxn>
                <a:cxn ang="0">
                  <a:pos x="9" y="4"/>
                </a:cxn>
                <a:cxn ang="0">
                  <a:pos x="0" y="41"/>
                </a:cxn>
                <a:cxn ang="0">
                  <a:pos x="9" y="66"/>
                </a:cxn>
                <a:cxn ang="0">
                  <a:pos x="29" y="98"/>
                </a:cxn>
                <a:cxn ang="0">
                  <a:pos x="43" y="93"/>
                </a:cxn>
                <a:cxn ang="0">
                  <a:pos x="63" y="56"/>
                </a:cxn>
                <a:cxn ang="0">
                  <a:pos x="53" y="20"/>
                </a:cxn>
                <a:cxn ang="0">
                  <a:pos x="33" y="0"/>
                </a:cxn>
              </a:cxnLst>
              <a:rect l="0" t="0" r="r" b="b"/>
              <a:pathLst>
                <a:path w="64" h="99">
                  <a:moveTo>
                    <a:pt x="33" y="0"/>
                  </a:moveTo>
                  <a:lnTo>
                    <a:pt x="9" y="4"/>
                  </a:lnTo>
                  <a:lnTo>
                    <a:pt x="0" y="41"/>
                  </a:lnTo>
                  <a:lnTo>
                    <a:pt x="9" y="66"/>
                  </a:lnTo>
                  <a:lnTo>
                    <a:pt x="29" y="98"/>
                  </a:lnTo>
                  <a:lnTo>
                    <a:pt x="43" y="93"/>
                  </a:lnTo>
                  <a:lnTo>
                    <a:pt x="63" y="56"/>
                  </a:lnTo>
                  <a:lnTo>
                    <a:pt x="53" y="20"/>
                  </a:lnTo>
                  <a:lnTo>
                    <a:pt x="33" y="0"/>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18446" name="Freeform 14" descr="50%"/>
            <p:cNvSpPr>
              <a:spLocks/>
            </p:cNvSpPr>
            <p:nvPr/>
          </p:nvSpPr>
          <p:spPr bwMode="auto">
            <a:xfrm>
              <a:off x="905" y="1798"/>
              <a:ext cx="35" cy="63"/>
            </a:xfrm>
            <a:custGeom>
              <a:avLst/>
              <a:gdLst/>
              <a:ahLst/>
              <a:cxnLst>
                <a:cxn ang="0">
                  <a:pos x="0" y="0"/>
                </a:cxn>
                <a:cxn ang="0">
                  <a:pos x="9" y="51"/>
                </a:cxn>
                <a:cxn ang="0">
                  <a:pos x="14" y="62"/>
                </a:cxn>
                <a:cxn ang="0">
                  <a:pos x="34" y="26"/>
                </a:cxn>
                <a:cxn ang="0">
                  <a:pos x="29" y="15"/>
                </a:cxn>
                <a:cxn ang="0">
                  <a:pos x="14" y="5"/>
                </a:cxn>
                <a:cxn ang="0">
                  <a:pos x="0" y="0"/>
                </a:cxn>
              </a:cxnLst>
              <a:rect l="0" t="0" r="r" b="b"/>
              <a:pathLst>
                <a:path w="35" h="63">
                  <a:moveTo>
                    <a:pt x="0" y="0"/>
                  </a:moveTo>
                  <a:lnTo>
                    <a:pt x="9" y="51"/>
                  </a:lnTo>
                  <a:lnTo>
                    <a:pt x="14" y="62"/>
                  </a:lnTo>
                  <a:lnTo>
                    <a:pt x="34" y="26"/>
                  </a:lnTo>
                  <a:lnTo>
                    <a:pt x="29" y="15"/>
                  </a:lnTo>
                  <a:lnTo>
                    <a:pt x="14" y="5"/>
                  </a:lnTo>
                  <a:lnTo>
                    <a:pt x="0" y="0"/>
                  </a:lnTo>
                </a:path>
              </a:pathLst>
            </a:custGeom>
            <a:pattFill prst="pct50">
              <a:fgClr>
                <a:srgbClr val="000000"/>
              </a:fgClr>
              <a:bgClr>
                <a:srgbClr val="FFFFFF"/>
              </a:bgClr>
            </a:pattFill>
            <a:ln w="12700" cap="rnd" cmpd="sng">
              <a:solidFill>
                <a:srgbClr val="000000"/>
              </a:solidFill>
              <a:prstDash val="solid"/>
              <a:round/>
              <a:headEnd/>
              <a:tailEnd/>
            </a:ln>
            <a:effectLst/>
          </p:spPr>
          <p:txBody>
            <a:bodyPr/>
            <a:lstStyle/>
            <a:p>
              <a:endParaRPr lang="en-US"/>
            </a:p>
          </p:txBody>
        </p:sp>
        <p:sp>
          <p:nvSpPr>
            <p:cNvPr id="18447" name="Freeform 15"/>
            <p:cNvSpPr>
              <a:spLocks/>
            </p:cNvSpPr>
            <p:nvPr/>
          </p:nvSpPr>
          <p:spPr bwMode="auto">
            <a:xfrm>
              <a:off x="905" y="1736"/>
              <a:ext cx="94" cy="84"/>
            </a:xfrm>
            <a:custGeom>
              <a:avLst/>
              <a:gdLst/>
              <a:ahLst/>
              <a:cxnLst>
                <a:cxn ang="0">
                  <a:pos x="15" y="20"/>
                </a:cxn>
                <a:cxn ang="0">
                  <a:pos x="33" y="10"/>
                </a:cxn>
                <a:cxn ang="0">
                  <a:pos x="53" y="5"/>
                </a:cxn>
                <a:cxn ang="0">
                  <a:pos x="68" y="0"/>
                </a:cxn>
                <a:cxn ang="0">
                  <a:pos x="73" y="10"/>
                </a:cxn>
                <a:cxn ang="0">
                  <a:pos x="83" y="16"/>
                </a:cxn>
                <a:cxn ang="0">
                  <a:pos x="93" y="20"/>
                </a:cxn>
                <a:cxn ang="0">
                  <a:pos x="93" y="36"/>
                </a:cxn>
                <a:cxn ang="0">
                  <a:pos x="88" y="57"/>
                </a:cxn>
                <a:cxn ang="0">
                  <a:pos x="83" y="78"/>
                </a:cxn>
                <a:cxn ang="0">
                  <a:pos x="59" y="83"/>
                </a:cxn>
                <a:cxn ang="0">
                  <a:pos x="24" y="78"/>
                </a:cxn>
                <a:cxn ang="0">
                  <a:pos x="15" y="78"/>
                </a:cxn>
                <a:cxn ang="0">
                  <a:pos x="4" y="78"/>
                </a:cxn>
                <a:cxn ang="0">
                  <a:pos x="0" y="62"/>
                </a:cxn>
                <a:cxn ang="0">
                  <a:pos x="15" y="20"/>
                </a:cxn>
              </a:cxnLst>
              <a:rect l="0" t="0" r="r" b="b"/>
              <a:pathLst>
                <a:path w="94" h="84">
                  <a:moveTo>
                    <a:pt x="15" y="20"/>
                  </a:moveTo>
                  <a:lnTo>
                    <a:pt x="33" y="10"/>
                  </a:lnTo>
                  <a:lnTo>
                    <a:pt x="53" y="5"/>
                  </a:lnTo>
                  <a:lnTo>
                    <a:pt x="68" y="0"/>
                  </a:lnTo>
                  <a:lnTo>
                    <a:pt x="73" y="10"/>
                  </a:lnTo>
                  <a:lnTo>
                    <a:pt x="83" y="16"/>
                  </a:lnTo>
                  <a:lnTo>
                    <a:pt x="93" y="20"/>
                  </a:lnTo>
                  <a:lnTo>
                    <a:pt x="93" y="36"/>
                  </a:lnTo>
                  <a:lnTo>
                    <a:pt x="88" y="57"/>
                  </a:lnTo>
                  <a:lnTo>
                    <a:pt x="83" y="78"/>
                  </a:lnTo>
                  <a:lnTo>
                    <a:pt x="59" y="83"/>
                  </a:lnTo>
                  <a:lnTo>
                    <a:pt x="24" y="78"/>
                  </a:lnTo>
                  <a:lnTo>
                    <a:pt x="15" y="78"/>
                  </a:lnTo>
                  <a:lnTo>
                    <a:pt x="4" y="78"/>
                  </a:lnTo>
                  <a:lnTo>
                    <a:pt x="0" y="62"/>
                  </a:lnTo>
                  <a:lnTo>
                    <a:pt x="15" y="20"/>
                  </a:lnTo>
                </a:path>
              </a:pathLst>
            </a:custGeom>
            <a:solidFill>
              <a:srgbClr val="FCD1C1"/>
            </a:solidFill>
            <a:ln w="12700" cap="rnd" cmpd="sng">
              <a:solidFill>
                <a:schemeClr val="bg2"/>
              </a:solidFill>
              <a:prstDash val="solid"/>
              <a:round/>
              <a:headEnd/>
              <a:tailEnd/>
            </a:ln>
            <a:effectLst/>
          </p:spPr>
          <p:txBody>
            <a:bodyPr/>
            <a:lstStyle/>
            <a:p>
              <a:endParaRPr lang="en-US"/>
            </a:p>
          </p:txBody>
        </p:sp>
        <p:sp>
          <p:nvSpPr>
            <p:cNvPr id="18448" name="Freeform 16"/>
            <p:cNvSpPr>
              <a:spLocks/>
            </p:cNvSpPr>
            <p:nvPr/>
          </p:nvSpPr>
          <p:spPr bwMode="auto">
            <a:xfrm>
              <a:off x="949" y="1752"/>
              <a:ext cx="35" cy="62"/>
            </a:xfrm>
            <a:custGeom>
              <a:avLst/>
              <a:gdLst/>
              <a:ahLst/>
              <a:cxnLst>
                <a:cxn ang="0">
                  <a:pos x="24" y="0"/>
                </a:cxn>
                <a:cxn ang="0">
                  <a:pos x="9" y="4"/>
                </a:cxn>
                <a:cxn ang="0">
                  <a:pos x="4" y="15"/>
                </a:cxn>
                <a:cxn ang="0">
                  <a:pos x="0" y="20"/>
                </a:cxn>
                <a:cxn ang="0">
                  <a:pos x="0" y="40"/>
                </a:cxn>
                <a:cxn ang="0">
                  <a:pos x="4" y="40"/>
                </a:cxn>
                <a:cxn ang="0">
                  <a:pos x="9" y="50"/>
                </a:cxn>
                <a:cxn ang="0">
                  <a:pos x="9" y="56"/>
                </a:cxn>
                <a:cxn ang="0">
                  <a:pos x="34" y="61"/>
                </a:cxn>
              </a:cxnLst>
              <a:rect l="0" t="0" r="r" b="b"/>
              <a:pathLst>
                <a:path w="35" h="62">
                  <a:moveTo>
                    <a:pt x="24" y="0"/>
                  </a:moveTo>
                  <a:lnTo>
                    <a:pt x="9" y="4"/>
                  </a:lnTo>
                  <a:lnTo>
                    <a:pt x="4" y="15"/>
                  </a:lnTo>
                  <a:lnTo>
                    <a:pt x="0" y="20"/>
                  </a:lnTo>
                  <a:lnTo>
                    <a:pt x="0" y="40"/>
                  </a:lnTo>
                  <a:lnTo>
                    <a:pt x="4" y="40"/>
                  </a:lnTo>
                  <a:lnTo>
                    <a:pt x="9" y="50"/>
                  </a:lnTo>
                  <a:lnTo>
                    <a:pt x="9" y="56"/>
                  </a:lnTo>
                  <a:lnTo>
                    <a:pt x="34" y="61"/>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8449" name="Freeform 17"/>
            <p:cNvSpPr>
              <a:spLocks/>
            </p:cNvSpPr>
            <p:nvPr/>
          </p:nvSpPr>
          <p:spPr bwMode="auto">
            <a:xfrm>
              <a:off x="954" y="1763"/>
              <a:ext cx="40" cy="17"/>
            </a:xfrm>
            <a:custGeom>
              <a:avLst/>
              <a:gdLst/>
              <a:ahLst/>
              <a:cxnLst>
                <a:cxn ang="0">
                  <a:pos x="0" y="16"/>
                </a:cxn>
                <a:cxn ang="0">
                  <a:pos x="19" y="16"/>
                </a:cxn>
                <a:cxn ang="0">
                  <a:pos x="39" y="0"/>
                </a:cxn>
              </a:cxnLst>
              <a:rect l="0" t="0" r="r" b="b"/>
              <a:pathLst>
                <a:path w="40" h="17">
                  <a:moveTo>
                    <a:pt x="0" y="16"/>
                  </a:moveTo>
                  <a:lnTo>
                    <a:pt x="19" y="16"/>
                  </a:lnTo>
                  <a:lnTo>
                    <a:pt x="39"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8450" name="Freeform 18"/>
            <p:cNvSpPr>
              <a:spLocks/>
            </p:cNvSpPr>
            <p:nvPr/>
          </p:nvSpPr>
          <p:spPr bwMode="auto">
            <a:xfrm>
              <a:off x="949" y="1783"/>
              <a:ext cx="40" cy="1"/>
            </a:xfrm>
            <a:custGeom>
              <a:avLst/>
              <a:gdLst/>
              <a:ahLst/>
              <a:cxnLst>
                <a:cxn ang="0">
                  <a:pos x="0" y="0"/>
                </a:cxn>
                <a:cxn ang="0">
                  <a:pos x="24" y="0"/>
                </a:cxn>
                <a:cxn ang="0">
                  <a:pos x="39" y="0"/>
                </a:cxn>
              </a:cxnLst>
              <a:rect l="0" t="0" r="r" b="b"/>
              <a:pathLst>
                <a:path w="40" h="1">
                  <a:moveTo>
                    <a:pt x="0" y="0"/>
                  </a:moveTo>
                  <a:lnTo>
                    <a:pt x="24" y="0"/>
                  </a:lnTo>
                  <a:lnTo>
                    <a:pt x="39"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8451" name="Freeform 19"/>
            <p:cNvSpPr>
              <a:spLocks/>
            </p:cNvSpPr>
            <p:nvPr/>
          </p:nvSpPr>
          <p:spPr bwMode="auto">
            <a:xfrm>
              <a:off x="959" y="1793"/>
              <a:ext cx="25" cy="17"/>
            </a:xfrm>
            <a:custGeom>
              <a:avLst/>
              <a:gdLst/>
              <a:ahLst/>
              <a:cxnLst>
                <a:cxn ang="0">
                  <a:pos x="0" y="0"/>
                </a:cxn>
                <a:cxn ang="0">
                  <a:pos x="14" y="16"/>
                </a:cxn>
                <a:cxn ang="0">
                  <a:pos x="24" y="16"/>
                </a:cxn>
              </a:cxnLst>
              <a:rect l="0" t="0" r="r" b="b"/>
              <a:pathLst>
                <a:path w="25" h="17">
                  <a:moveTo>
                    <a:pt x="0" y="0"/>
                  </a:moveTo>
                  <a:lnTo>
                    <a:pt x="14" y="16"/>
                  </a:lnTo>
                  <a:lnTo>
                    <a:pt x="24" y="16"/>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8452" name="Freeform 20"/>
            <p:cNvSpPr>
              <a:spLocks/>
            </p:cNvSpPr>
            <p:nvPr/>
          </p:nvSpPr>
          <p:spPr bwMode="auto">
            <a:xfrm>
              <a:off x="939" y="1757"/>
              <a:ext cx="21" cy="32"/>
            </a:xfrm>
            <a:custGeom>
              <a:avLst/>
              <a:gdLst/>
              <a:ahLst/>
              <a:cxnLst>
                <a:cxn ang="0">
                  <a:pos x="20" y="0"/>
                </a:cxn>
                <a:cxn ang="0">
                  <a:pos x="10" y="0"/>
                </a:cxn>
                <a:cxn ang="0">
                  <a:pos x="4" y="20"/>
                </a:cxn>
                <a:cxn ang="0">
                  <a:pos x="0" y="31"/>
                </a:cxn>
              </a:cxnLst>
              <a:rect l="0" t="0" r="r" b="b"/>
              <a:pathLst>
                <a:path w="21" h="32">
                  <a:moveTo>
                    <a:pt x="20" y="0"/>
                  </a:moveTo>
                  <a:lnTo>
                    <a:pt x="10" y="0"/>
                  </a:lnTo>
                  <a:lnTo>
                    <a:pt x="4" y="20"/>
                  </a:lnTo>
                  <a:lnTo>
                    <a:pt x="0" y="31"/>
                  </a:lnTo>
                </a:path>
              </a:pathLst>
            </a:custGeom>
            <a:noFill/>
            <a:ln w="12700" cap="rnd" cmpd="sng">
              <a:solidFill>
                <a:srgbClr val="000000"/>
              </a:solidFill>
              <a:prstDash val="solid"/>
              <a:round/>
              <a:headEnd type="none" w="sm" len="sm"/>
              <a:tailEnd type="none" w="sm" len="sm"/>
            </a:ln>
            <a:effectLst/>
          </p:spPr>
          <p:txBody>
            <a:bodyPr/>
            <a:lstStyle/>
            <a:p>
              <a:endParaRPr lang="en-US"/>
            </a:p>
          </p:txBody>
        </p:sp>
      </p:grpSp>
      <p:sp>
        <p:nvSpPr>
          <p:cNvPr id="18454" name="Freeform 22"/>
          <p:cNvSpPr>
            <a:spLocks/>
          </p:cNvSpPr>
          <p:nvPr/>
        </p:nvSpPr>
        <p:spPr bwMode="auto">
          <a:xfrm>
            <a:off x="1511300" y="2116138"/>
            <a:ext cx="588963" cy="828675"/>
          </a:xfrm>
          <a:custGeom>
            <a:avLst/>
            <a:gdLst/>
            <a:ahLst/>
            <a:cxnLst>
              <a:cxn ang="0">
                <a:pos x="0" y="0"/>
              </a:cxn>
              <a:cxn ang="0">
                <a:pos x="0" y="521"/>
              </a:cxn>
              <a:cxn ang="0">
                <a:pos x="370" y="521"/>
              </a:cxn>
              <a:cxn ang="0">
                <a:pos x="370" y="120"/>
              </a:cxn>
              <a:cxn ang="0">
                <a:pos x="250" y="0"/>
              </a:cxn>
              <a:cxn ang="0">
                <a:pos x="0" y="0"/>
              </a:cxn>
            </a:cxnLst>
            <a:rect l="0" t="0" r="r" b="b"/>
            <a:pathLst>
              <a:path w="371" h="522">
                <a:moveTo>
                  <a:pt x="0" y="0"/>
                </a:moveTo>
                <a:lnTo>
                  <a:pt x="0" y="521"/>
                </a:lnTo>
                <a:lnTo>
                  <a:pt x="370" y="521"/>
                </a:lnTo>
                <a:lnTo>
                  <a:pt x="370" y="120"/>
                </a:lnTo>
                <a:lnTo>
                  <a:pt x="250" y="0"/>
                </a:lnTo>
                <a:lnTo>
                  <a:pt x="0" y="0"/>
                </a:lnTo>
              </a:path>
            </a:pathLst>
          </a:custGeom>
          <a:solidFill>
            <a:srgbClr val="DADADA"/>
          </a:solidFill>
          <a:ln w="12700" cap="rnd" cmpd="sng">
            <a:solidFill>
              <a:schemeClr val="tx1"/>
            </a:solidFill>
            <a:prstDash val="solid"/>
            <a:round/>
            <a:headEnd/>
            <a:tailEnd/>
          </a:ln>
          <a:effectLst>
            <a:outerShdw dist="35921" dir="2700000" algn="ctr" rotWithShape="0">
              <a:schemeClr val="bg2"/>
            </a:outerShdw>
          </a:effectLst>
        </p:spPr>
        <p:txBody>
          <a:bodyPr/>
          <a:lstStyle/>
          <a:p>
            <a:endParaRPr lang="en-US"/>
          </a:p>
        </p:txBody>
      </p:sp>
      <p:sp>
        <p:nvSpPr>
          <p:cNvPr id="18455" name="Rectangle 23"/>
          <p:cNvSpPr>
            <a:spLocks noChangeArrowheads="1"/>
          </p:cNvSpPr>
          <p:nvPr/>
        </p:nvSpPr>
        <p:spPr bwMode="auto">
          <a:xfrm>
            <a:off x="1672308" y="5129213"/>
            <a:ext cx="1575047" cy="342274"/>
          </a:xfrm>
          <a:prstGeom prst="rect">
            <a:avLst/>
          </a:prstGeom>
          <a:noFill/>
          <a:ln w="9525">
            <a:noFill/>
            <a:miter lim="800000"/>
            <a:headEnd/>
            <a:tailEnd/>
          </a:ln>
          <a:effectLst/>
        </p:spPr>
        <p:txBody>
          <a:bodyPr wrap="none" lIns="92075" tIns="46038" rIns="92075" bIns="46038">
            <a:spAutoFit/>
          </a:bodyPr>
          <a:lstStyle/>
          <a:p>
            <a:pPr defTabSz="857250">
              <a:lnSpc>
                <a:spcPct val="90000"/>
              </a:lnSpc>
            </a:pPr>
            <a:r>
              <a:rPr lang="en-US" sz="1800" b="1" dirty="0">
                <a:solidFill>
                  <a:schemeClr val="tx2"/>
                </a:solidFill>
                <a:latin typeface="Calibri" pitchFamily="34" charset="0"/>
                <a:cs typeface="Calibri" pitchFamily="34" charset="0"/>
              </a:rPr>
              <a:t>A's private key</a:t>
            </a:r>
          </a:p>
        </p:txBody>
      </p:sp>
      <p:sp>
        <p:nvSpPr>
          <p:cNvPr id="18456" name="Line 24"/>
          <p:cNvSpPr>
            <a:spLocks noChangeShapeType="1"/>
          </p:cNvSpPr>
          <p:nvPr/>
        </p:nvSpPr>
        <p:spPr bwMode="auto">
          <a:xfrm>
            <a:off x="2098675" y="2578100"/>
            <a:ext cx="1577975" cy="0"/>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18457" name="Line 25"/>
          <p:cNvSpPr>
            <a:spLocks noChangeShapeType="1"/>
          </p:cNvSpPr>
          <p:nvPr/>
        </p:nvSpPr>
        <p:spPr bwMode="auto">
          <a:xfrm>
            <a:off x="2514600" y="2589213"/>
            <a:ext cx="3175" cy="477837"/>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8458" name="Freeform 26"/>
          <p:cNvSpPr>
            <a:spLocks/>
          </p:cNvSpPr>
          <p:nvPr/>
        </p:nvSpPr>
        <p:spPr bwMode="auto">
          <a:xfrm>
            <a:off x="1916113" y="2122488"/>
            <a:ext cx="204787" cy="206375"/>
          </a:xfrm>
          <a:custGeom>
            <a:avLst/>
            <a:gdLst/>
            <a:ahLst/>
            <a:cxnLst>
              <a:cxn ang="0">
                <a:pos x="0" y="0"/>
              </a:cxn>
              <a:cxn ang="0">
                <a:pos x="0" y="129"/>
              </a:cxn>
              <a:cxn ang="0">
                <a:pos x="128" y="129"/>
              </a:cxn>
              <a:cxn ang="0">
                <a:pos x="0" y="0"/>
              </a:cxn>
            </a:cxnLst>
            <a:rect l="0" t="0" r="r" b="b"/>
            <a:pathLst>
              <a:path w="129" h="130">
                <a:moveTo>
                  <a:pt x="0" y="0"/>
                </a:moveTo>
                <a:lnTo>
                  <a:pt x="0" y="129"/>
                </a:lnTo>
                <a:lnTo>
                  <a:pt x="128" y="129"/>
                </a:lnTo>
                <a:lnTo>
                  <a:pt x="0" y="0"/>
                </a:lnTo>
              </a:path>
            </a:pathLst>
          </a:custGeom>
          <a:solidFill>
            <a:schemeClr val="tx1"/>
          </a:solidFill>
          <a:ln w="12700" cap="rnd" cmpd="sng">
            <a:solidFill>
              <a:srgbClr val="000000"/>
            </a:solidFill>
            <a:prstDash val="solid"/>
            <a:round/>
            <a:headEnd/>
            <a:tailEnd/>
          </a:ln>
          <a:effectLst/>
        </p:spPr>
        <p:txBody>
          <a:bodyPr/>
          <a:lstStyle/>
          <a:p>
            <a:endParaRPr lang="en-US"/>
          </a:p>
        </p:txBody>
      </p:sp>
      <p:sp>
        <p:nvSpPr>
          <p:cNvPr id="18459" name="Oval 27"/>
          <p:cNvSpPr>
            <a:spLocks noChangeArrowheads="1"/>
          </p:cNvSpPr>
          <p:nvPr/>
        </p:nvSpPr>
        <p:spPr bwMode="auto">
          <a:xfrm>
            <a:off x="1920875" y="3079750"/>
            <a:ext cx="1193800" cy="965200"/>
          </a:xfrm>
          <a:prstGeom prst="ellipse">
            <a:avLst/>
          </a:prstGeom>
          <a:gradFill rotWithShape="0">
            <a:gsLst>
              <a:gs pos="0">
                <a:srgbClr val="FCFEB9">
                  <a:gamma/>
                  <a:tint val="0"/>
                  <a:invGamma/>
                </a:srgbClr>
              </a:gs>
              <a:gs pos="100000">
                <a:srgbClr val="FCFEB9"/>
              </a:gs>
            </a:gsLst>
            <a:lin ang="5400000" scaled="1"/>
          </a:gradFill>
          <a:ln w="25400">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18460" name="Line 28"/>
          <p:cNvSpPr>
            <a:spLocks noChangeShapeType="1"/>
          </p:cNvSpPr>
          <p:nvPr/>
        </p:nvSpPr>
        <p:spPr bwMode="auto">
          <a:xfrm>
            <a:off x="3144838" y="3568700"/>
            <a:ext cx="531812" cy="0"/>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18461" name="Line 29"/>
          <p:cNvSpPr>
            <a:spLocks noChangeShapeType="1"/>
          </p:cNvSpPr>
          <p:nvPr/>
        </p:nvSpPr>
        <p:spPr bwMode="auto">
          <a:xfrm flipV="1">
            <a:off x="2505075" y="4064000"/>
            <a:ext cx="0" cy="342900"/>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grpSp>
        <p:nvGrpSpPr>
          <p:cNvPr id="3" name="Group 46"/>
          <p:cNvGrpSpPr>
            <a:grpSpLocks/>
          </p:cNvGrpSpPr>
          <p:nvPr/>
        </p:nvGrpSpPr>
        <p:grpSpPr bwMode="auto">
          <a:xfrm>
            <a:off x="2039938" y="4432300"/>
            <a:ext cx="998537" cy="504825"/>
            <a:chOff x="1285" y="2968"/>
            <a:chExt cx="629" cy="318"/>
          </a:xfrm>
        </p:grpSpPr>
        <p:sp>
          <p:nvSpPr>
            <p:cNvPr id="18462" name="Freeform 30"/>
            <p:cNvSpPr>
              <a:spLocks/>
            </p:cNvSpPr>
            <p:nvPr/>
          </p:nvSpPr>
          <p:spPr bwMode="auto">
            <a:xfrm>
              <a:off x="1288" y="2977"/>
              <a:ext cx="626" cy="309"/>
            </a:xfrm>
            <a:custGeom>
              <a:avLst/>
              <a:gdLst/>
              <a:ahLst/>
              <a:cxnLst>
                <a:cxn ang="0">
                  <a:pos x="625" y="197"/>
                </a:cxn>
                <a:cxn ang="0">
                  <a:pos x="625" y="103"/>
                </a:cxn>
                <a:cxn ang="0">
                  <a:pos x="600" y="121"/>
                </a:cxn>
                <a:cxn ang="0">
                  <a:pos x="600" y="176"/>
                </a:cxn>
                <a:cxn ang="0">
                  <a:pos x="562" y="197"/>
                </a:cxn>
                <a:cxn ang="0">
                  <a:pos x="562" y="102"/>
                </a:cxn>
                <a:cxn ang="0">
                  <a:pos x="600" y="122"/>
                </a:cxn>
                <a:cxn ang="0">
                  <a:pos x="624" y="103"/>
                </a:cxn>
                <a:cxn ang="0">
                  <a:pos x="565" y="71"/>
                </a:cxn>
                <a:cxn ang="0">
                  <a:pos x="565" y="54"/>
                </a:cxn>
                <a:cxn ang="0">
                  <a:pos x="544" y="48"/>
                </a:cxn>
                <a:cxn ang="0">
                  <a:pos x="544" y="20"/>
                </a:cxn>
                <a:cxn ang="0">
                  <a:pos x="530" y="19"/>
                </a:cxn>
                <a:cxn ang="0">
                  <a:pos x="529" y="9"/>
                </a:cxn>
                <a:cxn ang="0">
                  <a:pos x="529" y="0"/>
                </a:cxn>
                <a:cxn ang="0">
                  <a:pos x="442" y="0"/>
                </a:cxn>
                <a:cxn ang="0">
                  <a:pos x="442" y="20"/>
                </a:cxn>
                <a:cxn ang="0">
                  <a:pos x="423" y="20"/>
                </a:cxn>
                <a:cxn ang="0">
                  <a:pos x="423" y="46"/>
                </a:cxn>
                <a:cxn ang="0">
                  <a:pos x="401" y="55"/>
                </a:cxn>
                <a:cxn ang="0">
                  <a:pos x="401" y="69"/>
                </a:cxn>
                <a:cxn ang="0">
                  <a:pos x="357" y="70"/>
                </a:cxn>
                <a:cxn ang="0">
                  <a:pos x="357" y="79"/>
                </a:cxn>
                <a:cxn ang="0">
                  <a:pos x="350" y="83"/>
                </a:cxn>
                <a:cxn ang="0">
                  <a:pos x="306" y="83"/>
                </a:cxn>
                <a:cxn ang="0">
                  <a:pos x="306" y="100"/>
                </a:cxn>
                <a:cxn ang="0">
                  <a:pos x="40" y="99"/>
                </a:cxn>
                <a:cxn ang="0">
                  <a:pos x="0" y="140"/>
                </a:cxn>
                <a:cxn ang="0">
                  <a:pos x="45" y="192"/>
                </a:cxn>
                <a:cxn ang="0">
                  <a:pos x="59" y="174"/>
                </a:cxn>
                <a:cxn ang="0">
                  <a:pos x="74" y="174"/>
                </a:cxn>
                <a:cxn ang="0">
                  <a:pos x="89" y="192"/>
                </a:cxn>
                <a:cxn ang="0">
                  <a:pos x="100" y="174"/>
                </a:cxn>
                <a:cxn ang="0">
                  <a:pos x="104" y="176"/>
                </a:cxn>
                <a:cxn ang="0">
                  <a:pos x="116" y="192"/>
                </a:cxn>
                <a:cxn ang="0">
                  <a:pos x="150" y="195"/>
                </a:cxn>
                <a:cxn ang="0">
                  <a:pos x="153" y="198"/>
                </a:cxn>
                <a:cxn ang="0">
                  <a:pos x="173" y="174"/>
                </a:cxn>
                <a:cxn ang="0">
                  <a:pos x="191" y="174"/>
                </a:cxn>
                <a:cxn ang="0">
                  <a:pos x="210" y="192"/>
                </a:cxn>
                <a:cxn ang="0">
                  <a:pos x="229" y="174"/>
                </a:cxn>
                <a:cxn ang="0">
                  <a:pos x="247" y="174"/>
                </a:cxn>
                <a:cxn ang="0">
                  <a:pos x="270" y="192"/>
                </a:cxn>
                <a:cxn ang="0">
                  <a:pos x="308" y="196"/>
                </a:cxn>
                <a:cxn ang="0">
                  <a:pos x="308" y="219"/>
                </a:cxn>
                <a:cxn ang="0">
                  <a:pos x="358" y="219"/>
                </a:cxn>
                <a:cxn ang="0">
                  <a:pos x="358" y="232"/>
                </a:cxn>
                <a:cxn ang="0">
                  <a:pos x="403" y="232"/>
                </a:cxn>
                <a:cxn ang="0">
                  <a:pos x="403" y="247"/>
                </a:cxn>
                <a:cxn ang="0">
                  <a:pos x="425" y="253"/>
                </a:cxn>
                <a:cxn ang="0">
                  <a:pos x="425" y="284"/>
                </a:cxn>
                <a:cxn ang="0">
                  <a:pos x="444" y="284"/>
                </a:cxn>
                <a:cxn ang="0">
                  <a:pos x="444" y="308"/>
                </a:cxn>
                <a:cxn ang="0">
                  <a:pos x="532" y="308"/>
                </a:cxn>
                <a:cxn ang="0">
                  <a:pos x="532" y="284"/>
                </a:cxn>
                <a:cxn ang="0">
                  <a:pos x="544" y="284"/>
                </a:cxn>
                <a:cxn ang="0">
                  <a:pos x="544" y="259"/>
                </a:cxn>
                <a:cxn ang="0">
                  <a:pos x="550" y="252"/>
                </a:cxn>
                <a:cxn ang="0">
                  <a:pos x="565" y="247"/>
                </a:cxn>
                <a:cxn ang="0">
                  <a:pos x="565" y="232"/>
                </a:cxn>
                <a:cxn ang="0">
                  <a:pos x="625" y="197"/>
                </a:cxn>
              </a:cxnLst>
              <a:rect l="0" t="0" r="r" b="b"/>
              <a:pathLst>
                <a:path w="626" h="309">
                  <a:moveTo>
                    <a:pt x="625" y="197"/>
                  </a:moveTo>
                  <a:lnTo>
                    <a:pt x="625" y="103"/>
                  </a:lnTo>
                  <a:lnTo>
                    <a:pt x="600" y="121"/>
                  </a:lnTo>
                  <a:lnTo>
                    <a:pt x="600" y="176"/>
                  </a:lnTo>
                  <a:lnTo>
                    <a:pt x="562" y="197"/>
                  </a:lnTo>
                  <a:lnTo>
                    <a:pt x="562" y="102"/>
                  </a:lnTo>
                  <a:lnTo>
                    <a:pt x="600" y="122"/>
                  </a:lnTo>
                  <a:lnTo>
                    <a:pt x="624" y="103"/>
                  </a:lnTo>
                  <a:lnTo>
                    <a:pt x="565" y="71"/>
                  </a:lnTo>
                  <a:lnTo>
                    <a:pt x="565" y="54"/>
                  </a:lnTo>
                  <a:lnTo>
                    <a:pt x="544" y="48"/>
                  </a:lnTo>
                  <a:lnTo>
                    <a:pt x="544" y="20"/>
                  </a:lnTo>
                  <a:lnTo>
                    <a:pt x="530" y="19"/>
                  </a:lnTo>
                  <a:lnTo>
                    <a:pt x="529" y="9"/>
                  </a:lnTo>
                  <a:lnTo>
                    <a:pt x="529" y="0"/>
                  </a:lnTo>
                  <a:lnTo>
                    <a:pt x="442" y="0"/>
                  </a:lnTo>
                  <a:lnTo>
                    <a:pt x="442" y="20"/>
                  </a:lnTo>
                  <a:lnTo>
                    <a:pt x="423" y="20"/>
                  </a:lnTo>
                  <a:lnTo>
                    <a:pt x="423" y="46"/>
                  </a:lnTo>
                  <a:lnTo>
                    <a:pt x="401" y="55"/>
                  </a:lnTo>
                  <a:lnTo>
                    <a:pt x="401" y="69"/>
                  </a:lnTo>
                  <a:lnTo>
                    <a:pt x="357" y="70"/>
                  </a:lnTo>
                  <a:lnTo>
                    <a:pt x="357" y="79"/>
                  </a:lnTo>
                  <a:lnTo>
                    <a:pt x="350" y="83"/>
                  </a:lnTo>
                  <a:lnTo>
                    <a:pt x="306" y="83"/>
                  </a:lnTo>
                  <a:lnTo>
                    <a:pt x="306" y="100"/>
                  </a:lnTo>
                  <a:lnTo>
                    <a:pt x="40" y="99"/>
                  </a:lnTo>
                  <a:lnTo>
                    <a:pt x="0" y="140"/>
                  </a:lnTo>
                  <a:lnTo>
                    <a:pt x="45" y="192"/>
                  </a:lnTo>
                  <a:lnTo>
                    <a:pt x="59" y="174"/>
                  </a:lnTo>
                  <a:lnTo>
                    <a:pt x="74" y="174"/>
                  </a:lnTo>
                  <a:lnTo>
                    <a:pt x="89" y="192"/>
                  </a:lnTo>
                  <a:lnTo>
                    <a:pt x="100" y="174"/>
                  </a:lnTo>
                  <a:lnTo>
                    <a:pt x="104" y="176"/>
                  </a:lnTo>
                  <a:lnTo>
                    <a:pt x="116" y="192"/>
                  </a:lnTo>
                  <a:lnTo>
                    <a:pt x="150" y="195"/>
                  </a:lnTo>
                  <a:lnTo>
                    <a:pt x="153" y="198"/>
                  </a:lnTo>
                  <a:lnTo>
                    <a:pt x="173" y="174"/>
                  </a:lnTo>
                  <a:lnTo>
                    <a:pt x="191" y="174"/>
                  </a:lnTo>
                  <a:lnTo>
                    <a:pt x="210" y="192"/>
                  </a:lnTo>
                  <a:lnTo>
                    <a:pt x="229" y="174"/>
                  </a:lnTo>
                  <a:lnTo>
                    <a:pt x="247" y="174"/>
                  </a:lnTo>
                  <a:lnTo>
                    <a:pt x="270" y="192"/>
                  </a:lnTo>
                  <a:lnTo>
                    <a:pt x="308" y="196"/>
                  </a:lnTo>
                  <a:lnTo>
                    <a:pt x="308" y="219"/>
                  </a:lnTo>
                  <a:lnTo>
                    <a:pt x="358" y="219"/>
                  </a:lnTo>
                  <a:lnTo>
                    <a:pt x="358" y="232"/>
                  </a:lnTo>
                  <a:lnTo>
                    <a:pt x="403" y="232"/>
                  </a:lnTo>
                  <a:lnTo>
                    <a:pt x="403" y="247"/>
                  </a:lnTo>
                  <a:lnTo>
                    <a:pt x="425" y="253"/>
                  </a:lnTo>
                  <a:lnTo>
                    <a:pt x="425" y="284"/>
                  </a:lnTo>
                  <a:lnTo>
                    <a:pt x="444" y="284"/>
                  </a:lnTo>
                  <a:lnTo>
                    <a:pt x="444" y="308"/>
                  </a:lnTo>
                  <a:lnTo>
                    <a:pt x="532" y="308"/>
                  </a:lnTo>
                  <a:lnTo>
                    <a:pt x="532" y="284"/>
                  </a:lnTo>
                  <a:lnTo>
                    <a:pt x="544" y="284"/>
                  </a:lnTo>
                  <a:lnTo>
                    <a:pt x="544" y="259"/>
                  </a:lnTo>
                  <a:lnTo>
                    <a:pt x="550" y="252"/>
                  </a:lnTo>
                  <a:lnTo>
                    <a:pt x="565" y="247"/>
                  </a:lnTo>
                  <a:lnTo>
                    <a:pt x="565" y="232"/>
                  </a:lnTo>
                  <a:lnTo>
                    <a:pt x="625" y="197"/>
                  </a:lnTo>
                </a:path>
              </a:pathLst>
            </a:custGeom>
            <a:solidFill>
              <a:srgbClr val="FF9F00"/>
            </a:solidFill>
            <a:ln w="12700" cap="rnd" cmpd="sng">
              <a:solidFill>
                <a:schemeClr val="tx1"/>
              </a:solidFill>
              <a:prstDash val="solid"/>
              <a:round/>
              <a:headEnd/>
              <a:tailEnd/>
            </a:ln>
            <a:effectLst/>
          </p:spPr>
          <p:txBody>
            <a:bodyPr/>
            <a:lstStyle/>
            <a:p>
              <a:endParaRPr lang="en-US"/>
            </a:p>
          </p:txBody>
        </p:sp>
        <p:sp>
          <p:nvSpPr>
            <p:cNvPr id="18463" name="Freeform 31"/>
            <p:cNvSpPr>
              <a:spLocks/>
            </p:cNvSpPr>
            <p:nvPr/>
          </p:nvSpPr>
          <p:spPr bwMode="auto">
            <a:xfrm>
              <a:off x="1285" y="2968"/>
              <a:ext cx="625" cy="311"/>
            </a:xfrm>
            <a:custGeom>
              <a:avLst/>
              <a:gdLst/>
              <a:ahLst/>
              <a:cxnLst>
                <a:cxn ang="0">
                  <a:pos x="624" y="199"/>
                </a:cxn>
                <a:cxn ang="0">
                  <a:pos x="624" y="105"/>
                </a:cxn>
                <a:cxn ang="0">
                  <a:pos x="599" y="123"/>
                </a:cxn>
                <a:cxn ang="0">
                  <a:pos x="599" y="177"/>
                </a:cxn>
                <a:cxn ang="0">
                  <a:pos x="562" y="198"/>
                </a:cxn>
                <a:cxn ang="0">
                  <a:pos x="562" y="104"/>
                </a:cxn>
                <a:cxn ang="0">
                  <a:pos x="599" y="123"/>
                </a:cxn>
                <a:cxn ang="0">
                  <a:pos x="624" y="105"/>
                </a:cxn>
                <a:cxn ang="0">
                  <a:pos x="565" y="72"/>
                </a:cxn>
                <a:cxn ang="0">
                  <a:pos x="564" y="55"/>
                </a:cxn>
                <a:cxn ang="0">
                  <a:pos x="543" y="48"/>
                </a:cxn>
                <a:cxn ang="0">
                  <a:pos x="543" y="20"/>
                </a:cxn>
                <a:cxn ang="0">
                  <a:pos x="530" y="20"/>
                </a:cxn>
                <a:cxn ang="0">
                  <a:pos x="529" y="10"/>
                </a:cxn>
                <a:cxn ang="0">
                  <a:pos x="529" y="0"/>
                </a:cxn>
                <a:cxn ang="0">
                  <a:pos x="442" y="0"/>
                </a:cxn>
                <a:cxn ang="0">
                  <a:pos x="441" y="20"/>
                </a:cxn>
                <a:cxn ang="0">
                  <a:pos x="423" y="21"/>
                </a:cxn>
                <a:cxn ang="0">
                  <a:pos x="423" y="47"/>
                </a:cxn>
                <a:cxn ang="0">
                  <a:pos x="402" y="55"/>
                </a:cxn>
                <a:cxn ang="0">
                  <a:pos x="401" y="69"/>
                </a:cxn>
                <a:cxn ang="0">
                  <a:pos x="357" y="70"/>
                </a:cxn>
                <a:cxn ang="0">
                  <a:pos x="357" y="79"/>
                </a:cxn>
                <a:cxn ang="0">
                  <a:pos x="353" y="82"/>
                </a:cxn>
                <a:cxn ang="0">
                  <a:pos x="305" y="82"/>
                </a:cxn>
                <a:cxn ang="0">
                  <a:pos x="305" y="100"/>
                </a:cxn>
                <a:cxn ang="0">
                  <a:pos x="40" y="99"/>
                </a:cxn>
                <a:cxn ang="0">
                  <a:pos x="0" y="140"/>
                </a:cxn>
                <a:cxn ang="0">
                  <a:pos x="46" y="194"/>
                </a:cxn>
                <a:cxn ang="0">
                  <a:pos x="59" y="174"/>
                </a:cxn>
                <a:cxn ang="0">
                  <a:pos x="74" y="174"/>
                </a:cxn>
                <a:cxn ang="0">
                  <a:pos x="88" y="194"/>
                </a:cxn>
                <a:cxn ang="0">
                  <a:pos x="101" y="174"/>
                </a:cxn>
                <a:cxn ang="0">
                  <a:pos x="105" y="178"/>
                </a:cxn>
                <a:cxn ang="0">
                  <a:pos x="116" y="194"/>
                </a:cxn>
                <a:cxn ang="0">
                  <a:pos x="150" y="197"/>
                </a:cxn>
                <a:cxn ang="0">
                  <a:pos x="153" y="200"/>
                </a:cxn>
                <a:cxn ang="0">
                  <a:pos x="174" y="174"/>
                </a:cxn>
                <a:cxn ang="0">
                  <a:pos x="190" y="174"/>
                </a:cxn>
                <a:cxn ang="0">
                  <a:pos x="211" y="194"/>
                </a:cxn>
                <a:cxn ang="0">
                  <a:pos x="229" y="174"/>
                </a:cxn>
                <a:cxn ang="0">
                  <a:pos x="246" y="174"/>
                </a:cxn>
                <a:cxn ang="0">
                  <a:pos x="270" y="194"/>
                </a:cxn>
                <a:cxn ang="0">
                  <a:pos x="308" y="197"/>
                </a:cxn>
                <a:cxn ang="0">
                  <a:pos x="308" y="219"/>
                </a:cxn>
                <a:cxn ang="0">
                  <a:pos x="359" y="219"/>
                </a:cxn>
                <a:cxn ang="0">
                  <a:pos x="359" y="233"/>
                </a:cxn>
                <a:cxn ang="0">
                  <a:pos x="404" y="233"/>
                </a:cxn>
                <a:cxn ang="0">
                  <a:pos x="404" y="248"/>
                </a:cxn>
                <a:cxn ang="0">
                  <a:pos x="425" y="255"/>
                </a:cxn>
                <a:cxn ang="0">
                  <a:pos x="425" y="286"/>
                </a:cxn>
                <a:cxn ang="0">
                  <a:pos x="444" y="286"/>
                </a:cxn>
                <a:cxn ang="0">
                  <a:pos x="444" y="310"/>
                </a:cxn>
                <a:cxn ang="0">
                  <a:pos x="531" y="310"/>
                </a:cxn>
                <a:cxn ang="0">
                  <a:pos x="531" y="286"/>
                </a:cxn>
                <a:cxn ang="0">
                  <a:pos x="544" y="286"/>
                </a:cxn>
                <a:cxn ang="0">
                  <a:pos x="544" y="261"/>
                </a:cxn>
                <a:cxn ang="0">
                  <a:pos x="550" y="254"/>
                </a:cxn>
                <a:cxn ang="0">
                  <a:pos x="564" y="248"/>
                </a:cxn>
                <a:cxn ang="0">
                  <a:pos x="564" y="233"/>
                </a:cxn>
                <a:cxn ang="0">
                  <a:pos x="624" y="199"/>
                </a:cxn>
              </a:cxnLst>
              <a:rect l="0" t="0" r="r" b="b"/>
              <a:pathLst>
                <a:path w="625" h="311">
                  <a:moveTo>
                    <a:pt x="624" y="199"/>
                  </a:moveTo>
                  <a:lnTo>
                    <a:pt x="624" y="105"/>
                  </a:lnTo>
                  <a:lnTo>
                    <a:pt x="599" y="123"/>
                  </a:lnTo>
                  <a:lnTo>
                    <a:pt x="599" y="177"/>
                  </a:lnTo>
                  <a:lnTo>
                    <a:pt x="562" y="198"/>
                  </a:lnTo>
                  <a:lnTo>
                    <a:pt x="562" y="104"/>
                  </a:lnTo>
                  <a:lnTo>
                    <a:pt x="599" y="123"/>
                  </a:lnTo>
                  <a:lnTo>
                    <a:pt x="624" y="105"/>
                  </a:lnTo>
                  <a:lnTo>
                    <a:pt x="565" y="72"/>
                  </a:lnTo>
                  <a:lnTo>
                    <a:pt x="564" y="55"/>
                  </a:lnTo>
                  <a:lnTo>
                    <a:pt x="543" y="48"/>
                  </a:lnTo>
                  <a:lnTo>
                    <a:pt x="543" y="20"/>
                  </a:lnTo>
                  <a:lnTo>
                    <a:pt x="530" y="20"/>
                  </a:lnTo>
                  <a:lnTo>
                    <a:pt x="529" y="10"/>
                  </a:lnTo>
                  <a:lnTo>
                    <a:pt x="529" y="0"/>
                  </a:lnTo>
                  <a:lnTo>
                    <a:pt x="442" y="0"/>
                  </a:lnTo>
                  <a:lnTo>
                    <a:pt x="441" y="20"/>
                  </a:lnTo>
                  <a:lnTo>
                    <a:pt x="423" y="21"/>
                  </a:lnTo>
                  <a:lnTo>
                    <a:pt x="423" y="47"/>
                  </a:lnTo>
                  <a:lnTo>
                    <a:pt x="402" y="55"/>
                  </a:lnTo>
                  <a:lnTo>
                    <a:pt x="401" y="69"/>
                  </a:lnTo>
                  <a:lnTo>
                    <a:pt x="357" y="70"/>
                  </a:lnTo>
                  <a:lnTo>
                    <a:pt x="357" y="79"/>
                  </a:lnTo>
                  <a:lnTo>
                    <a:pt x="353" y="82"/>
                  </a:lnTo>
                  <a:lnTo>
                    <a:pt x="305" y="82"/>
                  </a:lnTo>
                  <a:lnTo>
                    <a:pt x="305" y="100"/>
                  </a:lnTo>
                  <a:lnTo>
                    <a:pt x="40" y="99"/>
                  </a:lnTo>
                  <a:lnTo>
                    <a:pt x="0" y="140"/>
                  </a:lnTo>
                  <a:lnTo>
                    <a:pt x="46" y="194"/>
                  </a:lnTo>
                  <a:lnTo>
                    <a:pt x="59" y="174"/>
                  </a:lnTo>
                  <a:lnTo>
                    <a:pt x="74" y="174"/>
                  </a:lnTo>
                  <a:lnTo>
                    <a:pt x="88" y="194"/>
                  </a:lnTo>
                  <a:lnTo>
                    <a:pt x="101" y="174"/>
                  </a:lnTo>
                  <a:lnTo>
                    <a:pt x="105" y="178"/>
                  </a:lnTo>
                  <a:lnTo>
                    <a:pt x="116" y="194"/>
                  </a:lnTo>
                  <a:lnTo>
                    <a:pt x="150" y="197"/>
                  </a:lnTo>
                  <a:lnTo>
                    <a:pt x="153" y="200"/>
                  </a:lnTo>
                  <a:lnTo>
                    <a:pt x="174" y="174"/>
                  </a:lnTo>
                  <a:lnTo>
                    <a:pt x="190" y="174"/>
                  </a:lnTo>
                  <a:lnTo>
                    <a:pt x="211" y="194"/>
                  </a:lnTo>
                  <a:lnTo>
                    <a:pt x="229" y="174"/>
                  </a:lnTo>
                  <a:lnTo>
                    <a:pt x="246" y="174"/>
                  </a:lnTo>
                  <a:lnTo>
                    <a:pt x="270" y="194"/>
                  </a:lnTo>
                  <a:lnTo>
                    <a:pt x="308" y="197"/>
                  </a:lnTo>
                  <a:lnTo>
                    <a:pt x="308" y="219"/>
                  </a:lnTo>
                  <a:lnTo>
                    <a:pt x="359" y="219"/>
                  </a:lnTo>
                  <a:lnTo>
                    <a:pt x="359" y="233"/>
                  </a:lnTo>
                  <a:lnTo>
                    <a:pt x="404" y="233"/>
                  </a:lnTo>
                  <a:lnTo>
                    <a:pt x="404" y="248"/>
                  </a:lnTo>
                  <a:lnTo>
                    <a:pt x="425" y="255"/>
                  </a:lnTo>
                  <a:lnTo>
                    <a:pt x="425" y="286"/>
                  </a:lnTo>
                  <a:lnTo>
                    <a:pt x="444" y="286"/>
                  </a:lnTo>
                  <a:lnTo>
                    <a:pt x="444" y="310"/>
                  </a:lnTo>
                  <a:lnTo>
                    <a:pt x="531" y="310"/>
                  </a:lnTo>
                  <a:lnTo>
                    <a:pt x="531" y="286"/>
                  </a:lnTo>
                  <a:lnTo>
                    <a:pt x="544" y="286"/>
                  </a:lnTo>
                  <a:lnTo>
                    <a:pt x="544" y="261"/>
                  </a:lnTo>
                  <a:lnTo>
                    <a:pt x="550" y="254"/>
                  </a:lnTo>
                  <a:lnTo>
                    <a:pt x="564" y="248"/>
                  </a:lnTo>
                  <a:lnTo>
                    <a:pt x="564" y="233"/>
                  </a:lnTo>
                  <a:lnTo>
                    <a:pt x="624" y="199"/>
                  </a:lnTo>
                </a:path>
              </a:pathLst>
            </a:custGeom>
            <a:solidFill>
              <a:srgbClr val="FAFD00"/>
            </a:solidFill>
            <a:ln w="12700" cap="rnd" cmpd="sng">
              <a:solidFill>
                <a:schemeClr val="tx1"/>
              </a:solidFill>
              <a:prstDash val="solid"/>
              <a:round/>
              <a:headEnd/>
              <a:tailEnd/>
            </a:ln>
            <a:effectLst/>
          </p:spPr>
          <p:txBody>
            <a:bodyPr/>
            <a:lstStyle/>
            <a:p>
              <a:endParaRPr lang="en-US"/>
            </a:p>
          </p:txBody>
        </p:sp>
        <p:grpSp>
          <p:nvGrpSpPr>
            <p:cNvPr id="4" name="Group 34"/>
            <p:cNvGrpSpPr>
              <a:grpSpLocks/>
            </p:cNvGrpSpPr>
            <p:nvPr/>
          </p:nvGrpSpPr>
          <p:grpSpPr bwMode="auto">
            <a:xfrm>
              <a:off x="1741" y="2999"/>
              <a:ext cx="68" cy="236"/>
              <a:chOff x="1741" y="2999"/>
              <a:chExt cx="68" cy="236"/>
            </a:xfrm>
          </p:grpSpPr>
          <p:sp>
            <p:nvSpPr>
              <p:cNvPr id="18464" name="Freeform 32"/>
              <p:cNvSpPr>
                <a:spLocks/>
              </p:cNvSpPr>
              <p:nvPr/>
            </p:nvSpPr>
            <p:spPr bwMode="auto">
              <a:xfrm>
                <a:off x="1741" y="3016"/>
                <a:ext cx="68" cy="219"/>
              </a:xfrm>
              <a:custGeom>
                <a:avLst/>
                <a:gdLst/>
                <a:ahLst/>
                <a:cxnLst>
                  <a:cxn ang="0">
                    <a:pos x="32" y="218"/>
                  </a:cxn>
                  <a:cxn ang="0">
                    <a:pos x="67" y="198"/>
                  </a:cxn>
                  <a:cxn ang="0">
                    <a:pos x="67" y="0"/>
                  </a:cxn>
                  <a:cxn ang="0">
                    <a:pos x="64" y="1"/>
                  </a:cxn>
                  <a:cxn ang="0">
                    <a:pos x="64" y="196"/>
                  </a:cxn>
                  <a:cxn ang="0">
                    <a:pos x="32" y="214"/>
                  </a:cxn>
                  <a:cxn ang="0">
                    <a:pos x="1" y="197"/>
                  </a:cxn>
                  <a:cxn ang="0">
                    <a:pos x="0" y="200"/>
                  </a:cxn>
                  <a:cxn ang="0">
                    <a:pos x="32" y="218"/>
                  </a:cxn>
                </a:cxnLst>
                <a:rect l="0" t="0" r="r" b="b"/>
                <a:pathLst>
                  <a:path w="68" h="219">
                    <a:moveTo>
                      <a:pt x="32" y="218"/>
                    </a:moveTo>
                    <a:lnTo>
                      <a:pt x="67" y="198"/>
                    </a:lnTo>
                    <a:lnTo>
                      <a:pt x="67" y="0"/>
                    </a:lnTo>
                    <a:lnTo>
                      <a:pt x="64" y="1"/>
                    </a:lnTo>
                    <a:lnTo>
                      <a:pt x="64" y="196"/>
                    </a:lnTo>
                    <a:lnTo>
                      <a:pt x="32" y="214"/>
                    </a:lnTo>
                    <a:lnTo>
                      <a:pt x="1" y="197"/>
                    </a:lnTo>
                    <a:lnTo>
                      <a:pt x="0" y="200"/>
                    </a:lnTo>
                    <a:lnTo>
                      <a:pt x="32" y="218"/>
                    </a:lnTo>
                  </a:path>
                </a:pathLst>
              </a:custGeom>
              <a:solidFill>
                <a:srgbClr val="BF7F3F"/>
              </a:solidFill>
              <a:ln w="12700" cap="rnd" cmpd="sng">
                <a:solidFill>
                  <a:schemeClr val="tx1"/>
                </a:solidFill>
                <a:prstDash val="solid"/>
                <a:round/>
                <a:headEnd/>
                <a:tailEnd/>
              </a:ln>
              <a:effectLst/>
            </p:spPr>
            <p:txBody>
              <a:bodyPr/>
              <a:lstStyle/>
              <a:p>
                <a:endParaRPr lang="en-US"/>
              </a:p>
            </p:txBody>
          </p:sp>
          <p:sp>
            <p:nvSpPr>
              <p:cNvPr id="18465" name="Freeform 33"/>
              <p:cNvSpPr>
                <a:spLocks/>
              </p:cNvSpPr>
              <p:nvPr/>
            </p:nvSpPr>
            <p:spPr bwMode="auto">
              <a:xfrm>
                <a:off x="1741" y="2999"/>
                <a:ext cx="68" cy="218"/>
              </a:xfrm>
              <a:custGeom>
                <a:avLst/>
                <a:gdLst/>
                <a:ahLst/>
                <a:cxnLst>
                  <a:cxn ang="0">
                    <a:pos x="34" y="0"/>
                  </a:cxn>
                  <a:cxn ang="0">
                    <a:pos x="0" y="18"/>
                  </a:cxn>
                  <a:cxn ang="0">
                    <a:pos x="0" y="217"/>
                  </a:cxn>
                  <a:cxn ang="0">
                    <a:pos x="2" y="215"/>
                  </a:cxn>
                  <a:cxn ang="0">
                    <a:pos x="2" y="20"/>
                  </a:cxn>
                  <a:cxn ang="0">
                    <a:pos x="34" y="3"/>
                  </a:cxn>
                  <a:cxn ang="0">
                    <a:pos x="65" y="20"/>
                  </a:cxn>
                  <a:cxn ang="0">
                    <a:pos x="67" y="17"/>
                  </a:cxn>
                  <a:cxn ang="0">
                    <a:pos x="34" y="0"/>
                  </a:cxn>
                </a:cxnLst>
                <a:rect l="0" t="0" r="r" b="b"/>
                <a:pathLst>
                  <a:path w="68" h="218">
                    <a:moveTo>
                      <a:pt x="34" y="0"/>
                    </a:moveTo>
                    <a:lnTo>
                      <a:pt x="0" y="18"/>
                    </a:lnTo>
                    <a:lnTo>
                      <a:pt x="0" y="217"/>
                    </a:lnTo>
                    <a:lnTo>
                      <a:pt x="2" y="215"/>
                    </a:lnTo>
                    <a:lnTo>
                      <a:pt x="2" y="20"/>
                    </a:lnTo>
                    <a:lnTo>
                      <a:pt x="34" y="3"/>
                    </a:lnTo>
                    <a:lnTo>
                      <a:pt x="65" y="20"/>
                    </a:lnTo>
                    <a:lnTo>
                      <a:pt x="67" y="17"/>
                    </a:lnTo>
                    <a:lnTo>
                      <a:pt x="34" y="0"/>
                    </a:lnTo>
                  </a:path>
                </a:pathLst>
              </a:custGeom>
              <a:solidFill>
                <a:srgbClr val="FF9F00"/>
              </a:solidFill>
              <a:ln w="12700" cap="rnd" cmpd="sng">
                <a:solidFill>
                  <a:schemeClr val="tx1"/>
                </a:solidFill>
                <a:prstDash val="solid"/>
                <a:round/>
                <a:headEnd/>
                <a:tailEnd/>
              </a:ln>
              <a:effectLst/>
            </p:spPr>
            <p:txBody>
              <a:bodyPr/>
              <a:lstStyle/>
              <a:p>
                <a:endParaRPr lang="en-US"/>
              </a:p>
            </p:txBody>
          </p:sp>
        </p:grpSp>
        <p:sp>
          <p:nvSpPr>
            <p:cNvPr id="18467" name="Rectangle 35"/>
            <p:cNvSpPr>
              <a:spLocks noChangeArrowheads="1"/>
            </p:cNvSpPr>
            <p:nvPr/>
          </p:nvSpPr>
          <p:spPr bwMode="auto">
            <a:xfrm>
              <a:off x="1823" y="2996"/>
              <a:ext cx="8" cy="253"/>
            </a:xfrm>
            <a:prstGeom prst="rect">
              <a:avLst/>
            </a:prstGeom>
            <a:solidFill>
              <a:srgbClr val="FF9F00"/>
            </a:solidFill>
            <a:ln w="12700">
              <a:solidFill>
                <a:schemeClr val="tx1"/>
              </a:solidFill>
              <a:miter lim="800000"/>
              <a:headEnd/>
              <a:tailEnd/>
            </a:ln>
            <a:effectLst/>
          </p:spPr>
          <p:txBody>
            <a:bodyPr wrap="none" anchor="ctr"/>
            <a:lstStyle/>
            <a:p>
              <a:endParaRPr lang="en-US"/>
            </a:p>
          </p:txBody>
        </p:sp>
        <p:sp>
          <p:nvSpPr>
            <p:cNvPr id="18468" name="Rectangle 36"/>
            <p:cNvSpPr>
              <a:spLocks noChangeArrowheads="1"/>
            </p:cNvSpPr>
            <p:nvPr/>
          </p:nvSpPr>
          <p:spPr bwMode="auto">
            <a:xfrm>
              <a:off x="1837" y="3027"/>
              <a:ext cx="8" cy="195"/>
            </a:xfrm>
            <a:prstGeom prst="rect">
              <a:avLst/>
            </a:prstGeom>
            <a:solidFill>
              <a:srgbClr val="FF9F00"/>
            </a:solidFill>
            <a:ln w="12700">
              <a:solidFill>
                <a:schemeClr val="tx1"/>
              </a:solidFill>
              <a:miter lim="800000"/>
              <a:headEnd/>
              <a:tailEnd/>
            </a:ln>
            <a:effectLst/>
          </p:spPr>
          <p:txBody>
            <a:bodyPr wrap="none" anchor="ctr"/>
            <a:lstStyle/>
            <a:p>
              <a:endParaRPr lang="en-US"/>
            </a:p>
          </p:txBody>
        </p:sp>
        <p:grpSp>
          <p:nvGrpSpPr>
            <p:cNvPr id="5" name="Group 45"/>
            <p:cNvGrpSpPr>
              <a:grpSpLocks/>
            </p:cNvGrpSpPr>
            <p:nvPr/>
          </p:nvGrpSpPr>
          <p:grpSpPr bwMode="auto">
            <a:xfrm>
              <a:off x="1286" y="2994"/>
              <a:ext cx="450" cy="255"/>
              <a:chOff x="1286" y="2994"/>
              <a:chExt cx="450" cy="255"/>
            </a:xfrm>
          </p:grpSpPr>
          <p:sp>
            <p:nvSpPr>
              <p:cNvPr id="18469" name="Freeform 37"/>
              <p:cNvSpPr>
                <a:spLocks/>
              </p:cNvSpPr>
              <p:nvPr/>
            </p:nvSpPr>
            <p:spPr bwMode="auto">
              <a:xfrm>
                <a:off x="1300" y="3128"/>
                <a:ext cx="340" cy="17"/>
              </a:xfrm>
              <a:custGeom>
                <a:avLst/>
                <a:gdLst/>
                <a:ahLst/>
                <a:cxnLst>
                  <a:cxn ang="0">
                    <a:pos x="339" y="0"/>
                  </a:cxn>
                  <a:cxn ang="0">
                    <a:pos x="0" y="0"/>
                  </a:cxn>
                  <a:cxn ang="0">
                    <a:pos x="5" y="16"/>
                  </a:cxn>
                  <a:cxn ang="0">
                    <a:pos x="328" y="16"/>
                  </a:cxn>
                  <a:cxn ang="0">
                    <a:pos x="339" y="0"/>
                  </a:cxn>
                </a:cxnLst>
                <a:rect l="0" t="0" r="r" b="b"/>
                <a:pathLst>
                  <a:path w="340" h="17">
                    <a:moveTo>
                      <a:pt x="339" y="0"/>
                    </a:moveTo>
                    <a:lnTo>
                      <a:pt x="0" y="0"/>
                    </a:lnTo>
                    <a:lnTo>
                      <a:pt x="5" y="16"/>
                    </a:lnTo>
                    <a:lnTo>
                      <a:pt x="328" y="16"/>
                    </a:lnTo>
                    <a:lnTo>
                      <a:pt x="339" y="0"/>
                    </a:lnTo>
                  </a:path>
                </a:pathLst>
              </a:custGeom>
              <a:solidFill>
                <a:srgbClr val="FF9F00"/>
              </a:solidFill>
              <a:ln w="12700" cap="rnd" cmpd="sng">
                <a:solidFill>
                  <a:schemeClr val="tx1"/>
                </a:solidFill>
                <a:prstDash val="solid"/>
                <a:round/>
                <a:headEnd/>
                <a:tailEnd/>
              </a:ln>
              <a:effectLst/>
            </p:spPr>
            <p:txBody>
              <a:bodyPr/>
              <a:lstStyle/>
              <a:p>
                <a:endParaRPr lang="en-US"/>
              </a:p>
            </p:txBody>
          </p:sp>
          <p:sp>
            <p:nvSpPr>
              <p:cNvPr id="18470" name="Freeform 38"/>
              <p:cNvSpPr>
                <a:spLocks/>
              </p:cNvSpPr>
              <p:nvPr/>
            </p:nvSpPr>
            <p:spPr bwMode="auto">
              <a:xfrm>
                <a:off x="1300" y="3091"/>
                <a:ext cx="332" cy="17"/>
              </a:xfrm>
              <a:custGeom>
                <a:avLst/>
                <a:gdLst/>
                <a:ahLst/>
                <a:cxnLst>
                  <a:cxn ang="0">
                    <a:pos x="331" y="0"/>
                  </a:cxn>
                  <a:cxn ang="0">
                    <a:pos x="5" y="0"/>
                  </a:cxn>
                  <a:cxn ang="0">
                    <a:pos x="0" y="16"/>
                  </a:cxn>
                  <a:cxn ang="0">
                    <a:pos x="304" y="16"/>
                  </a:cxn>
                  <a:cxn ang="0">
                    <a:pos x="331" y="0"/>
                  </a:cxn>
                </a:cxnLst>
                <a:rect l="0" t="0" r="r" b="b"/>
                <a:pathLst>
                  <a:path w="332" h="17">
                    <a:moveTo>
                      <a:pt x="331" y="0"/>
                    </a:moveTo>
                    <a:lnTo>
                      <a:pt x="5" y="0"/>
                    </a:lnTo>
                    <a:lnTo>
                      <a:pt x="0" y="16"/>
                    </a:lnTo>
                    <a:lnTo>
                      <a:pt x="304" y="16"/>
                    </a:lnTo>
                    <a:lnTo>
                      <a:pt x="331" y="0"/>
                    </a:lnTo>
                  </a:path>
                </a:pathLst>
              </a:custGeom>
              <a:solidFill>
                <a:srgbClr val="FF9F00"/>
              </a:solidFill>
              <a:ln w="12700" cap="rnd" cmpd="sng">
                <a:solidFill>
                  <a:schemeClr val="tx1"/>
                </a:solidFill>
                <a:prstDash val="solid"/>
                <a:round/>
                <a:headEnd/>
                <a:tailEnd/>
              </a:ln>
              <a:effectLst/>
            </p:spPr>
            <p:txBody>
              <a:bodyPr/>
              <a:lstStyle/>
              <a:p>
                <a:endParaRPr lang="en-US"/>
              </a:p>
            </p:txBody>
          </p:sp>
          <p:grpSp>
            <p:nvGrpSpPr>
              <p:cNvPr id="6" name="Group 44"/>
              <p:cNvGrpSpPr>
                <a:grpSpLocks/>
              </p:cNvGrpSpPr>
              <p:nvPr/>
            </p:nvGrpSpPr>
            <p:grpSpPr bwMode="auto">
              <a:xfrm>
                <a:off x="1286" y="2994"/>
                <a:ext cx="450" cy="255"/>
                <a:chOff x="1286" y="2994"/>
                <a:chExt cx="450" cy="255"/>
              </a:xfrm>
            </p:grpSpPr>
            <p:sp>
              <p:nvSpPr>
                <p:cNvPr id="18471" name="Rectangle 39"/>
                <p:cNvSpPr>
                  <a:spLocks noChangeArrowheads="1"/>
                </p:cNvSpPr>
                <p:nvPr/>
              </p:nvSpPr>
              <p:spPr bwMode="auto">
                <a:xfrm>
                  <a:off x="1728" y="2994"/>
                  <a:ext cx="8" cy="255"/>
                </a:xfrm>
                <a:prstGeom prst="rect">
                  <a:avLst/>
                </a:prstGeom>
                <a:solidFill>
                  <a:srgbClr val="BF7F3F"/>
                </a:solidFill>
                <a:ln w="12700">
                  <a:solidFill>
                    <a:schemeClr val="tx1"/>
                  </a:solidFill>
                  <a:miter lim="800000"/>
                  <a:headEnd/>
                  <a:tailEnd/>
                </a:ln>
                <a:effectLst/>
              </p:spPr>
              <p:txBody>
                <a:bodyPr wrap="none" anchor="ctr"/>
                <a:lstStyle/>
                <a:p>
                  <a:endParaRPr lang="en-US"/>
                </a:p>
              </p:txBody>
            </p:sp>
            <p:sp>
              <p:nvSpPr>
                <p:cNvPr id="18472" name="Rectangle 40"/>
                <p:cNvSpPr>
                  <a:spLocks noChangeArrowheads="1"/>
                </p:cNvSpPr>
                <p:nvPr/>
              </p:nvSpPr>
              <p:spPr bwMode="auto">
                <a:xfrm>
                  <a:off x="1686" y="3042"/>
                  <a:ext cx="8" cy="152"/>
                </a:xfrm>
                <a:prstGeom prst="rect">
                  <a:avLst/>
                </a:prstGeom>
                <a:solidFill>
                  <a:srgbClr val="BF7F3F"/>
                </a:solidFill>
                <a:ln w="12700">
                  <a:solidFill>
                    <a:schemeClr val="tx1"/>
                  </a:solidFill>
                  <a:miter lim="800000"/>
                  <a:headEnd/>
                  <a:tailEnd/>
                </a:ln>
                <a:effectLst/>
              </p:spPr>
              <p:txBody>
                <a:bodyPr wrap="none" anchor="ctr"/>
                <a:lstStyle/>
                <a:p>
                  <a:endParaRPr lang="en-US"/>
                </a:p>
              </p:txBody>
            </p:sp>
            <p:sp>
              <p:nvSpPr>
                <p:cNvPr id="18473" name="Freeform 41"/>
                <p:cNvSpPr>
                  <a:spLocks/>
                </p:cNvSpPr>
                <p:nvPr/>
              </p:nvSpPr>
              <p:spPr bwMode="auto">
                <a:xfrm>
                  <a:off x="1286" y="3092"/>
                  <a:ext cx="345" cy="18"/>
                </a:xfrm>
                <a:custGeom>
                  <a:avLst/>
                  <a:gdLst/>
                  <a:ahLst/>
                  <a:cxnLst>
                    <a:cxn ang="0">
                      <a:pos x="344" y="0"/>
                    </a:cxn>
                    <a:cxn ang="0">
                      <a:pos x="321" y="3"/>
                    </a:cxn>
                    <a:cxn ang="0">
                      <a:pos x="301" y="10"/>
                    </a:cxn>
                    <a:cxn ang="0">
                      <a:pos x="6" y="10"/>
                    </a:cxn>
                    <a:cxn ang="0">
                      <a:pos x="0" y="16"/>
                    </a:cxn>
                    <a:cxn ang="0">
                      <a:pos x="307" y="17"/>
                    </a:cxn>
                    <a:cxn ang="0">
                      <a:pos x="344" y="0"/>
                    </a:cxn>
                  </a:cxnLst>
                  <a:rect l="0" t="0" r="r" b="b"/>
                  <a:pathLst>
                    <a:path w="345" h="18">
                      <a:moveTo>
                        <a:pt x="344" y="0"/>
                      </a:moveTo>
                      <a:lnTo>
                        <a:pt x="321" y="3"/>
                      </a:lnTo>
                      <a:lnTo>
                        <a:pt x="301" y="10"/>
                      </a:lnTo>
                      <a:lnTo>
                        <a:pt x="6" y="10"/>
                      </a:lnTo>
                      <a:lnTo>
                        <a:pt x="0" y="16"/>
                      </a:lnTo>
                      <a:lnTo>
                        <a:pt x="307" y="17"/>
                      </a:lnTo>
                      <a:lnTo>
                        <a:pt x="344" y="0"/>
                      </a:lnTo>
                    </a:path>
                  </a:pathLst>
                </a:custGeom>
                <a:solidFill>
                  <a:srgbClr val="BF7F3F"/>
                </a:solidFill>
                <a:ln w="12700" cap="rnd" cmpd="sng">
                  <a:solidFill>
                    <a:schemeClr val="tx1"/>
                  </a:solidFill>
                  <a:prstDash val="solid"/>
                  <a:round/>
                  <a:headEnd/>
                  <a:tailEnd/>
                </a:ln>
                <a:effectLst/>
              </p:spPr>
              <p:txBody>
                <a:bodyPr/>
                <a:lstStyle/>
                <a:p>
                  <a:endParaRPr lang="en-US"/>
                </a:p>
              </p:txBody>
            </p:sp>
            <p:sp>
              <p:nvSpPr>
                <p:cNvPr id="18474" name="Freeform 42"/>
                <p:cNvSpPr>
                  <a:spLocks/>
                </p:cNvSpPr>
                <p:nvPr/>
              </p:nvSpPr>
              <p:spPr bwMode="auto">
                <a:xfrm>
                  <a:off x="1594" y="3049"/>
                  <a:ext cx="50" cy="139"/>
                </a:xfrm>
                <a:custGeom>
                  <a:avLst/>
                  <a:gdLst/>
                  <a:ahLst/>
                  <a:cxnLst>
                    <a:cxn ang="0">
                      <a:pos x="0" y="114"/>
                    </a:cxn>
                    <a:cxn ang="0">
                      <a:pos x="11" y="123"/>
                    </a:cxn>
                    <a:cxn ang="0">
                      <a:pos x="43" y="123"/>
                    </a:cxn>
                    <a:cxn ang="0">
                      <a:pos x="43" y="138"/>
                    </a:cxn>
                    <a:cxn ang="0">
                      <a:pos x="49" y="138"/>
                    </a:cxn>
                    <a:cxn ang="0">
                      <a:pos x="49" y="0"/>
                    </a:cxn>
                    <a:cxn ang="0">
                      <a:pos x="43" y="2"/>
                    </a:cxn>
                    <a:cxn ang="0">
                      <a:pos x="43" y="77"/>
                    </a:cxn>
                    <a:cxn ang="0">
                      <a:pos x="34" y="84"/>
                    </a:cxn>
                    <a:cxn ang="0">
                      <a:pos x="34" y="111"/>
                    </a:cxn>
                    <a:cxn ang="0">
                      <a:pos x="0" y="114"/>
                    </a:cxn>
                  </a:cxnLst>
                  <a:rect l="0" t="0" r="r" b="b"/>
                  <a:pathLst>
                    <a:path w="50" h="139">
                      <a:moveTo>
                        <a:pt x="0" y="114"/>
                      </a:moveTo>
                      <a:lnTo>
                        <a:pt x="11" y="123"/>
                      </a:lnTo>
                      <a:lnTo>
                        <a:pt x="43" y="123"/>
                      </a:lnTo>
                      <a:lnTo>
                        <a:pt x="43" y="138"/>
                      </a:lnTo>
                      <a:lnTo>
                        <a:pt x="49" y="138"/>
                      </a:lnTo>
                      <a:lnTo>
                        <a:pt x="49" y="0"/>
                      </a:lnTo>
                      <a:lnTo>
                        <a:pt x="43" y="2"/>
                      </a:lnTo>
                      <a:lnTo>
                        <a:pt x="43" y="77"/>
                      </a:lnTo>
                      <a:lnTo>
                        <a:pt x="34" y="84"/>
                      </a:lnTo>
                      <a:lnTo>
                        <a:pt x="34" y="111"/>
                      </a:lnTo>
                      <a:lnTo>
                        <a:pt x="0" y="114"/>
                      </a:lnTo>
                    </a:path>
                  </a:pathLst>
                </a:custGeom>
                <a:solidFill>
                  <a:srgbClr val="BF7F3F"/>
                </a:solidFill>
                <a:ln w="12700" cap="rnd" cmpd="sng">
                  <a:solidFill>
                    <a:schemeClr val="tx1"/>
                  </a:solidFill>
                  <a:prstDash val="solid"/>
                  <a:round/>
                  <a:headEnd/>
                  <a:tailEnd/>
                </a:ln>
                <a:effectLst/>
              </p:spPr>
              <p:txBody>
                <a:bodyPr/>
                <a:lstStyle/>
                <a:p>
                  <a:endParaRPr lang="en-US"/>
                </a:p>
              </p:txBody>
            </p:sp>
            <p:sp>
              <p:nvSpPr>
                <p:cNvPr id="18475" name="Freeform 43"/>
                <p:cNvSpPr>
                  <a:spLocks/>
                </p:cNvSpPr>
                <p:nvPr/>
              </p:nvSpPr>
              <p:spPr bwMode="auto">
                <a:xfrm>
                  <a:off x="1707" y="3016"/>
                  <a:ext cx="17" cy="207"/>
                </a:xfrm>
                <a:custGeom>
                  <a:avLst/>
                  <a:gdLst/>
                  <a:ahLst/>
                  <a:cxnLst>
                    <a:cxn ang="0">
                      <a:pos x="16" y="206"/>
                    </a:cxn>
                    <a:cxn ang="0">
                      <a:pos x="16" y="0"/>
                    </a:cxn>
                    <a:cxn ang="0">
                      <a:pos x="0" y="1"/>
                    </a:cxn>
                    <a:cxn ang="0">
                      <a:pos x="0" y="204"/>
                    </a:cxn>
                    <a:cxn ang="0">
                      <a:pos x="16" y="206"/>
                    </a:cxn>
                  </a:cxnLst>
                  <a:rect l="0" t="0" r="r" b="b"/>
                  <a:pathLst>
                    <a:path w="17" h="207">
                      <a:moveTo>
                        <a:pt x="16" y="206"/>
                      </a:moveTo>
                      <a:lnTo>
                        <a:pt x="16" y="0"/>
                      </a:lnTo>
                      <a:lnTo>
                        <a:pt x="0" y="1"/>
                      </a:lnTo>
                      <a:lnTo>
                        <a:pt x="0" y="204"/>
                      </a:lnTo>
                      <a:lnTo>
                        <a:pt x="16" y="206"/>
                      </a:lnTo>
                    </a:path>
                  </a:pathLst>
                </a:custGeom>
                <a:solidFill>
                  <a:srgbClr val="BF7F3F"/>
                </a:solidFill>
                <a:ln w="12700" cap="rnd" cmpd="sng">
                  <a:solidFill>
                    <a:schemeClr val="tx1"/>
                  </a:solidFill>
                  <a:prstDash val="solid"/>
                  <a:round/>
                  <a:headEnd/>
                  <a:tailEnd/>
                </a:ln>
                <a:effectLst/>
              </p:spPr>
              <p:txBody>
                <a:bodyPr/>
                <a:lstStyle/>
                <a:p>
                  <a:endParaRPr lang="en-US"/>
                </a:p>
              </p:txBody>
            </p:sp>
          </p:grpSp>
        </p:grpSp>
      </p:grpSp>
      <p:sp>
        <p:nvSpPr>
          <p:cNvPr id="18479" name="Rectangle 47"/>
          <p:cNvSpPr>
            <a:spLocks noChangeArrowheads="1"/>
          </p:cNvSpPr>
          <p:nvPr/>
        </p:nvSpPr>
        <p:spPr bwMode="auto">
          <a:xfrm>
            <a:off x="2232378" y="3441700"/>
            <a:ext cx="583493" cy="342274"/>
          </a:xfrm>
          <a:prstGeom prst="rect">
            <a:avLst/>
          </a:prstGeom>
          <a:noFill/>
          <a:ln w="9525">
            <a:noFill/>
            <a:miter lim="800000"/>
            <a:headEnd/>
            <a:tailEnd/>
          </a:ln>
          <a:effectLst/>
        </p:spPr>
        <p:txBody>
          <a:bodyPr wrap="none" lIns="92075" tIns="46038" rIns="92075" bIns="46038">
            <a:spAutoFit/>
          </a:bodyPr>
          <a:lstStyle/>
          <a:p>
            <a:pPr defTabSz="857250">
              <a:lnSpc>
                <a:spcPct val="90000"/>
              </a:lnSpc>
            </a:pPr>
            <a:r>
              <a:rPr lang="en-US" sz="1800" b="1" dirty="0">
                <a:latin typeface="Calibri" pitchFamily="34" charset="0"/>
                <a:cs typeface="Calibri" pitchFamily="34" charset="0"/>
              </a:rPr>
              <a:t>Sign</a:t>
            </a:r>
          </a:p>
        </p:txBody>
      </p:sp>
      <p:sp>
        <p:nvSpPr>
          <p:cNvPr id="18480" name="Rectangle 48"/>
          <p:cNvSpPr>
            <a:spLocks noChangeArrowheads="1"/>
          </p:cNvSpPr>
          <p:nvPr/>
        </p:nvSpPr>
        <p:spPr bwMode="auto">
          <a:xfrm>
            <a:off x="6650064" y="1824038"/>
            <a:ext cx="1031821" cy="342274"/>
          </a:xfrm>
          <a:prstGeom prst="rect">
            <a:avLst/>
          </a:prstGeom>
          <a:noFill/>
          <a:ln w="9525">
            <a:noFill/>
            <a:miter lim="800000"/>
            <a:headEnd/>
            <a:tailEnd/>
          </a:ln>
          <a:effectLst/>
        </p:spPr>
        <p:txBody>
          <a:bodyPr wrap="none" lIns="92075" tIns="46038" rIns="92075" bIns="46038">
            <a:spAutoFit/>
          </a:bodyPr>
          <a:lstStyle/>
          <a:p>
            <a:pPr defTabSz="857250">
              <a:lnSpc>
                <a:spcPct val="90000"/>
              </a:lnSpc>
            </a:pPr>
            <a:r>
              <a:rPr lang="en-US" sz="1800" b="1" dirty="0">
                <a:latin typeface="Calibri" pitchFamily="34" charset="0"/>
                <a:cs typeface="Calibri" pitchFamily="34" charset="0"/>
              </a:rPr>
              <a:t>Plaintext</a:t>
            </a:r>
          </a:p>
        </p:txBody>
      </p:sp>
      <p:sp>
        <p:nvSpPr>
          <p:cNvPr id="18481" name="Freeform 49"/>
          <p:cNvSpPr>
            <a:spLocks/>
          </p:cNvSpPr>
          <p:nvPr/>
        </p:nvSpPr>
        <p:spPr bwMode="auto">
          <a:xfrm>
            <a:off x="7321550" y="2185988"/>
            <a:ext cx="204788" cy="206375"/>
          </a:xfrm>
          <a:custGeom>
            <a:avLst/>
            <a:gdLst/>
            <a:ahLst/>
            <a:cxnLst>
              <a:cxn ang="0">
                <a:pos x="0" y="0"/>
              </a:cxn>
              <a:cxn ang="0">
                <a:pos x="0" y="129"/>
              </a:cxn>
              <a:cxn ang="0">
                <a:pos x="128" y="129"/>
              </a:cxn>
              <a:cxn ang="0">
                <a:pos x="0" y="0"/>
              </a:cxn>
            </a:cxnLst>
            <a:rect l="0" t="0" r="r" b="b"/>
            <a:pathLst>
              <a:path w="129" h="130">
                <a:moveTo>
                  <a:pt x="0" y="0"/>
                </a:moveTo>
                <a:lnTo>
                  <a:pt x="0" y="129"/>
                </a:lnTo>
                <a:lnTo>
                  <a:pt x="128" y="129"/>
                </a:lnTo>
                <a:lnTo>
                  <a:pt x="0" y="0"/>
                </a:lnTo>
              </a:path>
            </a:pathLst>
          </a:custGeom>
          <a:solidFill>
            <a:schemeClr val="tx1"/>
          </a:solidFill>
          <a:ln w="12700" cap="rnd" cmpd="sng">
            <a:solidFill>
              <a:srgbClr val="000000"/>
            </a:solidFill>
            <a:prstDash val="solid"/>
            <a:round/>
            <a:headEnd/>
            <a:tailEnd/>
          </a:ln>
          <a:effectLst/>
        </p:spPr>
        <p:txBody>
          <a:bodyPr/>
          <a:lstStyle/>
          <a:p>
            <a:endParaRPr lang="en-US"/>
          </a:p>
        </p:txBody>
      </p:sp>
      <p:grpSp>
        <p:nvGrpSpPr>
          <p:cNvPr id="7" name="Group 52"/>
          <p:cNvGrpSpPr>
            <a:grpSpLocks/>
          </p:cNvGrpSpPr>
          <p:nvPr/>
        </p:nvGrpSpPr>
        <p:grpSpPr bwMode="auto">
          <a:xfrm>
            <a:off x="3683000" y="2181225"/>
            <a:ext cx="609600" cy="827088"/>
            <a:chOff x="2320" y="1550"/>
            <a:chExt cx="384" cy="521"/>
          </a:xfrm>
        </p:grpSpPr>
        <p:sp>
          <p:nvSpPr>
            <p:cNvPr id="18482" name="Freeform 50"/>
            <p:cNvSpPr>
              <a:spLocks/>
            </p:cNvSpPr>
            <p:nvPr/>
          </p:nvSpPr>
          <p:spPr bwMode="auto">
            <a:xfrm>
              <a:off x="2320" y="1550"/>
              <a:ext cx="371" cy="521"/>
            </a:xfrm>
            <a:custGeom>
              <a:avLst/>
              <a:gdLst/>
              <a:ahLst/>
              <a:cxnLst>
                <a:cxn ang="0">
                  <a:pos x="0" y="0"/>
                </a:cxn>
                <a:cxn ang="0">
                  <a:pos x="0" y="520"/>
                </a:cxn>
                <a:cxn ang="0">
                  <a:pos x="370" y="520"/>
                </a:cxn>
                <a:cxn ang="0">
                  <a:pos x="370" y="119"/>
                </a:cxn>
                <a:cxn ang="0">
                  <a:pos x="250" y="0"/>
                </a:cxn>
                <a:cxn ang="0">
                  <a:pos x="0" y="0"/>
                </a:cxn>
              </a:cxnLst>
              <a:rect l="0" t="0" r="r" b="b"/>
              <a:pathLst>
                <a:path w="371" h="521">
                  <a:moveTo>
                    <a:pt x="0" y="0"/>
                  </a:moveTo>
                  <a:lnTo>
                    <a:pt x="0" y="520"/>
                  </a:lnTo>
                  <a:lnTo>
                    <a:pt x="370" y="520"/>
                  </a:lnTo>
                  <a:lnTo>
                    <a:pt x="370" y="119"/>
                  </a:lnTo>
                  <a:lnTo>
                    <a:pt x="250" y="0"/>
                  </a:lnTo>
                  <a:lnTo>
                    <a:pt x="0" y="0"/>
                  </a:lnTo>
                </a:path>
              </a:pathLst>
            </a:custGeom>
            <a:solidFill>
              <a:srgbClr val="DADADA"/>
            </a:solidFill>
            <a:ln w="12700" cap="rnd" cmpd="sng">
              <a:solidFill>
                <a:schemeClr val="tx1"/>
              </a:solidFill>
              <a:prstDash val="solid"/>
              <a:round/>
              <a:headEnd/>
              <a:tailEnd/>
            </a:ln>
            <a:effectLst>
              <a:outerShdw dist="35921" dir="2700000" algn="ctr" rotWithShape="0">
                <a:schemeClr val="bg2"/>
              </a:outerShdw>
            </a:effectLst>
          </p:spPr>
          <p:txBody>
            <a:bodyPr/>
            <a:lstStyle/>
            <a:p>
              <a:endParaRPr lang="en-US"/>
            </a:p>
          </p:txBody>
        </p:sp>
        <p:sp>
          <p:nvSpPr>
            <p:cNvPr id="18483" name="Freeform 51"/>
            <p:cNvSpPr>
              <a:spLocks/>
            </p:cNvSpPr>
            <p:nvPr/>
          </p:nvSpPr>
          <p:spPr bwMode="auto">
            <a:xfrm>
              <a:off x="2575" y="1553"/>
              <a:ext cx="129" cy="130"/>
            </a:xfrm>
            <a:custGeom>
              <a:avLst/>
              <a:gdLst/>
              <a:ahLst/>
              <a:cxnLst>
                <a:cxn ang="0">
                  <a:pos x="0" y="0"/>
                </a:cxn>
                <a:cxn ang="0">
                  <a:pos x="0" y="129"/>
                </a:cxn>
                <a:cxn ang="0">
                  <a:pos x="128" y="129"/>
                </a:cxn>
                <a:cxn ang="0">
                  <a:pos x="0" y="0"/>
                </a:cxn>
              </a:cxnLst>
              <a:rect l="0" t="0" r="r" b="b"/>
              <a:pathLst>
                <a:path w="129" h="130">
                  <a:moveTo>
                    <a:pt x="0" y="0"/>
                  </a:moveTo>
                  <a:lnTo>
                    <a:pt x="0" y="129"/>
                  </a:lnTo>
                  <a:lnTo>
                    <a:pt x="128" y="129"/>
                  </a:lnTo>
                  <a:lnTo>
                    <a:pt x="0" y="0"/>
                  </a:lnTo>
                </a:path>
              </a:pathLst>
            </a:custGeom>
            <a:solidFill>
              <a:schemeClr val="tx1"/>
            </a:solidFill>
            <a:ln w="12700" cap="rnd" cmpd="sng">
              <a:solidFill>
                <a:schemeClr val="tx1"/>
              </a:solidFill>
              <a:prstDash val="solid"/>
              <a:round/>
              <a:headEnd/>
              <a:tailEnd/>
            </a:ln>
            <a:effectLst/>
          </p:spPr>
          <p:txBody>
            <a:bodyPr/>
            <a:lstStyle/>
            <a:p>
              <a:endParaRPr lang="en-US"/>
            </a:p>
          </p:txBody>
        </p:sp>
      </p:grpSp>
      <p:sp>
        <p:nvSpPr>
          <p:cNvPr id="18485" name="Line 53"/>
          <p:cNvSpPr>
            <a:spLocks noChangeShapeType="1"/>
          </p:cNvSpPr>
          <p:nvPr/>
        </p:nvSpPr>
        <p:spPr bwMode="auto">
          <a:xfrm>
            <a:off x="4270375" y="2597150"/>
            <a:ext cx="561975" cy="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8486" name="Line 54"/>
          <p:cNvSpPr>
            <a:spLocks noChangeShapeType="1"/>
          </p:cNvSpPr>
          <p:nvPr/>
        </p:nvSpPr>
        <p:spPr bwMode="auto">
          <a:xfrm>
            <a:off x="4845050" y="2589213"/>
            <a:ext cx="247650" cy="204787"/>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8487" name="Line 55"/>
          <p:cNvSpPr>
            <a:spLocks noChangeShapeType="1"/>
          </p:cNvSpPr>
          <p:nvPr/>
        </p:nvSpPr>
        <p:spPr bwMode="auto">
          <a:xfrm flipV="1">
            <a:off x="5092700" y="2438400"/>
            <a:ext cx="50800" cy="35560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8488" name="Line 56"/>
          <p:cNvSpPr>
            <a:spLocks noChangeShapeType="1"/>
          </p:cNvSpPr>
          <p:nvPr/>
        </p:nvSpPr>
        <p:spPr bwMode="auto">
          <a:xfrm>
            <a:off x="5130800" y="2438400"/>
            <a:ext cx="177800" cy="15240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8489" name="Line 57"/>
          <p:cNvSpPr>
            <a:spLocks noChangeShapeType="1"/>
          </p:cNvSpPr>
          <p:nvPr/>
        </p:nvSpPr>
        <p:spPr bwMode="auto">
          <a:xfrm>
            <a:off x="5302250" y="2597150"/>
            <a:ext cx="1606550" cy="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grpSp>
        <p:nvGrpSpPr>
          <p:cNvPr id="8" name="Group 76"/>
          <p:cNvGrpSpPr>
            <a:grpSpLocks/>
          </p:cNvGrpSpPr>
          <p:nvPr/>
        </p:nvGrpSpPr>
        <p:grpSpPr bwMode="auto">
          <a:xfrm>
            <a:off x="7477125" y="2060575"/>
            <a:ext cx="903288" cy="884238"/>
            <a:chOff x="4710" y="1474"/>
            <a:chExt cx="569" cy="557"/>
          </a:xfrm>
        </p:grpSpPr>
        <p:sp>
          <p:nvSpPr>
            <p:cNvPr id="18490" name="Oval 58"/>
            <p:cNvSpPr>
              <a:spLocks noChangeArrowheads="1"/>
            </p:cNvSpPr>
            <p:nvPr/>
          </p:nvSpPr>
          <p:spPr bwMode="auto">
            <a:xfrm>
              <a:off x="4996" y="1674"/>
              <a:ext cx="142" cy="227"/>
            </a:xfrm>
            <a:prstGeom prst="ellipse">
              <a:avLst/>
            </a:prstGeom>
            <a:solidFill>
              <a:srgbClr val="A2C1FE"/>
            </a:solidFill>
            <a:ln w="12700">
              <a:solidFill>
                <a:srgbClr val="A2C1FE"/>
              </a:solidFill>
              <a:round/>
              <a:headEnd/>
              <a:tailEnd/>
            </a:ln>
            <a:effectLst>
              <a:outerShdw dist="35921" dir="2700000" algn="ctr" rotWithShape="0">
                <a:schemeClr val="bg2"/>
              </a:outerShdw>
            </a:effectLst>
          </p:spPr>
          <p:txBody>
            <a:bodyPr wrap="none" anchor="ctr"/>
            <a:lstStyle/>
            <a:p>
              <a:endParaRPr lang="en-US"/>
            </a:p>
          </p:txBody>
        </p:sp>
        <p:sp>
          <p:nvSpPr>
            <p:cNvPr id="18491" name="Freeform 59"/>
            <p:cNvSpPr>
              <a:spLocks/>
            </p:cNvSpPr>
            <p:nvPr/>
          </p:nvSpPr>
          <p:spPr bwMode="auto">
            <a:xfrm>
              <a:off x="5022" y="1685"/>
              <a:ext cx="103" cy="70"/>
            </a:xfrm>
            <a:custGeom>
              <a:avLst/>
              <a:gdLst/>
              <a:ahLst/>
              <a:cxnLst>
                <a:cxn ang="0">
                  <a:pos x="97" y="0"/>
                </a:cxn>
                <a:cxn ang="0">
                  <a:pos x="102" y="24"/>
                </a:cxn>
                <a:cxn ang="0">
                  <a:pos x="73" y="69"/>
                </a:cxn>
                <a:cxn ang="0">
                  <a:pos x="51" y="34"/>
                </a:cxn>
                <a:cxn ang="0">
                  <a:pos x="28" y="69"/>
                </a:cxn>
                <a:cxn ang="0">
                  <a:pos x="0" y="19"/>
                </a:cxn>
                <a:cxn ang="0">
                  <a:pos x="9" y="0"/>
                </a:cxn>
                <a:cxn ang="0">
                  <a:pos x="51" y="34"/>
                </a:cxn>
                <a:cxn ang="0">
                  <a:pos x="97" y="0"/>
                </a:cxn>
              </a:cxnLst>
              <a:rect l="0" t="0" r="r" b="b"/>
              <a:pathLst>
                <a:path w="103" h="70">
                  <a:moveTo>
                    <a:pt x="97" y="0"/>
                  </a:moveTo>
                  <a:lnTo>
                    <a:pt x="102" y="24"/>
                  </a:lnTo>
                  <a:lnTo>
                    <a:pt x="73" y="69"/>
                  </a:lnTo>
                  <a:lnTo>
                    <a:pt x="51" y="34"/>
                  </a:lnTo>
                  <a:lnTo>
                    <a:pt x="28" y="69"/>
                  </a:lnTo>
                  <a:lnTo>
                    <a:pt x="0" y="19"/>
                  </a:lnTo>
                  <a:lnTo>
                    <a:pt x="9" y="0"/>
                  </a:lnTo>
                  <a:lnTo>
                    <a:pt x="51" y="34"/>
                  </a:lnTo>
                  <a:lnTo>
                    <a:pt x="97" y="0"/>
                  </a:lnTo>
                </a:path>
              </a:pathLst>
            </a:custGeom>
            <a:noFill/>
            <a:ln w="12700" cap="rnd" cmpd="sng">
              <a:solidFill>
                <a:srgbClr val="000000"/>
              </a:solidFill>
              <a:prstDash val="solid"/>
              <a:round/>
              <a:headEnd/>
              <a:tailEnd/>
            </a:ln>
            <a:effectLst/>
          </p:spPr>
          <p:txBody>
            <a:bodyPr/>
            <a:lstStyle/>
            <a:p>
              <a:endParaRPr lang="en-US"/>
            </a:p>
          </p:txBody>
        </p:sp>
        <p:sp>
          <p:nvSpPr>
            <p:cNvPr id="18492" name="Freeform 60"/>
            <p:cNvSpPr>
              <a:spLocks/>
            </p:cNvSpPr>
            <p:nvPr/>
          </p:nvSpPr>
          <p:spPr bwMode="auto">
            <a:xfrm>
              <a:off x="4989" y="1512"/>
              <a:ext cx="132" cy="174"/>
            </a:xfrm>
            <a:custGeom>
              <a:avLst/>
              <a:gdLst/>
              <a:ahLst/>
              <a:cxnLst>
                <a:cxn ang="0">
                  <a:pos x="102" y="74"/>
                </a:cxn>
                <a:cxn ang="0">
                  <a:pos x="121" y="63"/>
                </a:cxn>
                <a:cxn ang="0">
                  <a:pos x="131" y="83"/>
                </a:cxn>
                <a:cxn ang="0">
                  <a:pos x="116" y="113"/>
                </a:cxn>
                <a:cxn ang="0">
                  <a:pos x="102" y="118"/>
                </a:cxn>
                <a:cxn ang="0">
                  <a:pos x="98" y="148"/>
                </a:cxn>
                <a:cxn ang="0">
                  <a:pos x="56" y="168"/>
                </a:cxn>
                <a:cxn ang="0">
                  <a:pos x="28" y="173"/>
                </a:cxn>
                <a:cxn ang="0">
                  <a:pos x="9" y="162"/>
                </a:cxn>
                <a:cxn ang="0">
                  <a:pos x="0" y="89"/>
                </a:cxn>
                <a:cxn ang="0">
                  <a:pos x="4" y="63"/>
                </a:cxn>
                <a:cxn ang="0">
                  <a:pos x="4" y="49"/>
                </a:cxn>
                <a:cxn ang="0">
                  <a:pos x="14" y="0"/>
                </a:cxn>
                <a:cxn ang="0">
                  <a:pos x="60" y="10"/>
                </a:cxn>
                <a:cxn ang="0">
                  <a:pos x="88" y="0"/>
                </a:cxn>
                <a:cxn ang="0">
                  <a:pos x="88" y="30"/>
                </a:cxn>
                <a:cxn ang="0">
                  <a:pos x="107" y="54"/>
                </a:cxn>
                <a:cxn ang="0">
                  <a:pos x="102" y="74"/>
                </a:cxn>
              </a:cxnLst>
              <a:rect l="0" t="0" r="r" b="b"/>
              <a:pathLst>
                <a:path w="132" h="174">
                  <a:moveTo>
                    <a:pt x="102" y="74"/>
                  </a:moveTo>
                  <a:lnTo>
                    <a:pt x="121" y="63"/>
                  </a:lnTo>
                  <a:lnTo>
                    <a:pt x="131" y="83"/>
                  </a:lnTo>
                  <a:lnTo>
                    <a:pt x="116" y="113"/>
                  </a:lnTo>
                  <a:lnTo>
                    <a:pt x="102" y="118"/>
                  </a:lnTo>
                  <a:lnTo>
                    <a:pt x="98" y="148"/>
                  </a:lnTo>
                  <a:lnTo>
                    <a:pt x="56" y="168"/>
                  </a:lnTo>
                  <a:lnTo>
                    <a:pt x="28" y="173"/>
                  </a:lnTo>
                  <a:lnTo>
                    <a:pt x="9" y="162"/>
                  </a:lnTo>
                  <a:lnTo>
                    <a:pt x="0" y="89"/>
                  </a:lnTo>
                  <a:lnTo>
                    <a:pt x="4" y="63"/>
                  </a:lnTo>
                  <a:lnTo>
                    <a:pt x="4" y="49"/>
                  </a:lnTo>
                  <a:lnTo>
                    <a:pt x="14" y="0"/>
                  </a:lnTo>
                  <a:lnTo>
                    <a:pt x="60" y="10"/>
                  </a:lnTo>
                  <a:lnTo>
                    <a:pt x="88" y="0"/>
                  </a:lnTo>
                  <a:lnTo>
                    <a:pt x="88" y="30"/>
                  </a:lnTo>
                  <a:lnTo>
                    <a:pt x="107" y="54"/>
                  </a:lnTo>
                  <a:lnTo>
                    <a:pt x="102" y="74"/>
                  </a:lnTo>
                </a:path>
              </a:pathLst>
            </a:custGeom>
            <a:solidFill>
              <a:srgbClr val="FCD1C1"/>
            </a:solidFill>
            <a:ln w="12700" cap="rnd" cmpd="sng">
              <a:solidFill>
                <a:srgbClr val="000000"/>
              </a:solidFill>
              <a:prstDash val="solid"/>
              <a:round/>
              <a:headEnd/>
              <a:tailEnd/>
            </a:ln>
            <a:effectLst/>
          </p:spPr>
          <p:txBody>
            <a:bodyPr/>
            <a:lstStyle/>
            <a:p>
              <a:endParaRPr lang="en-US"/>
            </a:p>
          </p:txBody>
        </p:sp>
        <p:sp>
          <p:nvSpPr>
            <p:cNvPr id="18493" name="Freeform 61"/>
            <p:cNvSpPr>
              <a:spLocks/>
            </p:cNvSpPr>
            <p:nvPr/>
          </p:nvSpPr>
          <p:spPr bwMode="auto">
            <a:xfrm>
              <a:off x="4994" y="1474"/>
              <a:ext cx="155" cy="153"/>
            </a:xfrm>
            <a:custGeom>
              <a:avLst/>
              <a:gdLst/>
              <a:ahLst/>
              <a:cxnLst>
                <a:cxn ang="0">
                  <a:pos x="97" y="112"/>
                </a:cxn>
                <a:cxn ang="0">
                  <a:pos x="102" y="92"/>
                </a:cxn>
                <a:cxn ang="0">
                  <a:pos x="83" y="68"/>
                </a:cxn>
                <a:cxn ang="0">
                  <a:pos x="83" y="39"/>
                </a:cxn>
                <a:cxn ang="0">
                  <a:pos x="56" y="48"/>
                </a:cxn>
                <a:cxn ang="0">
                  <a:pos x="9" y="39"/>
                </a:cxn>
                <a:cxn ang="0">
                  <a:pos x="4" y="53"/>
                </a:cxn>
                <a:cxn ang="0">
                  <a:pos x="0" y="44"/>
                </a:cxn>
                <a:cxn ang="0">
                  <a:pos x="0" y="29"/>
                </a:cxn>
                <a:cxn ang="0">
                  <a:pos x="28" y="9"/>
                </a:cxn>
                <a:cxn ang="0">
                  <a:pos x="70" y="0"/>
                </a:cxn>
                <a:cxn ang="0">
                  <a:pos x="125" y="15"/>
                </a:cxn>
                <a:cxn ang="0">
                  <a:pos x="144" y="39"/>
                </a:cxn>
                <a:cxn ang="0">
                  <a:pos x="154" y="83"/>
                </a:cxn>
                <a:cxn ang="0">
                  <a:pos x="139" y="122"/>
                </a:cxn>
                <a:cxn ang="0">
                  <a:pos x="125" y="152"/>
                </a:cxn>
                <a:cxn ang="0">
                  <a:pos x="111" y="152"/>
                </a:cxn>
                <a:cxn ang="0">
                  <a:pos x="125" y="122"/>
                </a:cxn>
                <a:cxn ang="0">
                  <a:pos x="116" y="103"/>
                </a:cxn>
                <a:cxn ang="0">
                  <a:pos x="97" y="112"/>
                </a:cxn>
              </a:cxnLst>
              <a:rect l="0" t="0" r="r" b="b"/>
              <a:pathLst>
                <a:path w="155" h="153">
                  <a:moveTo>
                    <a:pt x="97" y="112"/>
                  </a:moveTo>
                  <a:lnTo>
                    <a:pt x="102" y="92"/>
                  </a:lnTo>
                  <a:lnTo>
                    <a:pt x="83" y="68"/>
                  </a:lnTo>
                  <a:lnTo>
                    <a:pt x="83" y="39"/>
                  </a:lnTo>
                  <a:lnTo>
                    <a:pt x="56" y="48"/>
                  </a:lnTo>
                  <a:lnTo>
                    <a:pt x="9" y="39"/>
                  </a:lnTo>
                  <a:lnTo>
                    <a:pt x="4" y="53"/>
                  </a:lnTo>
                  <a:lnTo>
                    <a:pt x="0" y="44"/>
                  </a:lnTo>
                  <a:lnTo>
                    <a:pt x="0" y="29"/>
                  </a:lnTo>
                  <a:lnTo>
                    <a:pt x="28" y="9"/>
                  </a:lnTo>
                  <a:lnTo>
                    <a:pt x="70" y="0"/>
                  </a:lnTo>
                  <a:lnTo>
                    <a:pt x="125" y="15"/>
                  </a:lnTo>
                  <a:lnTo>
                    <a:pt x="144" y="39"/>
                  </a:lnTo>
                  <a:lnTo>
                    <a:pt x="154" y="83"/>
                  </a:lnTo>
                  <a:lnTo>
                    <a:pt x="139" y="122"/>
                  </a:lnTo>
                  <a:lnTo>
                    <a:pt x="125" y="152"/>
                  </a:lnTo>
                  <a:lnTo>
                    <a:pt x="111" y="152"/>
                  </a:lnTo>
                  <a:lnTo>
                    <a:pt x="125" y="122"/>
                  </a:lnTo>
                  <a:lnTo>
                    <a:pt x="116" y="103"/>
                  </a:lnTo>
                  <a:lnTo>
                    <a:pt x="97" y="112"/>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18494" name="Freeform 62"/>
            <p:cNvSpPr>
              <a:spLocks/>
            </p:cNvSpPr>
            <p:nvPr/>
          </p:nvSpPr>
          <p:spPr bwMode="auto">
            <a:xfrm>
              <a:off x="5031" y="1626"/>
              <a:ext cx="90" cy="94"/>
            </a:xfrm>
            <a:custGeom>
              <a:avLst/>
              <a:gdLst/>
              <a:ahLst/>
              <a:cxnLst>
                <a:cxn ang="0">
                  <a:pos x="89" y="0"/>
                </a:cxn>
                <a:cxn ang="0">
                  <a:pos x="84" y="58"/>
                </a:cxn>
                <a:cxn ang="0">
                  <a:pos x="42" y="93"/>
                </a:cxn>
                <a:cxn ang="0">
                  <a:pos x="0" y="58"/>
                </a:cxn>
                <a:cxn ang="0">
                  <a:pos x="14" y="53"/>
                </a:cxn>
                <a:cxn ang="0">
                  <a:pos x="56" y="34"/>
                </a:cxn>
                <a:cxn ang="0">
                  <a:pos x="60" y="4"/>
                </a:cxn>
                <a:cxn ang="0">
                  <a:pos x="74" y="0"/>
                </a:cxn>
                <a:cxn ang="0">
                  <a:pos x="89" y="0"/>
                </a:cxn>
              </a:cxnLst>
              <a:rect l="0" t="0" r="r" b="b"/>
              <a:pathLst>
                <a:path w="90" h="94">
                  <a:moveTo>
                    <a:pt x="89" y="0"/>
                  </a:moveTo>
                  <a:lnTo>
                    <a:pt x="84" y="58"/>
                  </a:lnTo>
                  <a:lnTo>
                    <a:pt x="42" y="93"/>
                  </a:lnTo>
                  <a:lnTo>
                    <a:pt x="0" y="58"/>
                  </a:lnTo>
                  <a:lnTo>
                    <a:pt x="14" y="53"/>
                  </a:lnTo>
                  <a:lnTo>
                    <a:pt x="56" y="34"/>
                  </a:lnTo>
                  <a:lnTo>
                    <a:pt x="60" y="4"/>
                  </a:lnTo>
                  <a:lnTo>
                    <a:pt x="74" y="0"/>
                  </a:lnTo>
                  <a:lnTo>
                    <a:pt x="89" y="0"/>
                  </a:lnTo>
                </a:path>
              </a:pathLst>
            </a:custGeom>
            <a:solidFill>
              <a:srgbClr val="FCD1C1"/>
            </a:solidFill>
            <a:ln w="12700" cap="rnd" cmpd="sng">
              <a:solidFill>
                <a:srgbClr val="000000"/>
              </a:solidFill>
              <a:prstDash val="solid"/>
              <a:round/>
              <a:headEnd/>
              <a:tailEnd/>
            </a:ln>
            <a:effectLst/>
          </p:spPr>
          <p:txBody>
            <a:bodyPr/>
            <a:lstStyle/>
            <a:p>
              <a:endParaRPr lang="en-US"/>
            </a:p>
          </p:txBody>
        </p:sp>
        <p:sp>
          <p:nvSpPr>
            <p:cNvPr id="18495" name="Freeform 63"/>
            <p:cNvSpPr>
              <a:spLocks/>
            </p:cNvSpPr>
            <p:nvPr/>
          </p:nvSpPr>
          <p:spPr bwMode="auto">
            <a:xfrm>
              <a:off x="5055" y="1768"/>
              <a:ext cx="42" cy="189"/>
            </a:xfrm>
            <a:custGeom>
              <a:avLst/>
              <a:gdLst/>
              <a:ahLst/>
              <a:cxnLst>
                <a:cxn ang="0">
                  <a:pos x="27" y="0"/>
                </a:cxn>
                <a:cxn ang="0">
                  <a:pos x="41" y="94"/>
                </a:cxn>
                <a:cxn ang="0">
                  <a:pos x="22" y="188"/>
                </a:cxn>
                <a:cxn ang="0">
                  <a:pos x="0" y="89"/>
                </a:cxn>
                <a:cxn ang="0">
                  <a:pos x="9" y="4"/>
                </a:cxn>
                <a:cxn ang="0">
                  <a:pos x="27" y="0"/>
                </a:cxn>
              </a:cxnLst>
              <a:rect l="0" t="0" r="r" b="b"/>
              <a:pathLst>
                <a:path w="42" h="189">
                  <a:moveTo>
                    <a:pt x="27" y="0"/>
                  </a:moveTo>
                  <a:lnTo>
                    <a:pt x="41" y="94"/>
                  </a:lnTo>
                  <a:lnTo>
                    <a:pt x="22" y="188"/>
                  </a:lnTo>
                  <a:lnTo>
                    <a:pt x="0" y="89"/>
                  </a:lnTo>
                  <a:lnTo>
                    <a:pt x="9" y="4"/>
                  </a:lnTo>
                  <a:lnTo>
                    <a:pt x="27" y="0"/>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18496" name="Freeform 64"/>
            <p:cNvSpPr>
              <a:spLocks/>
            </p:cNvSpPr>
            <p:nvPr/>
          </p:nvSpPr>
          <p:spPr bwMode="auto">
            <a:xfrm>
              <a:off x="5055" y="1719"/>
              <a:ext cx="37" cy="57"/>
            </a:xfrm>
            <a:custGeom>
              <a:avLst/>
              <a:gdLst/>
              <a:ahLst/>
              <a:cxnLst>
                <a:cxn ang="0">
                  <a:pos x="18" y="0"/>
                </a:cxn>
                <a:cxn ang="0">
                  <a:pos x="36" y="25"/>
                </a:cxn>
                <a:cxn ang="0">
                  <a:pos x="26" y="51"/>
                </a:cxn>
                <a:cxn ang="0">
                  <a:pos x="9" y="56"/>
                </a:cxn>
                <a:cxn ang="0">
                  <a:pos x="0" y="30"/>
                </a:cxn>
                <a:cxn ang="0">
                  <a:pos x="18" y="0"/>
                </a:cxn>
              </a:cxnLst>
              <a:rect l="0" t="0" r="r" b="b"/>
              <a:pathLst>
                <a:path w="37" h="57">
                  <a:moveTo>
                    <a:pt x="18" y="0"/>
                  </a:moveTo>
                  <a:lnTo>
                    <a:pt x="36" y="25"/>
                  </a:lnTo>
                  <a:lnTo>
                    <a:pt x="26" y="51"/>
                  </a:lnTo>
                  <a:lnTo>
                    <a:pt x="9" y="56"/>
                  </a:lnTo>
                  <a:lnTo>
                    <a:pt x="0" y="30"/>
                  </a:lnTo>
                  <a:lnTo>
                    <a:pt x="18" y="0"/>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18497" name="Freeform 65"/>
            <p:cNvSpPr>
              <a:spLocks/>
            </p:cNvSpPr>
            <p:nvPr/>
          </p:nvSpPr>
          <p:spPr bwMode="auto">
            <a:xfrm>
              <a:off x="4771" y="1685"/>
              <a:ext cx="508" cy="346"/>
            </a:xfrm>
            <a:custGeom>
              <a:avLst/>
              <a:gdLst/>
              <a:ahLst/>
              <a:cxnLst>
                <a:cxn ang="0">
                  <a:pos x="260" y="0"/>
                </a:cxn>
                <a:cxn ang="0">
                  <a:pos x="251" y="19"/>
                </a:cxn>
                <a:cxn ang="0">
                  <a:pos x="283" y="172"/>
                </a:cxn>
                <a:cxn ang="0">
                  <a:pos x="307" y="270"/>
                </a:cxn>
                <a:cxn ang="0">
                  <a:pos x="325" y="177"/>
                </a:cxn>
                <a:cxn ang="0">
                  <a:pos x="353" y="24"/>
                </a:cxn>
                <a:cxn ang="0">
                  <a:pos x="348" y="0"/>
                </a:cxn>
                <a:cxn ang="0">
                  <a:pos x="367" y="19"/>
                </a:cxn>
                <a:cxn ang="0">
                  <a:pos x="455" y="49"/>
                </a:cxn>
                <a:cxn ang="0">
                  <a:pos x="474" y="83"/>
                </a:cxn>
                <a:cxn ang="0">
                  <a:pos x="497" y="167"/>
                </a:cxn>
                <a:cxn ang="0">
                  <a:pos x="507" y="310"/>
                </a:cxn>
                <a:cxn ang="0">
                  <a:pos x="492" y="345"/>
                </a:cxn>
                <a:cxn ang="0">
                  <a:pos x="158" y="345"/>
                </a:cxn>
                <a:cxn ang="0">
                  <a:pos x="153" y="285"/>
                </a:cxn>
                <a:cxn ang="0">
                  <a:pos x="125" y="320"/>
                </a:cxn>
                <a:cxn ang="0">
                  <a:pos x="106" y="330"/>
                </a:cxn>
                <a:cxn ang="0">
                  <a:pos x="42" y="315"/>
                </a:cxn>
                <a:cxn ang="0">
                  <a:pos x="14" y="300"/>
                </a:cxn>
                <a:cxn ang="0">
                  <a:pos x="4" y="285"/>
                </a:cxn>
                <a:cxn ang="0">
                  <a:pos x="0" y="251"/>
                </a:cxn>
                <a:cxn ang="0">
                  <a:pos x="14" y="226"/>
                </a:cxn>
                <a:cxn ang="0">
                  <a:pos x="37" y="216"/>
                </a:cxn>
                <a:cxn ang="0">
                  <a:pos x="88" y="231"/>
                </a:cxn>
                <a:cxn ang="0">
                  <a:pos x="149" y="63"/>
                </a:cxn>
                <a:cxn ang="0">
                  <a:pos x="172" y="39"/>
                </a:cxn>
                <a:cxn ang="0">
                  <a:pos x="232" y="19"/>
                </a:cxn>
                <a:cxn ang="0">
                  <a:pos x="260" y="0"/>
                </a:cxn>
              </a:cxnLst>
              <a:rect l="0" t="0" r="r" b="b"/>
              <a:pathLst>
                <a:path w="508" h="346">
                  <a:moveTo>
                    <a:pt x="260" y="0"/>
                  </a:moveTo>
                  <a:lnTo>
                    <a:pt x="251" y="19"/>
                  </a:lnTo>
                  <a:lnTo>
                    <a:pt x="283" y="172"/>
                  </a:lnTo>
                  <a:lnTo>
                    <a:pt x="307" y="270"/>
                  </a:lnTo>
                  <a:lnTo>
                    <a:pt x="325" y="177"/>
                  </a:lnTo>
                  <a:lnTo>
                    <a:pt x="353" y="24"/>
                  </a:lnTo>
                  <a:lnTo>
                    <a:pt x="348" y="0"/>
                  </a:lnTo>
                  <a:lnTo>
                    <a:pt x="367" y="19"/>
                  </a:lnTo>
                  <a:lnTo>
                    <a:pt x="455" y="49"/>
                  </a:lnTo>
                  <a:lnTo>
                    <a:pt x="474" y="83"/>
                  </a:lnTo>
                  <a:lnTo>
                    <a:pt x="497" y="167"/>
                  </a:lnTo>
                  <a:lnTo>
                    <a:pt x="507" y="310"/>
                  </a:lnTo>
                  <a:lnTo>
                    <a:pt x="492" y="345"/>
                  </a:lnTo>
                  <a:lnTo>
                    <a:pt x="158" y="345"/>
                  </a:lnTo>
                  <a:lnTo>
                    <a:pt x="153" y="285"/>
                  </a:lnTo>
                  <a:lnTo>
                    <a:pt x="125" y="320"/>
                  </a:lnTo>
                  <a:lnTo>
                    <a:pt x="106" y="330"/>
                  </a:lnTo>
                  <a:lnTo>
                    <a:pt x="42" y="315"/>
                  </a:lnTo>
                  <a:lnTo>
                    <a:pt x="14" y="300"/>
                  </a:lnTo>
                  <a:lnTo>
                    <a:pt x="4" y="285"/>
                  </a:lnTo>
                  <a:lnTo>
                    <a:pt x="0" y="251"/>
                  </a:lnTo>
                  <a:lnTo>
                    <a:pt x="14" y="226"/>
                  </a:lnTo>
                  <a:lnTo>
                    <a:pt x="37" y="216"/>
                  </a:lnTo>
                  <a:lnTo>
                    <a:pt x="88" y="231"/>
                  </a:lnTo>
                  <a:lnTo>
                    <a:pt x="149" y="63"/>
                  </a:lnTo>
                  <a:lnTo>
                    <a:pt x="172" y="39"/>
                  </a:lnTo>
                  <a:lnTo>
                    <a:pt x="232" y="19"/>
                  </a:lnTo>
                  <a:lnTo>
                    <a:pt x="260" y="0"/>
                  </a:lnTo>
                </a:path>
              </a:pathLst>
            </a:custGeom>
            <a:solidFill>
              <a:srgbClr val="081D58"/>
            </a:solidFill>
            <a:ln w="12700" cap="rnd" cmpd="sng">
              <a:solidFill>
                <a:srgbClr val="000000"/>
              </a:solidFill>
              <a:prstDash val="solid"/>
              <a:round/>
              <a:headEnd/>
              <a:tailEnd/>
            </a:ln>
            <a:effectLst/>
          </p:spPr>
          <p:txBody>
            <a:bodyPr/>
            <a:lstStyle/>
            <a:p>
              <a:endParaRPr lang="en-US"/>
            </a:p>
          </p:txBody>
        </p:sp>
        <p:sp>
          <p:nvSpPr>
            <p:cNvPr id="18498" name="Freeform 66"/>
            <p:cNvSpPr>
              <a:spLocks/>
            </p:cNvSpPr>
            <p:nvPr/>
          </p:nvSpPr>
          <p:spPr bwMode="auto">
            <a:xfrm>
              <a:off x="4771" y="1902"/>
              <a:ext cx="61" cy="89"/>
            </a:xfrm>
            <a:custGeom>
              <a:avLst/>
              <a:gdLst/>
              <a:ahLst/>
              <a:cxnLst>
                <a:cxn ang="0">
                  <a:pos x="36" y="0"/>
                </a:cxn>
                <a:cxn ang="0">
                  <a:pos x="50" y="14"/>
                </a:cxn>
                <a:cxn ang="0">
                  <a:pos x="60" y="48"/>
                </a:cxn>
                <a:cxn ang="0">
                  <a:pos x="50" y="68"/>
                </a:cxn>
                <a:cxn ang="0">
                  <a:pos x="36" y="88"/>
                </a:cxn>
                <a:cxn ang="0">
                  <a:pos x="28" y="88"/>
                </a:cxn>
                <a:cxn ang="0">
                  <a:pos x="14" y="83"/>
                </a:cxn>
                <a:cxn ang="0">
                  <a:pos x="4" y="68"/>
                </a:cxn>
                <a:cxn ang="0">
                  <a:pos x="0" y="34"/>
                </a:cxn>
                <a:cxn ang="0">
                  <a:pos x="14" y="9"/>
                </a:cxn>
                <a:cxn ang="0">
                  <a:pos x="36" y="0"/>
                </a:cxn>
              </a:cxnLst>
              <a:rect l="0" t="0" r="r" b="b"/>
              <a:pathLst>
                <a:path w="61" h="89">
                  <a:moveTo>
                    <a:pt x="36" y="0"/>
                  </a:moveTo>
                  <a:lnTo>
                    <a:pt x="50" y="14"/>
                  </a:lnTo>
                  <a:lnTo>
                    <a:pt x="60" y="48"/>
                  </a:lnTo>
                  <a:lnTo>
                    <a:pt x="50" y="68"/>
                  </a:lnTo>
                  <a:lnTo>
                    <a:pt x="36" y="88"/>
                  </a:lnTo>
                  <a:lnTo>
                    <a:pt x="28" y="88"/>
                  </a:lnTo>
                  <a:lnTo>
                    <a:pt x="14" y="83"/>
                  </a:lnTo>
                  <a:lnTo>
                    <a:pt x="4" y="68"/>
                  </a:lnTo>
                  <a:lnTo>
                    <a:pt x="0" y="34"/>
                  </a:lnTo>
                  <a:lnTo>
                    <a:pt x="14" y="9"/>
                  </a:lnTo>
                  <a:lnTo>
                    <a:pt x="36" y="0"/>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18499" name="Freeform 67"/>
            <p:cNvSpPr>
              <a:spLocks/>
            </p:cNvSpPr>
            <p:nvPr/>
          </p:nvSpPr>
          <p:spPr bwMode="auto">
            <a:xfrm>
              <a:off x="4710" y="1857"/>
              <a:ext cx="99" cy="100"/>
            </a:xfrm>
            <a:custGeom>
              <a:avLst/>
              <a:gdLst/>
              <a:ahLst/>
              <a:cxnLst>
                <a:cxn ang="0">
                  <a:pos x="88" y="30"/>
                </a:cxn>
                <a:cxn ang="0">
                  <a:pos x="74" y="19"/>
                </a:cxn>
                <a:cxn ang="0">
                  <a:pos x="65" y="15"/>
                </a:cxn>
                <a:cxn ang="0">
                  <a:pos x="50" y="10"/>
                </a:cxn>
                <a:cxn ang="0">
                  <a:pos x="42" y="4"/>
                </a:cxn>
                <a:cxn ang="0">
                  <a:pos x="37" y="0"/>
                </a:cxn>
                <a:cxn ang="0">
                  <a:pos x="32" y="0"/>
                </a:cxn>
                <a:cxn ang="0">
                  <a:pos x="28" y="0"/>
                </a:cxn>
                <a:cxn ang="0">
                  <a:pos x="32" y="10"/>
                </a:cxn>
                <a:cxn ang="0">
                  <a:pos x="32" y="19"/>
                </a:cxn>
                <a:cxn ang="0">
                  <a:pos x="23" y="15"/>
                </a:cxn>
                <a:cxn ang="0">
                  <a:pos x="14" y="15"/>
                </a:cxn>
                <a:cxn ang="0">
                  <a:pos x="4" y="19"/>
                </a:cxn>
                <a:cxn ang="0">
                  <a:pos x="0" y="24"/>
                </a:cxn>
                <a:cxn ang="0">
                  <a:pos x="0" y="34"/>
                </a:cxn>
                <a:cxn ang="0">
                  <a:pos x="0" y="44"/>
                </a:cxn>
                <a:cxn ang="0">
                  <a:pos x="0" y="49"/>
                </a:cxn>
                <a:cxn ang="0">
                  <a:pos x="0" y="59"/>
                </a:cxn>
                <a:cxn ang="0">
                  <a:pos x="4" y="69"/>
                </a:cxn>
                <a:cxn ang="0">
                  <a:pos x="4" y="79"/>
                </a:cxn>
                <a:cxn ang="0">
                  <a:pos x="4" y="83"/>
                </a:cxn>
                <a:cxn ang="0">
                  <a:pos x="4" y="89"/>
                </a:cxn>
                <a:cxn ang="0">
                  <a:pos x="14" y="94"/>
                </a:cxn>
                <a:cxn ang="0">
                  <a:pos x="23" y="99"/>
                </a:cxn>
                <a:cxn ang="0">
                  <a:pos x="50" y="99"/>
                </a:cxn>
                <a:cxn ang="0">
                  <a:pos x="79" y="94"/>
                </a:cxn>
                <a:cxn ang="0">
                  <a:pos x="88" y="83"/>
                </a:cxn>
                <a:cxn ang="0">
                  <a:pos x="98" y="74"/>
                </a:cxn>
                <a:cxn ang="0">
                  <a:pos x="98" y="59"/>
                </a:cxn>
                <a:cxn ang="0">
                  <a:pos x="98" y="44"/>
                </a:cxn>
                <a:cxn ang="0">
                  <a:pos x="88" y="30"/>
                </a:cxn>
              </a:cxnLst>
              <a:rect l="0" t="0" r="r" b="b"/>
              <a:pathLst>
                <a:path w="99" h="100">
                  <a:moveTo>
                    <a:pt x="88" y="30"/>
                  </a:moveTo>
                  <a:lnTo>
                    <a:pt x="74" y="19"/>
                  </a:lnTo>
                  <a:lnTo>
                    <a:pt x="65" y="15"/>
                  </a:lnTo>
                  <a:lnTo>
                    <a:pt x="50" y="10"/>
                  </a:lnTo>
                  <a:lnTo>
                    <a:pt x="42" y="4"/>
                  </a:lnTo>
                  <a:lnTo>
                    <a:pt x="37" y="0"/>
                  </a:lnTo>
                  <a:lnTo>
                    <a:pt x="32" y="0"/>
                  </a:lnTo>
                  <a:lnTo>
                    <a:pt x="28" y="0"/>
                  </a:lnTo>
                  <a:lnTo>
                    <a:pt x="32" y="10"/>
                  </a:lnTo>
                  <a:lnTo>
                    <a:pt x="32" y="19"/>
                  </a:lnTo>
                  <a:lnTo>
                    <a:pt x="23" y="15"/>
                  </a:lnTo>
                  <a:lnTo>
                    <a:pt x="14" y="15"/>
                  </a:lnTo>
                  <a:lnTo>
                    <a:pt x="4" y="19"/>
                  </a:lnTo>
                  <a:lnTo>
                    <a:pt x="0" y="24"/>
                  </a:lnTo>
                  <a:lnTo>
                    <a:pt x="0" y="34"/>
                  </a:lnTo>
                  <a:lnTo>
                    <a:pt x="0" y="44"/>
                  </a:lnTo>
                  <a:lnTo>
                    <a:pt x="0" y="49"/>
                  </a:lnTo>
                  <a:lnTo>
                    <a:pt x="0" y="59"/>
                  </a:lnTo>
                  <a:lnTo>
                    <a:pt x="4" y="69"/>
                  </a:lnTo>
                  <a:lnTo>
                    <a:pt x="4" y="79"/>
                  </a:lnTo>
                  <a:lnTo>
                    <a:pt x="4" y="83"/>
                  </a:lnTo>
                  <a:lnTo>
                    <a:pt x="4" y="89"/>
                  </a:lnTo>
                  <a:lnTo>
                    <a:pt x="14" y="94"/>
                  </a:lnTo>
                  <a:lnTo>
                    <a:pt x="23" y="99"/>
                  </a:lnTo>
                  <a:lnTo>
                    <a:pt x="50" y="99"/>
                  </a:lnTo>
                  <a:lnTo>
                    <a:pt x="79" y="94"/>
                  </a:lnTo>
                  <a:lnTo>
                    <a:pt x="88" y="83"/>
                  </a:lnTo>
                  <a:lnTo>
                    <a:pt x="98" y="74"/>
                  </a:lnTo>
                  <a:lnTo>
                    <a:pt x="98" y="59"/>
                  </a:lnTo>
                  <a:lnTo>
                    <a:pt x="98" y="44"/>
                  </a:lnTo>
                  <a:lnTo>
                    <a:pt x="88" y="30"/>
                  </a:lnTo>
                </a:path>
              </a:pathLst>
            </a:custGeom>
            <a:solidFill>
              <a:srgbClr val="FCD1C1"/>
            </a:solidFill>
            <a:ln w="12700" cap="rnd" cmpd="sng">
              <a:solidFill>
                <a:srgbClr val="000000"/>
              </a:solidFill>
              <a:prstDash val="solid"/>
              <a:round/>
              <a:headEnd/>
              <a:tailEnd/>
            </a:ln>
            <a:effectLst/>
          </p:spPr>
          <p:txBody>
            <a:bodyPr/>
            <a:lstStyle/>
            <a:p>
              <a:endParaRPr lang="en-US"/>
            </a:p>
          </p:txBody>
        </p:sp>
        <p:sp>
          <p:nvSpPr>
            <p:cNvPr id="18500" name="Freeform 68"/>
            <p:cNvSpPr>
              <a:spLocks/>
            </p:cNvSpPr>
            <p:nvPr/>
          </p:nvSpPr>
          <p:spPr bwMode="auto">
            <a:xfrm>
              <a:off x="4738" y="1871"/>
              <a:ext cx="24" cy="56"/>
            </a:xfrm>
            <a:custGeom>
              <a:avLst/>
              <a:gdLst/>
              <a:ahLst/>
              <a:cxnLst>
                <a:cxn ang="0">
                  <a:pos x="0" y="0"/>
                </a:cxn>
                <a:cxn ang="0">
                  <a:pos x="13" y="10"/>
                </a:cxn>
                <a:cxn ang="0">
                  <a:pos x="18" y="19"/>
                </a:cxn>
                <a:cxn ang="0">
                  <a:pos x="13" y="24"/>
                </a:cxn>
                <a:cxn ang="0">
                  <a:pos x="9" y="24"/>
                </a:cxn>
                <a:cxn ang="0">
                  <a:pos x="13" y="30"/>
                </a:cxn>
                <a:cxn ang="0">
                  <a:pos x="18" y="30"/>
                </a:cxn>
                <a:cxn ang="0">
                  <a:pos x="23" y="39"/>
                </a:cxn>
                <a:cxn ang="0">
                  <a:pos x="23" y="44"/>
                </a:cxn>
                <a:cxn ang="0">
                  <a:pos x="18" y="44"/>
                </a:cxn>
                <a:cxn ang="0">
                  <a:pos x="13" y="44"/>
                </a:cxn>
                <a:cxn ang="0">
                  <a:pos x="18" y="55"/>
                </a:cxn>
              </a:cxnLst>
              <a:rect l="0" t="0" r="r" b="b"/>
              <a:pathLst>
                <a:path w="24" h="56">
                  <a:moveTo>
                    <a:pt x="0" y="0"/>
                  </a:moveTo>
                  <a:lnTo>
                    <a:pt x="13" y="10"/>
                  </a:lnTo>
                  <a:lnTo>
                    <a:pt x="18" y="19"/>
                  </a:lnTo>
                  <a:lnTo>
                    <a:pt x="13" y="24"/>
                  </a:lnTo>
                  <a:lnTo>
                    <a:pt x="9" y="24"/>
                  </a:lnTo>
                  <a:lnTo>
                    <a:pt x="13" y="30"/>
                  </a:lnTo>
                  <a:lnTo>
                    <a:pt x="18" y="30"/>
                  </a:lnTo>
                  <a:lnTo>
                    <a:pt x="23" y="39"/>
                  </a:lnTo>
                  <a:lnTo>
                    <a:pt x="23" y="44"/>
                  </a:lnTo>
                  <a:lnTo>
                    <a:pt x="18" y="44"/>
                  </a:lnTo>
                  <a:lnTo>
                    <a:pt x="13" y="44"/>
                  </a:lnTo>
                  <a:lnTo>
                    <a:pt x="18" y="55"/>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8501" name="Freeform 69"/>
            <p:cNvSpPr>
              <a:spLocks/>
            </p:cNvSpPr>
            <p:nvPr/>
          </p:nvSpPr>
          <p:spPr bwMode="auto">
            <a:xfrm>
              <a:off x="4729" y="1926"/>
              <a:ext cx="28" cy="21"/>
            </a:xfrm>
            <a:custGeom>
              <a:avLst/>
              <a:gdLst/>
              <a:ahLst/>
              <a:cxnLst>
                <a:cxn ang="0">
                  <a:pos x="27" y="0"/>
                </a:cxn>
                <a:cxn ang="0">
                  <a:pos x="17" y="5"/>
                </a:cxn>
                <a:cxn ang="0">
                  <a:pos x="22" y="10"/>
                </a:cxn>
                <a:cxn ang="0">
                  <a:pos x="22" y="15"/>
                </a:cxn>
                <a:cxn ang="0">
                  <a:pos x="17" y="20"/>
                </a:cxn>
                <a:cxn ang="0">
                  <a:pos x="13" y="20"/>
                </a:cxn>
                <a:cxn ang="0">
                  <a:pos x="0" y="20"/>
                </a:cxn>
              </a:cxnLst>
              <a:rect l="0" t="0" r="r" b="b"/>
              <a:pathLst>
                <a:path w="28" h="21">
                  <a:moveTo>
                    <a:pt x="27" y="0"/>
                  </a:moveTo>
                  <a:lnTo>
                    <a:pt x="17" y="5"/>
                  </a:lnTo>
                  <a:lnTo>
                    <a:pt x="22" y="10"/>
                  </a:lnTo>
                  <a:lnTo>
                    <a:pt x="22" y="15"/>
                  </a:lnTo>
                  <a:lnTo>
                    <a:pt x="17" y="20"/>
                  </a:lnTo>
                  <a:lnTo>
                    <a:pt x="13" y="20"/>
                  </a:lnTo>
                  <a:lnTo>
                    <a:pt x="0" y="2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8502" name="Freeform 70"/>
            <p:cNvSpPr>
              <a:spLocks/>
            </p:cNvSpPr>
            <p:nvPr/>
          </p:nvSpPr>
          <p:spPr bwMode="auto">
            <a:xfrm>
              <a:off x="4720" y="1886"/>
              <a:ext cx="28" cy="17"/>
            </a:xfrm>
            <a:custGeom>
              <a:avLst/>
              <a:gdLst/>
              <a:ahLst/>
              <a:cxnLst>
                <a:cxn ang="0">
                  <a:pos x="27" y="16"/>
                </a:cxn>
                <a:cxn ang="0">
                  <a:pos x="9" y="8"/>
                </a:cxn>
                <a:cxn ang="0">
                  <a:pos x="0" y="0"/>
                </a:cxn>
              </a:cxnLst>
              <a:rect l="0" t="0" r="r" b="b"/>
              <a:pathLst>
                <a:path w="28" h="17">
                  <a:moveTo>
                    <a:pt x="27" y="16"/>
                  </a:moveTo>
                  <a:lnTo>
                    <a:pt x="9" y="8"/>
                  </a:lnTo>
                  <a:lnTo>
                    <a:pt x="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8503" name="Freeform 71"/>
            <p:cNvSpPr>
              <a:spLocks/>
            </p:cNvSpPr>
            <p:nvPr/>
          </p:nvSpPr>
          <p:spPr bwMode="auto">
            <a:xfrm>
              <a:off x="4725" y="1930"/>
              <a:ext cx="23" cy="17"/>
            </a:xfrm>
            <a:custGeom>
              <a:avLst/>
              <a:gdLst/>
              <a:ahLst/>
              <a:cxnLst>
                <a:cxn ang="0">
                  <a:pos x="22" y="16"/>
                </a:cxn>
                <a:cxn ang="0">
                  <a:pos x="0" y="0"/>
                </a:cxn>
              </a:cxnLst>
              <a:rect l="0" t="0" r="r" b="b"/>
              <a:pathLst>
                <a:path w="23" h="17">
                  <a:moveTo>
                    <a:pt x="22" y="16"/>
                  </a:moveTo>
                  <a:lnTo>
                    <a:pt x="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8504" name="Freeform 72"/>
            <p:cNvSpPr>
              <a:spLocks/>
            </p:cNvSpPr>
            <p:nvPr/>
          </p:nvSpPr>
          <p:spPr bwMode="auto">
            <a:xfrm>
              <a:off x="4747" y="1882"/>
              <a:ext cx="38" cy="40"/>
            </a:xfrm>
            <a:custGeom>
              <a:avLst/>
              <a:gdLst/>
              <a:ahLst/>
              <a:cxnLst>
                <a:cxn ang="0">
                  <a:pos x="0" y="0"/>
                </a:cxn>
                <a:cxn ang="0">
                  <a:pos x="13" y="4"/>
                </a:cxn>
                <a:cxn ang="0">
                  <a:pos x="18" y="14"/>
                </a:cxn>
                <a:cxn ang="0">
                  <a:pos x="23" y="34"/>
                </a:cxn>
                <a:cxn ang="0">
                  <a:pos x="37" y="39"/>
                </a:cxn>
              </a:cxnLst>
              <a:rect l="0" t="0" r="r" b="b"/>
              <a:pathLst>
                <a:path w="38" h="40">
                  <a:moveTo>
                    <a:pt x="0" y="0"/>
                  </a:moveTo>
                  <a:lnTo>
                    <a:pt x="13" y="4"/>
                  </a:lnTo>
                  <a:lnTo>
                    <a:pt x="18" y="14"/>
                  </a:lnTo>
                  <a:lnTo>
                    <a:pt x="23" y="34"/>
                  </a:lnTo>
                  <a:lnTo>
                    <a:pt x="37" y="39"/>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8505" name="Freeform 73"/>
            <p:cNvSpPr>
              <a:spLocks/>
            </p:cNvSpPr>
            <p:nvPr/>
          </p:nvSpPr>
          <p:spPr bwMode="auto">
            <a:xfrm>
              <a:off x="4720" y="1912"/>
              <a:ext cx="33" cy="17"/>
            </a:xfrm>
            <a:custGeom>
              <a:avLst/>
              <a:gdLst/>
              <a:ahLst/>
              <a:cxnLst>
                <a:cxn ang="0">
                  <a:pos x="32" y="16"/>
                </a:cxn>
                <a:cxn ang="0">
                  <a:pos x="0" y="0"/>
                </a:cxn>
              </a:cxnLst>
              <a:rect l="0" t="0" r="r" b="b"/>
              <a:pathLst>
                <a:path w="33" h="17">
                  <a:moveTo>
                    <a:pt x="32" y="16"/>
                  </a:moveTo>
                  <a:lnTo>
                    <a:pt x="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18506" name="Freeform 74" descr="50%"/>
            <p:cNvSpPr>
              <a:spLocks/>
            </p:cNvSpPr>
            <p:nvPr/>
          </p:nvSpPr>
          <p:spPr bwMode="auto">
            <a:xfrm>
              <a:off x="4776" y="1950"/>
              <a:ext cx="28" cy="37"/>
            </a:xfrm>
            <a:custGeom>
              <a:avLst/>
              <a:gdLst/>
              <a:ahLst/>
              <a:cxnLst>
                <a:cxn ang="0">
                  <a:pos x="0" y="4"/>
                </a:cxn>
                <a:cxn ang="0">
                  <a:pos x="17" y="0"/>
                </a:cxn>
                <a:cxn ang="0">
                  <a:pos x="27" y="4"/>
                </a:cxn>
                <a:cxn ang="0">
                  <a:pos x="22" y="20"/>
                </a:cxn>
                <a:cxn ang="0">
                  <a:pos x="9" y="36"/>
                </a:cxn>
                <a:cxn ang="0">
                  <a:pos x="0" y="20"/>
                </a:cxn>
                <a:cxn ang="0">
                  <a:pos x="0" y="4"/>
                </a:cxn>
              </a:cxnLst>
              <a:rect l="0" t="0" r="r" b="b"/>
              <a:pathLst>
                <a:path w="28" h="37">
                  <a:moveTo>
                    <a:pt x="0" y="4"/>
                  </a:moveTo>
                  <a:lnTo>
                    <a:pt x="17" y="0"/>
                  </a:lnTo>
                  <a:lnTo>
                    <a:pt x="27" y="4"/>
                  </a:lnTo>
                  <a:lnTo>
                    <a:pt x="22" y="20"/>
                  </a:lnTo>
                  <a:lnTo>
                    <a:pt x="9" y="36"/>
                  </a:lnTo>
                  <a:lnTo>
                    <a:pt x="0" y="20"/>
                  </a:lnTo>
                  <a:lnTo>
                    <a:pt x="0" y="4"/>
                  </a:lnTo>
                </a:path>
              </a:pathLst>
            </a:custGeom>
            <a:pattFill prst="pct50">
              <a:fgClr>
                <a:srgbClr val="000000"/>
              </a:fgClr>
              <a:bgClr>
                <a:srgbClr val="FFFFFF"/>
              </a:bgClr>
            </a:pattFill>
            <a:ln w="12700" cap="rnd" cmpd="sng">
              <a:solidFill>
                <a:srgbClr val="000000"/>
              </a:solidFill>
              <a:prstDash val="solid"/>
              <a:round/>
              <a:headEnd/>
              <a:tailEnd/>
            </a:ln>
            <a:effectLst/>
          </p:spPr>
          <p:txBody>
            <a:bodyPr/>
            <a:lstStyle/>
            <a:p>
              <a:endParaRPr lang="en-US"/>
            </a:p>
          </p:txBody>
        </p:sp>
        <p:sp>
          <p:nvSpPr>
            <p:cNvPr id="18507" name="Freeform 75"/>
            <p:cNvSpPr>
              <a:spLocks/>
            </p:cNvSpPr>
            <p:nvPr/>
          </p:nvSpPr>
          <p:spPr bwMode="auto">
            <a:xfrm>
              <a:off x="4803" y="1930"/>
              <a:ext cx="17" cy="27"/>
            </a:xfrm>
            <a:custGeom>
              <a:avLst/>
              <a:gdLst/>
              <a:ahLst/>
              <a:cxnLst>
                <a:cxn ang="0">
                  <a:pos x="0" y="26"/>
                </a:cxn>
                <a:cxn ang="0">
                  <a:pos x="16" y="0"/>
                </a:cxn>
              </a:cxnLst>
              <a:rect l="0" t="0" r="r" b="b"/>
              <a:pathLst>
                <a:path w="17" h="27">
                  <a:moveTo>
                    <a:pt x="0" y="26"/>
                  </a:moveTo>
                  <a:lnTo>
                    <a:pt x="16" y="0"/>
                  </a:lnTo>
                </a:path>
              </a:pathLst>
            </a:custGeom>
            <a:noFill/>
            <a:ln w="12700" cap="rnd" cmpd="sng">
              <a:solidFill>
                <a:srgbClr val="000000"/>
              </a:solidFill>
              <a:prstDash val="solid"/>
              <a:round/>
              <a:headEnd type="none" w="sm" len="sm"/>
              <a:tailEnd type="none" w="sm" len="sm"/>
            </a:ln>
            <a:effectLst/>
          </p:spPr>
          <p:txBody>
            <a:bodyPr/>
            <a:lstStyle/>
            <a:p>
              <a:endParaRPr lang="en-US"/>
            </a:p>
          </p:txBody>
        </p:sp>
      </p:grpSp>
      <p:sp>
        <p:nvSpPr>
          <p:cNvPr id="18509" name="Freeform 77"/>
          <p:cNvSpPr>
            <a:spLocks/>
          </p:cNvSpPr>
          <p:nvPr/>
        </p:nvSpPr>
        <p:spPr bwMode="auto">
          <a:xfrm>
            <a:off x="6916738" y="2181225"/>
            <a:ext cx="588962" cy="827088"/>
          </a:xfrm>
          <a:custGeom>
            <a:avLst/>
            <a:gdLst/>
            <a:ahLst/>
            <a:cxnLst>
              <a:cxn ang="0">
                <a:pos x="0" y="0"/>
              </a:cxn>
              <a:cxn ang="0">
                <a:pos x="0" y="520"/>
              </a:cxn>
              <a:cxn ang="0">
                <a:pos x="370" y="520"/>
              </a:cxn>
              <a:cxn ang="0">
                <a:pos x="370" y="119"/>
              </a:cxn>
              <a:cxn ang="0">
                <a:pos x="250" y="0"/>
              </a:cxn>
              <a:cxn ang="0">
                <a:pos x="0" y="0"/>
              </a:cxn>
            </a:cxnLst>
            <a:rect l="0" t="0" r="r" b="b"/>
            <a:pathLst>
              <a:path w="371" h="521">
                <a:moveTo>
                  <a:pt x="0" y="0"/>
                </a:moveTo>
                <a:lnTo>
                  <a:pt x="0" y="520"/>
                </a:lnTo>
                <a:lnTo>
                  <a:pt x="370" y="520"/>
                </a:lnTo>
                <a:lnTo>
                  <a:pt x="370" y="119"/>
                </a:lnTo>
                <a:lnTo>
                  <a:pt x="250" y="0"/>
                </a:lnTo>
                <a:lnTo>
                  <a:pt x="0" y="0"/>
                </a:lnTo>
              </a:path>
            </a:pathLst>
          </a:custGeom>
          <a:solidFill>
            <a:srgbClr val="DADADA"/>
          </a:solidFill>
          <a:ln w="12700" cap="rnd" cmpd="sng">
            <a:solidFill>
              <a:schemeClr val="tx1"/>
            </a:solidFill>
            <a:prstDash val="solid"/>
            <a:round/>
            <a:headEnd/>
            <a:tailEnd/>
          </a:ln>
          <a:effectLst>
            <a:outerShdw dist="35921" dir="2700000" algn="ctr" rotWithShape="0">
              <a:schemeClr val="bg2"/>
            </a:outerShdw>
          </a:effectLst>
        </p:spPr>
        <p:txBody>
          <a:bodyPr/>
          <a:lstStyle/>
          <a:p>
            <a:endParaRPr lang="en-US"/>
          </a:p>
        </p:txBody>
      </p:sp>
      <p:sp>
        <p:nvSpPr>
          <p:cNvPr id="18510" name="Line 78"/>
          <p:cNvSpPr>
            <a:spLocks noChangeShapeType="1"/>
          </p:cNvSpPr>
          <p:nvPr/>
        </p:nvSpPr>
        <p:spPr bwMode="auto">
          <a:xfrm>
            <a:off x="6430963" y="2589213"/>
            <a:ext cx="3175" cy="477837"/>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18511" name="Line 79"/>
          <p:cNvSpPr>
            <a:spLocks noChangeShapeType="1"/>
          </p:cNvSpPr>
          <p:nvPr/>
        </p:nvSpPr>
        <p:spPr bwMode="auto">
          <a:xfrm>
            <a:off x="4286250" y="3562350"/>
            <a:ext cx="546100" cy="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useBgFill="1">
        <p:nvSpPr>
          <p:cNvPr id="18512" name="Rectangle 80"/>
          <p:cNvSpPr>
            <a:spLocks noChangeArrowheads="1"/>
          </p:cNvSpPr>
          <p:nvPr/>
        </p:nvSpPr>
        <p:spPr bwMode="auto">
          <a:xfrm>
            <a:off x="3683000" y="3441700"/>
            <a:ext cx="615950" cy="273050"/>
          </a:xfrm>
          <a:prstGeom prst="rect">
            <a:avLst/>
          </a:prstGeom>
          <a:ln w="12700">
            <a:solidFill>
              <a:schemeClr val="tx1"/>
            </a:solidFill>
            <a:miter lim="800000"/>
            <a:headEnd/>
            <a:tailEnd/>
          </a:ln>
          <a:effectLst/>
        </p:spPr>
        <p:txBody>
          <a:bodyPr wrap="none" anchor="ctr"/>
          <a:lstStyle/>
          <a:p>
            <a:endParaRPr lang="en-US"/>
          </a:p>
        </p:txBody>
      </p:sp>
      <p:grpSp>
        <p:nvGrpSpPr>
          <p:cNvPr id="9" name="Group 86"/>
          <p:cNvGrpSpPr>
            <a:grpSpLocks/>
          </p:cNvGrpSpPr>
          <p:nvPr/>
        </p:nvGrpSpPr>
        <p:grpSpPr bwMode="auto">
          <a:xfrm>
            <a:off x="4116388" y="3302000"/>
            <a:ext cx="381000" cy="315913"/>
            <a:chOff x="2593" y="2256"/>
            <a:chExt cx="240" cy="199"/>
          </a:xfrm>
        </p:grpSpPr>
        <p:sp>
          <p:nvSpPr>
            <p:cNvPr id="18513" name="Freeform 81"/>
            <p:cNvSpPr>
              <a:spLocks/>
            </p:cNvSpPr>
            <p:nvPr/>
          </p:nvSpPr>
          <p:spPr bwMode="auto">
            <a:xfrm>
              <a:off x="2642" y="2410"/>
              <a:ext cx="27" cy="17"/>
            </a:xfrm>
            <a:custGeom>
              <a:avLst/>
              <a:gdLst/>
              <a:ahLst/>
              <a:cxnLst>
                <a:cxn ang="0">
                  <a:pos x="26" y="6"/>
                </a:cxn>
                <a:cxn ang="0">
                  <a:pos x="19" y="14"/>
                </a:cxn>
                <a:cxn ang="0">
                  <a:pos x="16" y="16"/>
                </a:cxn>
                <a:cxn ang="0">
                  <a:pos x="13" y="16"/>
                </a:cxn>
                <a:cxn ang="0">
                  <a:pos x="11" y="16"/>
                </a:cxn>
                <a:cxn ang="0">
                  <a:pos x="7" y="16"/>
                </a:cxn>
                <a:cxn ang="0">
                  <a:pos x="3" y="14"/>
                </a:cxn>
                <a:cxn ang="0">
                  <a:pos x="1" y="12"/>
                </a:cxn>
                <a:cxn ang="0">
                  <a:pos x="1" y="12"/>
                </a:cxn>
                <a:cxn ang="0">
                  <a:pos x="0" y="10"/>
                </a:cxn>
                <a:cxn ang="0">
                  <a:pos x="0" y="8"/>
                </a:cxn>
                <a:cxn ang="0">
                  <a:pos x="5" y="0"/>
                </a:cxn>
                <a:cxn ang="0">
                  <a:pos x="26" y="6"/>
                </a:cxn>
              </a:cxnLst>
              <a:rect l="0" t="0" r="r" b="b"/>
              <a:pathLst>
                <a:path w="27" h="17">
                  <a:moveTo>
                    <a:pt x="26" y="6"/>
                  </a:moveTo>
                  <a:lnTo>
                    <a:pt x="19" y="14"/>
                  </a:lnTo>
                  <a:lnTo>
                    <a:pt x="16" y="16"/>
                  </a:lnTo>
                  <a:lnTo>
                    <a:pt x="13" y="16"/>
                  </a:lnTo>
                  <a:lnTo>
                    <a:pt x="11" y="16"/>
                  </a:lnTo>
                  <a:lnTo>
                    <a:pt x="7" y="16"/>
                  </a:lnTo>
                  <a:lnTo>
                    <a:pt x="3" y="14"/>
                  </a:lnTo>
                  <a:lnTo>
                    <a:pt x="1" y="12"/>
                  </a:lnTo>
                  <a:lnTo>
                    <a:pt x="1" y="12"/>
                  </a:lnTo>
                  <a:lnTo>
                    <a:pt x="0" y="10"/>
                  </a:lnTo>
                  <a:lnTo>
                    <a:pt x="0" y="8"/>
                  </a:lnTo>
                  <a:lnTo>
                    <a:pt x="5" y="0"/>
                  </a:lnTo>
                  <a:lnTo>
                    <a:pt x="26" y="6"/>
                  </a:lnTo>
                </a:path>
              </a:pathLst>
            </a:custGeom>
            <a:solidFill>
              <a:srgbClr val="9F9FBF"/>
            </a:solidFill>
            <a:ln w="12700" cap="rnd" cmpd="sng">
              <a:solidFill>
                <a:srgbClr val="000000"/>
              </a:solidFill>
              <a:prstDash val="solid"/>
              <a:round/>
              <a:headEnd/>
              <a:tailEnd/>
            </a:ln>
            <a:effectLst/>
          </p:spPr>
          <p:txBody>
            <a:bodyPr/>
            <a:lstStyle/>
            <a:p>
              <a:endParaRPr lang="en-US"/>
            </a:p>
          </p:txBody>
        </p:sp>
        <p:sp>
          <p:nvSpPr>
            <p:cNvPr id="18514" name="Freeform 82"/>
            <p:cNvSpPr>
              <a:spLocks/>
            </p:cNvSpPr>
            <p:nvPr/>
          </p:nvSpPr>
          <p:spPr bwMode="auto">
            <a:xfrm>
              <a:off x="2642" y="2256"/>
              <a:ext cx="191" cy="159"/>
            </a:xfrm>
            <a:custGeom>
              <a:avLst/>
              <a:gdLst/>
              <a:ahLst/>
              <a:cxnLst>
                <a:cxn ang="0">
                  <a:pos x="166" y="30"/>
                </a:cxn>
                <a:cxn ang="0">
                  <a:pos x="45" y="152"/>
                </a:cxn>
                <a:cxn ang="0">
                  <a:pos x="42" y="155"/>
                </a:cxn>
                <a:cxn ang="0">
                  <a:pos x="38" y="156"/>
                </a:cxn>
                <a:cxn ang="0">
                  <a:pos x="32" y="157"/>
                </a:cxn>
                <a:cxn ang="0">
                  <a:pos x="26" y="158"/>
                </a:cxn>
                <a:cxn ang="0">
                  <a:pos x="18" y="158"/>
                </a:cxn>
                <a:cxn ang="0">
                  <a:pos x="12" y="157"/>
                </a:cxn>
                <a:cxn ang="0">
                  <a:pos x="6" y="155"/>
                </a:cxn>
                <a:cxn ang="0">
                  <a:pos x="2" y="154"/>
                </a:cxn>
                <a:cxn ang="0">
                  <a:pos x="0" y="152"/>
                </a:cxn>
                <a:cxn ang="0">
                  <a:pos x="0" y="149"/>
                </a:cxn>
                <a:cxn ang="0">
                  <a:pos x="0" y="147"/>
                </a:cxn>
                <a:cxn ang="0">
                  <a:pos x="144" y="30"/>
                </a:cxn>
                <a:cxn ang="0">
                  <a:pos x="173" y="9"/>
                </a:cxn>
                <a:cxn ang="0">
                  <a:pos x="184" y="0"/>
                </a:cxn>
                <a:cxn ang="0">
                  <a:pos x="189" y="0"/>
                </a:cxn>
                <a:cxn ang="0">
                  <a:pos x="190" y="2"/>
                </a:cxn>
                <a:cxn ang="0">
                  <a:pos x="184" y="10"/>
                </a:cxn>
                <a:cxn ang="0">
                  <a:pos x="166" y="30"/>
                </a:cxn>
              </a:cxnLst>
              <a:rect l="0" t="0" r="r" b="b"/>
              <a:pathLst>
                <a:path w="191" h="159">
                  <a:moveTo>
                    <a:pt x="166" y="30"/>
                  </a:moveTo>
                  <a:lnTo>
                    <a:pt x="45" y="152"/>
                  </a:lnTo>
                  <a:lnTo>
                    <a:pt x="42" y="155"/>
                  </a:lnTo>
                  <a:lnTo>
                    <a:pt x="38" y="156"/>
                  </a:lnTo>
                  <a:lnTo>
                    <a:pt x="32" y="157"/>
                  </a:lnTo>
                  <a:lnTo>
                    <a:pt x="26" y="158"/>
                  </a:lnTo>
                  <a:lnTo>
                    <a:pt x="18" y="158"/>
                  </a:lnTo>
                  <a:lnTo>
                    <a:pt x="12" y="157"/>
                  </a:lnTo>
                  <a:lnTo>
                    <a:pt x="6" y="155"/>
                  </a:lnTo>
                  <a:lnTo>
                    <a:pt x="2" y="154"/>
                  </a:lnTo>
                  <a:lnTo>
                    <a:pt x="0" y="152"/>
                  </a:lnTo>
                  <a:lnTo>
                    <a:pt x="0" y="149"/>
                  </a:lnTo>
                  <a:lnTo>
                    <a:pt x="0" y="147"/>
                  </a:lnTo>
                  <a:lnTo>
                    <a:pt x="144" y="30"/>
                  </a:lnTo>
                  <a:lnTo>
                    <a:pt x="173" y="9"/>
                  </a:lnTo>
                  <a:lnTo>
                    <a:pt x="184" y="0"/>
                  </a:lnTo>
                  <a:lnTo>
                    <a:pt x="189" y="0"/>
                  </a:lnTo>
                  <a:lnTo>
                    <a:pt x="190" y="2"/>
                  </a:lnTo>
                  <a:lnTo>
                    <a:pt x="184" y="10"/>
                  </a:lnTo>
                  <a:lnTo>
                    <a:pt x="166" y="30"/>
                  </a:lnTo>
                </a:path>
              </a:pathLst>
            </a:custGeom>
            <a:solidFill>
              <a:srgbClr val="808000"/>
            </a:solidFill>
            <a:ln w="12700" cap="rnd" cmpd="sng">
              <a:solidFill>
                <a:srgbClr val="000000"/>
              </a:solidFill>
              <a:prstDash val="solid"/>
              <a:round/>
              <a:headEnd/>
              <a:tailEnd/>
            </a:ln>
            <a:effectLst/>
          </p:spPr>
          <p:txBody>
            <a:bodyPr/>
            <a:lstStyle/>
            <a:p>
              <a:endParaRPr lang="en-US"/>
            </a:p>
          </p:txBody>
        </p:sp>
        <p:sp>
          <p:nvSpPr>
            <p:cNvPr id="18515" name="Freeform 83"/>
            <p:cNvSpPr>
              <a:spLocks/>
            </p:cNvSpPr>
            <p:nvPr/>
          </p:nvSpPr>
          <p:spPr bwMode="auto">
            <a:xfrm>
              <a:off x="2643" y="2377"/>
              <a:ext cx="70" cy="38"/>
            </a:xfrm>
            <a:custGeom>
              <a:avLst/>
              <a:gdLst/>
              <a:ahLst/>
              <a:cxnLst>
                <a:cxn ang="0">
                  <a:pos x="41" y="34"/>
                </a:cxn>
                <a:cxn ang="0">
                  <a:pos x="36" y="36"/>
                </a:cxn>
                <a:cxn ang="0">
                  <a:pos x="30" y="36"/>
                </a:cxn>
                <a:cxn ang="0">
                  <a:pos x="27" y="37"/>
                </a:cxn>
                <a:cxn ang="0">
                  <a:pos x="19" y="37"/>
                </a:cxn>
                <a:cxn ang="0">
                  <a:pos x="13" y="36"/>
                </a:cxn>
                <a:cxn ang="0">
                  <a:pos x="7" y="35"/>
                </a:cxn>
                <a:cxn ang="0">
                  <a:pos x="3" y="33"/>
                </a:cxn>
                <a:cxn ang="0">
                  <a:pos x="1" y="32"/>
                </a:cxn>
                <a:cxn ang="0">
                  <a:pos x="0" y="30"/>
                </a:cxn>
                <a:cxn ang="0">
                  <a:pos x="0" y="28"/>
                </a:cxn>
                <a:cxn ang="0">
                  <a:pos x="0" y="25"/>
                </a:cxn>
                <a:cxn ang="0">
                  <a:pos x="31" y="0"/>
                </a:cxn>
                <a:cxn ang="0">
                  <a:pos x="33" y="1"/>
                </a:cxn>
                <a:cxn ang="0">
                  <a:pos x="35" y="2"/>
                </a:cxn>
                <a:cxn ang="0">
                  <a:pos x="40" y="4"/>
                </a:cxn>
                <a:cxn ang="0">
                  <a:pos x="44" y="5"/>
                </a:cxn>
                <a:cxn ang="0">
                  <a:pos x="49" y="6"/>
                </a:cxn>
                <a:cxn ang="0">
                  <a:pos x="55" y="7"/>
                </a:cxn>
                <a:cxn ang="0">
                  <a:pos x="60" y="6"/>
                </a:cxn>
                <a:cxn ang="0">
                  <a:pos x="65" y="6"/>
                </a:cxn>
                <a:cxn ang="0">
                  <a:pos x="69" y="6"/>
                </a:cxn>
                <a:cxn ang="0">
                  <a:pos x="41" y="34"/>
                </a:cxn>
              </a:cxnLst>
              <a:rect l="0" t="0" r="r" b="b"/>
              <a:pathLst>
                <a:path w="70" h="38">
                  <a:moveTo>
                    <a:pt x="41" y="34"/>
                  </a:moveTo>
                  <a:lnTo>
                    <a:pt x="36" y="36"/>
                  </a:lnTo>
                  <a:lnTo>
                    <a:pt x="30" y="36"/>
                  </a:lnTo>
                  <a:lnTo>
                    <a:pt x="27" y="37"/>
                  </a:lnTo>
                  <a:lnTo>
                    <a:pt x="19" y="37"/>
                  </a:lnTo>
                  <a:lnTo>
                    <a:pt x="13" y="36"/>
                  </a:lnTo>
                  <a:lnTo>
                    <a:pt x="7" y="35"/>
                  </a:lnTo>
                  <a:lnTo>
                    <a:pt x="3" y="33"/>
                  </a:lnTo>
                  <a:lnTo>
                    <a:pt x="1" y="32"/>
                  </a:lnTo>
                  <a:lnTo>
                    <a:pt x="0" y="30"/>
                  </a:lnTo>
                  <a:lnTo>
                    <a:pt x="0" y="28"/>
                  </a:lnTo>
                  <a:lnTo>
                    <a:pt x="0" y="25"/>
                  </a:lnTo>
                  <a:lnTo>
                    <a:pt x="31" y="0"/>
                  </a:lnTo>
                  <a:lnTo>
                    <a:pt x="33" y="1"/>
                  </a:lnTo>
                  <a:lnTo>
                    <a:pt x="35" y="2"/>
                  </a:lnTo>
                  <a:lnTo>
                    <a:pt x="40" y="4"/>
                  </a:lnTo>
                  <a:lnTo>
                    <a:pt x="44" y="5"/>
                  </a:lnTo>
                  <a:lnTo>
                    <a:pt x="49" y="6"/>
                  </a:lnTo>
                  <a:lnTo>
                    <a:pt x="55" y="7"/>
                  </a:lnTo>
                  <a:lnTo>
                    <a:pt x="60" y="6"/>
                  </a:lnTo>
                  <a:lnTo>
                    <a:pt x="65" y="6"/>
                  </a:lnTo>
                  <a:lnTo>
                    <a:pt x="69" y="6"/>
                  </a:lnTo>
                  <a:lnTo>
                    <a:pt x="41" y="34"/>
                  </a:lnTo>
                </a:path>
              </a:pathLst>
            </a:custGeom>
            <a:solidFill>
              <a:srgbClr val="BF3F00"/>
            </a:solidFill>
            <a:ln w="12700" cap="rnd" cmpd="sng">
              <a:solidFill>
                <a:srgbClr val="000000"/>
              </a:solidFill>
              <a:prstDash val="solid"/>
              <a:round/>
              <a:headEnd/>
              <a:tailEnd/>
            </a:ln>
            <a:effectLst/>
          </p:spPr>
          <p:txBody>
            <a:bodyPr/>
            <a:lstStyle/>
            <a:p>
              <a:endParaRPr lang="en-US"/>
            </a:p>
          </p:txBody>
        </p:sp>
        <p:sp>
          <p:nvSpPr>
            <p:cNvPr id="18516" name="Freeform 84"/>
            <p:cNvSpPr>
              <a:spLocks/>
            </p:cNvSpPr>
            <p:nvPr/>
          </p:nvSpPr>
          <p:spPr bwMode="auto">
            <a:xfrm>
              <a:off x="2593" y="2416"/>
              <a:ext cx="70" cy="39"/>
            </a:xfrm>
            <a:custGeom>
              <a:avLst/>
              <a:gdLst/>
              <a:ahLst/>
              <a:cxnLst>
                <a:cxn ang="0">
                  <a:pos x="67" y="2"/>
                </a:cxn>
                <a:cxn ang="0">
                  <a:pos x="63" y="6"/>
                </a:cxn>
                <a:cxn ang="0">
                  <a:pos x="63" y="10"/>
                </a:cxn>
                <a:cxn ang="0">
                  <a:pos x="62" y="12"/>
                </a:cxn>
                <a:cxn ang="0">
                  <a:pos x="62" y="15"/>
                </a:cxn>
                <a:cxn ang="0">
                  <a:pos x="65" y="20"/>
                </a:cxn>
                <a:cxn ang="0">
                  <a:pos x="67" y="21"/>
                </a:cxn>
                <a:cxn ang="0">
                  <a:pos x="69" y="23"/>
                </a:cxn>
                <a:cxn ang="0">
                  <a:pos x="60" y="24"/>
                </a:cxn>
                <a:cxn ang="0">
                  <a:pos x="51" y="25"/>
                </a:cxn>
                <a:cxn ang="0">
                  <a:pos x="42" y="26"/>
                </a:cxn>
                <a:cxn ang="0">
                  <a:pos x="33" y="28"/>
                </a:cxn>
                <a:cxn ang="0">
                  <a:pos x="25" y="30"/>
                </a:cxn>
                <a:cxn ang="0">
                  <a:pos x="18" y="32"/>
                </a:cxn>
                <a:cxn ang="0">
                  <a:pos x="13" y="33"/>
                </a:cxn>
                <a:cxn ang="0">
                  <a:pos x="7" y="35"/>
                </a:cxn>
                <a:cxn ang="0">
                  <a:pos x="3" y="37"/>
                </a:cxn>
                <a:cxn ang="0">
                  <a:pos x="0" y="38"/>
                </a:cxn>
                <a:cxn ang="0">
                  <a:pos x="8" y="29"/>
                </a:cxn>
                <a:cxn ang="0">
                  <a:pos x="15" y="24"/>
                </a:cxn>
                <a:cxn ang="0">
                  <a:pos x="27" y="15"/>
                </a:cxn>
                <a:cxn ang="0">
                  <a:pos x="37" y="9"/>
                </a:cxn>
                <a:cxn ang="0">
                  <a:pos x="45" y="3"/>
                </a:cxn>
                <a:cxn ang="0">
                  <a:pos x="51" y="0"/>
                </a:cxn>
                <a:cxn ang="0">
                  <a:pos x="67" y="2"/>
                </a:cxn>
              </a:cxnLst>
              <a:rect l="0" t="0" r="r" b="b"/>
              <a:pathLst>
                <a:path w="70" h="39">
                  <a:moveTo>
                    <a:pt x="67" y="2"/>
                  </a:moveTo>
                  <a:lnTo>
                    <a:pt x="63" y="6"/>
                  </a:lnTo>
                  <a:lnTo>
                    <a:pt x="63" y="10"/>
                  </a:lnTo>
                  <a:lnTo>
                    <a:pt x="62" y="12"/>
                  </a:lnTo>
                  <a:lnTo>
                    <a:pt x="62" y="15"/>
                  </a:lnTo>
                  <a:lnTo>
                    <a:pt x="65" y="20"/>
                  </a:lnTo>
                  <a:lnTo>
                    <a:pt x="67" y="21"/>
                  </a:lnTo>
                  <a:lnTo>
                    <a:pt x="69" y="23"/>
                  </a:lnTo>
                  <a:lnTo>
                    <a:pt x="60" y="24"/>
                  </a:lnTo>
                  <a:lnTo>
                    <a:pt x="51" y="25"/>
                  </a:lnTo>
                  <a:lnTo>
                    <a:pt x="42" y="26"/>
                  </a:lnTo>
                  <a:lnTo>
                    <a:pt x="33" y="28"/>
                  </a:lnTo>
                  <a:lnTo>
                    <a:pt x="25" y="30"/>
                  </a:lnTo>
                  <a:lnTo>
                    <a:pt x="18" y="32"/>
                  </a:lnTo>
                  <a:lnTo>
                    <a:pt x="13" y="33"/>
                  </a:lnTo>
                  <a:lnTo>
                    <a:pt x="7" y="35"/>
                  </a:lnTo>
                  <a:lnTo>
                    <a:pt x="3" y="37"/>
                  </a:lnTo>
                  <a:lnTo>
                    <a:pt x="0" y="38"/>
                  </a:lnTo>
                  <a:lnTo>
                    <a:pt x="8" y="29"/>
                  </a:lnTo>
                  <a:lnTo>
                    <a:pt x="15" y="24"/>
                  </a:lnTo>
                  <a:lnTo>
                    <a:pt x="27" y="15"/>
                  </a:lnTo>
                  <a:lnTo>
                    <a:pt x="37" y="9"/>
                  </a:lnTo>
                  <a:lnTo>
                    <a:pt x="45" y="3"/>
                  </a:lnTo>
                  <a:lnTo>
                    <a:pt x="51" y="0"/>
                  </a:lnTo>
                  <a:lnTo>
                    <a:pt x="67" y="2"/>
                  </a:lnTo>
                </a:path>
              </a:pathLst>
            </a:custGeom>
            <a:solidFill>
              <a:srgbClr val="9F9FBF"/>
            </a:solidFill>
            <a:ln w="12700" cap="rnd" cmpd="sng">
              <a:solidFill>
                <a:srgbClr val="000000"/>
              </a:solidFill>
              <a:prstDash val="solid"/>
              <a:round/>
              <a:headEnd/>
              <a:tailEnd/>
            </a:ln>
            <a:effectLst/>
          </p:spPr>
          <p:txBody>
            <a:bodyPr/>
            <a:lstStyle/>
            <a:p>
              <a:endParaRPr lang="en-US"/>
            </a:p>
          </p:txBody>
        </p:sp>
        <p:sp>
          <p:nvSpPr>
            <p:cNvPr id="18517" name="Freeform 85"/>
            <p:cNvSpPr>
              <a:spLocks/>
            </p:cNvSpPr>
            <p:nvPr/>
          </p:nvSpPr>
          <p:spPr bwMode="auto">
            <a:xfrm>
              <a:off x="2618" y="2433"/>
              <a:ext cx="17" cy="17"/>
            </a:xfrm>
            <a:custGeom>
              <a:avLst/>
              <a:gdLst/>
              <a:ahLst/>
              <a:cxnLst>
                <a:cxn ang="0">
                  <a:pos x="1" y="16"/>
                </a:cxn>
                <a:cxn ang="0">
                  <a:pos x="4" y="16"/>
                </a:cxn>
                <a:cxn ang="0">
                  <a:pos x="6" y="16"/>
                </a:cxn>
                <a:cxn ang="0">
                  <a:pos x="8" y="13"/>
                </a:cxn>
                <a:cxn ang="0">
                  <a:pos x="10" y="11"/>
                </a:cxn>
                <a:cxn ang="0">
                  <a:pos x="11" y="11"/>
                </a:cxn>
                <a:cxn ang="0">
                  <a:pos x="12" y="9"/>
                </a:cxn>
                <a:cxn ang="0">
                  <a:pos x="14" y="6"/>
                </a:cxn>
                <a:cxn ang="0">
                  <a:pos x="16" y="4"/>
                </a:cxn>
                <a:cxn ang="0">
                  <a:pos x="16" y="4"/>
                </a:cxn>
                <a:cxn ang="0">
                  <a:pos x="14" y="2"/>
                </a:cxn>
                <a:cxn ang="0">
                  <a:pos x="13" y="0"/>
                </a:cxn>
                <a:cxn ang="0">
                  <a:pos x="11" y="0"/>
                </a:cxn>
                <a:cxn ang="0">
                  <a:pos x="10" y="0"/>
                </a:cxn>
                <a:cxn ang="0">
                  <a:pos x="8" y="2"/>
                </a:cxn>
                <a:cxn ang="0">
                  <a:pos x="6" y="2"/>
                </a:cxn>
                <a:cxn ang="0">
                  <a:pos x="5" y="2"/>
                </a:cxn>
                <a:cxn ang="0">
                  <a:pos x="3" y="4"/>
                </a:cxn>
                <a:cxn ang="0">
                  <a:pos x="2" y="6"/>
                </a:cxn>
                <a:cxn ang="0">
                  <a:pos x="1" y="9"/>
                </a:cxn>
                <a:cxn ang="0">
                  <a:pos x="0" y="11"/>
                </a:cxn>
                <a:cxn ang="0">
                  <a:pos x="1" y="13"/>
                </a:cxn>
                <a:cxn ang="0">
                  <a:pos x="1" y="16"/>
                </a:cxn>
              </a:cxnLst>
              <a:rect l="0" t="0" r="r" b="b"/>
              <a:pathLst>
                <a:path w="17" h="17">
                  <a:moveTo>
                    <a:pt x="1" y="16"/>
                  </a:moveTo>
                  <a:lnTo>
                    <a:pt x="4" y="16"/>
                  </a:lnTo>
                  <a:lnTo>
                    <a:pt x="6" y="16"/>
                  </a:lnTo>
                  <a:lnTo>
                    <a:pt x="8" y="13"/>
                  </a:lnTo>
                  <a:lnTo>
                    <a:pt x="10" y="11"/>
                  </a:lnTo>
                  <a:lnTo>
                    <a:pt x="11" y="11"/>
                  </a:lnTo>
                  <a:lnTo>
                    <a:pt x="12" y="9"/>
                  </a:lnTo>
                  <a:lnTo>
                    <a:pt x="14" y="6"/>
                  </a:lnTo>
                  <a:lnTo>
                    <a:pt x="16" y="4"/>
                  </a:lnTo>
                  <a:lnTo>
                    <a:pt x="16" y="4"/>
                  </a:lnTo>
                  <a:lnTo>
                    <a:pt x="14" y="2"/>
                  </a:lnTo>
                  <a:lnTo>
                    <a:pt x="13" y="0"/>
                  </a:lnTo>
                  <a:lnTo>
                    <a:pt x="11" y="0"/>
                  </a:lnTo>
                  <a:lnTo>
                    <a:pt x="10" y="0"/>
                  </a:lnTo>
                  <a:lnTo>
                    <a:pt x="8" y="2"/>
                  </a:lnTo>
                  <a:lnTo>
                    <a:pt x="6" y="2"/>
                  </a:lnTo>
                  <a:lnTo>
                    <a:pt x="5" y="2"/>
                  </a:lnTo>
                  <a:lnTo>
                    <a:pt x="3" y="4"/>
                  </a:lnTo>
                  <a:lnTo>
                    <a:pt x="2" y="6"/>
                  </a:lnTo>
                  <a:lnTo>
                    <a:pt x="1" y="9"/>
                  </a:lnTo>
                  <a:lnTo>
                    <a:pt x="0" y="11"/>
                  </a:lnTo>
                  <a:lnTo>
                    <a:pt x="1" y="13"/>
                  </a:lnTo>
                  <a:lnTo>
                    <a:pt x="1" y="16"/>
                  </a:lnTo>
                </a:path>
              </a:pathLst>
            </a:custGeom>
            <a:solidFill>
              <a:srgbClr val="000000"/>
            </a:solidFill>
            <a:ln w="9525" cap="rnd">
              <a:noFill/>
              <a:round/>
              <a:headEnd/>
              <a:tailEnd/>
            </a:ln>
            <a:effectLst/>
          </p:spPr>
          <p:txBody>
            <a:bodyPr/>
            <a:lstStyle/>
            <a:p>
              <a:endParaRPr lang="en-US"/>
            </a:p>
          </p:txBody>
        </p:sp>
      </p:grpSp>
      <p:sp>
        <p:nvSpPr>
          <p:cNvPr id="18519" name="Freeform 87"/>
          <p:cNvSpPr>
            <a:spLocks/>
          </p:cNvSpPr>
          <p:nvPr/>
        </p:nvSpPr>
        <p:spPr bwMode="auto">
          <a:xfrm>
            <a:off x="3690938" y="3498850"/>
            <a:ext cx="425450" cy="185738"/>
          </a:xfrm>
          <a:custGeom>
            <a:avLst/>
            <a:gdLst/>
            <a:ahLst/>
            <a:cxnLst>
              <a:cxn ang="0">
                <a:pos x="0" y="54"/>
              </a:cxn>
              <a:cxn ang="0">
                <a:pos x="6" y="46"/>
              </a:cxn>
              <a:cxn ang="0">
                <a:pos x="13" y="43"/>
              </a:cxn>
              <a:cxn ang="0">
                <a:pos x="19" y="43"/>
              </a:cxn>
              <a:cxn ang="0">
                <a:pos x="29" y="40"/>
              </a:cxn>
              <a:cxn ang="0">
                <a:pos x="38" y="40"/>
              </a:cxn>
              <a:cxn ang="0">
                <a:pos x="48" y="37"/>
              </a:cxn>
              <a:cxn ang="0">
                <a:pos x="103" y="26"/>
              </a:cxn>
              <a:cxn ang="0">
                <a:pos x="109" y="23"/>
              </a:cxn>
              <a:cxn ang="0">
                <a:pos x="116" y="20"/>
              </a:cxn>
              <a:cxn ang="0">
                <a:pos x="116" y="14"/>
              </a:cxn>
              <a:cxn ang="0">
                <a:pos x="112" y="8"/>
              </a:cxn>
              <a:cxn ang="0">
                <a:pos x="93" y="0"/>
              </a:cxn>
              <a:cxn ang="0">
                <a:pos x="87" y="5"/>
              </a:cxn>
              <a:cxn ang="0">
                <a:pos x="83" y="11"/>
              </a:cxn>
              <a:cxn ang="0">
                <a:pos x="76" y="20"/>
              </a:cxn>
              <a:cxn ang="0">
                <a:pos x="67" y="46"/>
              </a:cxn>
              <a:cxn ang="0">
                <a:pos x="60" y="49"/>
              </a:cxn>
              <a:cxn ang="0">
                <a:pos x="48" y="54"/>
              </a:cxn>
              <a:cxn ang="0">
                <a:pos x="42" y="58"/>
              </a:cxn>
              <a:cxn ang="0">
                <a:pos x="38" y="51"/>
              </a:cxn>
              <a:cxn ang="0">
                <a:pos x="31" y="49"/>
              </a:cxn>
              <a:cxn ang="0">
                <a:pos x="42" y="58"/>
              </a:cxn>
              <a:cxn ang="0">
                <a:pos x="48" y="61"/>
              </a:cxn>
              <a:cxn ang="0">
                <a:pos x="67" y="61"/>
              </a:cxn>
              <a:cxn ang="0">
                <a:pos x="83" y="58"/>
              </a:cxn>
              <a:cxn ang="0">
                <a:pos x="105" y="51"/>
              </a:cxn>
              <a:cxn ang="0">
                <a:pos x="128" y="46"/>
              </a:cxn>
              <a:cxn ang="0">
                <a:pos x="118" y="46"/>
              </a:cxn>
              <a:cxn ang="0">
                <a:pos x="105" y="64"/>
              </a:cxn>
              <a:cxn ang="0">
                <a:pos x="112" y="64"/>
              </a:cxn>
              <a:cxn ang="0">
                <a:pos x="138" y="61"/>
              </a:cxn>
              <a:cxn ang="0">
                <a:pos x="173" y="51"/>
              </a:cxn>
              <a:cxn ang="0">
                <a:pos x="157" y="64"/>
              </a:cxn>
              <a:cxn ang="0">
                <a:pos x="150" y="64"/>
              </a:cxn>
              <a:cxn ang="0">
                <a:pos x="179" y="64"/>
              </a:cxn>
              <a:cxn ang="0">
                <a:pos x="134" y="116"/>
              </a:cxn>
              <a:cxn ang="0">
                <a:pos x="138" y="95"/>
              </a:cxn>
              <a:cxn ang="0">
                <a:pos x="163" y="89"/>
              </a:cxn>
              <a:cxn ang="0">
                <a:pos x="206" y="69"/>
              </a:cxn>
              <a:cxn ang="0">
                <a:pos x="215" y="66"/>
              </a:cxn>
              <a:cxn ang="0">
                <a:pos x="212" y="72"/>
              </a:cxn>
              <a:cxn ang="0">
                <a:pos x="267" y="64"/>
              </a:cxn>
              <a:cxn ang="0">
                <a:pos x="260" y="66"/>
              </a:cxn>
            </a:cxnLst>
            <a:rect l="0" t="0" r="r" b="b"/>
            <a:pathLst>
              <a:path w="268" h="117">
                <a:moveTo>
                  <a:pt x="0" y="54"/>
                </a:moveTo>
                <a:lnTo>
                  <a:pt x="6" y="46"/>
                </a:lnTo>
                <a:lnTo>
                  <a:pt x="13" y="43"/>
                </a:lnTo>
                <a:lnTo>
                  <a:pt x="19" y="43"/>
                </a:lnTo>
                <a:lnTo>
                  <a:pt x="29" y="40"/>
                </a:lnTo>
                <a:lnTo>
                  <a:pt x="38" y="40"/>
                </a:lnTo>
                <a:lnTo>
                  <a:pt x="48" y="37"/>
                </a:lnTo>
                <a:lnTo>
                  <a:pt x="103" y="26"/>
                </a:lnTo>
                <a:lnTo>
                  <a:pt x="109" y="23"/>
                </a:lnTo>
                <a:lnTo>
                  <a:pt x="116" y="20"/>
                </a:lnTo>
                <a:lnTo>
                  <a:pt x="116" y="14"/>
                </a:lnTo>
                <a:lnTo>
                  <a:pt x="112" y="8"/>
                </a:lnTo>
                <a:lnTo>
                  <a:pt x="93" y="0"/>
                </a:lnTo>
                <a:lnTo>
                  <a:pt x="87" y="5"/>
                </a:lnTo>
                <a:lnTo>
                  <a:pt x="83" y="11"/>
                </a:lnTo>
                <a:lnTo>
                  <a:pt x="76" y="20"/>
                </a:lnTo>
                <a:lnTo>
                  <a:pt x="67" y="46"/>
                </a:lnTo>
                <a:lnTo>
                  <a:pt x="60" y="49"/>
                </a:lnTo>
                <a:lnTo>
                  <a:pt x="48" y="54"/>
                </a:lnTo>
                <a:lnTo>
                  <a:pt x="42" y="58"/>
                </a:lnTo>
                <a:lnTo>
                  <a:pt x="38" y="51"/>
                </a:lnTo>
                <a:lnTo>
                  <a:pt x="31" y="49"/>
                </a:lnTo>
                <a:lnTo>
                  <a:pt x="42" y="58"/>
                </a:lnTo>
                <a:lnTo>
                  <a:pt x="48" y="61"/>
                </a:lnTo>
                <a:lnTo>
                  <a:pt x="67" y="61"/>
                </a:lnTo>
                <a:lnTo>
                  <a:pt x="83" y="58"/>
                </a:lnTo>
                <a:lnTo>
                  <a:pt x="105" y="51"/>
                </a:lnTo>
                <a:lnTo>
                  <a:pt x="128" y="46"/>
                </a:lnTo>
                <a:lnTo>
                  <a:pt x="118" y="46"/>
                </a:lnTo>
                <a:lnTo>
                  <a:pt x="105" y="64"/>
                </a:lnTo>
                <a:lnTo>
                  <a:pt x="112" y="64"/>
                </a:lnTo>
                <a:lnTo>
                  <a:pt x="138" y="61"/>
                </a:lnTo>
                <a:lnTo>
                  <a:pt x="173" y="51"/>
                </a:lnTo>
                <a:lnTo>
                  <a:pt x="157" y="64"/>
                </a:lnTo>
                <a:lnTo>
                  <a:pt x="150" y="64"/>
                </a:lnTo>
                <a:lnTo>
                  <a:pt x="179" y="64"/>
                </a:lnTo>
                <a:lnTo>
                  <a:pt x="134" y="116"/>
                </a:lnTo>
                <a:lnTo>
                  <a:pt x="138" y="95"/>
                </a:lnTo>
                <a:lnTo>
                  <a:pt x="163" y="89"/>
                </a:lnTo>
                <a:lnTo>
                  <a:pt x="206" y="69"/>
                </a:lnTo>
                <a:lnTo>
                  <a:pt x="215" y="66"/>
                </a:lnTo>
                <a:lnTo>
                  <a:pt x="212" y="72"/>
                </a:lnTo>
                <a:lnTo>
                  <a:pt x="267" y="64"/>
                </a:lnTo>
                <a:lnTo>
                  <a:pt x="260" y="66"/>
                </a:lnTo>
              </a:path>
            </a:pathLst>
          </a:custGeom>
          <a:noFill/>
          <a:ln w="12700" cap="rnd" cmpd="sng">
            <a:solidFill>
              <a:schemeClr val="tx1"/>
            </a:solidFill>
            <a:prstDash val="solid"/>
            <a:round/>
            <a:headEnd type="none" w="sm" len="sm"/>
            <a:tailEnd type="none" w="sm" len="sm"/>
          </a:ln>
          <a:effectLst/>
        </p:spPr>
        <p:txBody>
          <a:bodyPr/>
          <a:lstStyle/>
          <a:p>
            <a:endParaRPr lang="en-US"/>
          </a:p>
        </p:txBody>
      </p:sp>
      <p:sp>
        <p:nvSpPr>
          <p:cNvPr id="18520" name="Line 88"/>
          <p:cNvSpPr>
            <a:spLocks noChangeShapeType="1"/>
          </p:cNvSpPr>
          <p:nvPr/>
        </p:nvSpPr>
        <p:spPr bwMode="auto">
          <a:xfrm>
            <a:off x="4845050" y="3568700"/>
            <a:ext cx="228600" cy="16510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8521" name="Line 89"/>
          <p:cNvSpPr>
            <a:spLocks noChangeShapeType="1"/>
          </p:cNvSpPr>
          <p:nvPr/>
        </p:nvSpPr>
        <p:spPr bwMode="auto">
          <a:xfrm flipV="1">
            <a:off x="5073650" y="3390900"/>
            <a:ext cx="50800" cy="35560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8522" name="Line 90"/>
          <p:cNvSpPr>
            <a:spLocks noChangeShapeType="1"/>
          </p:cNvSpPr>
          <p:nvPr/>
        </p:nvSpPr>
        <p:spPr bwMode="auto">
          <a:xfrm>
            <a:off x="5124450" y="3390900"/>
            <a:ext cx="152400" cy="190500"/>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8523" name="Rectangle 91"/>
          <p:cNvSpPr>
            <a:spLocks noChangeArrowheads="1"/>
          </p:cNvSpPr>
          <p:nvPr/>
        </p:nvSpPr>
        <p:spPr bwMode="auto">
          <a:xfrm>
            <a:off x="5731835" y="5149850"/>
            <a:ext cx="1482393" cy="342274"/>
          </a:xfrm>
          <a:prstGeom prst="rect">
            <a:avLst/>
          </a:prstGeom>
          <a:noFill/>
          <a:ln w="9525">
            <a:noFill/>
            <a:miter lim="800000"/>
            <a:headEnd/>
            <a:tailEnd/>
          </a:ln>
          <a:effectLst/>
        </p:spPr>
        <p:txBody>
          <a:bodyPr wrap="none" lIns="92075" tIns="46038" rIns="92075" bIns="46038">
            <a:spAutoFit/>
          </a:bodyPr>
          <a:lstStyle/>
          <a:p>
            <a:pPr defTabSz="857250">
              <a:lnSpc>
                <a:spcPct val="90000"/>
              </a:lnSpc>
            </a:pPr>
            <a:r>
              <a:rPr lang="en-US" sz="1800" b="1" dirty="0">
                <a:solidFill>
                  <a:schemeClr val="tx2"/>
                </a:solidFill>
                <a:latin typeface="Calibri" pitchFamily="34" charset="0"/>
                <a:cs typeface="Calibri" pitchFamily="34" charset="0"/>
              </a:rPr>
              <a:t>A's public key</a:t>
            </a:r>
          </a:p>
        </p:txBody>
      </p:sp>
      <p:sp>
        <p:nvSpPr>
          <p:cNvPr id="18524" name="Line 92"/>
          <p:cNvSpPr>
            <a:spLocks noChangeShapeType="1"/>
          </p:cNvSpPr>
          <p:nvPr/>
        </p:nvSpPr>
        <p:spPr bwMode="auto">
          <a:xfrm flipV="1">
            <a:off x="5284788" y="3575050"/>
            <a:ext cx="506412" cy="3175"/>
          </a:xfrm>
          <a:prstGeom prst="line">
            <a:avLst/>
          </a:prstGeom>
          <a:noFill/>
          <a:ln w="25400">
            <a:solidFill>
              <a:schemeClr val="tx1"/>
            </a:solidFill>
            <a:round/>
            <a:headEnd type="none" w="sm" len="sm"/>
            <a:tailEnd type="none" w="sm" len="sm"/>
          </a:ln>
          <a:effectLst>
            <a:outerShdw dist="35921" dir="2700000" algn="ctr" rotWithShape="0">
              <a:schemeClr val="bg2"/>
            </a:outerShdw>
          </a:effectLst>
        </p:spPr>
        <p:txBody>
          <a:bodyPr wrap="none" anchor="ctr"/>
          <a:lstStyle/>
          <a:p>
            <a:endParaRPr lang="en-US"/>
          </a:p>
        </p:txBody>
      </p:sp>
      <p:sp>
        <p:nvSpPr>
          <p:cNvPr id="18525" name="Oval 93"/>
          <p:cNvSpPr>
            <a:spLocks noChangeArrowheads="1"/>
          </p:cNvSpPr>
          <p:nvPr/>
        </p:nvSpPr>
        <p:spPr bwMode="auto">
          <a:xfrm>
            <a:off x="5816600" y="3079750"/>
            <a:ext cx="1193800" cy="965200"/>
          </a:xfrm>
          <a:prstGeom prst="ellipse">
            <a:avLst/>
          </a:prstGeom>
          <a:gradFill rotWithShape="0">
            <a:gsLst>
              <a:gs pos="0">
                <a:srgbClr val="FCFEB9">
                  <a:gamma/>
                  <a:tint val="0"/>
                  <a:invGamma/>
                </a:srgbClr>
              </a:gs>
              <a:gs pos="100000">
                <a:srgbClr val="FCFEB9"/>
              </a:gs>
            </a:gsLst>
            <a:lin ang="5400000" scaled="1"/>
          </a:gradFill>
          <a:ln w="25400">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18526" name="Line 94"/>
          <p:cNvSpPr>
            <a:spLocks noChangeShapeType="1"/>
          </p:cNvSpPr>
          <p:nvPr/>
        </p:nvSpPr>
        <p:spPr bwMode="auto">
          <a:xfrm flipV="1">
            <a:off x="6426200" y="4059238"/>
            <a:ext cx="0" cy="381000"/>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18527" name="Line 95"/>
          <p:cNvSpPr>
            <a:spLocks noChangeShapeType="1"/>
          </p:cNvSpPr>
          <p:nvPr/>
        </p:nvSpPr>
        <p:spPr bwMode="auto">
          <a:xfrm>
            <a:off x="7029450" y="3587750"/>
            <a:ext cx="723900" cy="0"/>
          </a:xfrm>
          <a:prstGeom prst="line">
            <a:avLst/>
          </a:prstGeom>
          <a:noFill/>
          <a:ln w="25400">
            <a:solidFill>
              <a:schemeClr val="tx1"/>
            </a:solidFill>
            <a:round/>
            <a:headEnd type="none" w="sm" len="sm"/>
            <a:tailEnd type="stealth" w="med" len="lg"/>
          </a:ln>
          <a:effectLst>
            <a:outerShdw dist="35921" dir="2700000" algn="ctr" rotWithShape="0">
              <a:schemeClr val="bg2"/>
            </a:outerShdw>
          </a:effectLst>
        </p:spPr>
        <p:txBody>
          <a:bodyPr wrap="none" anchor="ctr"/>
          <a:lstStyle/>
          <a:p>
            <a:endParaRPr lang="en-US"/>
          </a:p>
        </p:txBody>
      </p:sp>
      <p:sp>
        <p:nvSpPr>
          <p:cNvPr id="18528" name="Rectangle 96"/>
          <p:cNvSpPr>
            <a:spLocks noChangeArrowheads="1"/>
          </p:cNvSpPr>
          <p:nvPr/>
        </p:nvSpPr>
        <p:spPr bwMode="auto">
          <a:xfrm>
            <a:off x="7112208" y="3695700"/>
            <a:ext cx="1447383" cy="591573"/>
          </a:xfrm>
          <a:prstGeom prst="rect">
            <a:avLst/>
          </a:prstGeom>
          <a:noFill/>
          <a:ln w="9525">
            <a:noFill/>
            <a:miter lim="800000"/>
            <a:headEnd/>
            <a:tailEnd/>
          </a:ln>
          <a:effectLst/>
        </p:spPr>
        <p:txBody>
          <a:bodyPr wrap="none" lIns="92075" tIns="46038" rIns="92075" bIns="46038">
            <a:spAutoFit/>
          </a:bodyPr>
          <a:lstStyle/>
          <a:p>
            <a:pPr algn="ctr" defTabSz="857250">
              <a:lnSpc>
                <a:spcPct val="90000"/>
              </a:lnSpc>
            </a:pPr>
            <a:r>
              <a:rPr lang="en-US" sz="1800" b="1" dirty="0">
                <a:latin typeface="Calibri" pitchFamily="34" charset="0"/>
                <a:cs typeface="Calibri" pitchFamily="34" charset="0"/>
              </a:rPr>
              <a:t>Confirmation</a:t>
            </a:r>
          </a:p>
          <a:p>
            <a:pPr algn="ctr" defTabSz="857250">
              <a:lnSpc>
                <a:spcPct val="90000"/>
              </a:lnSpc>
            </a:pPr>
            <a:r>
              <a:rPr lang="en-US" sz="1800" b="1" dirty="0">
                <a:latin typeface="Calibri" pitchFamily="34" charset="0"/>
                <a:cs typeface="Calibri" pitchFamily="34" charset="0"/>
              </a:rPr>
              <a:t>(Yes/No)</a:t>
            </a:r>
          </a:p>
        </p:txBody>
      </p:sp>
      <p:grpSp>
        <p:nvGrpSpPr>
          <p:cNvPr id="10" name="Group 111"/>
          <p:cNvGrpSpPr>
            <a:grpSpLocks/>
          </p:cNvGrpSpPr>
          <p:nvPr/>
        </p:nvGrpSpPr>
        <p:grpSpPr bwMode="auto">
          <a:xfrm>
            <a:off x="5989638" y="4505325"/>
            <a:ext cx="966787" cy="539750"/>
            <a:chOff x="3773" y="3014"/>
            <a:chExt cx="609" cy="340"/>
          </a:xfrm>
        </p:grpSpPr>
        <p:sp>
          <p:nvSpPr>
            <p:cNvPr id="18529" name="Freeform 97"/>
            <p:cNvSpPr>
              <a:spLocks/>
            </p:cNvSpPr>
            <p:nvPr/>
          </p:nvSpPr>
          <p:spPr bwMode="auto">
            <a:xfrm>
              <a:off x="3773" y="3023"/>
              <a:ext cx="605" cy="331"/>
            </a:xfrm>
            <a:custGeom>
              <a:avLst/>
              <a:gdLst/>
              <a:ahLst/>
              <a:cxnLst>
                <a:cxn ang="0">
                  <a:pos x="0" y="211"/>
                </a:cxn>
                <a:cxn ang="0">
                  <a:pos x="0" y="111"/>
                </a:cxn>
                <a:cxn ang="0">
                  <a:pos x="23" y="130"/>
                </a:cxn>
                <a:cxn ang="0">
                  <a:pos x="23" y="188"/>
                </a:cxn>
                <a:cxn ang="0">
                  <a:pos x="60" y="210"/>
                </a:cxn>
                <a:cxn ang="0">
                  <a:pos x="60" y="110"/>
                </a:cxn>
                <a:cxn ang="0">
                  <a:pos x="23" y="131"/>
                </a:cxn>
                <a:cxn ang="0">
                  <a:pos x="0" y="111"/>
                </a:cxn>
                <a:cxn ang="0">
                  <a:pos x="58" y="76"/>
                </a:cxn>
                <a:cxn ang="0">
                  <a:pos x="58" y="58"/>
                </a:cxn>
                <a:cxn ang="0">
                  <a:pos x="77" y="51"/>
                </a:cxn>
                <a:cxn ang="0">
                  <a:pos x="77" y="21"/>
                </a:cxn>
                <a:cxn ang="0">
                  <a:pos x="91" y="21"/>
                </a:cxn>
                <a:cxn ang="0">
                  <a:pos x="91" y="10"/>
                </a:cxn>
                <a:cxn ang="0">
                  <a:pos x="91" y="0"/>
                </a:cxn>
                <a:cxn ang="0">
                  <a:pos x="176" y="0"/>
                </a:cxn>
                <a:cxn ang="0">
                  <a:pos x="176" y="21"/>
                </a:cxn>
                <a:cxn ang="0">
                  <a:pos x="193" y="22"/>
                </a:cxn>
                <a:cxn ang="0">
                  <a:pos x="193" y="50"/>
                </a:cxn>
                <a:cxn ang="0">
                  <a:pos x="215" y="59"/>
                </a:cxn>
                <a:cxn ang="0">
                  <a:pos x="215" y="74"/>
                </a:cxn>
                <a:cxn ang="0">
                  <a:pos x="258" y="75"/>
                </a:cxn>
                <a:cxn ang="0">
                  <a:pos x="258" y="85"/>
                </a:cxn>
                <a:cxn ang="0">
                  <a:pos x="265" y="89"/>
                </a:cxn>
                <a:cxn ang="0">
                  <a:pos x="308" y="89"/>
                </a:cxn>
                <a:cxn ang="0">
                  <a:pos x="308" y="106"/>
                </a:cxn>
                <a:cxn ang="0">
                  <a:pos x="565" y="105"/>
                </a:cxn>
                <a:cxn ang="0">
                  <a:pos x="604" y="150"/>
                </a:cxn>
                <a:cxn ang="0">
                  <a:pos x="559" y="206"/>
                </a:cxn>
                <a:cxn ang="0">
                  <a:pos x="546" y="186"/>
                </a:cxn>
                <a:cxn ang="0">
                  <a:pos x="531" y="186"/>
                </a:cxn>
                <a:cxn ang="0">
                  <a:pos x="517" y="206"/>
                </a:cxn>
                <a:cxn ang="0">
                  <a:pos x="506" y="186"/>
                </a:cxn>
                <a:cxn ang="0">
                  <a:pos x="501" y="189"/>
                </a:cxn>
                <a:cxn ang="0">
                  <a:pos x="491" y="207"/>
                </a:cxn>
                <a:cxn ang="0">
                  <a:pos x="457" y="210"/>
                </a:cxn>
                <a:cxn ang="0">
                  <a:pos x="455" y="211"/>
                </a:cxn>
                <a:cxn ang="0">
                  <a:pos x="436" y="186"/>
                </a:cxn>
                <a:cxn ang="0">
                  <a:pos x="419" y="186"/>
                </a:cxn>
                <a:cxn ang="0">
                  <a:pos x="399" y="207"/>
                </a:cxn>
                <a:cxn ang="0">
                  <a:pos x="382" y="186"/>
                </a:cxn>
                <a:cxn ang="0">
                  <a:pos x="365" y="186"/>
                </a:cxn>
                <a:cxn ang="0">
                  <a:pos x="342" y="206"/>
                </a:cxn>
                <a:cxn ang="0">
                  <a:pos x="306" y="210"/>
                </a:cxn>
                <a:cxn ang="0">
                  <a:pos x="306" y="234"/>
                </a:cxn>
                <a:cxn ang="0">
                  <a:pos x="256" y="234"/>
                </a:cxn>
                <a:cxn ang="0">
                  <a:pos x="256" y="248"/>
                </a:cxn>
                <a:cxn ang="0">
                  <a:pos x="213" y="248"/>
                </a:cxn>
                <a:cxn ang="0">
                  <a:pos x="213" y="265"/>
                </a:cxn>
                <a:cxn ang="0">
                  <a:pos x="192" y="271"/>
                </a:cxn>
                <a:cxn ang="0">
                  <a:pos x="192" y="305"/>
                </a:cxn>
                <a:cxn ang="0">
                  <a:pos x="174" y="305"/>
                </a:cxn>
                <a:cxn ang="0">
                  <a:pos x="174" y="330"/>
                </a:cxn>
                <a:cxn ang="0">
                  <a:pos x="89" y="330"/>
                </a:cxn>
                <a:cxn ang="0">
                  <a:pos x="89" y="305"/>
                </a:cxn>
                <a:cxn ang="0">
                  <a:pos x="77" y="305"/>
                </a:cxn>
                <a:cxn ang="0">
                  <a:pos x="77" y="277"/>
                </a:cxn>
                <a:cxn ang="0">
                  <a:pos x="72" y="270"/>
                </a:cxn>
                <a:cxn ang="0">
                  <a:pos x="58" y="264"/>
                </a:cxn>
                <a:cxn ang="0">
                  <a:pos x="58" y="248"/>
                </a:cxn>
                <a:cxn ang="0">
                  <a:pos x="0" y="211"/>
                </a:cxn>
              </a:cxnLst>
              <a:rect l="0" t="0" r="r" b="b"/>
              <a:pathLst>
                <a:path w="605" h="331">
                  <a:moveTo>
                    <a:pt x="0" y="211"/>
                  </a:moveTo>
                  <a:lnTo>
                    <a:pt x="0" y="111"/>
                  </a:lnTo>
                  <a:lnTo>
                    <a:pt x="23" y="130"/>
                  </a:lnTo>
                  <a:lnTo>
                    <a:pt x="23" y="188"/>
                  </a:lnTo>
                  <a:lnTo>
                    <a:pt x="60" y="210"/>
                  </a:lnTo>
                  <a:lnTo>
                    <a:pt x="60" y="110"/>
                  </a:lnTo>
                  <a:lnTo>
                    <a:pt x="23" y="131"/>
                  </a:lnTo>
                  <a:lnTo>
                    <a:pt x="0" y="111"/>
                  </a:lnTo>
                  <a:lnTo>
                    <a:pt x="58" y="76"/>
                  </a:lnTo>
                  <a:lnTo>
                    <a:pt x="58" y="58"/>
                  </a:lnTo>
                  <a:lnTo>
                    <a:pt x="77" y="51"/>
                  </a:lnTo>
                  <a:lnTo>
                    <a:pt x="77" y="21"/>
                  </a:lnTo>
                  <a:lnTo>
                    <a:pt x="91" y="21"/>
                  </a:lnTo>
                  <a:lnTo>
                    <a:pt x="91" y="10"/>
                  </a:lnTo>
                  <a:lnTo>
                    <a:pt x="91" y="0"/>
                  </a:lnTo>
                  <a:lnTo>
                    <a:pt x="176" y="0"/>
                  </a:lnTo>
                  <a:lnTo>
                    <a:pt x="176" y="21"/>
                  </a:lnTo>
                  <a:lnTo>
                    <a:pt x="193" y="22"/>
                  </a:lnTo>
                  <a:lnTo>
                    <a:pt x="193" y="50"/>
                  </a:lnTo>
                  <a:lnTo>
                    <a:pt x="215" y="59"/>
                  </a:lnTo>
                  <a:lnTo>
                    <a:pt x="215" y="74"/>
                  </a:lnTo>
                  <a:lnTo>
                    <a:pt x="258" y="75"/>
                  </a:lnTo>
                  <a:lnTo>
                    <a:pt x="258" y="85"/>
                  </a:lnTo>
                  <a:lnTo>
                    <a:pt x="265" y="89"/>
                  </a:lnTo>
                  <a:lnTo>
                    <a:pt x="308" y="89"/>
                  </a:lnTo>
                  <a:lnTo>
                    <a:pt x="308" y="106"/>
                  </a:lnTo>
                  <a:lnTo>
                    <a:pt x="565" y="105"/>
                  </a:lnTo>
                  <a:lnTo>
                    <a:pt x="604" y="150"/>
                  </a:lnTo>
                  <a:lnTo>
                    <a:pt x="559" y="206"/>
                  </a:lnTo>
                  <a:lnTo>
                    <a:pt x="546" y="186"/>
                  </a:lnTo>
                  <a:lnTo>
                    <a:pt x="531" y="186"/>
                  </a:lnTo>
                  <a:lnTo>
                    <a:pt x="517" y="206"/>
                  </a:lnTo>
                  <a:lnTo>
                    <a:pt x="506" y="186"/>
                  </a:lnTo>
                  <a:lnTo>
                    <a:pt x="501" y="189"/>
                  </a:lnTo>
                  <a:lnTo>
                    <a:pt x="491" y="207"/>
                  </a:lnTo>
                  <a:lnTo>
                    <a:pt x="457" y="210"/>
                  </a:lnTo>
                  <a:lnTo>
                    <a:pt x="455" y="211"/>
                  </a:lnTo>
                  <a:lnTo>
                    <a:pt x="436" y="186"/>
                  </a:lnTo>
                  <a:lnTo>
                    <a:pt x="419" y="186"/>
                  </a:lnTo>
                  <a:lnTo>
                    <a:pt x="399" y="207"/>
                  </a:lnTo>
                  <a:lnTo>
                    <a:pt x="382" y="186"/>
                  </a:lnTo>
                  <a:lnTo>
                    <a:pt x="365" y="186"/>
                  </a:lnTo>
                  <a:lnTo>
                    <a:pt x="342" y="206"/>
                  </a:lnTo>
                  <a:lnTo>
                    <a:pt x="306" y="210"/>
                  </a:lnTo>
                  <a:lnTo>
                    <a:pt x="306" y="234"/>
                  </a:lnTo>
                  <a:lnTo>
                    <a:pt x="256" y="234"/>
                  </a:lnTo>
                  <a:lnTo>
                    <a:pt x="256" y="248"/>
                  </a:lnTo>
                  <a:lnTo>
                    <a:pt x="213" y="248"/>
                  </a:lnTo>
                  <a:lnTo>
                    <a:pt x="213" y="265"/>
                  </a:lnTo>
                  <a:lnTo>
                    <a:pt x="192" y="271"/>
                  </a:lnTo>
                  <a:lnTo>
                    <a:pt x="192" y="305"/>
                  </a:lnTo>
                  <a:lnTo>
                    <a:pt x="174" y="305"/>
                  </a:lnTo>
                  <a:lnTo>
                    <a:pt x="174" y="330"/>
                  </a:lnTo>
                  <a:lnTo>
                    <a:pt x="89" y="330"/>
                  </a:lnTo>
                  <a:lnTo>
                    <a:pt x="89" y="305"/>
                  </a:lnTo>
                  <a:lnTo>
                    <a:pt x="77" y="305"/>
                  </a:lnTo>
                  <a:lnTo>
                    <a:pt x="77" y="277"/>
                  </a:lnTo>
                  <a:lnTo>
                    <a:pt x="72" y="270"/>
                  </a:lnTo>
                  <a:lnTo>
                    <a:pt x="58" y="264"/>
                  </a:lnTo>
                  <a:lnTo>
                    <a:pt x="58" y="248"/>
                  </a:lnTo>
                  <a:lnTo>
                    <a:pt x="0" y="211"/>
                  </a:lnTo>
                </a:path>
              </a:pathLst>
            </a:custGeom>
            <a:solidFill>
              <a:srgbClr val="CECECE"/>
            </a:solidFill>
            <a:ln w="9525" cap="rnd">
              <a:noFill/>
              <a:round/>
              <a:headEnd/>
              <a:tailEnd/>
            </a:ln>
            <a:effectLst/>
          </p:spPr>
          <p:txBody>
            <a:bodyPr/>
            <a:lstStyle/>
            <a:p>
              <a:endParaRPr lang="en-US"/>
            </a:p>
          </p:txBody>
        </p:sp>
        <p:sp>
          <p:nvSpPr>
            <p:cNvPr id="18530" name="Freeform 98"/>
            <p:cNvSpPr>
              <a:spLocks/>
            </p:cNvSpPr>
            <p:nvPr/>
          </p:nvSpPr>
          <p:spPr bwMode="auto">
            <a:xfrm>
              <a:off x="3777" y="3014"/>
              <a:ext cx="605" cy="332"/>
            </a:xfrm>
            <a:custGeom>
              <a:avLst/>
              <a:gdLst/>
              <a:ahLst/>
              <a:cxnLst>
                <a:cxn ang="0">
                  <a:pos x="0" y="212"/>
                </a:cxn>
                <a:cxn ang="0">
                  <a:pos x="0" y="112"/>
                </a:cxn>
                <a:cxn ang="0">
                  <a:pos x="23" y="131"/>
                </a:cxn>
                <a:cxn ang="0">
                  <a:pos x="23" y="189"/>
                </a:cxn>
                <a:cxn ang="0">
                  <a:pos x="59" y="211"/>
                </a:cxn>
                <a:cxn ang="0">
                  <a:pos x="59" y="111"/>
                </a:cxn>
                <a:cxn ang="0">
                  <a:pos x="23" y="132"/>
                </a:cxn>
                <a:cxn ang="0">
                  <a:pos x="0" y="112"/>
                </a:cxn>
                <a:cxn ang="0">
                  <a:pos x="57" y="76"/>
                </a:cxn>
                <a:cxn ang="0">
                  <a:pos x="58" y="59"/>
                </a:cxn>
                <a:cxn ang="0">
                  <a:pos x="77" y="51"/>
                </a:cxn>
                <a:cxn ang="0">
                  <a:pos x="77" y="22"/>
                </a:cxn>
                <a:cxn ang="0">
                  <a:pos x="90" y="21"/>
                </a:cxn>
                <a:cxn ang="0">
                  <a:pos x="91" y="10"/>
                </a:cxn>
                <a:cxn ang="0">
                  <a:pos x="91" y="0"/>
                </a:cxn>
                <a:cxn ang="0">
                  <a:pos x="176" y="0"/>
                </a:cxn>
                <a:cxn ang="0">
                  <a:pos x="176" y="22"/>
                </a:cxn>
                <a:cxn ang="0">
                  <a:pos x="193" y="23"/>
                </a:cxn>
                <a:cxn ang="0">
                  <a:pos x="193" y="50"/>
                </a:cxn>
                <a:cxn ang="0">
                  <a:pos x="215" y="59"/>
                </a:cxn>
                <a:cxn ang="0">
                  <a:pos x="215" y="74"/>
                </a:cxn>
                <a:cxn ang="0">
                  <a:pos x="257" y="75"/>
                </a:cxn>
                <a:cxn ang="0">
                  <a:pos x="257" y="85"/>
                </a:cxn>
                <a:cxn ang="0">
                  <a:pos x="261" y="88"/>
                </a:cxn>
                <a:cxn ang="0">
                  <a:pos x="308" y="88"/>
                </a:cxn>
                <a:cxn ang="0">
                  <a:pos x="308" y="107"/>
                </a:cxn>
                <a:cxn ang="0">
                  <a:pos x="564" y="106"/>
                </a:cxn>
                <a:cxn ang="0">
                  <a:pos x="604" y="150"/>
                </a:cxn>
                <a:cxn ang="0">
                  <a:pos x="559" y="207"/>
                </a:cxn>
                <a:cxn ang="0">
                  <a:pos x="545" y="186"/>
                </a:cxn>
                <a:cxn ang="0">
                  <a:pos x="531" y="186"/>
                </a:cxn>
                <a:cxn ang="0">
                  <a:pos x="517" y="207"/>
                </a:cxn>
                <a:cxn ang="0">
                  <a:pos x="506" y="186"/>
                </a:cxn>
                <a:cxn ang="0">
                  <a:pos x="501" y="190"/>
                </a:cxn>
                <a:cxn ang="0">
                  <a:pos x="491" y="207"/>
                </a:cxn>
                <a:cxn ang="0">
                  <a:pos x="457" y="210"/>
                </a:cxn>
                <a:cxn ang="0">
                  <a:pos x="455" y="212"/>
                </a:cxn>
                <a:cxn ang="0">
                  <a:pos x="435" y="186"/>
                </a:cxn>
                <a:cxn ang="0">
                  <a:pos x="418" y="186"/>
                </a:cxn>
                <a:cxn ang="0">
                  <a:pos x="399" y="207"/>
                </a:cxn>
                <a:cxn ang="0">
                  <a:pos x="382" y="186"/>
                </a:cxn>
                <a:cxn ang="0">
                  <a:pos x="365" y="186"/>
                </a:cxn>
                <a:cxn ang="0">
                  <a:pos x="341" y="207"/>
                </a:cxn>
                <a:cxn ang="0">
                  <a:pos x="305" y="210"/>
                </a:cxn>
                <a:cxn ang="0">
                  <a:pos x="305" y="235"/>
                </a:cxn>
                <a:cxn ang="0">
                  <a:pos x="256" y="235"/>
                </a:cxn>
                <a:cxn ang="0">
                  <a:pos x="256" y="249"/>
                </a:cxn>
                <a:cxn ang="0">
                  <a:pos x="212" y="249"/>
                </a:cxn>
                <a:cxn ang="0">
                  <a:pos x="212" y="265"/>
                </a:cxn>
                <a:cxn ang="0">
                  <a:pos x="191" y="272"/>
                </a:cxn>
                <a:cxn ang="0">
                  <a:pos x="191" y="305"/>
                </a:cxn>
                <a:cxn ang="0">
                  <a:pos x="174" y="305"/>
                </a:cxn>
                <a:cxn ang="0">
                  <a:pos x="174" y="331"/>
                </a:cxn>
                <a:cxn ang="0">
                  <a:pos x="88" y="331"/>
                </a:cxn>
                <a:cxn ang="0">
                  <a:pos x="88" y="306"/>
                </a:cxn>
                <a:cxn ang="0">
                  <a:pos x="76" y="306"/>
                </a:cxn>
                <a:cxn ang="0">
                  <a:pos x="76" y="278"/>
                </a:cxn>
                <a:cxn ang="0">
                  <a:pos x="72" y="271"/>
                </a:cxn>
                <a:cxn ang="0">
                  <a:pos x="58" y="265"/>
                </a:cxn>
                <a:cxn ang="0">
                  <a:pos x="58" y="249"/>
                </a:cxn>
                <a:cxn ang="0">
                  <a:pos x="0" y="212"/>
                </a:cxn>
              </a:cxnLst>
              <a:rect l="0" t="0" r="r" b="b"/>
              <a:pathLst>
                <a:path w="605" h="332">
                  <a:moveTo>
                    <a:pt x="0" y="212"/>
                  </a:moveTo>
                  <a:lnTo>
                    <a:pt x="0" y="112"/>
                  </a:lnTo>
                  <a:lnTo>
                    <a:pt x="23" y="131"/>
                  </a:lnTo>
                  <a:lnTo>
                    <a:pt x="23" y="189"/>
                  </a:lnTo>
                  <a:lnTo>
                    <a:pt x="59" y="211"/>
                  </a:lnTo>
                  <a:lnTo>
                    <a:pt x="59" y="111"/>
                  </a:lnTo>
                  <a:lnTo>
                    <a:pt x="23" y="132"/>
                  </a:lnTo>
                  <a:lnTo>
                    <a:pt x="0" y="112"/>
                  </a:lnTo>
                  <a:lnTo>
                    <a:pt x="57" y="76"/>
                  </a:lnTo>
                  <a:lnTo>
                    <a:pt x="58" y="59"/>
                  </a:lnTo>
                  <a:lnTo>
                    <a:pt x="77" y="51"/>
                  </a:lnTo>
                  <a:lnTo>
                    <a:pt x="77" y="22"/>
                  </a:lnTo>
                  <a:lnTo>
                    <a:pt x="90" y="21"/>
                  </a:lnTo>
                  <a:lnTo>
                    <a:pt x="91" y="10"/>
                  </a:lnTo>
                  <a:lnTo>
                    <a:pt x="91" y="0"/>
                  </a:lnTo>
                  <a:lnTo>
                    <a:pt x="176" y="0"/>
                  </a:lnTo>
                  <a:lnTo>
                    <a:pt x="176" y="22"/>
                  </a:lnTo>
                  <a:lnTo>
                    <a:pt x="193" y="23"/>
                  </a:lnTo>
                  <a:lnTo>
                    <a:pt x="193" y="50"/>
                  </a:lnTo>
                  <a:lnTo>
                    <a:pt x="215" y="59"/>
                  </a:lnTo>
                  <a:lnTo>
                    <a:pt x="215" y="74"/>
                  </a:lnTo>
                  <a:lnTo>
                    <a:pt x="257" y="75"/>
                  </a:lnTo>
                  <a:lnTo>
                    <a:pt x="257" y="85"/>
                  </a:lnTo>
                  <a:lnTo>
                    <a:pt x="261" y="88"/>
                  </a:lnTo>
                  <a:lnTo>
                    <a:pt x="308" y="88"/>
                  </a:lnTo>
                  <a:lnTo>
                    <a:pt x="308" y="107"/>
                  </a:lnTo>
                  <a:lnTo>
                    <a:pt x="564" y="106"/>
                  </a:lnTo>
                  <a:lnTo>
                    <a:pt x="604" y="150"/>
                  </a:lnTo>
                  <a:lnTo>
                    <a:pt x="559" y="207"/>
                  </a:lnTo>
                  <a:lnTo>
                    <a:pt x="545" y="186"/>
                  </a:lnTo>
                  <a:lnTo>
                    <a:pt x="531" y="186"/>
                  </a:lnTo>
                  <a:lnTo>
                    <a:pt x="517" y="207"/>
                  </a:lnTo>
                  <a:lnTo>
                    <a:pt x="506" y="186"/>
                  </a:lnTo>
                  <a:lnTo>
                    <a:pt x="501" y="190"/>
                  </a:lnTo>
                  <a:lnTo>
                    <a:pt x="491" y="207"/>
                  </a:lnTo>
                  <a:lnTo>
                    <a:pt x="457" y="210"/>
                  </a:lnTo>
                  <a:lnTo>
                    <a:pt x="455" y="212"/>
                  </a:lnTo>
                  <a:lnTo>
                    <a:pt x="435" y="186"/>
                  </a:lnTo>
                  <a:lnTo>
                    <a:pt x="418" y="186"/>
                  </a:lnTo>
                  <a:lnTo>
                    <a:pt x="399" y="207"/>
                  </a:lnTo>
                  <a:lnTo>
                    <a:pt x="382" y="186"/>
                  </a:lnTo>
                  <a:lnTo>
                    <a:pt x="365" y="186"/>
                  </a:lnTo>
                  <a:lnTo>
                    <a:pt x="341" y="207"/>
                  </a:lnTo>
                  <a:lnTo>
                    <a:pt x="305" y="210"/>
                  </a:lnTo>
                  <a:lnTo>
                    <a:pt x="305" y="235"/>
                  </a:lnTo>
                  <a:lnTo>
                    <a:pt x="256" y="235"/>
                  </a:lnTo>
                  <a:lnTo>
                    <a:pt x="256" y="249"/>
                  </a:lnTo>
                  <a:lnTo>
                    <a:pt x="212" y="249"/>
                  </a:lnTo>
                  <a:lnTo>
                    <a:pt x="212" y="265"/>
                  </a:lnTo>
                  <a:lnTo>
                    <a:pt x="191" y="272"/>
                  </a:lnTo>
                  <a:lnTo>
                    <a:pt x="191" y="305"/>
                  </a:lnTo>
                  <a:lnTo>
                    <a:pt x="174" y="305"/>
                  </a:lnTo>
                  <a:lnTo>
                    <a:pt x="174" y="331"/>
                  </a:lnTo>
                  <a:lnTo>
                    <a:pt x="88" y="331"/>
                  </a:lnTo>
                  <a:lnTo>
                    <a:pt x="88" y="306"/>
                  </a:lnTo>
                  <a:lnTo>
                    <a:pt x="76" y="306"/>
                  </a:lnTo>
                  <a:lnTo>
                    <a:pt x="76" y="278"/>
                  </a:lnTo>
                  <a:lnTo>
                    <a:pt x="72" y="271"/>
                  </a:lnTo>
                  <a:lnTo>
                    <a:pt x="58" y="265"/>
                  </a:lnTo>
                  <a:lnTo>
                    <a:pt x="58" y="249"/>
                  </a:lnTo>
                  <a:lnTo>
                    <a:pt x="0" y="212"/>
                  </a:lnTo>
                </a:path>
              </a:pathLst>
            </a:custGeom>
            <a:solidFill>
              <a:srgbClr val="474747"/>
            </a:solidFill>
            <a:ln w="9525" cap="rnd">
              <a:noFill/>
              <a:round/>
              <a:headEnd/>
              <a:tailEnd/>
            </a:ln>
            <a:effectLst/>
          </p:spPr>
          <p:txBody>
            <a:bodyPr/>
            <a:lstStyle/>
            <a:p>
              <a:endParaRPr lang="en-US"/>
            </a:p>
          </p:txBody>
        </p:sp>
        <p:sp>
          <p:nvSpPr>
            <p:cNvPr id="18531" name="Freeform 99"/>
            <p:cNvSpPr>
              <a:spLocks/>
            </p:cNvSpPr>
            <p:nvPr/>
          </p:nvSpPr>
          <p:spPr bwMode="auto">
            <a:xfrm>
              <a:off x="3874" y="3066"/>
              <a:ext cx="67" cy="234"/>
            </a:xfrm>
            <a:custGeom>
              <a:avLst/>
              <a:gdLst/>
              <a:ahLst/>
              <a:cxnLst>
                <a:cxn ang="0">
                  <a:pos x="33" y="233"/>
                </a:cxn>
                <a:cxn ang="0">
                  <a:pos x="0" y="212"/>
                </a:cxn>
                <a:cxn ang="0">
                  <a:pos x="0" y="0"/>
                </a:cxn>
                <a:cxn ang="0">
                  <a:pos x="2" y="1"/>
                </a:cxn>
                <a:cxn ang="0">
                  <a:pos x="2" y="209"/>
                </a:cxn>
                <a:cxn ang="0">
                  <a:pos x="33" y="229"/>
                </a:cxn>
                <a:cxn ang="0">
                  <a:pos x="64" y="210"/>
                </a:cxn>
                <a:cxn ang="0">
                  <a:pos x="66" y="213"/>
                </a:cxn>
                <a:cxn ang="0">
                  <a:pos x="33" y="233"/>
                </a:cxn>
              </a:cxnLst>
              <a:rect l="0" t="0" r="r" b="b"/>
              <a:pathLst>
                <a:path w="67" h="234">
                  <a:moveTo>
                    <a:pt x="33" y="233"/>
                  </a:moveTo>
                  <a:lnTo>
                    <a:pt x="0" y="212"/>
                  </a:lnTo>
                  <a:lnTo>
                    <a:pt x="0" y="0"/>
                  </a:lnTo>
                  <a:lnTo>
                    <a:pt x="2" y="1"/>
                  </a:lnTo>
                  <a:lnTo>
                    <a:pt x="2" y="209"/>
                  </a:lnTo>
                  <a:lnTo>
                    <a:pt x="33" y="229"/>
                  </a:lnTo>
                  <a:lnTo>
                    <a:pt x="64" y="210"/>
                  </a:lnTo>
                  <a:lnTo>
                    <a:pt x="66" y="213"/>
                  </a:lnTo>
                  <a:lnTo>
                    <a:pt x="33" y="233"/>
                  </a:lnTo>
                </a:path>
              </a:pathLst>
            </a:custGeom>
            <a:solidFill>
              <a:srgbClr val="CECECE"/>
            </a:solidFill>
            <a:ln w="9525" cap="rnd">
              <a:noFill/>
              <a:round/>
              <a:headEnd/>
              <a:tailEnd/>
            </a:ln>
            <a:effectLst/>
          </p:spPr>
          <p:txBody>
            <a:bodyPr/>
            <a:lstStyle/>
            <a:p>
              <a:endParaRPr lang="en-US"/>
            </a:p>
          </p:txBody>
        </p:sp>
        <p:sp>
          <p:nvSpPr>
            <p:cNvPr id="18532" name="Freeform 100"/>
            <p:cNvSpPr>
              <a:spLocks/>
            </p:cNvSpPr>
            <p:nvPr/>
          </p:nvSpPr>
          <p:spPr bwMode="auto">
            <a:xfrm>
              <a:off x="3874" y="3047"/>
              <a:ext cx="66" cy="233"/>
            </a:xfrm>
            <a:custGeom>
              <a:avLst/>
              <a:gdLst/>
              <a:ahLst/>
              <a:cxnLst>
                <a:cxn ang="0">
                  <a:pos x="31" y="0"/>
                </a:cxn>
                <a:cxn ang="0">
                  <a:pos x="65" y="20"/>
                </a:cxn>
                <a:cxn ang="0">
                  <a:pos x="65" y="232"/>
                </a:cxn>
                <a:cxn ang="0">
                  <a:pos x="62" y="230"/>
                </a:cxn>
                <a:cxn ang="0">
                  <a:pos x="62" y="22"/>
                </a:cxn>
                <a:cxn ang="0">
                  <a:pos x="31" y="3"/>
                </a:cxn>
                <a:cxn ang="0">
                  <a:pos x="1" y="21"/>
                </a:cxn>
                <a:cxn ang="0">
                  <a:pos x="0" y="18"/>
                </a:cxn>
                <a:cxn ang="0">
                  <a:pos x="31" y="0"/>
                </a:cxn>
              </a:cxnLst>
              <a:rect l="0" t="0" r="r" b="b"/>
              <a:pathLst>
                <a:path w="66" h="233">
                  <a:moveTo>
                    <a:pt x="31" y="0"/>
                  </a:moveTo>
                  <a:lnTo>
                    <a:pt x="65" y="20"/>
                  </a:lnTo>
                  <a:lnTo>
                    <a:pt x="65" y="232"/>
                  </a:lnTo>
                  <a:lnTo>
                    <a:pt x="62" y="230"/>
                  </a:lnTo>
                  <a:lnTo>
                    <a:pt x="62" y="22"/>
                  </a:lnTo>
                  <a:lnTo>
                    <a:pt x="31" y="3"/>
                  </a:lnTo>
                  <a:lnTo>
                    <a:pt x="1" y="21"/>
                  </a:lnTo>
                  <a:lnTo>
                    <a:pt x="0" y="18"/>
                  </a:lnTo>
                  <a:lnTo>
                    <a:pt x="31" y="0"/>
                  </a:lnTo>
                </a:path>
              </a:pathLst>
            </a:custGeom>
            <a:solidFill>
              <a:srgbClr val="CECECE"/>
            </a:solidFill>
            <a:ln w="9525" cap="rnd">
              <a:noFill/>
              <a:round/>
              <a:headEnd/>
              <a:tailEnd/>
            </a:ln>
            <a:effectLst/>
          </p:spPr>
          <p:txBody>
            <a:bodyPr/>
            <a:lstStyle/>
            <a:p>
              <a:endParaRPr lang="en-US"/>
            </a:p>
          </p:txBody>
        </p:sp>
        <p:sp>
          <p:nvSpPr>
            <p:cNvPr id="18533" name="Rectangle 101"/>
            <p:cNvSpPr>
              <a:spLocks noChangeArrowheads="1"/>
            </p:cNvSpPr>
            <p:nvPr/>
          </p:nvSpPr>
          <p:spPr bwMode="auto">
            <a:xfrm>
              <a:off x="3863" y="3038"/>
              <a:ext cx="16" cy="281"/>
            </a:xfrm>
            <a:prstGeom prst="rect">
              <a:avLst/>
            </a:prstGeom>
            <a:solidFill>
              <a:srgbClr val="CECECE"/>
            </a:solidFill>
            <a:ln w="9525">
              <a:noFill/>
              <a:miter lim="800000"/>
              <a:headEnd/>
              <a:tailEnd/>
            </a:ln>
            <a:effectLst/>
          </p:spPr>
          <p:txBody>
            <a:bodyPr wrap="none" anchor="ctr"/>
            <a:lstStyle/>
            <a:p>
              <a:endParaRPr lang="en-US"/>
            </a:p>
          </p:txBody>
        </p:sp>
        <p:sp>
          <p:nvSpPr>
            <p:cNvPr id="18534" name="Rectangle 102"/>
            <p:cNvSpPr>
              <a:spLocks noChangeArrowheads="1"/>
            </p:cNvSpPr>
            <p:nvPr/>
          </p:nvSpPr>
          <p:spPr bwMode="auto">
            <a:xfrm>
              <a:off x="3850" y="3073"/>
              <a:ext cx="16" cy="218"/>
            </a:xfrm>
            <a:prstGeom prst="rect">
              <a:avLst/>
            </a:prstGeom>
            <a:solidFill>
              <a:srgbClr val="CECECE"/>
            </a:solidFill>
            <a:ln w="9525">
              <a:noFill/>
              <a:miter lim="800000"/>
              <a:headEnd/>
              <a:tailEnd/>
            </a:ln>
            <a:effectLst/>
          </p:spPr>
          <p:txBody>
            <a:bodyPr wrap="none" anchor="ctr"/>
            <a:lstStyle/>
            <a:p>
              <a:endParaRPr lang="en-US"/>
            </a:p>
          </p:txBody>
        </p:sp>
        <p:sp>
          <p:nvSpPr>
            <p:cNvPr id="18535" name="Freeform 103"/>
            <p:cNvSpPr>
              <a:spLocks/>
            </p:cNvSpPr>
            <p:nvPr/>
          </p:nvSpPr>
          <p:spPr bwMode="auto">
            <a:xfrm>
              <a:off x="4037" y="3186"/>
              <a:ext cx="330" cy="17"/>
            </a:xfrm>
            <a:custGeom>
              <a:avLst/>
              <a:gdLst/>
              <a:ahLst/>
              <a:cxnLst>
                <a:cxn ang="0">
                  <a:pos x="0" y="0"/>
                </a:cxn>
                <a:cxn ang="0">
                  <a:pos x="329" y="0"/>
                </a:cxn>
                <a:cxn ang="0">
                  <a:pos x="324" y="16"/>
                </a:cxn>
                <a:cxn ang="0">
                  <a:pos x="9" y="16"/>
                </a:cxn>
                <a:cxn ang="0">
                  <a:pos x="0" y="0"/>
                </a:cxn>
              </a:cxnLst>
              <a:rect l="0" t="0" r="r" b="b"/>
              <a:pathLst>
                <a:path w="330" h="17">
                  <a:moveTo>
                    <a:pt x="0" y="0"/>
                  </a:moveTo>
                  <a:lnTo>
                    <a:pt x="329" y="0"/>
                  </a:lnTo>
                  <a:lnTo>
                    <a:pt x="324" y="16"/>
                  </a:lnTo>
                  <a:lnTo>
                    <a:pt x="9" y="16"/>
                  </a:lnTo>
                  <a:lnTo>
                    <a:pt x="0" y="0"/>
                  </a:lnTo>
                </a:path>
              </a:pathLst>
            </a:custGeom>
            <a:solidFill>
              <a:srgbClr val="CECECE"/>
            </a:solidFill>
            <a:ln w="9525" cap="rnd">
              <a:noFill/>
              <a:round/>
              <a:headEnd/>
              <a:tailEnd/>
            </a:ln>
            <a:effectLst/>
          </p:spPr>
          <p:txBody>
            <a:bodyPr/>
            <a:lstStyle/>
            <a:p>
              <a:endParaRPr lang="en-US"/>
            </a:p>
          </p:txBody>
        </p:sp>
        <p:sp>
          <p:nvSpPr>
            <p:cNvPr id="18536" name="Freeform 104"/>
            <p:cNvSpPr>
              <a:spLocks/>
            </p:cNvSpPr>
            <p:nvPr/>
          </p:nvSpPr>
          <p:spPr bwMode="auto">
            <a:xfrm>
              <a:off x="4046" y="3145"/>
              <a:ext cx="321" cy="17"/>
            </a:xfrm>
            <a:custGeom>
              <a:avLst/>
              <a:gdLst/>
              <a:ahLst/>
              <a:cxnLst>
                <a:cxn ang="0">
                  <a:pos x="0" y="0"/>
                </a:cxn>
                <a:cxn ang="0">
                  <a:pos x="314" y="0"/>
                </a:cxn>
                <a:cxn ang="0">
                  <a:pos x="320" y="16"/>
                </a:cxn>
                <a:cxn ang="0">
                  <a:pos x="25" y="16"/>
                </a:cxn>
                <a:cxn ang="0">
                  <a:pos x="0" y="0"/>
                </a:cxn>
              </a:cxnLst>
              <a:rect l="0" t="0" r="r" b="b"/>
              <a:pathLst>
                <a:path w="321" h="17">
                  <a:moveTo>
                    <a:pt x="0" y="0"/>
                  </a:moveTo>
                  <a:lnTo>
                    <a:pt x="314" y="0"/>
                  </a:lnTo>
                  <a:lnTo>
                    <a:pt x="320" y="16"/>
                  </a:lnTo>
                  <a:lnTo>
                    <a:pt x="25" y="16"/>
                  </a:lnTo>
                  <a:lnTo>
                    <a:pt x="0" y="0"/>
                  </a:lnTo>
                </a:path>
              </a:pathLst>
            </a:custGeom>
            <a:solidFill>
              <a:srgbClr val="CECECE"/>
            </a:solidFill>
            <a:ln w="9525" cap="rnd">
              <a:noFill/>
              <a:round/>
              <a:headEnd/>
              <a:tailEnd/>
            </a:ln>
            <a:effectLst/>
          </p:spPr>
          <p:txBody>
            <a:bodyPr/>
            <a:lstStyle/>
            <a:p>
              <a:endParaRPr lang="en-US"/>
            </a:p>
          </p:txBody>
        </p:sp>
        <p:grpSp>
          <p:nvGrpSpPr>
            <p:cNvPr id="11" name="Group 110"/>
            <p:cNvGrpSpPr>
              <a:grpSpLocks/>
            </p:cNvGrpSpPr>
            <p:nvPr/>
          </p:nvGrpSpPr>
          <p:grpSpPr bwMode="auto">
            <a:xfrm>
              <a:off x="3953" y="3038"/>
              <a:ext cx="428" cy="282"/>
              <a:chOff x="3953" y="3038"/>
              <a:chExt cx="428" cy="282"/>
            </a:xfrm>
          </p:grpSpPr>
          <p:sp>
            <p:nvSpPr>
              <p:cNvPr id="18537" name="Rectangle 105"/>
              <p:cNvSpPr>
                <a:spLocks noChangeArrowheads="1"/>
              </p:cNvSpPr>
              <p:nvPr/>
            </p:nvSpPr>
            <p:spPr bwMode="auto">
              <a:xfrm>
                <a:off x="3953" y="3038"/>
                <a:ext cx="16" cy="282"/>
              </a:xfrm>
              <a:prstGeom prst="rect">
                <a:avLst/>
              </a:prstGeom>
              <a:solidFill>
                <a:srgbClr val="CECECE"/>
              </a:solidFill>
              <a:ln w="9525">
                <a:noFill/>
                <a:miter lim="800000"/>
                <a:headEnd/>
                <a:tailEnd/>
              </a:ln>
              <a:effectLst/>
            </p:spPr>
            <p:txBody>
              <a:bodyPr wrap="none" anchor="ctr"/>
              <a:lstStyle/>
              <a:p>
                <a:endParaRPr lang="en-US"/>
              </a:p>
            </p:txBody>
          </p:sp>
          <p:sp>
            <p:nvSpPr>
              <p:cNvPr id="18538" name="Rectangle 106"/>
              <p:cNvSpPr>
                <a:spLocks noChangeArrowheads="1"/>
              </p:cNvSpPr>
              <p:nvPr/>
            </p:nvSpPr>
            <p:spPr bwMode="auto">
              <a:xfrm>
                <a:off x="3994" y="3089"/>
                <a:ext cx="16" cy="171"/>
              </a:xfrm>
              <a:prstGeom prst="rect">
                <a:avLst/>
              </a:prstGeom>
              <a:solidFill>
                <a:srgbClr val="CECECE"/>
              </a:solidFill>
              <a:ln w="9525">
                <a:noFill/>
                <a:miter lim="800000"/>
                <a:headEnd/>
                <a:tailEnd/>
              </a:ln>
              <a:effectLst/>
            </p:spPr>
            <p:txBody>
              <a:bodyPr wrap="none" anchor="ctr"/>
              <a:lstStyle/>
              <a:p>
                <a:endParaRPr lang="en-US"/>
              </a:p>
            </p:txBody>
          </p:sp>
          <p:sp>
            <p:nvSpPr>
              <p:cNvPr id="18539" name="Freeform 107"/>
              <p:cNvSpPr>
                <a:spLocks/>
              </p:cNvSpPr>
              <p:nvPr/>
            </p:nvSpPr>
            <p:spPr bwMode="auto">
              <a:xfrm>
                <a:off x="4047" y="3146"/>
                <a:ext cx="334" cy="20"/>
              </a:xfrm>
              <a:custGeom>
                <a:avLst/>
                <a:gdLst/>
                <a:ahLst/>
                <a:cxnLst>
                  <a:cxn ang="0">
                    <a:pos x="0" y="0"/>
                  </a:cxn>
                  <a:cxn ang="0">
                    <a:pos x="21" y="4"/>
                  </a:cxn>
                  <a:cxn ang="0">
                    <a:pos x="40" y="12"/>
                  </a:cxn>
                  <a:cxn ang="0">
                    <a:pos x="326" y="12"/>
                  </a:cxn>
                  <a:cxn ang="0">
                    <a:pos x="333" y="18"/>
                  </a:cxn>
                  <a:cxn ang="0">
                    <a:pos x="34" y="19"/>
                  </a:cxn>
                  <a:cxn ang="0">
                    <a:pos x="0" y="0"/>
                  </a:cxn>
                </a:cxnLst>
                <a:rect l="0" t="0" r="r" b="b"/>
                <a:pathLst>
                  <a:path w="334" h="20">
                    <a:moveTo>
                      <a:pt x="0" y="0"/>
                    </a:moveTo>
                    <a:lnTo>
                      <a:pt x="21" y="4"/>
                    </a:lnTo>
                    <a:lnTo>
                      <a:pt x="40" y="12"/>
                    </a:lnTo>
                    <a:lnTo>
                      <a:pt x="326" y="12"/>
                    </a:lnTo>
                    <a:lnTo>
                      <a:pt x="333" y="18"/>
                    </a:lnTo>
                    <a:lnTo>
                      <a:pt x="34" y="19"/>
                    </a:lnTo>
                    <a:lnTo>
                      <a:pt x="0" y="0"/>
                    </a:lnTo>
                  </a:path>
                </a:pathLst>
              </a:custGeom>
              <a:solidFill>
                <a:srgbClr val="CECECE"/>
              </a:solidFill>
              <a:ln w="9525" cap="rnd">
                <a:noFill/>
                <a:round/>
                <a:headEnd/>
                <a:tailEnd/>
              </a:ln>
              <a:effectLst/>
            </p:spPr>
            <p:txBody>
              <a:bodyPr/>
              <a:lstStyle/>
              <a:p>
                <a:endParaRPr lang="en-US"/>
              </a:p>
            </p:txBody>
          </p:sp>
          <p:sp>
            <p:nvSpPr>
              <p:cNvPr id="18540" name="Freeform 108"/>
              <p:cNvSpPr>
                <a:spLocks/>
              </p:cNvSpPr>
              <p:nvPr/>
            </p:nvSpPr>
            <p:spPr bwMode="auto">
              <a:xfrm>
                <a:off x="4033" y="3100"/>
                <a:ext cx="49" cy="149"/>
              </a:xfrm>
              <a:custGeom>
                <a:avLst/>
                <a:gdLst/>
                <a:ahLst/>
                <a:cxnLst>
                  <a:cxn ang="0">
                    <a:pos x="48" y="123"/>
                  </a:cxn>
                  <a:cxn ang="0">
                    <a:pos x="37" y="133"/>
                  </a:cxn>
                  <a:cxn ang="0">
                    <a:pos x="5" y="133"/>
                  </a:cxn>
                  <a:cxn ang="0">
                    <a:pos x="5" y="148"/>
                  </a:cxn>
                  <a:cxn ang="0">
                    <a:pos x="0" y="148"/>
                  </a:cxn>
                  <a:cxn ang="0">
                    <a:pos x="0" y="0"/>
                  </a:cxn>
                  <a:cxn ang="0">
                    <a:pos x="5" y="2"/>
                  </a:cxn>
                  <a:cxn ang="0">
                    <a:pos x="5" y="83"/>
                  </a:cxn>
                  <a:cxn ang="0">
                    <a:pos x="15" y="90"/>
                  </a:cxn>
                  <a:cxn ang="0">
                    <a:pos x="15" y="119"/>
                  </a:cxn>
                  <a:cxn ang="0">
                    <a:pos x="48" y="123"/>
                  </a:cxn>
                </a:cxnLst>
                <a:rect l="0" t="0" r="r" b="b"/>
                <a:pathLst>
                  <a:path w="49" h="149">
                    <a:moveTo>
                      <a:pt x="48" y="123"/>
                    </a:moveTo>
                    <a:lnTo>
                      <a:pt x="37" y="133"/>
                    </a:lnTo>
                    <a:lnTo>
                      <a:pt x="5" y="133"/>
                    </a:lnTo>
                    <a:lnTo>
                      <a:pt x="5" y="148"/>
                    </a:lnTo>
                    <a:lnTo>
                      <a:pt x="0" y="148"/>
                    </a:lnTo>
                    <a:lnTo>
                      <a:pt x="0" y="0"/>
                    </a:lnTo>
                    <a:lnTo>
                      <a:pt x="5" y="2"/>
                    </a:lnTo>
                    <a:lnTo>
                      <a:pt x="5" y="83"/>
                    </a:lnTo>
                    <a:lnTo>
                      <a:pt x="15" y="90"/>
                    </a:lnTo>
                    <a:lnTo>
                      <a:pt x="15" y="119"/>
                    </a:lnTo>
                    <a:lnTo>
                      <a:pt x="48" y="123"/>
                    </a:lnTo>
                  </a:path>
                </a:pathLst>
              </a:custGeom>
              <a:solidFill>
                <a:srgbClr val="CECECE"/>
              </a:solidFill>
              <a:ln w="9525" cap="rnd">
                <a:noFill/>
                <a:round/>
                <a:headEnd/>
                <a:tailEnd/>
              </a:ln>
              <a:effectLst/>
            </p:spPr>
            <p:txBody>
              <a:bodyPr/>
              <a:lstStyle/>
              <a:p>
                <a:endParaRPr lang="en-US"/>
              </a:p>
            </p:txBody>
          </p:sp>
          <p:sp>
            <p:nvSpPr>
              <p:cNvPr id="18541" name="Freeform 109"/>
              <p:cNvSpPr>
                <a:spLocks/>
              </p:cNvSpPr>
              <p:nvPr/>
            </p:nvSpPr>
            <p:spPr bwMode="auto">
              <a:xfrm>
                <a:off x="3970" y="3066"/>
                <a:ext cx="17" cy="221"/>
              </a:xfrm>
              <a:custGeom>
                <a:avLst/>
                <a:gdLst/>
                <a:ahLst/>
                <a:cxnLst>
                  <a:cxn ang="0">
                    <a:pos x="0" y="220"/>
                  </a:cxn>
                  <a:cxn ang="0">
                    <a:pos x="0" y="0"/>
                  </a:cxn>
                  <a:cxn ang="0">
                    <a:pos x="16" y="1"/>
                  </a:cxn>
                  <a:cxn ang="0">
                    <a:pos x="16" y="218"/>
                  </a:cxn>
                  <a:cxn ang="0">
                    <a:pos x="0" y="220"/>
                  </a:cxn>
                </a:cxnLst>
                <a:rect l="0" t="0" r="r" b="b"/>
                <a:pathLst>
                  <a:path w="17" h="221">
                    <a:moveTo>
                      <a:pt x="0" y="220"/>
                    </a:moveTo>
                    <a:lnTo>
                      <a:pt x="0" y="0"/>
                    </a:lnTo>
                    <a:lnTo>
                      <a:pt x="16" y="1"/>
                    </a:lnTo>
                    <a:lnTo>
                      <a:pt x="16" y="218"/>
                    </a:lnTo>
                    <a:lnTo>
                      <a:pt x="0" y="220"/>
                    </a:lnTo>
                  </a:path>
                </a:pathLst>
              </a:custGeom>
              <a:solidFill>
                <a:srgbClr val="CECECE"/>
              </a:solidFill>
              <a:ln w="9525" cap="rnd">
                <a:noFill/>
                <a:round/>
                <a:headEnd/>
                <a:tailEnd/>
              </a:ln>
              <a:effectLst/>
            </p:spPr>
            <p:txBody>
              <a:bodyPr/>
              <a:lstStyle/>
              <a:p>
                <a:endParaRPr lang="en-US"/>
              </a:p>
            </p:txBody>
          </p:sp>
        </p:grpSp>
      </p:grpSp>
      <p:sp>
        <p:nvSpPr>
          <p:cNvPr id="18544" name="Rectangle 112"/>
          <p:cNvSpPr>
            <a:spLocks noChangeArrowheads="1"/>
          </p:cNvSpPr>
          <p:nvPr/>
        </p:nvSpPr>
        <p:spPr bwMode="auto">
          <a:xfrm>
            <a:off x="6071494" y="3441700"/>
            <a:ext cx="747512" cy="342274"/>
          </a:xfrm>
          <a:prstGeom prst="rect">
            <a:avLst/>
          </a:prstGeom>
          <a:noFill/>
          <a:ln w="9525">
            <a:noFill/>
            <a:miter lim="800000"/>
            <a:headEnd/>
            <a:tailEnd/>
          </a:ln>
          <a:effectLst/>
        </p:spPr>
        <p:txBody>
          <a:bodyPr wrap="none" lIns="92075" tIns="46038" rIns="92075" bIns="46038">
            <a:spAutoFit/>
          </a:bodyPr>
          <a:lstStyle/>
          <a:p>
            <a:pPr defTabSz="857250">
              <a:lnSpc>
                <a:spcPct val="90000"/>
              </a:lnSpc>
            </a:pPr>
            <a:r>
              <a:rPr lang="en-US" sz="1800" b="1" dirty="0">
                <a:latin typeface="Calibri" pitchFamily="34" charset="0"/>
                <a:cs typeface="Calibri" pitchFamily="34" charset="0"/>
              </a:rPr>
              <a:t>Verify</a:t>
            </a:r>
          </a:p>
        </p:txBody>
      </p:sp>
      <p:sp>
        <p:nvSpPr>
          <p:cNvPr id="18545" name="Rectangle 113"/>
          <p:cNvSpPr>
            <a:spLocks noChangeArrowheads="1"/>
          </p:cNvSpPr>
          <p:nvPr/>
        </p:nvSpPr>
        <p:spPr bwMode="auto">
          <a:xfrm>
            <a:off x="3340100" y="1879600"/>
            <a:ext cx="1282700" cy="2082800"/>
          </a:xfrm>
          <a:prstGeom prst="rect">
            <a:avLst/>
          </a:prstGeom>
          <a:noFill/>
          <a:ln w="12700">
            <a:solidFill>
              <a:schemeClr val="tx1"/>
            </a:solidFill>
            <a:miter lim="800000"/>
            <a:headEnd/>
            <a:tailEnd/>
          </a:ln>
          <a:effectLst/>
        </p:spPr>
        <p:txBody>
          <a:bodyPr wrap="none" anchor="ctr"/>
          <a:lstStyle/>
          <a:p>
            <a:endParaRPr lang="en-US"/>
          </a:p>
        </p:txBody>
      </p:sp>
      <p:sp>
        <p:nvSpPr>
          <p:cNvPr id="18546" name="Rectangle 114"/>
          <p:cNvSpPr>
            <a:spLocks noChangeArrowheads="1"/>
          </p:cNvSpPr>
          <p:nvPr/>
        </p:nvSpPr>
        <p:spPr bwMode="auto">
          <a:xfrm>
            <a:off x="844550" y="5510213"/>
            <a:ext cx="7586663" cy="787400"/>
          </a:xfrm>
          <a:prstGeom prst="rect">
            <a:avLst/>
          </a:prstGeom>
          <a:noFill/>
          <a:ln w="9525">
            <a:noFill/>
            <a:miter lim="800000"/>
            <a:headEnd/>
            <a:tailEnd/>
          </a:ln>
          <a:effectLst/>
        </p:spPr>
        <p:txBody>
          <a:bodyPr lIns="85725" tIns="42862" rIns="85725" bIns="42862">
            <a:spAutoFit/>
          </a:bodyPr>
          <a:lstStyle/>
          <a:p>
            <a:pPr marL="220663" indent="-220663" defTabSz="801688">
              <a:buClr>
                <a:schemeClr val="tx2"/>
              </a:buClr>
              <a:buFontTx/>
              <a:buChar char="•"/>
            </a:pPr>
            <a:r>
              <a:rPr lang="en-US" sz="2300" dirty="0">
                <a:latin typeface="Calibri" pitchFamily="34" charset="0"/>
                <a:cs typeface="Calibri" pitchFamily="34" charset="0"/>
              </a:rPr>
              <a:t>Verifier is assured the message is from the signer and has not been </a:t>
            </a:r>
            <a:r>
              <a:rPr lang="en-US" sz="2300" dirty="0" smtClean="0">
                <a:latin typeface="Calibri" pitchFamily="34" charset="0"/>
                <a:cs typeface="Calibri" pitchFamily="34" charset="0"/>
              </a:rPr>
              <a:t>altered</a:t>
            </a:r>
            <a:endParaRPr lang="en-US" sz="2300" dirty="0">
              <a:latin typeface="Calibri" pitchFamily="34" charset="0"/>
              <a:cs typeface="Calibri" pitchFamily="34" charset="0"/>
            </a:endParaRPr>
          </a:p>
        </p:txBody>
      </p:sp>
      <p:sp>
        <p:nvSpPr>
          <p:cNvPr id="115" name="Title 114"/>
          <p:cNvSpPr>
            <a:spLocks noGrp="1"/>
          </p:cNvSpPr>
          <p:nvPr>
            <p:ph type="title"/>
          </p:nvPr>
        </p:nvSpPr>
        <p:spPr/>
        <p:txBody>
          <a:bodyPr/>
          <a:lstStyle/>
          <a:p>
            <a:r>
              <a:rPr lang="en-US" dirty="0" smtClean="0"/>
              <a:t>Digital Signature for Authentication</a:t>
            </a:r>
            <a:endParaRPr lang="en-US" dirty="0"/>
          </a:p>
        </p:txBody>
      </p:sp>
      <p:sp>
        <p:nvSpPr>
          <p:cNvPr id="118" name="Footer Placeholder 117"/>
          <p:cNvSpPr>
            <a:spLocks noGrp="1"/>
          </p:cNvSpPr>
          <p:nvPr>
            <p:ph type="ftr" sz="quarter" idx="10"/>
          </p:nvPr>
        </p:nvSpPr>
        <p:spPr/>
        <p:txBody>
          <a:bodyPr/>
          <a:lstStyle/>
          <a:p>
            <a:pPr>
              <a:defRPr/>
            </a:pPr>
            <a:r>
              <a:rPr lang="en-US" smtClean="0"/>
              <a:t>PKI Basics</a:t>
            </a:r>
            <a:endParaRPr lang="en-US" dirty="0"/>
          </a:p>
        </p:txBody>
      </p:sp>
      <p:sp>
        <p:nvSpPr>
          <p:cNvPr id="117" name="Slide Number Placeholder 116"/>
          <p:cNvSpPr>
            <a:spLocks noGrp="1"/>
          </p:cNvSpPr>
          <p:nvPr>
            <p:ph type="sldNum" sz="quarter" idx="11"/>
          </p:nvPr>
        </p:nvSpPr>
        <p:spPr/>
        <p:txBody>
          <a:bodyPr/>
          <a:lstStyle/>
          <a:p>
            <a:pPr>
              <a:defRPr/>
            </a:pPr>
            <a:fld id="{446C9BED-6FD4-4BA4-B6B0-4A26058AC9EF}" type="slidenum">
              <a:rPr lang="en-US" smtClean="0"/>
              <a:pPr>
                <a:defRPr/>
              </a:pPr>
              <a:t>29</a:t>
            </a:fld>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SYMANTEC IDENTITY SOLUTIONS</a:t>
            </a:r>
            <a:endParaRPr lang="en-US" dirty="0"/>
          </a:p>
        </p:txBody>
      </p:sp>
      <p:sp>
        <p:nvSpPr>
          <p:cNvPr id="3" name="Footer Placeholder 2"/>
          <p:cNvSpPr>
            <a:spLocks noGrp="1"/>
          </p:cNvSpPr>
          <p:nvPr>
            <p:ph type="ftr" sz="quarter" idx="11"/>
          </p:nvPr>
        </p:nvSpPr>
        <p:spPr/>
        <p:txBody>
          <a:bodyPr/>
          <a:lstStyle/>
          <a:p>
            <a:pPr>
              <a:defRPr/>
            </a:pPr>
            <a:r>
              <a:rPr lang="en-US" dirty="0" smtClean="0"/>
              <a:t>Copyright © 2016 Symantec Corporation</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275" y="1676400"/>
            <a:ext cx="874325" cy="106725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1600200"/>
            <a:ext cx="790405" cy="1165957"/>
          </a:xfrm>
          <a:prstGeom prst="rect">
            <a:avLst/>
          </a:prstGeom>
        </p:spPr>
      </p:pic>
      <p:sp>
        <p:nvSpPr>
          <p:cNvPr id="14" name="TextBox 13"/>
          <p:cNvSpPr txBox="1"/>
          <p:nvPr/>
        </p:nvSpPr>
        <p:spPr>
          <a:xfrm>
            <a:off x="939800" y="3886200"/>
            <a:ext cx="2298700" cy="2209800"/>
          </a:xfrm>
          <a:prstGeom prst="rect">
            <a:avLst/>
          </a:prstGeom>
          <a:solidFill>
            <a:schemeClr val="bg1"/>
          </a:solidFill>
          <a:ln w="12700" cmpd="sng">
            <a:solidFill>
              <a:schemeClr val="bg1">
                <a:lumMod val="85000"/>
              </a:schemeClr>
            </a:solidFill>
          </a:ln>
        </p:spPr>
        <p:txBody>
          <a:bodyPr tIns="91440"/>
          <a:lstStyle/>
          <a:p>
            <a:pPr eaLnBrk="0" hangingPunct="0">
              <a:defRPr/>
            </a:pPr>
            <a:r>
              <a:rPr lang="en-US" sz="1500" dirty="0" smtClean="0">
                <a:solidFill>
                  <a:srgbClr val="4E4845"/>
                </a:solidFill>
                <a:cs typeface="Arial" charset="0"/>
              </a:rPr>
              <a:t>Cloud-based architecture  supports </a:t>
            </a:r>
            <a:r>
              <a:rPr lang="en-US" sz="1400" dirty="0" smtClean="0"/>
              <a:t>a unified solution offering both two-factor </a:t>
            </a:r>
            <a:r>
              <a:rPr lang="en-US" sz="1400" dirty="0"/>
              <a:t>and </a:t>
            </a:r>
            <a:r>
              <a:rPr lang="en-US" sz="1400" dirty="0" smtClean="0"/>
              <a:t>risk-based authentication. </a:t>
            </a:r>
            <a:r>
              <a:rPr lang="en-US" sz="1400" dirty="0">
                <a:solidFill>
                  <a:srgbClr val="4E4845"/>
                </a:solidFill>
                <a:cs typeface="Arial" charset="0"/>
              </a:rPr>
              <a:t>A broad range of credentials </a:t>
            </a:r>
            <a:r>
              <a:rPr lang="en-US" sz="1400" dirty="0" smtClean="0"/>
              <a:t>includes passwordless fingerprint biometrics.  Support for standards make integrations easy.</a:t>
            </a:r>
            <a:endParaRPr lang="en-US" sz="1500" dirty="0" smtClean="0">
              <a:solidFill>
                <a:srgbClr val="4E4845"/>
              </a:solidFill>
              <a:latin typeface="+mn-lt"/>
              <a:ea typeface="+mn-ea"/>
              <a:cs typeface="Arial" charset="0"/>
            </a:endParaRPr>
          </a:p>
        </p:txBody>
      </p:sp>
      <p:sp>
        <p:nvSpPr>
          <p:cNvPr id="15" name="TextBox 14"/>
          <p:cNvSpPr txBox="1"/>
          <p:nvPr/>
        </p:nvSpPr>
        <p:spPr>
          <a:xfrm>
            <a:off x="3429000" y="3886200"/>
            <a:ext cx="2286000" cy="2209800"/>
          </a:xfrm>
          <a:prstGeom prst="rect">
            <a:avLst/>
          </a:prstGeom>
          <a:solidFill>
            <a:schemeClr val="bg1"/>
          </a:solidFill>
          <a:ln w="12700" cmpd="sng">
            <a:solidFill>
              <a:schemeClr val="bg1">
                <a:lumMod val="85000"/>
              </a:schemeClr>
            </a:solidFill>
          </a:ln>
        </p:spPr>
        <p:txBody>
          <a:bodyPr tIns="91440"/>
          <a:lstStyle/>
          <a:p>
            <a:pPr fontAlgn="auto">
              <a:spcBef>
                <a:spcPts val="0"/>
              </a:spcBef>
              <a:spcAft>
                <a:spcPts val="0"/>
              </a:spcAft>
              <a:defRPr/>
            </a:pPr>
            <a:r>
              <a:rPr lang="en-US" sz="1400" dirty="0"/>
              <a:t>A control platform that integrates Single Sign-On (SSO) with strong authentication, access control and user management. Deploy your way, on-premises or in the cloud.</a:t>
            </a:r>
            <a:endParaRPr lang="en-US" sz="1400" dirty="0">
              <a:solidFill>
                <a:srgbClr val="4E4845"/>
              </a:solidFill>
              <a:cs typeface="Arial" charset="0"/>
            </a:endParaRPr>
          </a:p>
        </p:txBody>
      </p:sp>
      <p:sp>
        <p:nvSpPr>
          <p:cNvPr id="16" name="TextBox 15"/>
          <p:cNvSpPr txBox="1"/>
          <p:nvPr/>
        </p:nvSpPr>
        <p:spPr>
          <a:xfrm>
            <a:off x="5943600" y="3886200"/>
            <a:ext cx="2286000" cy="2209800"/>
          </a:xfrm>
          <a:prstGeom prst="rect">
            <a:avLst/>
          </a:prstGeom>
          <a:solidFill>
            <a:schemeClr val="bg1"/>
          </a:solidFill>
          <a:ln w="12700" cmpd="sng">
            <a:solidFill>
              <a:schemeClr val="bg1">
                <a:lumMod val="85000"/>
              </a:schemeClr>
            </a:solidFill>
          </a:ln>
        </p:spPr>
        <p:txBody>
          <a:bodyPr tIns="91440"/>
          <a:lstStyle/>
          <a:p>
            <a:pPr>
              <a:defRPr/>
            </a:pPr>
            <a:r>
              <a:rPr lang="en-US" sz="1600" dirty="0">
                <a:solidFill>
                  <a:srgbClr val="4E4845"/>
                </a:solidFill>
                <a:cs typeface="Arial" charset="0"/>
              </a:rPr>
              <a:t>Cloud-based architecture makes PKI easy and affordable.  Mobile and BYOD initiatives need digital certificates, which secure communications and make authentication transparent to the user</a:t>
            </a:r>
            <a:r>
              <a:rPr lang="en-US" sz="1600" dirty="0" smtClean="0">
                <a:solidFill>
                  <a:srgbClr val="4E4845"/>
                </a:solidFill>
                <a:cs typeface="Arial" charset="0"/>
              </a:rPr>
              <a:t>.</a:t>
            </a:r>
            <a:endParaRPr lang="en-US" sz="1600" dirty="0">
              <a:solidFill>
                <a:srgbClr val="4E4845"/>
              </a:solidFill>
              <a:cs typeface="Arial" charset="0"/>
            </a:endParaRPr>
          </a:p>
        </p:txBody>
      </p:sp>
      <p:sp>
        <p:nvSpPr>
          <p:cNvPr id="17" name="TextBox 16"/>
          <p:cNvSpPr txBox="1"/>
          <p:nvPr/>
        </p:nvSpPr>
        <p:spPr>
          <a:xfrm>
            <a:off x="946150" y="2895600"/>
            <a:ext cx="2286000" cy="850900"/>
          </a:xfrm>
          <a:prstGeom prst="rect">
            <a:avLst/>
          </a:prstGeom>
          <a:solidFill>
            <a:schemeClr val="bg1">
              <a:lumMod val="85000"/>
            </a:schemeClr>
          </a:solidFill>
          <a:ln w="12700" cmpd="sng">
            <a:solidFill>
              <a:srgbClr val="404040"/>
            </a:solidFill>
          </a:ln>
        </p:spPr>
        <p:txBody>
          <a:bodyPr lIns="182880" rIns="182880" anchor="ctr"/>
          <a:lstStyle/>
          <a:p>
            <a:pPr algn="ctr" fontAlgn="auto">
              <a:lnSpc>
                <a:spcPct val="90000"/>
              </a:lnSpc>
              <a:spcBef>
                <a:spcPts val="0"/>
              </a:spcBef>
              <a:spcAft>
                <a:spcPts val="0"/>
              </a:spcAft>
              <a:defRPr/>
            </a:pPr>
            <a:r>
              <a:rPr lang="en-US" b="1" dirty="0" smtClean="0">
                <a:solidFill>
                  <a:schemeClr val="tx2">
                    <a:lumMod val="85000"/>
                    <a:lumOff val="15000"/>
                  </a:schemeClr>
                </a:solidFill>
                <a:latin typeface="Calibri"/>
                <a:ea typeface="+mn-ea"/>
                <a:cs typeface="Calibri"/>
              </a:rPr>
              <a:t>VALIDATION AND ID PROTECTION SERVICE (VIP)</a:t>
            </a:r>
            <a:endParaRPr lang="en-US" b="1" dirty="0">
              <a:solidFill>
                <a:schemeClr val="tx2">
                  <a:lumMod val="85000"/>
                  <a:lumOff val="15000"/>
                </a:schemeClr>
              </a:solidFill>
              <a:latin typeface="Calibri"/>
              <a:ea typeface="+mn-ea"/>
              <a:cs typeface="Calibri"/>
            </a:endParaRPr>
          </a:p>
        </p:txBody>
      </p:sp>
      <p:sp>
        <p:nvSpPr>
          <p:cNvPr id="18" name="TextBox 17"/>
          <p:cNvSpPr txBox="1"/>
          <p:nvPr/>
        </p:nvSpPr>
        <p:spPr>
          <a:xfrm>
            <a:off x="3441700" y="2895600"/>
            <a:ext cx="2286000" cy="850900"/>
          </a:xfrm>
          <a:prstGeom prst="rect">
            <a:avLst/>
          </a:prstGeom>
          <a:solidFill>
            <a:schemeClr val="bg1">
              <a:lumMod val="85000"/>
            </a:schemeClr>
          </a:solidFill>
          <a:ln w="12700" cmpd="sng">
            <a:solidFill>
              <a:srgbClr val="404040"/>
            </a:solidFill>
          </a:ln>
        </p:spPr>
        <p:txBody>
          <a:bodyPr lIns="182880" rIns="182880" anchor="ctr"/>
          <a:lstStyle/>
          <a:p>
            <a:pPr algn="ctr" fontAlgn="auto">
              <a:lnSpc>
                <a:spcPct val="90000"/>
              </a:lnSpc>
              <a:spcBef>
                <a:spcPts val="0"/>
              </a:spcBef>
              <a:spcAft>
                <a:spcPts val="0"/>
              </a:spcAft>
              <a:defRPr/>
            </a:pPr>
            <a:r>
              <a:rPr lang="en-US" b="1" dirty="0" smtClean="0">
                <a:solidFill>
                  <a:schemeClr val="tx2">
                    <a:lumMod val="85000"/>
                    <a:lumOff val="15000"/>
                  </a:schemeClr>
                </a:solidFill>
                <a:cs typeface="Calibri"/>
              </a:rPr>
              <a:t>VIP </a:t>
            </a:r>
            <a:r>
              <a:rPr lang="en-US" b="1" dirty="0">
                <a:solidFill>
                  <a:schemeClr val="tx2">
                    <a:lumMod val="85000"/>
                    <a:lumOff val="15000"/>
                  </a:schemeClr>
                </a:solidFill>
                <a:cs typeface="Calibri"/>
              </a:rPr>
              <a:t>ACCESS MANAGER</a:t>
            </a:r>
          </a:p>
        </p:txBody>
      </p:sp>
      <p:sp>
        <p:nvSpPr>
          <p:cNvPr id="19" name="TextBox 18"/>
          <p:cNvSpPr txBox="1"/>
          <p:nvPr/>
        </p:nvSpPr>
        <p:spPr>
          <a:xfrm>
            <a:off x="5943600" y="2895600"/>
            <a:ext cx="2286000" cy="850900"/>
          </a:xfrm>
          <a:prstGeom prst="rect">
            <a:avLst/>
          </a:prstGeom>
          <a:solidFill>
            <a:schemeClr val="bg1">
              <a:lumMod val="85000"/>
            </a:schemeClr>
          </a:solidFill>
          <a:ln w="12700" cmpd="sng">
            <a:solidFill>
              <a:srgbClr val="404040"/>
            </a:solidFill>
          </a:ln>
        </p:spPr>
        <p:txBody>
          <a:bodyPr lIns="182880" rIns="182880" anchor="ctr"/>
          <a:lstStyle/>
          <a:p>
            <a:pPr algn="ctr">
              <a:lnSpc>
                <a:spcPct val="90000"/>
              </a:lnSpc>
              <a:defRPr/>
            </a:pPr>
            <a:r>
              <a:rPr lang="en-US" b="1" dirty="0">
                <a:solidFill>
                  <a:schemeClr val="tx2">
                    <a:lumMod val="85000"/>
                    <a:lumOff val="15000"/>
                  </a:schemeClr>
                </a:solidFill>
                <a:cs typeface="Calibri"/>
              </a:rPr>
              <a:t>MANAGED PKI </a:t>
            </a:r>
            <a:r>
              <a:rPr lang="en-US" b="1" dirty="0" smtClean="0">
                <a:solidFill>
                  <a:schemeClr val="tx2">
                    <a:lumMod val="85000"/>
                    <a:lumOff val="15000"/>
                  </a:schemeClr>
                </a:solidFill>
                <a:cs typeface="Calibri"/>
              </a:rPr>
              <a:t>SERVICE</a:t>
            </a:r>
            <a:endParaRPr lang="en-US" b="1" dirty="0">
              <a:solidFill>
                <a:schemeClr val="tx2">
                  <a:lumMod val="85000"/>
                  <a:lumOff val="15000"/>
                </a:schemeClr>
              </a:solidFill>
              <a:cs typeface="Calibri"/>
            </a:endParaRPr>
          </a:p>
        </p:txBody>
      </p:sp>
      <p:pic>
        <p:nvPicPr>
          <p:cNvPr id="20"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53200" y="1676400"/>
            <a:ext cx="1176572" cy="969469"/>
          </a:xfrm>
          <a:prstGeom prst="rect">
            <a:avLst/>
          </a:prstGeom>
          <a:noFill/>
          <a:ln w="9525">
            <a:noFill/>
            <a:miter lim="800000"/>
            <a:headEnd/>
            <a:tailEnd/>
          </a:ln>
        </p:spPr>
      </p:pic>
    </p:spTree>
    <p:extLst>
      <p:ext uri="{BB962C8B-B14F-4D97-AF65-F5344CB8AC3E}">
        <p14:creationId xmlns:p14="http://schemas.microsoft.com/office/powerpoint/2010/main" val="739294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483" name="AutoShape 3"/>
          <p:cNvSpPr>
            <a:spLocks noChangeArrowheads="1"/>
          </p:cNvSpPr>
          <p:nvPr/>
        </p:nvSpPr>
        <p:spPr bwMode="auto">
          <a:xfrm>
            <a:off x="4732338" y="2152650"/>
            <a:ext cx="3340100" cy="4059238"/>
          </a:xfrm>
          <a:prstGeom prst="roundRect">
            <a:avLst>
              <a:gd name="adj" fmla="val 12495"/>
            </a:avLst>
          </a:prstGeom>
          <a:ln w="12700">
            <a:solidFill>
              <a:schemeClr val="tx1"/>
            </a:solidFill>
            <a:prstDash val="sysDot"/>
            <a:round/>
            <a:headEnd/>
            <a:tailEnd/>
          </a:ln>
          <a:effectLst/>
        </p:spPr>
        <p:txBody>
          <a:bodyPr wrap="none" anchor="ctr"/>
          <a:lstStyle/>
          <a:p>
            <a:endParaRPr lang="en-US">
              <a:latin typeface="Calibri" pitchFamily="34" charset="0"/>
              <a:cs typeface="Calibri" pitchFamily="34" charset="0"/>
            </a:endParaRPr>
          </a:p>
        </p:txBody>
      </p:sp>
      <p:sp useBgFill="1">
        <p:nvSpPr>
          <p:cNvPr id="20484" name="AutoShape 4"/>
          <p:cNvSpPr>
            <a:spLocks noChangeArrowheads="1"/>
          </p:cNvSpPr>
          <p:nvPr/>
        </p:nvSpPr>
        <p:spPr bwMode="auto">
          <a:xfrm>
            <a:off x="855663" y="1485900"/>
            <a:ext cx="2651125" cy="3582988"/>
          </a:xfrm>
          <a:prstGeom prst="roundRect">
            <a:avLst>
              <a:gd name="adj" fmla="val 12495"/>
            </a:avLst>
          </a:prstGeom>
          <a:ln w="12700">
            <a:solidFill>
              <a:schemeClr val="tx1"/>
            </a:solidFill>
            <a:prstDash val="sysDot"/>
            <a:round/>
            <a:headEnd/>
            <a:tailEnd/>
          </a:ln>
          <a:effectLst/>
        </p:spPr>
        <p:txBody>
          <a:bodyPr wrap="none" anchor="ctr"/>
          <a:lstStyle/>
          <a:p>
            <a:endParaRPr lang="en-US">
              <a:latin typeface="Calibri" pitchFamily="34" charset="0"/>
              <a:cs typeface="Calibri" pitchFamily="34" charset="0"/>
            </a:endParaRPr>
          </a:p>
        </p:txBody>
      </p:sp>
      <p:sp>
        <p:nvSpPr>
          <p:cNvPr id="20485" name="AutoShape 5"/>
          <p:cNvSpPr>
            <a:spLocks noChangeArrowheads="1"/>
          </p:cNvSpPr>
          <p:nvPr/>
        </p:nvSpPr>
        <p:spPr bwMode="auto">
          <a:xfrm>
            <a:off x="3781425" y="1914525"/>
            <a:ext cx="2935288" cy="1154113"/>
          </a:xfrm>
          <a:prstGeom prst="roundRect">
            <a:avLst>
              <a:gd name="adj" fmla="val 12495"/>
            </a:avLst>
          </a:prstGeom>
          <a:solidFill>
            <a:srgbClr val="C00000"/>
          </a:solidFill>
          <a:ln w="12700">
            <a:solidFill>
              <a:schemeClr val="tx1"/>
            </a:solidFill>
            <a:round/>
            <a:headEnd/>
            <a:tailEnd/>
          </a:ln>
          <a:effectLst/>
        </p:spPr>
        <p:txBody>
          <a:bodyPr wrap="none" anchor="ctr"/>
          <a:lstStyle/>
          <a:p>
            <a:endParaRPr lang="en-US">
              <a:latin typeface="Calibri" pitchFamily="34" charset="0"/>
              <a:cs typeface="Calibri" pitchFamily="34" charset="0"/>
            </a:endParaRPr>
          </a:p>
        </p:txBody>
      </p:sp>
      <p:sp>
        <p:nvSpPr>
          <p:cNvPr id="20486" name="Rectangle 6"/>
          <p:cNvSpPr>
            <a:spLocks noChangeArrowheads="1"/>
          </p:cNvSpPr>
          <p:nvPr/>
        </p:nvSpPr>
        <p:spPr bwMode="auto">
          <a:xfrm>
            <a:off x="1088522" y="1717675"/>
            <a:ext cx="1174169" cy="380809"/>
          </a:xfrm>
          <a:prstGeom prst="rect">
            <a:avLst/>
          </a:prstGeom>
          <a:noFill/>
          <a:ln w="50800">
            <a:solidFill>
              <a:schemeClr val="tx1"/>
            </a:solidFill>
            <a:miter lim="800000"/>
            <a:headEnd/>
            <a:tailEnd/>
          </a:ln>
          <a:effectLst/>
        </p:spPr>
        <p:txBody>
          <a:bodyPr wrap="none" lIns="58738" tIns="23812" rIns="58738" bIns="23812">
            <a:spAutoFit/>
          </a:bodyPr>
          <a:lstStyle/>
          <a:p>
            <a:pPr defTabSz="801688">
              <a:lnSpc>
                <a:spcPct val="94000"/>
              </a:lnSpc>
            </a:pPr>
            <a:r>
              <a:rPr lang="en-US" sz="2300" dirty="0">
                <a:latin typeface="Calibri" pitchFamily="34" charset="0"/>
                <a:cs typeface="Calibri" pitchFamily="34" charset="0"/>
              </a:rPr>
              <a:t>Message</a:t>
            </a:r>
          </a:p>
        </p:txBody>
      </p:sp>
      <p:sp>
        <p:nvSpPr>
          <p:cNvPr id="20487" name="Oval 7"/>
          <p:cNvSpPr>
            <a:spLocks noChangeArrowheads="1"/>
          </p:cNvSpPr>
          <p:nvPr/>
        </p:nvSpPr>
        <p:spPr bwMode="auto">
          <a:xfrm>
            <a:off x="1093788" y="2509838"/>
            <a:ext cx="1128712" cy="844550"/>
          </a:xfrm>
          <a:prstGeom prst="ellipse">
            <a:avLst/>
          </a:prstGeom>
          <a:solidFill>
            <a:srgbClr val="FFC000"/>
          </a:solidFill>
          <a:ln w="12700">
            <a:solidFill>
              <a:schemeClr val="tx1"/>
            </a:solidFill>
            <a:round/>
            <a:headEnd/>
            <a:tailEnd/>
          </a:ln>
          <a:effectLst/>
        </p:spPr>
        <p:txBody>
          <a:bodyPr wrap="none" anchor="ctr"/>
          <a:lstStyle/>
          <a:p>
            <a:endParaRPr lang="en-US">
              <a:latin typeface="Calibri" pitchFamily="34" charset="0"/>
              <a:cs typeface="Calibri" pitchFamily="34" charset="0"/>
            </a:endParaRPr>
          </a:p>
        </p:txBody>
      </p:sp>
      <p:sp>
        <p:nvSpPr>
          <p:cNvPr id="20488" name="Rectangle 8"/>
          <p:cNvSpPr>
            <a:spLocks noChangeArrowheads="1"/>
          </p:cNvSpPr>
          <p:nvPr/>
        </p:nvSpPr>
        <p:spPr bwMode="auto">
          <a:xfrm>
            <a:off x="1147763" y="3646488"/>
            <a:ext cx="1033462" cy="534987"/>
          </a:xfrm>
          <a:prstGeom prst="rect">
            <a:avLst/>
          </a:prstGeom>
          <a:noFill/>
          <a:ln w="25400">
            <a:solidFill>
              <a:schemeClr val="tx1"/>
            </a:solidFill>
            <a:miter lim="800000"/>
            <a:headEnd/>
            <a:tailEnd/>
          </a:ln>
          <a:effectLst/>
        </p:spPr>
        <p:txBody>
          <a:bodyPr wrap="none" lIns="85725" tIns="42862" rIns="85725" bIns="42862"/>
          <a:lstStyle/>
          <a:p>
            <a:pPr algn="ctr" defTabSz="801688"/>
            <a:r>
              <a:rPr lang="en-US" sz="1700">
                <a:latin typeface="Calibri" pitchFamily="34" charset="0"/>
                <a:cs typeface="Calibri" pitchFamily="34" charset="0"/>
              </a:rPr>
              <a:t>Message</a:t>
            </a:r>
          </a:p>
          <a:p>
            <a:pPr algn="ctr" defTabSz="801688"/>
            <a:r>
              <a:rPr lang="en-US" sz="1700">
                <a:latin typeface="Calibri" pitchFamily="34" charset="0"/>
                <a:cs typeface="Calibri" pitchFamily="34" charset="0"/>
              </a:rPr>
              <a:t>Digest</a:t>
            </a:r>
          </a:p>
        </p:txBody>
      </p:sp>
      <p:sp>
        <p:nvSpPr>
          <p:cNvPr id="20489" name="Rectangle 9"/>
          <p:cNvSpPr>
            <a:spLocks noChangeArrowheads="1"/>
          </p:cNvSpPr>
          <p:nvPr/>
        </p:nvSpPr>
        <p:spPr bwMode="auto">
          <a:xfrm>
            <a:off x="2360613" y="3646488"/>
            <a:ext cx="1033462" cy="534987"/>
          </a:xfrm>
          <a:prstGeom prst="rect">
            <a:avLst/>
          </a:prstGeom>
          <a:noFill/>
          <a:ln w="25400">
            <a:solidFill>
              <a:schemeClr val="tx1"/>
            </a:solidFill>
            <a:miter lim="800000"/>
            <a:headEnd/>
            <a:tailEnd/>
          </a:ln>
          <a:effectLst/>
        </p:spPr>
        <p:txBody>
          <a:bodyPr wrap="none" lIns="85725" tIns="42862" rIns="85725" bIns="42862"/>
          <a:lstStyle/>
          <a:p>
            <a:pPr algn="ctr" defTabSz="801688"/>
            <a:r>
              <a:rPr lang="en-US" sz="1700">
                <a:latin typeface="Calibri" pitchFamily="34" charset="0"/>
                <a:cs typeface="Calibri" pitchFamily="34" charset="0"/>
              </a:rPr>
              <a:t>Signature</a:t>
            </a:r>
          </a:p>
        </p:txBody>
      </p:sp>
      <p:sp>
        <p:nvSpPr>
          <p:cNvPr id="20490" name="Rectangle 10"/>
          <p:cNvSpPr>
            <a:spLocks noChangeArrowheads="1"/>
          </p:cNvSpPr>
          <p:nvPr/>
        </p:nvSpPr>
        <p:spPr bwMode="auto">
          <a:xfrm>
            <a:off x="1199739" y="2692400"/>
            <a:ext cx="905697" cy="492826"/>
          </a:xfrm>
          <a:prstGeom prst="rect">
            <a:avLst/>
          </a:prstGeom>
          <a:noFill/>
          <a:ln w="9525">
            <a:noFill/>
            <a:miter lim="800000"/>
            <a:headEnd/>
            <a:tailEnd/>
          </a:ln>
          <a:effectLst/>
        </p:spPr>
        <p:txBody>
          <a:bodyPr wrap="none" lIns="58738" tIns="23812" rIns="58738" bIns="23812">
            <a:spAutoFit/>
          </a:bodyPr>
          <a:lstStyle/>
          <a:p>
            <a:pPr algn="ctr" defTabSz="801688">
              <a:lnSpc>
                <a:spcPct val="85000"/>
              </a:lnSpc>
            </a:pPr>
            <a:r>
              <a:rPr lang="en-US" sz="1700" b="1">
                <a:latin typeface="Calibri" pitchFamily="34" charset="0"/>
                <a:cs typeface="Calibri" pitchFamily="34" charset="0"/>
              </a:rPr>
              <a:t>Hash</a:t>
            </a:r>
          </a:p>
          <a:p>
            <a:pPr algn="ctr" defTabSz="801688">
              <a:lnSpc>
                <a:spcPct val="85000"/>
              </a:lnSpc>
            </a:pPr>
            <a:r>
              <a:rPr lang="en-US" sz="1700" b="1">
                <a:latin typeface="Calibri" pitchFamily="34" charset="0"/>
                <a:cs typeface="Calibri" pitchFamily="34" charset="0"/>
              </a:rPr>
              <a:t>Function</a:t>
            </a:r>
          </a:p>
        </p:txBody>
      </p:sp>
      <p:sp>
        <p:nvSpPr>
          <p:cNvPr id="20491" name="Line 11"/>
          <p:cNvSpPr>
            <a:spLocks noChangeShapeType="1"/>
          </p:cNvSpPr>
          <p:nvPr/>
        </p:nvSpPr>
        <p:spPr bwMode="auto">
          <a:xfrm>
            <a:off x="1657350" y="2146300"/>
            <a:ext cx="0" cy="357188"/>
          </a:xfrm>
          <a:prstGeom prst="line">
            <a:avLst/>
          </a:prstGeom>
          <a:noFill/>
          <a:ln w="127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20492" name="Line 12"/>
          <p:cNvSpPr>
            <a:spLocks noChangeShapeType="1"/>
          </p:cNvSpPr>
          <p:nvPr/>
        </p:nvSpPr>
        <p:spPr bwMode="auto">
          <a:xfrm>
            <a:off x="1657350" y="3360738"/>
            <a:ext cx="0" cy="285750"/>
          </a:xfrm>
          <a:prstGeom prst="line">
            <a:avLst/>
          </a:prstGeom>
          <a:noFill/>
          <a:ln w="127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20493" name="Oval 13"/>
          <p:cNvSpPr>
            <a:spLocks noChangeArrowheads="1"/>
          </p:cNvSpPr>
          <p:nvPr/>
        </p:nvSpPr>
        <p:spPr bwMode="auto">
          <a:xfrm>
            <a:off x="1735138" y="4438650"/>
            <a:ext cx="1128712" cy="558800"/>
          </a:xfrm>
          <a:prstGeom prst="ellipse">
            <a:avLst/>
          </a:prstGeom>
          <a:solidFill>
            <a:srgbClr val="FFFF00"/>
          </a:solidFill>
          <a:ln w="12700">
            <a:solidFill>
              <a:schemeClr val="tx1"/>
            </a:solidFill>
            <a:round/>
            <a:headEnd/>
            <a:tailEnd/>
          </a:ln>
          <a:effectLst/>
        </p:spPr>
        <p:txBody>
          <a:bodyPr wrap="none" anchor="ctr"/>
          <a:lstStyle/>
          <a:p>
            <a:endParaRPr lang="en-US">
              <a:latin typeface="Calibri" pitchFamily="34" charset="0"/>
              <a:cs typeface="Calibri" pitchFamily="34" charset="0"/>
            </a:endParaRPr>
          </a:p>
        </p:txBody>
      </p:sp>
      <p:sp>
        <p:nvSpPr>
          <p:cNvPr id="20494" name="Rectangle 14"/>
          <p:cNvSpPr>
            <a:spLocks noChangeArrowheads="1"/>
          </p:cNvSpPr>
          <p:nvPr/>
        </p:nvSpPr>
        <p:spPr bwMode="auto">
          <a:xfrm>
            <a:off x="1886756" y="4572000"/>
            <a:ext cx="804837" cy="270458"/>
          </a:xfrm>
          <a:prstGeom prst="rect">
            <a:avLst/>
          </a:prstGeom>
          <a:noFill/>
          <a:ln w="9525">
            <a:noFill/>
            <a:miter lim="800000"/>
            <a:headEnd/>
            <a:tailEnd/>
          </a:ln>
          <a:effectLst/>
        </p:spPr>
        <p:txBody>
          <a:bodyPr wrap="none" lIns="58738" tIns="23812" rIns="58738" bIns="23812">
            <a:spAutoFit/>
          </a:bodyPr>
          <a:lstStyle/>
          <a:p>
            <a:pPr algn="ctr" defTabSz="801688">
              <a:lnSpc>
                <a:spcPct val="85000"/>
              </a:lnSpc>
            </a:pPr>
            <a:r>
              <a:rPr lang="en-US" sz="1700" b="1">
                <a:latin typeface="Calibri" pitchFamily="34" charset="0"/>
                <a:cs typeface="Calibri" pitchFamily="34" charset="0"/>
              </a:rPr>
              <a:t>Encrypt</a:t>
            </a:r>
          </a:p>
        </p:txBody>
      </p:sp>
      <p:sp>
        <p:nvSpPr>
          <p:cNvPr id="20495" name="Line 15"/>
          <p:cNvSpPr>
            <a:spLocks noChangeShapeType="1"/>
          </p:cNvSpPr>
          <p:nvPr/>
        </p:nvSpPr>
        <p:spPr bwMode="auto">
          <a:xfrm>
            <a:off x="1657350" y="4217988"/>
            <a:ext cx="214313" cy="357187"/>
          </a:xfrm>
          <a:prstGeom prst="line">
            <a:avLst/>
          </a:prstGeom>
          <a:noFill/>
          <a:ln w="127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20496" name="Line 16"/>
          <p:cNvSpPr>
            <a:spLocks noChangeShapeType="1"/>
          </p:cNvSpPr>
          <p:nvPr/>
        </p:nvSpPr>
        <p:spPr bwMode="auto">
          <a:xfrm flipV="1">
            <a:off x="2586038" y="4146550"/>
            <a:ext cx="284162" cy="357188"/>
          </a:xfrm>
          <a:prstGeom prst="line">
            <a:avLst/>
          </a:prstGeom>
          <a:noFill/>
          <a:ln w="127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useBgFill="1">
        <p:nvSpPr>
          <p:cNvPr id="20497" name="Rectangle 17"/>
          <p:cNvSpPr>
            <a:spLocks noChangeArrowheads="1"/>
          </p:cNvSpPr>
          <p:nvPr/>
        </p:nvSpPr>
        <p:spPr bwMode="auto">
          <a:xfrm>
            <a:off x="4157159" y="2289175"/>
            <a:ext cx="1174169" cy="380809"/>
          </a:xfrm>
          <a:prstGeom prst="rect">
            <a:avLst/>
          </a:prstGeom>
          <a:ln w="50800">
            <a:solidFill>
              <a:schemeClr val="tx1"/>
            </a:solidFill>
            <a:miter lim="800000"/>
            <a:headEnd/>
            <a:tailEnd/>
          </a:ln>
          <a:effectLst/>
        </p:spPr>
        <p:txBody>
          <a:bodyPr wrap="none" lIns="58738" tIns="23812" rIns="58738" bIns="23812">
            <a:spAutoFit/>
          </a:bodyPr>
          <a:lstStyle/>
          <a:p>
            <a:pPr defTabSz="801688">
              <a:lnSpc>
                <a:spcPct val="94000"/>
              </a:lnSpc>
            </a:pPr>
            <a:r>
              <a:rPr lang="en-US" sz="2300">
                <a:latin typeface="Calibri" pitchFamily="34" charset="0"/>
                <a:cs typeface="Calibri" pitchFamily="34" charset="0"/>
              </a:rPr>
              <a:t>Message</a:t>
            </a:r>
          </a:p>
        </p:txBody>
      </p:sp>
      <p:sp>
        <p:nvSpPr>
          <p:cNvPr id="20498" name="Oval 18"/>
          <p:cNvSpPr>
            <a:spLocks noChangeArrowheads="1"/>
          </p:cNvSpPr>
          <p:nvPr/>
        </p:nvSpPr>
        <p:spPr bwMode="auto">
          <a:xfrm>
            <a:off x="4803775" y="3152775"/>
            <a:ext cx="1128713" cy="844550"/>
          </a:xfrm>
          <a:prstGeom prst="ellipse">
            <a:avLst/>
          </a:prstGeom>
          <a:solidFill>
            <a:srgbClr val="FFC000"/>
          </a:solidFill>
          <a:ln w="12700">
            <a:solidFill>
              <a:schemeClr val="tx1"/>
            </a:solidFill>
            <a:round/>
            <a:headEnd/>
            <a:tailEnd/>
          </a:ln>
          <a:effectLst/>
        </p:spPr>
        <p:txBody>
          <a:bodyPr wrap="none" anchor="ctr"/>
          <a:lstStyle/>
          <a:p>
            <a:endParaRPr lang="en-US">
              <a:latin typeface="Calibri" pitchFamily="34" charset="0"/>
              <a:cs typeface="Calibri" pitchFamily="34" charset="0"/>
            </a:endParaRPr>
          </a:p>
        </p:txBody>
      </p:sp>
      <p:sp>
        <p:nvSpPr>
          <p:cNvPr id="20499" name="Rectangle 19"/>
          <p:cNvSpPr>
            <a:spLocks noChangeArrowheads="1"/>
          </p:cNvSpPr>
          <p:nvPr/>
        </p:nvSpPr>
        <p:spPr bwMode="auto">
          <a:xfrm>
            <a:off x="4857750" y="4291013"/>
            <a:ext cx="1031875" cy="533400"/>
          </a:xfrm>
          <a:prstGeom prst="rect">
            <a:avLst/>
          </a:prstGeom>
          <a:noFill/>
          <a:ln w="25400">
            <a:solidFill>
              <a:schemeClr val="tx1"/>
            </a:solidFill>
            <a:miter lim="800000"/>
            <a:headEnd/>
            <a:tailEnd/>
          </a:ln>
          <a:effectLst/>
        </p:spPr>
        <p:txBody>
          <a:bodyPr wrap="none" lIns="85725" tIns="42862" rIns="85725" bIns="42862"/>
          <a:lstStyle/>
          <a:p>
            <a:pPr algn="ctr" defTabSz="801688"/>
            <a:r>
              <a:rPr lang="en-US" sz="1700">
                <a:latin typeface="Calibri" pitchFamily="34" charset="0"/>
                <a:cs typeface="Calibri" pitchFamily="34" charset="0"/>
              </a:rPr>
              <a:t>Message</a:t>
            </a:r>
          </a:p>
          <a:p>
            <a:pPr algn="ctr" defTabSz="801688"/>
            <a:r>
              <a:rPr lang="en-US" sz="1700">
                <a:latin typeface="Calibri" pitchFamily="34" charset="0"/>
                <a:cs typeface="Calibri" pitchFamily="34" charset="0"/>
              </a:rPr>
              <a:t>Digest</a:t>
            </a:r>
          </a:p>
        </p:txBody>
      </p:sp>
      <p:sp>
        <p:nvSpPr>
          <p:cNvPr id="20500" name="Rectangle 20"/>
          <p:cNvSpPr>
            <a:spLocks noChangeArrowheads="1"/>
          </p:cNvSpPr>
          <p:nvPr/>
        </p:nvSpPr>
        <p:spPr bwMode="auto">
          <a:xfrm>
            <a:off x="6711950" y="4291013"/>
            <a:ext cx="1033463" cy="533400"/>
          </a:xfrm>
          <a:prstGeom prst="rect">
            <a:avLst/>
          </a:prstGeom>
          <a:noFill/>
          <a:ln w="25400">
            <a:solidFill>
              <a:schemeClr val="tx1"/>
            </a:solidFill>
            <a:miter lim="800000"/>
            <a:headEnd/>
            <a:tailEnd/>
          </a:ln>
          <a:effectLst/>
        </p:spPr>
        <p:txBody>
          <a:bodyPr wrap="none" lIns="85725" tIns="42862" rIns="85725" bIns="42862"/>
          <a:lstStyle/>
          <a:p>
            <a:pPr algn="ctr" defTabSz="801688"/>
            <a:r>
              <a:rPr lang="en-US" sz="1700">
                <a:latin typeface="Calibri" pitchFamily="34" charset="0"/>
                <a:cs typeface="Calibri" pitchFamily="34" charset="0"/>
              </a:rPr>
              <a:t>Expected</a:t>
            </a:r>
          </a:p>
          <a:p>
            <a:pPr algn="ctr" defTabSz="801688"/>
            <a:r>
              <a:rPr lang="en-US" sz="1700">
                <a:latin typeface="Calibri" pitchFamily="34" charset="0"/>
                <a:cs typeface="Calibri" pitchFamily="34" charset="0"/>
              </a:rPr>
              <a:t>Digest</a:t>
            </a:r>
          </a:p>
        </p:txBody>
      </p:sp>
      <p:sp>
        <p:nvSpPr>
          <p:cNvPr id="20501" name="Rectangle 21"/>
          <p:cNvSpPr>
            <a:spLocks noChangeArrowheads="1"/>
          </p:cNvSpPr>
          <p:nvPr/>
        </p:nvSpPr>
        <p:spPr bwMode="auto">
          <a:xfrm>
            <a:off x="4936714" y="3343275"/>
            <a:ext cx="905697" cy="492826"/>
          </a:xfrm>
          <a:prstGeom prst="rect">
            <a:avLst/>
          </a:prstGeom>
          <a:noFill/>
          <a:ln w="9525">
            <a:noFill/>
            <a:miter lim="800000"/>
            <a:headEnd/>
            <a:tailEnd/>
          </a:ln>
          <a:effectLst/>
        </p:spPr>
        <p:txBody>
          <a:bodyPr wrap="none" lIns="58738" tIns="23812" rIns="58738" bIns="23812">
            <a:spAutoFit/>
          </a:bodyPr>
          <a:lstStyle/>
          <a:p>
            <a:pPr algn="ctr" defTabSz="801688">
              <a:lnSpc>
                <a:spcPct val="85000"/>
              </a:lnSpc>
            </a:pPr>
            <a:r>
              <a:rPr lang="en-US" sz="1700" b="1">
                <a:latin typeface="Calibri" pitchFamily="34" charset="0"/>
                <a:cs typeface="Calibri" pitchFamily="34" charset="0"/>
              </a:rPr>
              <a:t>Hash</a:t>
            </a:r>
          </a:p>
          <a:p>
            <a:pPr algn="ctr" defTabSz="801688">
              <a:lnSpc>
                <a:spcPct val="85000"/>
              </a:lnSpc>
            </a:pPr>
            <a:r>
              <a:rPr lang="en-US" sz="1700" b="1">
                <a:latin typeface="Calibri" pitchFamily="34" charset="0"/>
                <a:cs typeface="Calibri" pitchFamily="34" charset="0"/>
              </a:rPr>
              <a:t>Function</a:t>
            </a:r>
          </a:p>
        </p:txBody>
      </p:sp>
      <p:sp>
        <p:nvSpPr>
          <p:cNvPr id="20502" name="Line 22"/>
          <p:cNvSpPr>
            <a:spLocks noChangeShapeType="1"/>
          </p:cNvSpPr>
          <p:nvPr/>
        </p:nvSpPr>
        <p:spPr bwMode="auto">
          <a:xfrm>
            <a:off x="5011738" y="2717800"/>
            <a:ext cx="284162" cy="428625"/>
          </a:xfrm>
          <a:prstGeom prst="line">
            <a:avLst/>
          </a:prstGeom>
          <a:noFill/>
          <a:ln w="127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20503" name="Line 23"/>
          <p:cNvSpPr>
            <a:spLocks noChangeShapeType="1"/>
          </p:cNvSpPr>
          <p:nvPr/>
        </p:nvSpPr>
        <p:spPr bwMode="auto">
          <a:xfrm>
            <a:off x="5367338" y="4003675"/>
            <a:ext cx="0" cy="285750"/>
          </a:xfrm>
          <a:prstGeom prst="line">
            <a:avLst/>
          </a:prstGeom>
          <a:noFill/>
          <a:ln w="127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20504" name="Oval 24"/>
          <p:cNvSpPr>
            <a:spLocks noChangeArrowheads="1"/>
          </p:cNvSpPr>
          <p:nvPr/>
        </p:nvSpPr>
        <p:spPr bwMode="auto">
          <a:xfrm>
            <a:off x="6657975" y="3367088"/>
            <a:ext cx="1128713" cy="558800"/>
          </a:xfrm>
          <a:prstGeom prst="ellipse">
            <a:avLst/>
          </a:prstGeom>
          <a:solidFill>
            <a:srgbClr val="FFFF00"/>
          </a:solidFill>
          <a:ln w="12700">
            <a:solidFill>
              <a:schemeClr val="tx1"/>
            </a:solidFill>
            <a:round/>
            <a:headEnd/>
            <a:tailEnd/>
          </a:ln>
          <a:effectLst/>
        </p:spPr>
        <p:txBody>
          <a:bodyPr wrap="none" anchor="ctr"/>
          <a:lstStyle/>
          <a:p>
            <a:endParaRPr lang="en-US">
              <a:latin typeface="Calibri" pitchFamily="34" charset="0"/>
              <a:cs typeface="Calibri" pitchFamily="34" charset="0"/>
            </a:endParaRPr>
          </a:p>
        </p:txBody>
      </p:sp>
      <p:sp>
        <p:nvSpPr>
          <p:cNvPr id="20505" name="Rectangle 25"/>
          <p:cNvSpPr>
            <a:spLocks noChangeArrowheads="1"/>
          </p:cNvSpPr>
          <p:nvPr/>
        </p:nvSpPr>
        <p:spPr bwMode="auto">
          <a:xfrm>
            <a:off x="6797572" y="3549650"/>
            <a:ext cx="828882" cy="270458"/>
          </a:xfrm>
          <a:prstGeom prst="rect">
            <a:avLst/>
          </a:prstGeom>
          <a:noFill/>
          <a:ln w="9525">
            <a:noFill/>
            <a:miter lim="800000"/>
            <a:headEnd/>
            <a:tailEnd/>
          </a:ln>
          <a:effectLst/>
        </p:spPr>
        <p:txBody>
          <a:bodyPr wrap="none" lIns="58738" tIns="23812" rIns="58738" bIns="23812">
            <a:spAutoFit/>
          </a:bodyPr>
          <a:lstStyle/>
          <a:p>
            <a:pPr algn="ctr" defTabSz="801688">
              <a:lnSpc>
                <a:spcPct val="85000"/>
              </a:lnSpc>
            </a:pPr>
            <a:r>
              <a:rPr lang="en-US" sz="1700" b="1">
                <a:latin typeface="Calibri" pitchFamily="34" charset="0"/>
                <a:cs typeface="Calibri" pitchFamily="34" charset="0"/>
              </a:rPr>
              <a:t>Decrypt</a:t>
            </a:r>
          </a:p>
        </p:txBody>
      </p:sp>
      <p:sp>
        <p:nvSpPr>
          <p:cNvPr id="20507" name="Line 27"/>
          <p:cNvSpPr>
            <a:spLocks noChangeShapeType="1"/>
          </p:cNvSpPr>
          <p:nvPr/>
        </p:nvSpPr>
        <p:spPr bwMode="auto">
          <a:xfrm flipV="1">
            <a:off x="6296025" y="5218113"/>
            <a:ext cx="284163" cy="357187"/>
          </a:xfrm>
          <a:prstGeom prst="line">
            <a:avLst/>
          </a:prstGeom>
          <a:noFill/>
          <a:ln w="254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useBgFill="1">
        <p:nvSpPr>
          <p:cNvPr id="20508" name="Rectangle 28"/>
          <p:cNvSpPr>
            <a:spLocks noChangeArrowheads="1"/>
          </p:cNvSpPr>
          <p:nvPr/>
        </p:nvSpPr>
        <p:spPr bwMode="auto">
          <a:xfrm>
            <a:off x="5427663" y="2279650"/>
            <a:ext cx="1033462" cy="444500"/>
          </a:xfrm>
          <a:prstGeom prst="rect">
            <a:avLst/>
          </a:prstGeom>
          <a:ln w="25400">
            <a:solidFill>
              <a:schemeClr val="tx1"/>
            </a:solidFill>
            <a:miter lim="800000"/>
            <a:headEnd/>
            <a:tailEnd/>
          </a:ln>
          <a:effectLst/>
        </p:spPr>
        <p:txBody>
          <a:bodyPr wrap="none" lIns="85725" tIns="42862" rIns="85725" bIns="42862"/>
          <a:lstStyle/>
          <a:p>
            <a:pPr algn="ctr" defTabSz="801688"/>
            <a:r>
              <a:rPr lang="en-US" sz="1700">
                <a:latin typeface="Calibri" pitchFamily="34" charset="0"/>
                <a:cs typeface="Calibri" pitchFamily="34" charset="0"/>
              </a:rPr>
              <a:t>Signature</a:t>
            </a:r>
          </a:p>
        </p:txBody>
      </p:sp>
      <p:sp>
        <p:nvSpPr>
          <p:cNvPr id="20509" name="Line 29"/>
          <p:cNvSpPr>
            <a:spLocks noChangeShapeType="1"/>
          </p:cNvSpPr>
          <p:nvPr/>
        </p:nvSpPr>
        <p:spPr bwMode="auto">
          <a:xfrm>
            <a:off x="2371725" y="1860550"/>
            <a:ext cx="1641475" cy="428625"/>
          </a:xfrm>
          <a:prstGeom prst="line">
            <a:avLst/>
          </a:prstGeom>
          <a:noFill/>
          <a:ln w="127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20510" name="Line 30"/>
          <p:cNvSpPr>
            <a:spLocks noChangeShapeType="1"/>
          </p:cNvSpPr>
          <p:nvPr/>
        </p:nvSpPr>
        <p:spPr bwMode="auto">
          <a:xfrm flipV="1">
            <a:off x="3155950" y="3003550"/>
            <a:ext cx="642938" cy="642938"/>
          </a:xfrm>
          <a:prstGeom prst="line">
            <a:avLst/>
          </a:prstGeom>
          <a:noFill/>
          <a:ln w="127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20511" name="Rectangle 31"/>
          <p:cNvSpPr>
            <a:spLocks noChangeArrowheads="1"/>
          </p:cNvSpPr>
          <p:nvPr/>
        </p:nvSpPr>
        <p:spPr bwMode="auto">
          <a:xfrm>
            <a:off x="4243621" y="1692275"/>
            <a:ext cx="2039470" cy="270458"/>
          </a:xfrm>
          <a:prstGeom prst="rect">
            <a:avLst/>
          </a:prstGeom>
          <a:noFill/>
          <a:ln w="9525">
            <a:noFill/>
            <a:miter lim="800000"/>
            <a:headEnd/>
            <a:tailEnd/>
          </a:ln>
          <a:effectLst/>
        </p:spPr>
        <p:txBody>
          <a:bodyPr wrap="none" lIns="58738" tIns="23812" rIns="58738" bIns="23812">
            <a:spAutoFit/>
          </a:bodyPr>
          <a:lstStyle/>
          <a:p>
            <a:pPr defTabSz="801688">
              <a:lnSpc>
                <a:spcPct val="85000"/>
              </a:lnSpc>
            </a:pPr>
            <a:r>
              <a:rPr lang="en-US" sz="1700" b="1">
                <a:latin typeface="Calibri" pitchFamily="34" charset="0"/>
                <a:cs typeface="Calibri" pitchFamily="34" charset="0"/>
              </a:rPr>
              <a:t>Transmitted Message</a:t>
            </a:r>
          </a:p>
        </p:txBody>
      </p:sp>
      <p:sp useBgFill="1">
        <p:nvSpPr>
          <p:cNvPr id="20512" name="Rectangle 32"/>
          <p:cNvSpPr>
            <a:spLocks noChangeArrowheads="1"/>
          </p:cNvSpPr>
          <p:nvPr/>
        </p:nvSpPr>
        <p:spPr bwMode="auto">
          <a:xfrm>
            <a:off x="5522370" y="5281613"/>
            <a:ext cx="1904497" cy="723082"/>
          </a:xfrm>
          <a:prstGeom prst="rect">
            <a:avLst/>
          </a:prstGeom>
          <a:ln w="95250">
            <a:solidFill>
              <a:schemeClr val="tx1"/>
            </a:solidFill>
            <a:miter lim="800000"/>
            <a:headEnd/>
            <a:tailEnd/>
          </a:ln>
          <a:effectLst/>
        </p:spPr>
        <p:txBody>
          <a:bodyPr wrap="none" lIns="58738" tIns="23812" rIns="58738" bIns="23812">
            <a:spAutoFit/>
          </a:bodyPr>
          <a:lstStyle/>
          <a:p>
            <a:pPr algn="ctr" defTabSz="801688">
              <a:lnSpc>
                <a:spcPct val="86000"/>
              </a:lnSpc>
            </a:pPr>
            <a:r>
              <a:rPr lang="en-US" sz="1700" b="1">
                <a:latin typeface="Calibri" pitchFamily="34" charset="0"/>
                <a:cs typeface="Calibri" pitchFamily="34" charset="0"/>
              </a:rPr>
              <a:t>If these are the </a:t>
            </a:r>
          </a:p>
          <a:p>
            <a:pPr algn="ctr" defTabSz="801688">
              <a:lnSpc>
                <a:spcPct val="86000"/>
              </a:lnSpc>
            </a:pPr>
            <a:r>
              <a:rPr lang="en-US" sz="1700" b="1">
                <a:latin typeface="Calibri" pitchFamily="34" charset="0"/>
                <a:cs typeface="Calibri" pitchFamily="34" charset="0"/>
              </a:rPr>
              <a:t>same then the</a:t>
            </a:r>
          </a:p>
          <a:p>
            <a:pPr algn="ctr" defTabSz="801688">
              <a:lnSpc>
                <a:spcPct val="86000"/>
              </a:lnSpc>
            </a:pPr>
            <a:r>
              <a:rPr lang="en-US" sz="1700" b="1">
                <a:latin typeface="Calibri" pitchFamily="34" charset="0"/>
                <a:cs typeface="Calibri" pitchFamily="34" charset="0"/>
              </a:rPr>
              <a:t>source is as claimed</a:t>
            </a:r>
          </a:p>
        </p:txBody>
      </p:sp>
      <p:sp>
        <p:nvSpPr>
          <p:cNvPr id="20513" name="Line 33"/>
          <p:cNvSpPr>
            <a:spLocks noChangeShapeType="1"/>
          </p:cNvSpPr>
          <p:nvPr/>
        </p:nvSpPr>
        <p:spPr bwMode="auto">
          <a:xfrm>
            <a:off x="6723063" y="2503488"/>
            <a:ext cx="500062" cy="0"/>
          </a:xfrm>
          <a:prstGeom prst="line">
            <a:avLst/>
          </a:prstGeom>
          <a:noFill/>
          <a:ln w="127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20514" name="Line 34"/>
          <p:cNvSpPr>
            <a:spLocks noChangeShapeType="1"/>
          </p:cNvSpPr>
          <p:nvPr/>
        </p:nvSpPr>
        <p:spPr bwMode="auto">
          <a:xfrm flipH="1" flipV="1">
            <a:off x="5367338" y="4860925"/>
            <a:ext cx="785812" cy="428625"/>
          </a:xfrm>
          <a:prstGeom prst="line">
            <a:avLst/>
          </a:prstGeom>
          <a:noFill/>
          <a:ln w="76200">
            <a:solidFill>
              <a:schemeClr val="tx1"/>
            </a:solidFill>
            <a:round/>
            <a:headEnd type="none" w="sm" len="sm"/>
            <a:tailEnd type="stealth" w="med" len="lg"/>
          </a:ln>
          <a:effectLst/>
        </p:spPr>
        <p:txBody>
          <a:bodyPr wrap="none" anchor="ctr"/>
          <a:lstStyle/>
          <a:p>
            <a:endParaRPr lang="en-US" sz="1800">
              <a:latin typeface="Calibri" pitchFamily="34" charset="0"/>
              <a:cs typeface="Calibri" pitchFamily="34" charset="0"/>
            </a:endParaRPr>
          </a:p>
        </p:txBody>
      </p:sp>
      <p:sp>
        <p:nvSpPr>
          <p:cNvPr id="20515" name="Line 35"/>
          <p:cNvSpPr>
            <a:spLocks noChangeShapeType="1"/>
          </p:cNvSpPr>
          <p:nvPr/>
        </p:nvSpPr>
        <p:spPr bwMode="auto">
          <a:xfrm flipV="1">
            <a:off x="6651625" y="4860925"/>
            <a:ext cx="571500" cy="428625"/>
          </a:xfrm>
          <a:prstGeom prst="line">
            <a:avLst/>
          </a:prstGeom>
          <a:noFill/>
          <a:ln w="762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20516" name="Rectangle 36"/>
          <p:cNvSpPr>
            <a:spLocks noChangeArrowheads="1"/>
          </p:cNvSpPr>
          <p:nvPr/>
        </p:nvSpPr>
        <p:spPr bwMode="auto">
          <a:xfrm>
            <a:off x="917161" y="5122863"/>
            <a:ext cx="742191" cy="270458"/>
          </a:xfrm>
          <a:prstGeom prst="rect">
            <a:avLst/>
          </a:prstGeom>
          <a:noFill/>
          <a:ln w="9525">
            <a:noFill/>
            <a:miter lim="800000"/>
            <a:headEnd/>
            <a:tailEnd/>
          </a:ln>
          <a:effectLst/>
        </p:spPr>
        <p:txBody>
          <a:bodyPr wrap="none" lIns="58738" tIns="23812" rIns="58738" bIns="23812">
            <a:spAutoFit/>
          </a:bodyPr>
          <a:lstStyle/>
          <a:p>
            <a:pPr algn="ctr" defTabSz="801688">
              <a:lnSpc>
                <a:spcPct val="85000"/>
              </a:lnSpc>
            </a:pPr>
            <a:r>
              <a:rPr lang="en-US" sz="1700" b="1" i="1">
                <a:latin typeface="Calibri" pitchFamily="34" charset="0"/>
                <a:cs typeface="Calibri" pitchFamily="34" charset="0"/>
              </a:rPr>
              <a:t>Sender</a:t>
            </a:r>
          </a:p>
        </p:txBody>
      </p:sp>
      <p:sp>
        <p:nvSpPr>
          <p:cNvPr id="20517" name="Rectangle 37"/>
          <p:cNvSpPr>
            <a:spLocks noChangeArrowheads="1"/>
          </p:cNvSpPr>
          <p:nvPr/>
        </p:nvSpPr>
        <p:spPr bwMode="auto">
          <a:xfrm>
            <a:off x="7264105" y="1906588"/>
            <a:ext cx="881653" cy="270458"/>
          </a:xfrm>
          <a:prstGeom prst="rect">
            <a:avLst/>
          </a:prstGeom>
          <a:noFill/>
          <a:ln w="9525">
            <a:noFill/>
            <a:miter lim="800000"/>
            <a:headEnd/>
            <a:tailEnd/>
          </a:ln>
          <a:effectLst/>
        </p:spPr>
        <p:txBody>
          <a:bodyPr wrap="none" lIns="58738" tIns="23812" rIns="58738" bIns="23812">
            <a:spAutoFit/>
          </a:bodyPr>
          <a:lstStyle/>
          <a:p>
            <a:pPr algn="ctr" defTabSz="801688">
              <a:lnSpc>
                <a:spcPct val="85000"/>
              </a:lnSpc>
            </a:pPr>
            <a:r>
              <a:rPr lang="en-US" sz="1700" b="1" i="1">
                <a:latin typeface="Calibri" pitchFamily="34" charset="0"/>
                <a:cs typeface="Calibri" pitchFamily="34" charset="0"/>
              </a:rPr>
              <a:t>Receiver</a:t>
            </a:r>
          </a:p>
        </p:txBody>
      </p:sp>
      <p:sp>
        <p:nvSpPr>
          <p:cNvPr id="20518" name="Line 38"/>
          <p:cNvSpPr>
            <a:spLocks noChangeShapeType="1"/>
          </p:cNvSpPr>
          <p:nvPr/>
        </p:nvSpPr>
        <p:spPr bwMode="auto">
          <a:xfrm>
            <a:off x="5954713" y="2751138"/>
            <a:ext cx="1054100" cy="609600"/>
          </a:xfrm>
          <a:prstGeom prst="line">
            <a:avLst/>
          </a:prstGeom>
          <a:noFill/>
          <a:ln w="127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20519" name="Line 39"/>
          <p:cNvSpPr>
            <a:spLocks noChangeShapeType="1"/>
          </p:cNvSpPr>
          <p:nvPr/>
        </p:nvSpPr>
        <p:spPr bwMode="auto">
          <a:xfrm>
            <a:off x="7223125" y="3932238"/>
            <a:ext cx="0" cy="357187"/>
          </a:xfrm>
          <a:prstGeom prst="line">
            <a:avLst/>
          </a:prstGeom>
          <a:noFill/>
          <a:ln w="127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40" name="Title 39"/>
          <p:cNvSpPr>
            <a:spLocks noGrp="1"/>
          </p:cNvSpPr>
          <p:nvPr>
            <p:ph type="title"/>
          </p:nvPr>
        </p:nvSpPr>
        <p:spPr/>
        <p:txBody>
          <a:bodyPr/>
          <a:lstStyle/>
          <a:p>
            <a:r>
              <a:rPr lang="en-US" dirty="0" smtClean="0">
                <a:latin typeface="Calibri" pitchFamily="34" charset="0"/>
                <a:cs typeface="Calibri" pitchFamily="34" charset="0"/>
              </a:rPr>
              <a:t>Digital Signature Detail</a:t>
            </a:r>
            <a:endParaRPr lang="en-US" dirty="0">
              <a:latin typeface="Calibri" pitchFamily="34" charset="0"/>
              <a:cs typeface="Calibri" pitchFamily="34" charset="0"/>
            </a:endParaRPr>
          </a:p>
        </p:txBody>
      </p:sp>
      <p:sp>
        <p:nvSpPr>
          <p:cNvPr id="42" name="Footer Placeholder 41"/>
          <p:cNvSpPr>
            <a:spLocks noGrp="1"/>
          </p:cNvSpPr>
          <p:nvPr>
            <p:ph type="ftr" sz="quarter" idx="10"/>
          </p:nvPr>
        </p:nvSpPr>
        <p:spPr/>
        <p:txBody>
          <a:bodyPr/>
          <a:lstStyle/>
          <a:p>
            <a:pPr>
              <a:defRPr/>
            </a:pPr>
            <a:r>
              <a:rPr lang="en-US" smtClean="0"/>
              <a:t>PKI Basics</a:t>
            </a:r>
            <a:endParaRPr lang="en-US"/>
          </a:p>
        </p:txBody>
      </p:sp>
      <p:sp>
        <p:nvSpPr>
          <p:cNvPr id="41" name="Slide Number Placeholder 40"/>
          <p:cNvSpPr>
            <a:spLocks noGrp="1"/>
          </p:cNvSpPr>
          <p:nvPr>
            <p:ph type="sldNum" sz="quarter" idx="11"/>
          </p:nvPr>
        </p:nvSpPr>
        <p:spPr/>
        <p:txBody>
          <a:bodyPr/>
          <a:lstStyle/>
          <a:p>
            <a:pPr>
              <a:defRPr/>
            </a:pPr>
            <a:fld id="{446C9BED-6FD4-4BA4-B6B0-4A26058AC9EF}" type="slidenum">
              <a:rPr lang="en-US" smtClean="0"/>
              <a:pPr>
                <a:defRPr/>
              </a:pPr>
              <a:t>30</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381000" y="1665288"/>
            <a:ext cx="8397875" cy="3300904"/>
            <a:chOff x="733425" y="1665288"/>
            <a:chExt cx="8397875" cy="3300904"/>
          </a:xfrm>
        </p:grpSpPr>
        <p:sp>
          <p:nvSpPr>
            <p:cNvPr id="28675" name="Rectangle 3"/>
            <p:cNvSpPr>
              <a:spLocks noChangeArrowheads="1"/>
            </p:cNvSpPr>
            <p:nvPr/>
          </p:nvSpPr>
          <p:spPr bwMode="auto">
            <a:xfrm>
              <a:off x="733425" y="1665288"/>
              <a:ext cx="4589463" cy="3300904"/>
            </a:xfrm>
            <a:prstGeom prst="rect">
              <a:avLst/>
            </a:prstGeom>
            <a:noFill/>
            <a:ln w="9525">
              <a:noFill/>
              <a:miter lim="800000"/>
              <a:headEnd/>
              <a:tailEnd/>
            </a:ln>
            <a:effectLst/>
          </p:spPr>
          <p:txBody>
            <a:bodyPr lIns="47625" tIns="19050" rIns="47625" bIns="19050">
              <a:spAutoFit/>
            </a:bodyPr>
            <a:lstStyle/>
            <a:p>
              <a:r>
                <a:rPr lang="en-US" sz="4400" dirty="0">
                  <a:solidFill>
                    <a:schemeClr val="accent6"/>
                  </a:solidFill>
                  <a:latin typeface="+mn-lt"/>
                </a:rPr>
                <a:t>Advantages</a:t>
              </a:r>
            </a:p>
            <a:p>
              <a:endParaRPr lang="en-US" b="1" dirty="0">
                <a:effectLst>
                  <a:outerShdw blurRad="38100" dist="38100" dir="2700000" algn="tl">
                    <a:srgbClr val="C0C0C0"/>
                  </a:outerShdw>
                </a:effectLst>
                <a:latin typeface="Palatino" charset="0"/>
              </a:endParaRPr>
            </a:p>
            <a:p>
              <a:pPr>
                <a:buFontTx/>
                <a:buChar char="•"/>
              </a:pPr>
              <a:r>
                <a:rPr lang="en-US" b="1" dirty="0">
                  <a:effectLst>
                    <a:outerShdw blurRad="38100" dist="38100" dir="2700000" algn="tl">
                      <a:srgbClr val="C0C0C0"/>
                    </a:outerShdw>
                  </a:effectLst>
                  <a:latin typeface="Palatino" charset="0"/>
                </a:rPr>
                <a:t> </a:t>
              </a:r>
              <a:r>
                <a:rPr lang="en-US" b="1" dirty="0">
                  <a:latin typeface="+mn-lt"/>
                </a:rPr>
                <a:t>Highly secure</a:t>
              </a:r>
            </a:p>
            <a:p>
              <a:pPr>
                <a:buFontTx/>
                <a:buChar char="•"/>
              </a:pPr>
              <a:r>
                <a:rPr lang="en-US" b="1" dirty="0">
                  <a:latin typeface="+mn-lt"/>
                </a:rPr>
                <a:t> Distributed keys</a:t>
              </a:r>
            </a:p>
            <a:p>
              <a:pPr>
                <a:buFontTx/>
                <a:buChar char="•"/>
              </a:pPr>
              <a:r>
                <a:rPr lang="en-US" b="1" dirty="0">
                  <a:latin typeface="+mn-lt"/>
                </a:rPr>
                <a:t> No secret sharing</a:t>
              </a:r>
            </a:p>
            <a:p>
              <a:pPr>
                <a:buFontTx/>
                <a:buChar char="•"/>
              </a:pPr>
              <a:r>
                <a:rPr lang="en-US" b="1" dirty="0">
                  <a:latin typeface="+mn-lt"/>
                </a:rPr>
                <a:t> Provides authentication                      mechanism </a:t>
              </a:r>
            </a:p>
            <a:p>
              <a:pPr>
                <a:buFontTx/>
                <a:buChar char="•"/>
              </a:pPr>
              <a:r>
                <a:rPr lang="en-US" b="1" dirty="0">
                  <a:latin typeface="+mn-lt"/>
                </a:rPr>
                <a:t> Provides non-repudiation</a:t>
              </a:r>
            </a:p>
          </p:txBody>
        </p:sp>
        <p:sp>
          <p:nvSpPr>
            <p:cNvPr id="28676" name="Rectangle 4"/>
            <p:cNvSpPr>
              <a:spLocks noChangeArrowheads="1"/>
            </p:cNvSpPr>
            <p:nvPr/>
          </p:nvSpPr>
          <p:spPr bwMode="auto">
            <a:xfrm>
              <a:off x="5138738" y="1665288"/>
              <a:ext cx="3992562" cy="2192908"/>
            </a:xfrm>
            <a:prstGeom prst="rect">
              <a:avLst/>
            </a:prstGeom>
            <a:noFill/>
            <a:ln w="9525">
              <a:noFill/>
              <a:miter lim="800000"/>
              <a:headEnd/>
              <a:tailEnd/>
            </a:ln>
            <a:effectLst/>
          </p:spPr>
          <p:txBody>
            <a:bodyPr lIns="47625" tIns="19050" rIns="47625" bIns="19050">
              <a:spAutoFit/>
            </a:bodyPr>
            <a:lstStyle/>
            <a:p>
              <a:r>
                <a:rPr lang="en-US" sz="4400" dirty="0">
                  <a:solidFill>
                    <a:schemeClr val="accent6"/>
                  </a:solidFill>
                  <a:latin typeface="+mn-lt"/>
                </a:rPr>
                <a:t>Disadvantages</a:t>
              </a:r>
            </a:p>
            <a:p>
              <a:endParaRPr lang="en-US" b="1" dirty="0">
                <a:latin typeface="Palatino" charset="0"/>
              </a:endParaRPr>
            </a:p>
            <a:p>
              <a:pPr>
                <a:buFontTx/>
                <a:buChar char="•"/>
              </a:pPr>
              <a:r>
                <a:rPr lang="en-US" b="1" dirty="0">
                  <a:latin typeface="+mn-lt"/>
                </a:rPr>
                <a:t> Complex operations</a:t>
              </a:r>
            </a:p>
            <a:p>
              <a:pPr>
                <a:buFontTx/>
                <a:buChar char="•"/>
              </a:pPr>
              <a:r>
                <a:rPr lang="en-US" b="1" dirty="0">
                  <a:latin typeface="+mn-lt"/>
                </a:rPr>
                <a:t> Algorithms slower than symmetric algorithms</a:t>
              </a:r>
            </a:p>
          </p:txBody>
        </p:sp>
      </p:grpSp>
      <p:graphicFrame>
        <p:nvGraphicFramePr>
          <p:cNvPr id="28677" name="Object 5"/>
          <p:cNvGraphicFramePr>
            <a:graphicFrameLocks/>
          </p:cNvGraphicFramePr>
          <p:nvPr/>
        </p:nvGraphicFramePr>
        <p:xfrm>
          <a:off x="5972175" y="4649788"/>
          <a:ext cx="1776413" cy="1419225"/>
        </p:xfrm>
        <a:graphic>
          <a:graphicData uri="http://schemas.openxmlformats.org/presentationml/2006/ole">
            <mc:AlternateContent xmlns:mc="http://schemas.openxmlformats.org/markup-compatibility/2006">
              <mc:Choice xmlns:v="urn:schemas-microsoft-com:vml" Requires="v">
                <p:oleObj spid="_x0000_s2070" name="Clip" r:id="rId4" imgW="1785600" imgH="1428480" progId="">
                  <p:embed/>
                </p:oleObj>
              </mc:Choice>
              <mc:Fallback>
                <p:oleObj name="Clip" r:id="rId4" imgW="1785600" imgH="14284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2175" y="4649788"/>
                        <a:ext cx="1776413"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itle 5"/>
          <p:cNvSpPr>
            <a:spLocks noGrp="1"/>
          </p:cNvSpPr>
          <p:nvPr>
            <p:ph type="title"/>
          </p:nvPr>
        </p:nvSpPr>
        <p:spPr/>
        <p:txBody>
          <a:bodyPr/>
          <a:lstStyle/>
          <a:p>
            <a:r>
              <a:rPr lang="en-US" dirty="0" smtClean="0"/>
              <a:t>Public-Key Cryptosystem</a:t>
            </a:r>
            <a:endParaRPr lang="en-US" dirty="0"/>
          </a:p>
        </p:txBody>
      </p:sp>
      <p:sp>
        <p:nvSpPr>
          <p:cNvPr id="10" name="Footer Placeholder 9"/>
          <p:cNvSpPr>
            <a:spLocks noGrp="1"/>
          </p:cNvSpPr>
          <p:nvPr>
            <p:ph type="ftr" sz="quarter" idx="12"/>
          </p:nvPr>
        </p:nvSpPr>
        <p:spPr/>
        <p:txBody>
          <a:bodyPr/>
          <a:lstStyle/>
          <a:p>
            <a:r>
              <a:rPr lang="en-US" smtClean="0"/>
              <a:t>PKI Basics</a:t>
            </a:r>
            <a:endParaRPr lang="en-US"/>
          </a:p>
        </p:txBody>
      </p:sp>
      <p:sp>
        <p:nvSpPr>
          <p:cNvPr id="9" name="Slide Number Placeholder 8"/>
          <p:cNvSpPr>
            <a:spLocks noGrp="1"/>
          </p:cNvSpPr>
          <p:nvPr>
            <p:ph type="sldNum" sz="quarter" idx="11"/>
          </p:nvPr>
        </p:nvSpPr>
        <p:spPr/>
        <p:txBody>
          <a:bodyPr/>
          <a:lstStyle/>
          <a:p>
            <a:fld id="{86AB9E77-0CB3-4804-8EA9-97FBA3E65968}" type="slidenum">
              <a:rPr lang="en-US" smtClean="0"/>
              <a:pPr/>
              <a:t>31</a:t>
            </a:fld>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538163" y="3914775"/>
            <a:ext cx="8261350" cy="1939635"/>
          </a:xfrm>
          <a:prstGeom prst="rect">
            <a:avLst/>
          </a:prstGeom>
          <a:noFill/>
          <a:ln w="9525">
            <a:noFill/>
            <a:miter lim="800000"/>
            <a:headEnd/>
            <a:tailEnd/>
          </a:ln>
          <a:effectLst/>
        </p:spPr>
        <p:txBody>
          <a:bodyPr lIns="92075" tIns="46038" rIns="92075" bIns="46038">
            <a:spAutoFit/>
          </a:bodyPr>
          <a:lstStyle/>
          <a:p>
            <a:pPr>
              <a:spcBef>
                <a:spcPct val="50000"/>
              </a:spcBef>
            </a:pPr>
            <a:r>
              <a:rPr lang="en-US" sz="4000" dirty="0">
                <a:latin typeface="Calibri" pitchFamily="34" charset="0"/>
                <a:cs typeface="Calibri" pitchFamily="34" charset="0"/>
              </a:rPr>
              <a:t>A:  Apply each cryptographic system where it is strongest. Use both if necessary.</a:t>
            </a:r>
          </a:p>
        </p:txBody>
      </p:sp>
      <p:sp>
        <p:nvSpPr>
          <p:cNvPr id="30724" name="Rectangle 4"/>
          <p:cNvSpPr>
            <a:spLocks noChangeArrowheads="1"/>
          </p:cNvSpPr>
          <p:nvPr/>
        </p:nvSpPr>
        <p:spPr bwMode="auto">
          <a:xfrm>
            <a:off x="493713" y="1416050"/>
            <a:ext cx="7939087" cy="2035175"/>
          </a:xfrm>
          <a:prstGeom prst="rect">
            <a:avLst/>
          </a:prstGeom>
          <a:solidFill>
            <a:srgbClr val="002060"/>
          </a:solidFill>
          <a:ln w="12700">
            <a:solidFill>
              <a:schemeClr val="tx1"/>
            </a:solidFill>
            <a:miter lim="800000"/>
            <a:headEnd/>
            <a:tailEnd/>
          </a:ln>
          <a:effectLst/>
        </p:spPr>
        <p:txBody>
          <a:bodyPr wrap="none" anchor="ctr"/>
          <a:lstStyle/>
          <a:p>
            <a:endParaRPr lang="en-US"/>
          </a:p>
        </p:txBody>
      </p:sp>
      <p:sp>
        <p:nvSpPr>
          <p:cNvPr id="30725" name="Rectangle 5"/>
          <p:cNvSpPr>
            <a:spLocks noChangeArrowheads="1"/>
          </p:cNvSpPr>
          <p:nvPr/>
        </p:nvSpPr>
        <p:spPr bwMode="auto">
          <a:xfrm>
            <a:off x="698500" y="1460500"/>
            <a:ext cx="7821613" cy="1939635"/>
          </a:xfrm>
          <a:prstGeom prst="rect">
            <a:avLst/>
          </a:prstGeom>
          <a:noFill/>
          <a:ln w="9525">
            <a:noFill/>
            <a:miter lim="800000"/>
            <a:headEnd/>
            <a:tailEnd/>
          </a:ln>
          <a:effectLst/>
        </p:spPr>
        <p:txBody>
          <a:bodyPr lIns="92075" tIns="46038" rIns="92075" bIns="46038">
            <a:spAutoFit/>
          </a:bodyPr>
          <a:lstStyle/>
          <a:p>
            <a:pPr>
              <a:spcBef>
                <a:spcPct val="50000"/>
              </a:spcBef>
            </a:pPr>
            <a:r>
              <a:rPr lang="en-US" sz="4000" dirty="0">
                <a:solidFill>
                  <a:schemeClr val="bg1"/>
                </a:solidFill>
                <a:latin typeface="Calibri" pitchFamily="34" charset="0"/>
                <a:cs typeface="Calibri" pitchFamily="34" charset="0"/>
              </a:rPr>
              <a:t>Q:  Given a specific application or protocol, which cryptographic system do you employ?</a:t>
            </a:r>
          </a:p>
        </p:txBody>
      </p:sp>
      <p:sp>
        <p:nvSpPr>
          <p:cNvPr id="6" name="Title 5"/>
          <p:cNvSpPr>
            <a:spLocks noGrp="1"/>
          </p:cNvSpPr>
          <p:nvPr>
            <p:ph type="title"/>
          </p:nvPr>
        </p:nvSpPr>
        <p:spPr/>
        <p:txBody>
          <a:bodyPr/>
          <a:lstStyle/>
          <a:p>
            <a:r>
              <a:rPr lang="en-US" dirty="0" smtClean="0"/>
              <a:t>Symmetric vs. Public Key (Asymmetric)</a:t>
            </a:r>
            <a:endParaRPr lang="en-US" dirty="0"/>
          </a:p>
        </p:txBody>
      </p:sp>
      <p:sp>
        <p:nvSpPr>
          <p:cNvPr id="9" name="Footer Placeholder 8"/>
          <p:cNvSpPr>
            <a:spLocks noGrp="1"/>
          </p:cNvSpPr>
          <p:nvPr>
            <p:ph type="ftr" sz="quarter" idx="10"/>
          </p:nvPr>
        </p:nvSpPr>
        <p:spPr/>
        <p:txBody>
          <a:bodyPr/>
          <a:lstStyle/>
          <a:p>
            <a:pPr>
              <a:defRPr/>
            </a:pPr>
            <a:r>
              <a:rPr lang="en-US" smtClean="0"/>
              <a:t>PKI Basics</a:t>
            </a:r>
            <a:endParaRPr lang="en-US" dirty="0"/>
          </a:p>
        </p:txBody>
      </p:sp>
      <p:sp>
        <p:nvSpPr>
          <p:cNvPr id="8" name="Slide Number Placeholder 7"/>
          <p:cNvSpPr>
            <a:spLocks noGrp="1"/>
          </p:cNvSpPr>
          <p:nvPr>
            <p:ph type="sldNum" sz="quarter" idx="11"/>
          </p:nvPr>
        </p:nvSpPr>
        <p:spPr/>
        <p:txBody>
          <a:bodyPr/>
          <a:lstStyle/>
          <a:p>
            <a:pPr>
              <a:defRPr/>
            </a:pPr>
            <a:fld id="{446C9BED-6FD4-4BA4-B6B0-4A26058AC9EF}" type="slidenum">
              <a:rPr lang="en-US" smtClean="0"/>
              <a:pPr>
                <a:defRPr/>
              </a:pPr>
              <a:t>32</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4038582" y="2571750"/>
            <a:ext cx="660437" cy="2192908"/>
          </a:xfrm>
          <a:prstGeom prst="rect">
            <a:avLst/>
          </a:prstGeom>
          <a:noFill/>
          <a:ln w="9525">
            <a:noFill/>
            <a:miter lim="800000"/>
            <a:headEnd/>
            <a:tailEnd/>
          </a:ln>
          <a:effectLst/>
        </p:spPr>
        <p:txBody>
          <a:bodyPr wrap="none" lIns="47625" tIns="19050" rIns="47625" bIns="19050">
            <a:spAutoFit/>
          </a:bodyPr>
          <a:lstStyle/>
          <a:p>
            <a:r>
              <a:rPr lang="en-US" sz="14000">
                <a:latin typeface="Calibri" pitchFamily="34" charset="0"/>
                <a:cs typeface="Calibri" pitchFamily="34" charset="0"/>
              </a:rPr>
              <a:t>}</a:t>
            </a:r>
          </a:p>
        </p:txBody>
      </p:sp>
      <p:grpSp>
        <p:nvGrpSpPr>
          <p:cNvPr id="2" name="Group 32"/>
          <p:cNvGrpSpPr>
            <a:grpSpLocks/>
          </p:cNvGrpSpPr>
          <p:nvPr/>
        </p:nvGrpSpPr>
        <p:grpSpPr bwMode="auto">
          <a:xfrm>
            <a:off x="3121025" y="1524000"/>
            <a:ext cx="782638" cy="1760538"/>
            <a:chOff x="1966" y="1212"/>
            <a:chExt cx="493" cy="1109"/>
          </a:xfrm>
        </p:grpSpPr>
        <p:sp>
          <p:nvSpPr>
            <p:cNvPr id="31748" name="Rectangle 4"/>
            <p:cNvSpPr>
              <a:spLocks noChangeArrowheads="1"/>
            </p:cNvSpPr>
            <p:nvPr/>
          </p:nvSpPr>
          <p:spPr bwMode="auto">
            <a:xfrm>
              <a:off x="1975" y="1223"/>
              <a:ext cx="484" cy="1098"/>
            </a:xfrm>
            <a:prstGeom prst="rect">
              <a:avLst/>
            </a:prstGeom>
            <a:gradFill rotWithShape="0">
              <a:gsLst>
                <a:gs pos="0">
                  <a:srgbClr val="FFFFFF"/>
                </a:gs>
                <a:gs pos="100000">
                  <a:srgbClr val="FFFFFF">
                    <a:gamma/>
                    <a:shade val="0"/>
                    <a:invGamma/>
                  </a:srgbClr>
                </a:gs>
              </a:gsLst>
              <a:lin ang="2700000" scaled="1"/>
            </a:gradFill>
            <a:ln w="12700">
              <a:solidFill>
                <a:srgbClr val="604020"/>
              </a:solidFill>
              <a:miter lim="800000"/>
              <a:headEnd/>
              <a:tailEnd/>
            </a:ln>
            <a:effectLst/>
          </p:spPr>
          <p:txBody>
            <a:bodyPr wrap="none" anchor="ctr"/>
            <a:lstStyle/>
            <a:p>
              <a:endParaRPr lang="en-US">
                <a:latin typeface="Calibri" pitchFamily="34" charset="0"/>
                <a:cs typeface="Calibri" pitchFamily="34" charset="0"/>
              </a:endParaRPr>
            </a:p>
          </p:txBody>
        </p:sp>
        <p:sp>
          <p:nvSpPr>
            <p:cNvPr id="31749" name="Rectangle 5"/>
            <p:cNvSpPr>
              <a:spLocks noChangeArrowheads="1"/>
            </p:cNvSpPr>
            <p:nvPr/>
          </p:nvSpPr>
          <p:spPr bwMode="auto">
            <a:xfrm>
              <a:off x="1966" y="1212"/>
              <a:ext cx="483" cy="1098"/>
            </a:xfrm>
            <a:prstGeom prst="rect">
              <a:avLst/>
            </a:prstGeom>
            <a:gradFill rotWithShape="0">
              <a:gsLst>
                <a:gs pos="0">
                  <a:srgbClr val="FFFFFF"/>
                </a:gs>
                <a:gs pos="100000">
                  <a:srgbClr val="FFFFFF">
                    <a:gamma/>
                    <a:shade val="0"/>
                    <a:invGamma/>
                  </a:srgbClr>
                </a:gs>
              </a:gsLst>
              <a:lin ang="2700000" scaled="1"/>
            </a:gradFill>
            <a:ln w="12700">
              <a:solidFill>
                <a:srgbClr val="000000"/>
              </a:solidFill>
              <a:miter lim="800000"/>
              <a:headEnd/>
              <a:tailEnd/>
            </a:ln>
            <a:effectLst/>
          </p:spPr>
          <p:txBody>
            <a:bodyPr wrap="none" anchor="ctr"/>
            <a:lstStyle/>
            <a:p>
              <a:endParaRPr lang="en-US">
                <a:latin typeface="Calibri" pitchFamily="34" charset="0"/>
                <a:cs typeface="Calibri" pitchFamily="34" charset="0"/>
              </a:endParaRPr>
            </a:p>
          </p:txBody>
        </p:sp>
        <p:grpSp>
          <p:nvGrpSpPr>
            <p:cNvPr id="3" name="Group 30"/>
            <p:cNvGrpSpPr>
              <a:grpSpLocks/>
            </p:cNvGrpSpPr>
            <p:nvPr/>
          </p:nvGrpSpPr>
          <p:grpSpPr bwMode="auto">
            <a:xfrm>
              <a:off x="1967" y="1335"/>
              <a:ext cx="486" cy="923"/>
              <a:chOff x="1967" y="1335"/>
              <a:chExt cx="486" cy="923"/>
            </a:xfrm>
          </p:grpSpPr>
          <p:sp>
            <p:nvSpPr>
              <p:cNvPr id="31750" name="Oval 6"/>
              <p:cNvSpPr>
                <a:spLocks noChangeArrowheads="1"/>
              </p:cNvSpPr>
              <p:nvPr/>
            </p:nvSpPr>
            <p:spPr bwMode="auto">
              <a:xfrm>
                <a:off x="1977" y="1397"/>
                <a:ext cx="19" cy="35"/>
              </a:xfrm>
              <a:prstGeom prst="ellipse">
                <a:avLst/>
              </a:prstGeom>
              <a:gradFill rotWithShape="0">
                <a:gsLst>
                  <a:gs pos="0">
                    <a:srgbClr val="FFFFFF"/>
                  </a:gs>
                  <a:gs pos="100000">
                    <a:srgbClr val="FFFFFF">
                      <a:gamma/>
                      <a:shade val="0"/>
                      <a:invGamma/>
                    </a:srgbClr>
                  </a:gs>
                </a:gsLst>
                <a:lin ang="2700000" scaled="1"/>
              </a:gra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sp>
            <p:nvSpPr>
              <p:cNvPr id="31751" name="Line 7"/>
              <p:cNvSpPr>
                <a:spLocks noChangeShapeType="1"/>
              </p:cNvSpPr>
              <p:nvPr/>
            </p:nvSpPr>
            <p:spPr bwMode="auto">
              <a:xfrm>
                <a:off x="1967" y="1335"/>
                <a:ext cx="485" cy="0"/>
              </a:xfrm>
              <a:prstGeom prst="line">
                <a:avLst/>
              </a:prstGeom>
              <a:noFill/>
              <a:ln w="25400">
                <a:solidFill>
                  <a:srgbClr val="FF7080"/>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nvGrpSpPr>
              <p:cNvPr id="4" name="Group 13"/>
              <p:cNvGrpSpPr>
                <a:grpSpLocks/>
              </p:cNvGrpSpPr>
              <p:nvPr/>
            </p:nvGrpSpPr>
            <p:grpSpPr bwMode="auto">
              <a:xfrm>
                <a:off x="1967" y="1387"/>
                <a:ext cx="486" cy="217"/>
                <a:chOff x="1967" y="1387"/>
                <a:chExt cx="486" cy="217"/>
              </a:xfrm>
            </p:grpSpPr>
            <p:sp>
              <p:nvSpPr>
                <p:cNvPr id="31752" name="Line 8"/>
                <p:cNvSpPr>
                  <a:spLocks noChangeShapeType="1"/>
                </p:cNvSpPr>
                <p:nvPr/>
              </p:nvSpPr>
              <p:spPr bwMode="auto">
                <a:xfrm>
                  <a:off x="1967" y="1387"/>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753" name="Line 9"/>
                <p:cNvSpPr>
                  <a:spLocks noChangeShapeType="1"/>
                </p:cNvSpPr>
                <p:nvPr/>
              </p:nvSpPr>
              <p:spPr bwMode="auto">
                <a:xfrm>
                  <a:off x="1967" y="1444"/>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754" name="Line 10"/>
                <p:cNvSpPr>
                  <a:spLocks noChangeShapeType="1"/>
                </p:cNvSpPr>
                <p:nvPr/>
              </p:nvSpPr>
              <p:spPr bwMode="auto">
                <a:xfrm>
                  <a:off x="1968" y="1499"/>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755" name="Line 11"/>
                <p:cNvSpPr>
                  <a:spLocks noChangeShapeType="1"/>
                </p:cNvSpPr>
                <p:nvPr/>
              </p:nvSpPr>
              <p:spPr bwMode="auto">
                <a:xfrm>
                  <a:off x="1968" y="1551"/>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756" name="Line 12"/>
                <p:cNvSpPr>
                  <a:spLocks noChangeShapeType="1"/>
                </p:cNvSpPr>
                <p:nvPr/>
              </p:nvSpPr>
              <p:spPr bwMode="auto">
                <a:xfrm>
                  <a:off x="1968" y="1604"/>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nvGrpSpPr>
              <p:cNvPr id="5" name="Group 19"/>
              <p:cNvGrpSpPr>
                <a:grpSpLocks/>
              </p:cNvGrpSpPr>
              <p:nvPr/>
            </p:nvGrpSpPr>
            <p:grpSpPr bwMode="auto">
              <a:xfrm>
                <a:off x="1967" y="1661"/>
                <a:ext cx="486" cy="219"/>
                <a:chOff x="1967" y="1661"/>
                <a:chExt cx="486" cy="219"/>
              </a:xfrm>
            </p:grpSpPr>
            <p:sp>
              <p:nvSpPr>
                <p:cNvPr id="31758" name="Line 14"/>
                <p:cNvSpPr>
                  <a:spLocks noChangeShapeType="1"/>
                </p:cNvSpPr>
                <p:nvPr/>
              </p:nvSpPr>
              <p:spPr bwMode="auto">
                <a:xfrm>
                  <a:off x="1967" y="1661"/>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759" name="Line 15"/>
                <p:cNvSpPr>
                  <a:spLocks noChangeShapeType="1"/>
                </p:cNvSpPr>
                <p:nvPr/>
              </p:nvSpPr>
              <p:spPr bwMode="auto">
                <a:xfrm>
                  <a:off x="1967" y="1720"/>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760" name="Line 16"/>
                <p:cNvSpPr>
                  <a:spLocks noChangeShapeType="1"/>
                </p:cNvSpPr>
                <p:nvPr/>
              </p:nvSpPr>
              <p:spPr bwMode="auto">
                <a:xfrm>
                  <a:off x="1968" y="1772"/>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761" name="Line 17"/>
                <p:cNvSpPr>
                  <a:spLocks noChangeShapeType="1"/>
                </p:cNvSpPr>
                <p:nvPr/>
              </p:nvSpPr>
              <p:spPr bwMode="auto">
                <a:xfrm>
                  <a:off x="1968" y="1824"/>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762" name="Line 18"/>
                <p:cNvSpPr>
                  <a:spLocks noChangeShapeType="1"/>
                </p:cNvSpPr>
                <p:nvPr/>
              </p:nvSpPr>
              <p:spPr bwMode="auto">
                <a:xfrm>
                  <a:off x="1968" y="1880"/>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nvGrpSpPr>
              <p:cNvPr id="6" name="Group 25"/>
              <p:cNvGrpSpPr>
                <a:grpSpLocks/>
              </p:cNvGrpSpPr>
              <p:nvPr/>
            </p:nvGrpSpPr>
            <p:grpSpPr bwMode="auto">
              <a:xfrm>
                <a:off x="1967" y="1937"/>
                <a:ext cx="485" cy="211"/>
                <a:chOff x="1967" y="1937"/>
                <a:chExt cx="485" cy="211"/>
              </a:xfrm>
            </p:grpSpPr>
            <p:sp>
              <p:nvSpPr>
                <p:cNvPr id="31764" name="Line 20"/>
                <p:cNvSpPr>
                  <a:spLocks noChangeShapeType="1"/>
                </p:cNvSpPr>
                <p:nvPr/>
              </p:nvSpPr>
              <p:spPr bwMode="auto">
                <a:xfrm>
                  <a:off x="1967" y="1937"/>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765" name="Line 21"/>
                <p:cNvSpPr>
                  <a:spLocks noChangeShapeType="1"/>
                </p:cNvSpPr>
                <p:nvPr/>
              </p:nvSpPr>
              <p:spPr bwMode="auto">
                <a:xfrm>
                  <a:off x="1967" y="1993"/>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766" name="Line 22"/>
                <p:cNvSpPr>
                  <a:spLocks noChangeShapeType="1"/>
                </p:cNvSpPr>
                <p:nvPr/>
              </p:nvSpPr>
              <p:spPr bwMode="auto">
                <a:xfrm>
                  <a:off x="1967" y="2045"/>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767" name="Line 23"/>
                <p:cNvSpPr>
                  <a:spLocks noChangeShapeType="1"/>
                </p:cNvSpPr>
                <p:nvPr/>
              </p:nvSpPr>
              <p:spPr bwMode="auto">
                <a:xfrm>
                  <a:off x="1967" y="2097"/>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768" name="Line 24"/>
                <p:cNvSpPr>
                  <a:spLocks noChangeShapeType="1"/>
                </p:cNvSpPr>
                <p:nvPr/>
              </p:nvSpPr>
              <p:spPr bwMode="auto">
                <a:xfrm>
                  <a:off x="1967" y="2148"/>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sp>
            <p:nvSpPr>
              <p:cNvPr id="31770" name="Line 26"/>
              <p:cNvSpPr>
                <a:spLocks noChangeShapeType="1"/>
              </p:cNvSpPr>
              <p:nvPr/>
            </p:nvSpPr>
            <p:spPr bwMode="auto">
              <a:xfrm>
                <a:off x="1968" y="2206"/>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771" name="Line 27"/>
              <p:cNvSpPr>
                <a:spLocks noChangeShapeType="1"/>
              </p:cNvSpPr>
              <p:nvPr/>
            </p:nvSpPr>
            <p:spPr bwMode="auto">
              <a:xfrm>
                <a:off x="1968" y="2258"/>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772" name="Oval 28"/>
              <p:cNvSpPr>
                <a:spLocks noChangeArrowheads="1"/>
              </p:cNvSpPr>
              <p:nvPr/>
            </p:nvSpPr>
            <p:spPr bwMode="auto">
              <a:xfrm>
                <a:off x="1976" y="1772"/>
                <a:ext cx="19" cy="32"/>
              </a:xfrm>
              <a:prstGeom prst="ellipse">
                <a:avLst/>
              </a:prstGeom>
              <a:gradFill rotWithShape="0">
                <a:gsLst>
                  <a:gs pos="0">
                    <a:srgbClr val="FFFFFF"/>
                  </a:gs>
                  <a:gs pos="100000">
                    <a:srgbClr val="FFFFFF">
                      <a:gamma/>
                      <a:shade val="0"/>
                      <a:invGamma/>
                    </a:srgbClr>
                  </a:gs>
                </a:gsLst>
                <a:lin ang="2700000" scaled="1"/>
              </a:gra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sp>
            <p:nvSpPr>
              <p:cNvPr id="31773" name="Oval 29"/>
              <p:cNvSpPr>
                <a:spLocks noChangeArrowheads="1"/>
              </p:cNvSpPr>
              <p:nvPr/>
            </p:nvSpPr>
            <p:spPr bwMode="auto">
              <a:xfrm>
                <a:off x="1979" y="2147"/>
                <a:ext cx="20" cy="36"/>
              </a:xfrm>
              <a:prstGeom prst="ellipse">
                <a:avLst/>
              </a:prstGeom>
              <a:gradFill rotWithShape="0">
                <a:gsLst>
                  <a:gs pos="0">
                    <a:srgbClr val="FFFFFF"/>
                  </a:gs>
                  <a:gs pos="100000">
                    <a:srgbClr val="FFFFFF">
                      <a:gamma/>
                      <a:shade val="0"/>
                      <a:invGamma/>
                    </a:srgbClr>
                  </a:gs>
                </a:gsLst>
                <a:lin ang="2700000" scaled="1"/>
              </a:gra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grpSp>
        <p:sp>
          <p:nvSpPr>
            <p:cNvPr id="31775" name="Rectangle 31"/>
            <p:cNvSpPr>
              <a:spLocks noChangeArrowheads="1"/>
            </p:cNvSpPr>
            <p:nvPr/>
          </p:nvSpPr>
          <p:spPr bwMode="auto">
            <a:xfrm>
              <a:off x="1968" y="1212"/>
              <a:ext cx="483" cy="1098"/>
            </a:xfrm>
            <a:prstGeom prst="rect">
              <a:avLst/>
            </a:prstGeom>
            <a:gradFill rotWithShape="0">
              <a:gsLst>
                <a:gs pos="0">
                  <a:srgbClr val="FFFFFF"/>
                </a:gs>
                <a:gs pos="100000">
                  <a:srgbClr val="FFFFFF">
                    <a:gamma/>
                    <a:shade val="0"/>
                    <a:invGamma/>
                  </a:srgbClr>
                </a:gs>
              </a:gsLst>
              <a:lin ang="2700000" scaled="1"/>
            </a:gradFill>
            <a:ln w="12700">
              <a:solidFill>
                <a:srgbClr val="000000"/>
              </a:solidFill>
              <a:miter lim="800000"/>
              <a:headEnd/>
              <a:tailEnd/>
            </a:ln>
            <a:effectLst/>
          </p:spPr>
          <p:txBody>
            <a:bodyPr wrap="none" anchor="ctr"/>
            <a:lstStyle/>
            <a:p>
              <a:endParaRPr lang="en-US">
                <a:latin typeface="Calibri" pitchFamily="34" charset="0"/>
                <a:cs typeface="Calibri" pitchFamily="34" charset="0"/>
              </a:endParaRPr>
            </a:p>
          </p:txBody>
        </p:sp>
      </p:grpSp>
      <p:sp>
        <p:nvSpPr>
          <p:cNvPr id="31777" name="Freeform 33"/>
          <p:cNvSpPr>
            <a:spLocks/>
          </p:cNvSpPr>
          <p:nvPr/>
        </p:nvSpPr>
        <p:spPr bwMode="auto">
          <a:xfrm>
            <a:off x="6940550" y="3408363"/>
            <a:ext cx="1665288" cy="273050"/>
          </a:xfrm>
          <a:custGeom>
            <a:avLst/>
            <a:gdLst/>
            <a:ahLst/>
            <a:cxnLst>
              <a:cxn ang="0">
                <a:pos x="0" y="171"/>
              </a:cxn>
              <a:cxn ang="0">
                <a:pos x="325" y="0"/>
              </a:cxn>
              <a:cxn ang="0">
                <a:pos x="671" y="171"/>
              </a:cxn>
              <a:cxn ang="0">
                <a:pos x="1048" y="22"/>
              </a:cxn>
            </a:cxnLst>
            <a:rect l="0" t="0" r="r" b="b"/>
            <a:pathLst>
              <a:path w="1049" h="172">
                <a:moveTo>
                  <a:pt x="0" y="171"/>
                </a:moveTo>
                <a:lnTo>
                  <a:pt x="325" y="0"/>
                </a:lnTo>
                <a:lnTo>
                  <a:pt x="671" y="171"/>
                </a:lnTo>
                <a:lnTo>
                  <a:pt x="1048" y="22"/>
                </a:lnTo>
              </a:path>
            </a:pathLst>
          </a:custGeom>
          <a:noFill/>
          <a:ln w="25400" cap="rnd" cmpd="sng">
            <a:solidFill>
              <a:schemeClr val="tx2"/>
            </a:solidFill>
            <a:prstDash val="solid"/>
            <a:round/>
            <a:headEnd type="none" w="sm" len="sm"/>
            <a:tailEnd type="stealth" w="med" len="lg"/>
          </a:ln>
          <a:effectLst/>
        </p:spPr>
        <p:txBody>
          <a:bodyPr/>
          <a:lstStyle/>
          <a:p>
            <a:endParaRPr lang="en-US">
              <a:latin typeface="Calibri" pitchFamily="34" charset="0"/>
              <a:cs typeface="Calibri" pitchFamily="34" charset="0"/>
            </a:endParaRPr>
          </a:p>
        </p:txBody>
      </p:sp>
      <p:sp>
        <p:nvSpPr>
          <p:cNvPr id="31778" name="Freeform 34"/>
          <p:cNvSpPr>
            <a:spLocks/>
          </p:cNvSpPr>
          <p:nvPr/>
        </p:nvSpPr>
        <p:spPr bwMode="auto">
          <a:xfrm>
            <a:off x="2111375" y="1730375"/>
            <a:ext cx="868363" cy="879475"/>
          </a:xfrm>
          <a:custGeom>
            <a:avLst/>
            <a:gdLst/>
            <a:ahLst/>
            <a:cxnLst>
              <a:cxn ang="0">
                <a:pos x="347" y="130"/>
              </a:cxn>
              <a:cxn ang="0">
                <a:pos x="0" y="130"/>
              </a:cxn>
              <a:cxn ang="0">
                <a:pos x="0" y="423"/>
              </a:cxn>
              <a:cxn ang="0">
                <a:pos x="357" y="423"/>
              </a:cxn>
              <a:cxn ang="0">
                <a:pos x="357" y="553"/>
              </a:cxn>
              <a:cxn ang="0">
                <a:pos x="546" y="282"/>
              </a:cxn>
              <a:cxn ang="0">
                <a:pos x="347" y="0"/>
              </a:cxn>
              <a:cxn ang="0">
                <a:pos x="347" y="130"/>
              </a:cxn>
            </a:cxnLst>
            <a:rect l="0" t="0" r="r" b="b"/>
            <a:pathLst>
              <a:path w="547" h="554">
                <a:moveTo>
                  <a:pt x="347" y="130"/>
                </a:moveTo>
                <a:lnTo>
                  <a:pt x="0" y="130"/>
                </a:lnTo>
                <a:lnTo>
                  <a:pt x="0" y="423"/>
                </a:lnTo>
                <a:lnTo>
                  <a:pt x="357" y="423"/>
                </a:lnTo>
                <a:lnTo>
                  <a:pt x="357" y="553"/>
                </a:lnTo>
                <a:lnTo>
                  <a:pt x="546" y="282"/>
                </a:lnTo>
                <a:lnTo>
                  <a:pt x="347" y="0"/>
                </a:lnTo>
                <a:lnTo>
                  <a:pt x="347" y="130"/>
                </a:lnTo>
              </a:path>
            </a:pathLst>
          </a:custGeom>
          <a:solidFill>
            <a:schemeClr val="bg1"/>
          </a:solidFill>
          <a:ln w="12700" cap="rnd" cmpd="sng">
            <a:solidFill>
              <a:schemeClr val="tx1"/>
            </a:solidFill>
            <a:prstDash val="solid"/>
            <a:round/>
            <a:headEnd/>
            <a:tailEnd/>
          </a:ln>
          <a:effectLst/>
        </p:spPr>
        <p:txBody>
          <a:bodyPr/>
          <a:lstStyle/>
          <a:p>
            <a:endParaRPr lang="en-US">
              <a:latin typeface="Calibri" pitchFamily="34" charset="0"/>
              <a:cs typeface="Calibri" pitchFamily="34" charset="0"/>
            </a:endParaRPr>
          </a:p>
        </p:txBody>
      </p:sp>
      <p:grpSp>
        <p:nvGrpSpPr>
          <p:cNvPr id="7" name="Group 43"/>
          <p:cNvGrpSpPr>
            <a:grpSpLocks/>
          </p:cNvGrpSpPr>
          <p:nvPr/>
        </p:nvGrpSpPr>
        <p:grpSpPr bwMode="auto">
          <a:xfrm>
            <a:off x="2157413" y="2009775"/>
            <a:ext cx="769937" cy="320675"/>
            <a:chOff x="1359" y="1518"/>
            <a:chExt cx="485" cy="202"/>
          </a:xfrm>
        </p:grpSpPr>
        <p:sp>
          <p:nvSpPr>
            <p:cNvPr id="31779" name="Freeform 35"/>
            <p:cNvSpPr>
              <a:spLocks/>
            </p:cNvSpPr>
            <p:nvPr/>
          </p:nvSpPr>
          <p:spPr bwMode="auto">
            <a:xfrm>
              <a:off x="1700" y="1630"/>
              <a:ext cx="103" cy="87"/>
            </a:xfrm>
            <a:custGeom>
              <a:avLst/>
              <a:gdLst/>
              <a:ahLst/>
              <a:cxnLst>
                <a:cxn ang="0">
                  <a:pos x="0" y="0"/>
                </a:cxn>
                <a:cxn ang="0">
                  <a:pos x="0" y="86"/>
                </a:cxn>
                <a:cxn ang="0">
                  <a:pos x="18" y="86"/>
                </a:cxn>
                <a:cxn ang="0">
                  <a:pos x="18" y="69"/>
                </a:cxn>
                <a:cxn ang="0">
                  <a:pos x="27" y="69"/>
                </a:cxn>
                <a:cxn ang="0">
                  <a:pos x="27" y="61"/>
                </a:cxn>
                <a:cxn ang="0">
                  <a:pos x="38" y="61"/>
                </a:cxn>
                <a:cxn ang="0">
                  <a:pos x="38" y="71"/>
                </a:cxn>
                <a:cxn ang="0">
                  <a:pos x="53" y="71"/>
                </a:cxn>
                <a:cxn ang="0">
                  <a:pos x="53" y="41"/>
                </a:cxn>
                <a:cxn ang="0">
                  <a:pos x="65" y="41"/>
                </a:cxn>
                <a:cxn ang="0">
                  <a:pos x="65" y="61"/>
                </a:cxn>
                <a:cxn ang="0">
                  <a:pos x="72" y="65"/>
                </a:cxn>
                <a:cxn ang="0">
                  <a:pos x="72" y="79"/>
                </a:cxn>
                <a:cxn ang="0">
                  <a:pos x="102" y="79"/>
                </a:cxn>
                <a:cxn ang="0">
                  <a:pos x="102" y="62"/>
                </a:cxn>
                <a:cxn ang="0">
                  <a:pos x="94" y="62"/>
                </a:cxn>
                <a:cxn ang="0">
                  <a:pos x="94" y="1"/>
                </a:cxn>
                <a:cxn ang="0">
                  <a:pos x="0" y="0"/>
                </a:cxn>
              </a:cxnLst>
              <a:rect l="0" t="0" r="r" b="b"/>
              <a:pathLst>
                <a:path w="103" h="87">
                  <a:moveTo>
                    <a:pt x="0" y="0"/>
                  </a:moveTo>
                  <a:lnTo>
                    <a:pt x="0" y="86"/>
                  </a:lnTo>
                  <a:lnTo>
                    <a:pt x="18" y="86"/>
                  </a:lnTo>
                  <a:lnTo>
                    <a:pt x="18" y="69"/>
                  </a:lnTo>
                  <a:lnTo>
                    <a:pt x="27" y="69"/>
                  </a:lnTo>
                  <a:lnTo>
                    <a:pt x="27" y="61"/>
                  </a:lnTo>
                  <a:lnTo>
                    <a:pt x="38" y="61"/>
                  </a:lnTo>
                  <a:lnTo>
                    <a:pt x="38" y="71"/>
                  </a:lnTo>
                  <a:lnTo>
                    <a:pt x="53" y="71"/>
                  </a:lnTo>
                  <a:lnTo>
                    <a:pt x="53" y="41"/>
                  </a:lnTo>
                  <a:lnTo>
                    <a:pt x="65" y="41"/>
                  </a:lnTo>
                  <a:lnTo>
                    <a:pt x="65" y="61"/>
                  </a:lnTo>
                  <a:lnTo>
                    <a:pt x="72" y="65"/>
                  </a:lnTo>
                  <a:lnTo>
                    <a:pt x="72" y="79"/>
                  </a:lnTo>
                  <a:lnTo>
                    <a:pt x="102" y="79"/>
                  </a:lnTo>
                  <a:lnTo>
                    <a:pt x="102" y="62"/>
                  </a:lnTo>
                  <a:lnTo>
                    <a:pt x="94" y="62"/>
                  </a:lnTo>
                  <a:lnTo>
                    <a:pt x="94" y="1"/>
                  </a:lnTo>
                  <a:lnTo>
                    <a:pt x="0" y="0"/>
                  </a:lnTo>
                </a:path>
              </a:pathLst>
            </a:custGeom>
            <a:solidFill>
              <a:srgbClr val="FFA000"/>
            </a:solidFill>
            <a:ln w="9525" cap="rnd">
              <a:noFill/>
              <a:round/>
              <a:headEnd/>
              <a:tailEnd/>
            </a:ln>
            <a:effectLst/>
          </p:spPr>
          <p:txBody>
            <a:bodyPr/>
            <a:lstStyle/>
            <a:p>
              <a:endParaRPr lang="en-US">
                <a:latin typeface="Calibri" pitchFamily="34" charset="0"/>
                <a:cs typeface="Calibri" pitchFamily="34" charset="0"/>
              </a:endParaRPr>
            </a:p>
          </p:txBody>
        </p:sp>
        <p:grpSp>
          <p:nvGrpSpPr>
            <p:cNvPr id="8" name="Group 39"/>
            <p:cNvGrpSpPr>
              <a:grpSpLocks/>
            </p:cNvGrpSpPr>
            <p:nvPr/>
          </p:nvGrpSpPr>
          <p:grpSpPr bwMode="auto">
            <a:xfrm>
              <a:off x="1359" y="1518"/>
              <a:ext cx="158" cy="202"/>
              <a:chOff x="1359" y="1518"/>
              <a:chExt cx="158" cy="202"/>
            </a:xfrm>
          </p:grpSpPr>
          <p:sp>
            <p:nvSpPr>
              <p:cNvPr id="31780" name="Oval 36"/>
              <p:cNvSpPr>
                <a:spLocks noChangeArrowheads="1"/>
              </p:cNvSpPr>
              <p:nvPr/>
            </p:nvSpPr>
            <p:spPr bwMode="auto">
              <a:xfrm>
                <a:off x="1359" y="1571"/>
                <a:ext cx="75" cy="95"/>
              </a:xfrm>
              <a:prstGeom prst="ellipse">
                <a:avLst/>
              </a:prstGeom>
              <a:noFill/>
              <a:ln w="50800">
                <a:solidFill>
                  <a:srgbClr val="FFA000"/>
                </a:solidFill>
                <a:round/>
                <a:headEnd/>
                <a:tailEnd/>
              </a:ln>
              <a:effectLst/>
            </p:spPr>
            <p:txBody>
              <a:bodyPr wrap="none" anchor="ctr"/>
              <a:lstStyle/>
              <a:p>
                <a:endParaRPr lang="en-US">
                  <a:latin typeface="Calibri" pitchFamily="34" charset="0"/>
                  <a:cs typeface="Calibri" pitchFamily="34" charset="0"/>
                </a:endParaRPr>
              </a:p>
            </p:txBody>
          </p:sp>
          <p:sp>
            <p:nvSpPr>
              <p:cNvPr id="31781" name="Oval 37"/>
              <p:cNvSpPr>
                <a:spLocks noChangeArrowheads="1"/>
              </p:cNvSpPr>
              <p:nvPr/>
            </p:nvSpPr>
            <p:spPr bwMode="auto">
              <a:xfrm>
                <a:off x="1436" y="1625"/>
                <a:ext cx="79" cy="95"/>
              </a:xfrm>
              <a:prstGeom prst="ellipse">
                <a:avLst/>
              </a:prstGeom>
              <a:noFill/>
              <a:ln w="50800">
                <a:solidFill>
                  <a:srgbClr val="FFA000"/>
                </a:solidFill>
                <a:round/>
                <a:headEnd/>
                <a:tailEnd/>
              </a:ln>
              <a:effectLst/>
            </p:spPr>
            <p:txBody>
              <a:bodyPr wrap="none" anchor="ctr"/>
              <a:lstStyle/>
              <a:p>
                <a:endParaRPr lang="en-US">
                  <a:latin typeface="Calibri" pitchFamily="34" charset="0"/>
                  <a:cs typeface="Calibri" pitchFamily="34" charset="0"/>
                </a:endParaRPr>
              </a:p>
            </p:txBody>
          </p:sp>
          <p:sp>
            <p:nvSpPr>
              <p:cNvPr id="31782" name="Oval 38"/>
              <p:cNvSpPr>
                <a:spLocks noChangeArrowheads="1"/>
              </p:cNvSpPr>
              <p:nvPr/>
            </p:nvSpPr>
            <p:spPr bwMode="auto">
              <a:xfrm>
                <a:off x="1439" y="1518"/>
                <a:ext cx="78" cy="95"/>
              </a:xfrm>
              <a:prstGeom prst="ellipse">
                <a:avLst/>
              </a:prstGeom>
              <a:noFill/>
              <a:ln w="50800">
                <a:solidFill>
                  <a:srgbClr val="FFA000"/>
                </a:solidFill>
                <a:round/>
                <a:headEnd/>
                <a:tailEnd/>
              </a:ln>
              <a:effectLst/>
            </p:spPr>
            <p:txBody>
              <a:bodyPr wrap="none" anchor="ctr"/>
              <a:lstStyle/>
              <a:p>
                <a:endParaRPr lang="en-US">
                  <a:latin typeface="Calibri" pitchFamily="34" charset="0"/>
                  <a:cs typeface="Calibri" pitchFamily="34" charset="0"/>
                </a:endParaRPr>
              </a:p>
            </p:txBody>
          </p:sp>
        </p:grpSp>
        <p:grpSp>
          <p:nvGrpSpPr>
            <p:cNvPr id="9" name="Group 42"/>
            <p:cNvGrpSpPr>
              <a:grpSpLocks/>
            </p:cNvGrpSpPr>
            <p:nvPr/>
          </p:nvGrpSpPr>
          <p:grpSpPr bwMode="auto">
            <a:xfrm>
              <a:off x="1490" y="1609"/>
              <a:ext cx="354" cy="23"/>
              <a:chOff x="1490" y="1609"/>
              <a:chExt cx="354" cy="23"/>
            </a:xfrm>
          </p:grpSpPr>
          <p:sp>
            <p:nvSpPr>
              <p:cNvPr id="31784" name="AutoShape 40"/>
              <p:cNvSpPr>
                <a:spLocks noChangeArrowheads="1"/>
              </p:cNvSpPr>
              <p:nvPr/>
            </p:nvSpPr>
            <p:spPr bwMode="auto">
              <a:xfrm>
                <a:off x="1490" y="1609"/>
                <a:ext cx="354" cy="23"/>
              </a:xfrm>
              <a:prstGeom prst="roundRect">
                <a:avLst>
                  <a:gd name="adj" fmla="val 41458"/>
                </a:avLst>
              </a:prstGeom>
              <a:solidFill>
                <a:srgbClr val="FFA000"/>
              </a:solidFill>
              <a:ln w="9525">
                <a:noFill/>
                <a:round/>
                <a:headEnd/>
                <a:tailEnd/>
              </a:ln>
              <a:effectLst/>
            </p:spPr>
            <p:txBody>
              <a:bodyPr wrap="none" anchor="ctr"/>
              <a:lstStyle/>
              <a:p>
                <a:endParaRPr lang="en-US">
                  <a:latin typeface="Calibri" pitchFamily="34" charset="0"/>
                  <a:cs typeface="Calibri" pitchFamily="34" charset="0"/>
                </a:endParaRPr>
              </a:p>
            </p:txBody>
          </p:sp>
          <p:sp>
            <p:nvSpPr>
              <p:cNvPr id="31785" name="Line 41"/>
              <p:cNvSpPr>
                <a:spLocks noChangeShapeType="1"/>
              </p:cNvSpPr>
              <p:nvPr/>
            </p:nvSpPr>
            <p:spPr bwMode="auto">
              <a:xfrm>
                <a:off x="1522" y="1616"/>
                <a:ext cx="310" cy="0"/>
              </a:xfrm>
              <a:prstGeom prst="line">
                <a:avLst/>
              </a:prstGeom>
              <a:noFill/>
              <a:ln w="12700">
                <a:solidFill>
                  <a:srgbClr val="FFFF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sp>
        <p:nvSpPr>
          <p:cNvPr id="31788" name="Freeform 44"/>
          <p:cNvSpPr>
            <a:spLocks/>
          </p:cNvSpPr>
          <p:nvPr/>
        </p:nvSpPr>
        <p:spPr bwMode="auto">
          <a:xfrm>
            <a:off x="2108200" y="4559300"/>
            <a:ext cx="868363" cy="879475"/>
          </a:xfrm>
          <a:custGeom>
            <a:avLst/>
            <a:gdLst/>
            <a:ahLst/>
            <a:cxnLst>
              <a:cxn ang="0">
                <a:pos x="347" y="130"/>
              </a:cxn>
              <a:cxn ang="0">
                <a:pos x="0" y="130"/>
              </a:cxn>
              <a:cxn ang="0">
                <a:pos x="0" y="423"/>
              </a:cxn>
              <a:cxn ang="0">
                <a:pos x="357" y="423"/>
              </a:cxn>
              <a:cxn ang="0">
                <a:pos x="357" y="553"/>
              </a:cxn>
              <a:cxn ang="0">
                <a:pos x="546" y="282"/>
              </a:cxn>
              <a:cxn ang="0">
                <a:pos x="347" y="0"/>
              </a:cxn>
              <a:cxn ang="0">
                <a:pos x="347" y="130"/>
              </a:cxn>
            </a:cxnLst>
            <a:rect l="0" t="0" r="r" b="b"/>
            <a:pathLst>
              <a:path w="547" h="554">
                <a:moveTo>
                  <a:pt x="347" y="130"/>
                </a:moveTo>
                <a:lnTo>
                  <a:pt x="0" y="130"/>
                </a:lnTo>
                <a:lnTo>
                  <a:pt x="0" y="423"/>
                </a:lnTo>
                <a:lnTo>
                  <a:pt x="357" y="423"/>
                </a:lnTo>
                <a:lnTo>
                  <a:pt x="357" y="553"/>
                </a:lnTo>
                <a:lnTo>
                  <a:pt x="546" y="282"/>
                </a:lnTo>
                <a:lnTo>
                  <a:pt x="347" y="0"/>
                </a:lnTo>
                <a:lnTo>
                  <a:pt x="347" y="130"/>
                </a:lnTo>
              </a:path>
            </a:pathLst>
          </a:custGeom>
          <a:solidFill>
            <a:schemeClr val="bg1"/>
          </a:solidFill>
          <a:ln w="12700" cap="rnd" cmpd="sng">
            <a:solidFill>
              <a:schemeClr val="tx1"/>
            </a:solidFill>
            <a:prstDash val="solid"/>
            <a:round/>
            <a:headEnd/>
            <a:tailEnd/>
          </a:ln>
          <a:effectLst/>
        </p:spPr>
        <p:txBody>
          <a:bodyPr/>
          <a:lstStyle/>
          <a:p>
            <a:endParaRPr lang="en-US">
              <a:latin typeface="Calibri" pitchFamily="34" charset="0"/>
              <a:cs typeface="Calibri" pitchFamily="34" charset="0"/>
            </a:endParaRPr>
          </a:p>
        </p:txBody>
      </p:sp>
      <p:grpSp>
        <p:nvGrpSpPr>
          <p:cNvPr id="10" name="Group 61"/>
          <p:cNvGrpSpPr>
            <a:grpSpLocks/>
          </p:cNvGrpSpPr>
          <p:nvPr/>
        </p:nvGrpSpPr>
        <p:grpSpPr bwMode="auto">
          <a:xfrm>
            <a:off x="2243138" y="4570413"/>
            <a:ext cx="398462" cy="857250"/>
            <a:chOff x="1413" y="3131"/>
            <a:chExt cx="251" cy="540"/>
          </a:xfrm>
        </p:grpSpPr>
        <p:sp>
          <p:nvSpPr>
            <p:cNvPr id="31789" name="Freeform 45"/>
            <p:cNvSpPr>
              <a:spLocks/>
            </p:cNvSpPr>
            <p:nvPr/>
          </p:nvSpPr>
          <p:spPr bwMode="auto">
            <a:xfrm>
              <a:off x="1413" y="3131"/>
              <a:ext cx="244" cy="536"/>
            </a:xfrm>
            <a:custGeom>
              <a:avLst/>
              <a:gdLst/>
              <a:ahLst/>
              <a:cxnLst>
                <a:cxn ang="0">
                  <a:pos x="87" y="0"/>
                </a:cxn>
                <a:cxn ang="0">
                  <a:pos x="161" y="0"/>
                </a:cxn>
                <a:cxn ang="0">
                  <a:pos x="147" y="21"/>
                </a:cxn>
                <a:cxn ang="0">
                  <a:pos x="104" y="21"/>
                </a:cxn>
                <a:cxn ang="0">
                  <a:pos x="88" y="53"/>
                </a:cxn>
                <a:cxn ang="0">
                  <a:pos x="162" y="53"/>
                </a:cxn>
                <a:cxn ang="0">
                  <a:pos x="146" y="21"/>
                </a:cxn>
                <a:cxn ang="0">
                  <a:pos x="161" y="0"/>
                </a:cxn>
                <a:cxn ang="0">
                  <a:pos x="187" y="51"/>
                </a:cxn>
                <a:cxn ang="0">
                  <a:pos x="200" y="51"/>
                </a:cxn>
                <a:cxn ang="0">
                  <a:pos x="205" y="69"/>
                </a:cxn>
                <a:cxn ang="0">
                  <a:pos x="227" y="69"/>
                </a:cxn>
                <a:cxn ang="0">
                  <a:pos x="227" y="81"/>
                </a:cxn>
                <a:cxn ang="0">
                  <a:pos x="235" y="81"/>
                </a:cxn>
                <a:cxn ang="0">
                  <a:pos x="243" y="81"/>
                </a:cxn>
                <a:cxn ang="0">
                  <a:pos x="243" y="156"/>
                </a:cxn>
                <a:cxn ang="0">
                  <a:pos x="227" y="156"/>
                </a:cxn>
                <a:cxn ang="0">
                  <a:pos x="227" y="172"/>
                </a:cxn>
                <a:cxn ang="0">
                  <a:pos x="206" y="172"/>
                </a:cxn>
                <a:cxn ang="0">
                  <a:pos x="200" y="191"/>
                </a:cxn>
                <a:cxn ang="0">
                  <a:pos x="188" y="191"/>
                </a:cxn>
                <a:cxn ang="0">
                  <a:pos x="188" y="229"/>
                </a:cxn>
                <a:cxn ang="0">
                  <a:pos x="180" y="229"/>
                </a:cxn>
                <a:cxn ang="0">
                  <a:pos x="178" y="234"/>
                </a:cxn>
                <a:cxn ang="0">
                  <a:pos x="178" y="272"/>
                </a:cxn>
                <a:cxn ang="0">
                  <a:pos x="164" y="273"/>
                </a:cxn>
                <a:cxn ang="0">
                  <a:pos x="165" y="500"/>
                </a:cxn>
                <a:cxn ang="0">
                  <a:pos x="133" y="535"/>
                </a:cxn>
                <a:cxn ang="0">
                  <a:pos x="91" y="495"/>
                </a:cxn>
                <a:cxn ang="0">
                  <a:pos x="106" y="484"/>
                </a:cxn>
                <a:cxn ang="0">
                  <a:pos x="106" y="471"/>
                </a:cxn>
                <a:cxn ang="0">
                  <a:pos x="91" y="459"/>
                </a:cxn>
                <a:cxn ang="0">
                  <a:pos x="106" y="449"/>
                </a:cxn>
                <a:cxn ang="0">
                  <a:pos x="104" y="445"/>
                </a:cxn>
                <a:cxn ang="0">
                  <a:pos x="91" y="435"/>
                </a:cxn>
                <a:cxn ang="0">
                  <a:pos x="89" y="406"/>
                </a:cxn>
                <a:cxn ang="0">
                  <a:pos x="87" y="403"/>
                </a:cxn>
                <a:cxn ang="0">
                  <a:pos x="106" y="386"/>
                </a:cxn>
                <a:cxn ang="0">
                  <a:pos x="106" y="372"/>
                </a:cxn>
                <a:cxn ang="0">
                  <a:pos x="91" y="354"/>
                </a:cxn>
                <a:cxn ang="0">
                  <a:pos x="106" y="339"/>
                </a:cxn>
                <a:cxn ang="0">
                  <a:pos x="106" y="323"/>
                </a:cxn>
                <a:cxn ang="0">
                  <a:pos x="91" y="303"/>
                </a:cxn>
                <a:cxn ang="0">
                  <a:pos x="88" y="271"/>
                </a:cxn>
                <a:cxn ang="0">
                  <a:pos x="70" y="271"/>
                </a:cxn>
                <a:cxn ang="0">
                  <a:pos x="70" y="227"/>
                </a:cxn>
                <a:cxn ang="0">
                  <a:pos x="60" y="227"/>
                </a:cxn>
                <a:cxn ang="0">
                  <a:pos x="60" y="189"/>
                </a:cxn>
                <a:cxn ang="0">
                  <a:pos x="48" y="189"/>
                </a:cxn>
                <a:cxn ang="0">
                  <a:pos x="43" y="171"/>
                </a:cxn>
                <a:cxn ang="0">
                  <a:pos x="19" y="171"/>
                </a:cxn>
                <a:cxn ang="0">
                  <a:pos x="19" y="154"/>
                </a:cxn>
                <a:cxn ang="0">
                  <a:pos x="0" y="154"/>
                </a:cxn>
                <a:cxn ang="0">
                  <a:pos x="0" y="79"/>
                </a:cxn>
                <a:cxn ang="0">
                  <a:pos x="18" y="79"/>
                </a:cxn>
                <a:cxn ang="0">
                  <a:pos x="18" y="68"/>
                </a:cxn>
                <a:cxn ang="0">
                  <a:pos x="39" y="68"/>
                </a:cxn>
                <a:cxn ang="0">
                  <a:pos x="43" y="64"/>
                </a:cxn>
                <a:cxn ang="0">
                  <a:pos x="48" y="51"/>
                </a:cxn>
                <a:cxn ang="0">
                  <a:pos x="60" y="51"/>
                </a:cxn>
                <a:cxn ang="0">
                  <a:pos x="87" y="0"/>
                </a:cxn>
              </a:cxnLst>
              <a:rect l="0" t="0" r="r" b="b"/>
              <a:pathLst>
                <a:path w="244" h="536">
                  <a:moveTo>
                    <a:pt x="87" y="0"/>
                  </a:moveTo>
                  <a:lnTo>
                    <a:pt x="161" y="0"/>
                  </a:lnTo>
                  <a:lnTo>
                    <a:pt x="147" y="21"/>
                  </a:lnTo>
                  <a:lnTo>
                    <a:pt x="104" y="21"/>
                  </a:lnTo>
                  <a:lnTo>
                    <a:pt x="88" y="53"/>
                  </a:lnTo>
                  <a:lnTo>
                    <a:pt x="162" y="53"/>
                  </a:lnTo>
                  <a:lnTo>
                    <a:pt x="146" y="21"/>
                  </a:lnTo>
                  <a:lnTo>
                    <a:pt x="161" y="0"/>
                  </a:lnTo>
                  <a:lnTo>
                    <a:pt x="187" y="51"/>
                  </a:lnTo>
                  <a:lnTo>
                    <a:pt x="200" y="51"/>
                  </a:lnTo>
                  <a:lnTo>
                    <a:pt x="205" y="69"/>
                  </a:lnTo>
                  <a:lnTo>
                    <a:pt x="227" y="69"/>
                  </a:lnTo>
                  <a:lnTo>
                    <a:pt x="227" y="81"/>
                  </a:lnTo>
                  <a:lnTo>
                    <a:pt x="235" y="81"/>
                  </a:lnTo>
                  <a:lnTo>
                    <a:pt x="243" y="81"/>
                  </a:lnTo>
                  <a:lnTo>
                    <a:pt x="243" y="156"/>
                  </a:lnTo>
                  <a:lnTo>
                    <a:pt x="227" y="156"/>
                  </a:lnTo>
                  <a:lnTo>
                    <a:pt x="227" y="172"/>
                  </a:lnTo>
                  <a:lnTo>
                    <a:pt x="206" y="172"/>
                  </a:lnTo>
                  <a:lnTo>
                    <a:pt x="200" y="191"/>
                  </a:lnTo>
                  <a:lnTo>
                    <a:pt x="188" y="191"/>
                  </a:lnTo>
                  <a:lnTo>
                    <a:pt x="188" y="229"/>
                  </a:lnTo>
                  <a:lnTo>
                    <a:pt x="180" y="229"/>
                  </a:lnTo>
                  <a:lnTo>
                    <a:pt x="178" y="234"/>
                  </a:lnTo>
                  <a:lnTo>
                    <a:pt x="178" y="272"/>
                  </a:lnTo>
                  <a:lnTo>
                    <a:pt x="164" y="273"/>
                  </a:lnTo>
                  <a:lnTo>
                    <a:pt x="165" y="500"/>
                  </a:lnTo>
                  <a:lnTo>
                    <a:pt x="133" y="535"/>
                  </a:lnTo>
                  <a:lnTo>
                    <a:pt x="91" y="495"/>
                  </a:lnTo>
                  <a:lnTo>
                    <a:pt x="106" y="484"/>
                  </a:lnTo>
                  <a:lnTo>
                    <a:pt x="106" y="471"/>
                  </a:lnTo>
                  <a:lnTo>
                    <a:pt x="91" y="459"/>
                  </a:lnTo>
                  <a:lnTo>
                    <a:pt x="106" y="449"/>
                  </a:lnTo>
                  <a:lnTo>
                    <a:pt x="104" y="445"/>
                  </a:lnTo>
                  <a:lnTo>
                    <a:pt x="91" y="435"/>
                  </a:lnTo>
                  <a:lnTo>
                    <a:pt x="89" y="406"/>
                  </a:lnTo>
                  <a:lnTo>
                    <a:pt x="87" y="403"/>
                  </a:lnTo>
                  <a:lnTo>
                    <a:pt x="106" y="386"/>
                  </a:lnTo>
                  <a:lnTo>
                    <a:pt x="106" y="372"/>
                  </a:lnTo>
                  <a:lnTo>
                    <a:pt x="91" y="354"/>
                  </a:lnTo>
                  <a:lnTo>
                    <a:pt x="106" y="339"/>
                  </a:lnTo>
                  <a:lnTo>
                    <a:pt x="106" y="323"/>
                  </a:lnTo>
                  <a:lnTo>
                    <a:pt x="91" y="303"/>
                  </a:lnTo>
                  <a:lnTo>
                    <a:pt x="88" y="271"/>
                  </a:lnTo>
                  <a:lnTo>
                    <a:pt x="70" y="271"/>
                  </a:lnTo>
                  <a:lnTo>
                    <a:pt x="70" y="227"/>
                  </a:lnTo>
                  <a:lnTo>
                    <a:pt x="60" y="227"/>
                  </a:lnTo>
                  <a:lnTo>
                    <a:pt x="60" y="189"/>
                  </a:lnTo>
                  <a:lnTo>
                    <a:pt x="48" y="189"/>
                  </a:lnTo>
                  <a:lnTo>
                    <a:pt x="43" y="171"/>
                  </a:lnTo>
                  <a:lnTo>
                    <a:pt x="19" y="171"/>
                  </a:lnTo>
                  <a:lnTo>
                    <a:pt x="19" y="154"/>
                  </a:lnTo>
                  <a:lnTo>
                    <a:pt x="0" y="154"/>
                  </a:lnTo>
                  <a:lnTo>
                    <a:pt x="0" y="79"/>
                  </a:lnTo>
                  <a:lnTo>
                    <a:pt x="18" y="79"/>
                  </a:lnTo>
                  <a:lnTo>
                    <a:pt x="18" y="68"/>
                  </a:lnTo>
                  <a:lnTo>
                    <a:pt x="39" y="68"/>
                  </a:lnTo>
                  <a:lnTo>
                    <a:pt x="43" y="64"/>
                  </a:lnTo>
                  <a:lnTo>
                    <a:pt x="48" y="51"/>
                  </a:lnTo>
                  <a:lnTo>
                    <a:pt x="60" y="51"/>
                  </a:lnTo>
                  <a:lnTo>
                    <a:pt x="87" y="0"/>
                  </a:lnTo>
                </a:path>
              </a:pathLst>
            </a:custGeom>
            <a:solidFill>
              <a:srgbClr val="FFA000"/>
            </a:solidFill>
            <a:ln w="9525" cap="rnd">
              <a:noFill/>
              <a:round/>
              <a:headEnd/>
              <a:tailEnd/>
            </a:ln>
            <a:effectLst/>
          </p:spPr>
          <p:txBody>
            <a:bodyPr/>
            <a:lstStyle/>
            <a:p>
              <a:endParaRPr lang="en-US">
                <a:latin typeface="Calibri" pitchFamily="34" charset="0"/>
                <a:cs typeface="Calibri" pitchFamily="34" charset="0"/>
              </a:endParaRPr>
            </a:p>
          </p:txBody>
        </p:sp>
        <p:sp>
          <p:nvSpPr>
            <p:cNvPr id="31790" name="Freeform 46"/>
            <p:cNvSpPr>
              <a:spLocks/>
            </p:cNvSpPr>
            <p:nvPr/>
          </p:nvSpPr>
          <p:spPr bwMode="auto">
            <a:xfrm>
              <a:off x="1419" y="3135"/>
              <a:ext cx="245" cy="536"/>
            </a:xfrm>
            <a:custGeom>
              <a:avLst/>
              <a:gdLst/>
              <a:ahLst/>
              <a:cxnLst>
                <a:cxn ang="0">
                  <a:pos x="87" y="0"/>
                </a:cxn>
                <a:cxn ang="0">
                  <a:pos x="161" y="0"/>
                </a:cxn>
                <a:cxn ang="0">
                  <a:pos x="147" y="21"/>
                </a:cxn>
                <a:cxn ang="0">
                  <a:pos x="104" y="21"/>
                </a:cxn>
                <a:cxn ang="0">
                  <a:pos x="88" y="53"/>
                </a:cxn>
                <a:cxn ang="0">
                  <a:pos x="162" y="53"/>
                </a:cxn>
                <a:cxn ang="0">
                  <a:pos x="147" y="21"/>
                </a:cxn>
                <a:cxn ang="0">
                  <a:pos x="161" y="0"/>
                </a:cxn>
                <a:cxn ang="0">
                  <a:pos x="187" y="51"/>
                </a:cxn>
                <a:cxn ang="0">
                  <a:pos x="201" y="51"/>
                </a:cxn>
                <a:cxn ang="0">
                  <a:pos x="206" y="69"/>
                </a:cxn>
                <a:cxn ang="0">
                  <a:pos x="227" y="69"/>
                </a:cxn>
                <a:cxn ang="0">
                  <a:pos x="228" y="81"/>
                </a:cxn>
                <a:cxn ang="0">
                  <a:pos x="236" y="81"/>
                </a:cxn>
                <a:cxn ang="0">
                  <a:pos x="244" y="81"/>
                </a:cxn>
                <a:cxn ang="0">
                  <a:pos x="244" y="156"/>
                </a:cxn>
                <a:cxn ang="0">
                  <a:pos x="227" y="156"/>
                </a:cxn>
                <a:cxn ang="0">
                  <a:pos x="227" y="172"/>
                </a:cxn>
                <a:cxn ang="0">
                  <a:pos x="206" y="172"/>
                </a:cxn>
                <a:cxn ang="0">
                  <a:pos x="200" y="190"/>
                </a:cxn>
                <a:cxn ang="0">
                  <a:pos x="189" y="191"/>
                </a:cxn>
                <a:cxn ang="0">
                  <a:pos x="188" y="229"/>
                </a:cxn>
                <a:cxn ang="0">
                  <a:pos x="181" y="229"/>
                </a:cxn>
                <a:cxn ang="0">
                  <a:pos x="179" y="232"/>
                </a:cxn>
                <a:cxn ang="0">
                  <a:pos x="179" y="273"/>
                </a:cxn>
                <a:cxn ang="0">
                  <a:pos x="165" y="273"/>
                </a:cxn>
                <a:cxn ang="0">
                  <a:pos x="165" y="500"/>
                </a:cxn>
                <a:cxn ang="0">
                  <a:pos x="133" y="535"/>
                </a:cxn>
                <a:cxn ang="0">
                  <a:pos x="91" y="495"/>
                </a:cxn>
                <a:cxn ang="0">
                  <a:pos x="106" y="484"/>
                </a:cxn>
                <a:cxn ang="0">
                  <a:pos x="106" y="471"/>
                </a:cxn>
                <a:cxn ang="0">
                  <a:pos x="91" y="459"/>
                </a:cxn>
                <a:cxn ang="0">
                  <a:pos x="106" y="449"/>
                </a:cxn>
                <a:cxn ang="0">
                  <a:pos x="104" y="444"/>
                </a:cxn>
                <a:cxn ang="0">
                  <a:pos x="91" y="435"/>
                </a:cxn>
                <a:cxn ang="0">
                  <a:pos x="89" y="405"/>
                </a:cxn>
                <a:cxn ang="0">
                  <a:pos x="87" y="403"/>
                </a:cxn>
                <a:cxn ang="0">
                  <a:pos x="106" y="386"/>
                </a:cxn>
                <a:cxn ang="0">
                  <a:pos x="106" y="371"/>
                </a:cxn>
                <a:cxn ang="0">
                  <a:pos x="91" y="354"/>
                </a:cxn>
                <a:cxn ang="0">
                  <a:pos x="106" y="338"/>
                </a:cxn>
                <a:cxn ang="0">
                  <a:pos x="106" y="323"/>
                </a:cxn>
                <a:cxn ang="0">
                  <a:pos x="91" y="303"/>
                </a:cxn>
                <a:cxn ang="0">
                  <a:pos x="89" y="271"/>
                </a:cxn>
                <a:cxn ang="0">
                  <a:pos x="71" y="271"/>
                </a:cxn>
                <a:cxn ang="0">
                  <a:pos x="71" y="227"/>
                </a:cxn>
                <a:cxn ang="0">
                  <a:pos x="60" y="227"/>
                </a:cxn>
                <a:cxn ang="0">
                  <a:pos x="60" y="189"/>
                </a:cxn>
                <a:cxn ang="0">
                  <a:pos x="48" y="189"/>
                </a:cxn>
                <a:cxn ang="0">
                  <a:pos x="43" y="170"/>
                </a:cxn>
                <a:cxn ang="0">
                  <a:pos x="18" y="170"/>
                </a:cxn>
                <a:cxn ang="0">
                  <a:pos x="18" y="154"/>
                </a:cxn>
                <a:cxn ang="0">
                  <a:pos x="0" y="154"/>
                </a:cxn>
                <a:cxn ang="0">
                  <a:pos x="0" y="79"/>
                </a:cxn>
                <a:cxn ang="0">
                  <a:pos x="18" y="79"/>
                </a:cxn>
                <a:cxn ang="0">
                  <a:pos x="18" y="68"/>
                </a:cxn>
                <a:cxn ang="0">
                  <a:pos x="39" y="68"/>
                </a:cxn>
                <a:cxn ang="0">
                  <a:pos x="44" y="63"/>
                </a:cxn>
                <a:cxn ang="0">
                  <a:pos x="48" y="51"/>
                </a:cxn>
                <a:cxn ang="0">
                  <a:pos x="60" y="51"/>
                </a:cxn>
                <a:cxn ang="0">
                  <a:pos x="87" y="0"/>
                </a:cxn>
              </a:cxnLst>
              <a:rect l="0" t="0" r="r" b="b"/>
              <a:pathLst>
                <a:path w="245" h="536">
                  <a:moveTo>
                    <a:pt x="87" y="0"/>
                  </a:moveTo>
                  <a:lnTo>
                    <a:pt x="161" y="0"/>
                  </a:lnTo>
                  <a:lnTo>
                    <a:pt x="147" y="21"/>
                  </a:lnTo>
                  <a:lnTo>
                    <a:pt x="104" y="21"/>
                  </a:lnTo>
                  <a:lnTo>
                    <a:pt x="88" y="53"/>
                  </a:lnTo>
                  <a:lnTo>
                    <a:pt x="162" y="53"/>
                  </a:lnTo>
                  <a:lnTo>
                    <a:pt x="147" y="21"/>
                  </a:lnTo>
                  <a:lnTo>
                    <a:pt x="161" y="0"/>
                  </a:lnTo>
                  <a:lnTo>
                    <a:pt x="187" y="51"/>
                  </a:lnTo>
                  <a:lnTo>
                    <a:pt x="201" y="51"/>
                  </a:lnTo>
                  <a:lnTo>
                    <a:pt x="206" y="69"/>
                  </a:lnTo>
                  <a:lnTo>
                    <a:pt x="227" y="69"/>
                  </a:lnTo>
                  <a:lnTo>
                    <a:pt x="228" y="81"/>
                  </a:lnTo>
                  <a:lnTo>
                    <a:pt x="236" y="81"/>
                  </a:lnTo>
                  <a:lnTo>
                    <a:pt x="244" y="81"/>
                  </a:lnTo>
                  <a:lnTo>
                    <a:pt x="244" y="156"/>
                  </a:lnTo>
                  <a:lnTo>
                    <a:pt x="227" y="156"/>
                  </a:lnTo>
                  <a:lnTo>
                    <a:pt x="227" y="172"/>
                  </a:lnTo>
                  <a:lnTo>
                    <a:pt x="206" y="172"/>
                  </a:lnTo>
                  <a:lnTo>
                    <a:pt x="200" y="190"/>
                  </a:lnTo>
                  <a:lnTo>
                    <a:pt x="189" y="191"/>
                  </a:lnTo>
                  <a:lnTo>
                    <a:pt x="188" y="229"/>
                  </a:lnTo>
                  <a:lnTo>
                    <a:pt x="181" y="229"/>
                  </a:lnTo>
                  <a:lnTo>
                    <a:pt x="179" y="232"/>
                  </a:lnTo>
                  <a:lnTo>
                    <a:pt x="179" y="273"/>
                  </a:lnTo>
                  <a:lnTo>
                    <a:pt x="165" y="273"/>
                  </a:lnTo>
                  <a:lnTo>
                    <a:pt x="165" y="500"/>
                  </a:lnTo>
                  <a:lnTo>
                    <a:pt x="133" y="535"/>
                  </a:lnTo>
                  <a:lnTo>
                    <a:pt x="91" y="495"/>
                  </a:lnTo>
                  <a:lnTo>
                    <a:pt x="106" y="484"/>
                  </a:lnTo>
                  <a:lnTo>
                    <a:pt x="106" y="471"/>
                  </a:lnTo>
                  <a:lnTo>
                    <a:pt x="91" y="459"/>
                  </a:lnTo>
                  <a:lnTo>
                    <a:pt x="106" y="449"/>
                  </a:lnTo>
                  <a:lnTo>
                    <a:pt x="104" y="444"/>
                  </a:lnTo>
                  <a:lnTo>
                    <a:pt x="91" y="435"/>
                  </a:lnTo>
                  <a:lnTo>
                    <a:pt x="89" y="405"/>
                  </a:lnTo>
                  <a:lnTo>
                    <a:pt x="87" y="403"/>
                  </a:lnTo>
                  <a:lnTo>
                    <a:pt x="106" y="386"/>
                  </a:lnTo>
                  <a:lnTo>
                    <a:pt x="106" y="371"/>
                  </a:lnTo>
                  <a:lnTo>
                    <a:pt x="91" y="354"/>
                  </a:lnTo>
                  <a:lnTo>
                    <a:pt x="106" y="338"/>
                  </a:lnTo>
                  <a:lnTo>
                    <a:pt x="106" y="323"/>
                  </a:lnTo>
                  <a:lnTo>
                    <a:pt x="91" y="303"/>
                  </a:lnTo>
                  <a:lnTo>
                    <a:pt x="89" y="271"/>
                  </a:lnTo>
                  <a:lnTo>
                    <a:pt x="71" y="271"/>
                  </a:lnTo>
                  <a:lnTo>
                    <a:pt x="71" y="227"/>
                  </a:lnTo>
                  <a:lnTo>
                    <a:pt x="60" y="227"/>
                  </a:lnTo>
                  <a:lnTo>
                    <a:pt x="60" y="189"/>
                  </a:lnTo>
                  <a:lnTo>
                    <a:pt x="48" y="189"/>
                  </a:lnTo>
                  <a:lnTo>
                    <a:pt x="43" y="170"/>
                  </a:lnTo>
                  <a:lnTo>
                    <a:pt x="18" y="170"/>
                  </a:lnTo>
                  <a:lnTo>
                    <a:pt x="18" y="154"/>
                  </a:lnTo>
                  <a:lnTo>
                    <a:pt x="0" y="154"/>
                  </a:lnTo>
                  <a:lnTo>
                    <a:pt x="0" y="79"/>
                  </a:lnTo>
                  <a:lnTo>
                    <a:pt x="18" y="79"/>
                  </a:lnTo>
                  <a:lnTo>
                    <a:pt x="18" y="68"/>
                  </a:lnTo>
                  <a:lnTo>
                    <a:pt x="39" y="68"/>
                  </a:lnTo>
                  <a:lnTo>
                    <a:pt x="44" y="63"/>
                  </a:lnTo>
                  <a:lnTo>
                    <a:pt x="48" y="51"/>
                  </a:lnTo>
                  <a:lnTo>
                    <a:pt x="60" y="51"/>
                  </a:lnTo>
                  <a:lnTo>
                    <a:pt x="87" y="0"/>
                  </a:lnTo>
                </a:path>
              </a:pathLst>
            </a:custGeom>
            <a:solidFill>
              <a:srgbClr val="C08000"/>
            </a:solidFill>
            <a:ln w="9525" cap="rnd">
              <a:noFill/>
              <a:round/>
              <a:headEnd/>
              <a:tailEnd/>
            </a:ln>
            <a:effectLst/>
          </p:spPr>
          <p:txBody>
            <a:bodyPr/>
            <a:lstStyle/>
            <a:p>
              <a:endParaRPr lang="en-US">
                <a:latin typeface="Calibri" pitchFamily="34" charset="0"/>
                <a:cs typeface="Calibri" pitchFamily="34" charset="0"/>
              </a:endParaRPr>
            </a:p>
          </p:txBody>
        </p:sp>
        <p:grpSp>
          <p:nvGrpSpPr>
            <p:cNvPr id="11" name="Group 49"/>
            <p:cNvGrpSpPr>
              <a:grpSpLocks/>
            </p:cNvGrpSpPr>
            <p:nvPr/>
          </p:nvGrpSpPr>
          <p:grpSpPr bwMode="auto">
            <a:xfrm>
              <a:off x="1453" y="3220"/>
              <a:ext cx="187" cy="61"/>
              <a:chOff x="1453" y="3220"/>
              <a:chExt cx="187" cy="61"/>
            </a:xfrm>
          </p:grpSpPr>
          <p:sp>
            <p:nvSpPr>
              <p:cNvPr id="31791" name="Freeform 47"/>
              <p:cNvSpPr>
                <a:spLocks/>
              </p:cNvSpPr>
              <p:nvPr/>
            </p:nvSpPr>
            <p:spPr bwMode="auto">
              <a:xfrm>
                <a:off x="1453" y="3220"/>
                <a:ext cx="174" cy="61"/>
              </a:xfrm>
              <a:custGeom>
                <a:avLst/>
                <a:gdLst/>
                <a:ahLst/>
                <a:cxnLst>
                  <a:cxn ang="0">
                    <a:pos x="0" y="31"/>
                  </a:cxn>
                  <a:cxn ang="0">
                    <a:pos x="15" y="0"/>
                  </a:cxn>
                  <a:cxn ang="0">
                    <a:pos x="173" y="0"/>
                  </a:cxn>
                  <a:cxn ang="0">
                    <a:pos x="172" y="2"/>
                  </a:cxn>
                  <a:cxn ang="0">
                    <a:pos x="17" y="2"/>
                  </a:cxn>
                  <a:cxn ang="0">
                    <a:pos x="3" y="31"/>
                  </a:cxn>
                  <a:cxn ang="0">
                    <a:pos x="17" y="58"/>
                  </a:cxn>
                  <a:cxn ang="0">
                    <a:pos x="14" y="60"/>
                  </a:cxn>
                  <a:cxn ang="0">
                    <a:pos x="0" y="31"/>
                  </a:cxn>
                </a:cxnLst>
                <a:rect l="0" t="0" r="r" b="b"/>
                <a:pathLst>
                  <a:path w="174" h="61">
                    <a:moveTo>
                      <a:pt x="0" y="31"/>
                    </a:moveTo>
                    <a:lnTo>
                      <a:pt x="15" y="0"/>
                    </a:lnTo>
                    <a:lnTo>
                      <a:pt x="173" y="0"/>
                    </a:lnTo>
                    <a:lnTo>
                      <a:pt x="172" y="2"/>
                    </a:lnTo>
                    <a:lnTo>
                      <a:pt x="17" y="2"/>
                    </a:lnTo>
                    <a:lnTo>
                      <a:pt x="3" y="31"/>
                    </a:lnTo>
                    <a:lnTo>
                      <a:pt x="17" y="58"/>
                    </a:lnTo>
                    <a:lnTo>
                      <a:pt x="14" y="60"/>
                    </a:lnTo>
                    <a:lnTo>
                      <a:pt x="0" y="31"/>
                    </a:lnTo>
                  </a:path>
                </a:pathLst>
              </a:custGeom>
              <a:solidFill>
                <a:srgbClr val="C08040"/>
              </a:solidFill>
              <a:ln w="9525" cap="rnd">
                <a:noFill/>
                <a:round/>
                <a:headEnd/>
                <a:tailEnd/>
              </a:ln>
              <a:effectLst/>
            </p:spPr>
            <p:txBody>
              <a:bodyPr/>
              <a:lstStyle/>
              <a:p>
                <a:endParaRPr lang="en-US">
                  <a:latin typeface="Calibri" pitchFamily="34" charset="0"/>
                  <a:cs typeface="Calibri" pitchFamily="34" charset="0"/>
                </a:endParaRPr>
              </a:p>
            </p:txBody>
          </p:sp>
          <p:sp>
            <p:nvSpPr>
              <p:cNvPr id="31792" name="Freeform 48"/>
              <p:cNvSpPr>
                <a:spLocks/>
              </p:cNvSpPr>
              <p:nvPr/>
            </p:nvSpPr>
            <p:spPr bwMode="auto">
              <a:xfrm>
                <a:off x="1467" y="3220"/>
                <a:ext cx="173" cy="60"/>
              </a:xfrm>
              <a:custGeom>
                <a:avLst/>
                <a:gdLst/>
                <a:ahLst/>
                <a:cxnLst>
                  <a:cxn ang="0">
                    <a:pos x="172" y="28"/>
                  </a:cxn>
                  <a:cxn ang="0">
                    <a:pos x="157" y="59"/>
                  </a:cxn>
                  <a:cxn ang="0">
                    <a:pos x="0" y="59"/>
                  </a:cxn>
                  <a:cxn ang="0">
                    <a:pos x="1" y="57"/>
                  </a:cxn>
                  <a:cxn ang="0">
                    <a:pos x="155" y="57"/>
                  </a:cxn>
                  <a:cxn ang="0">
                    <a:pos x="169" y="28"/>
                  </a:cxn>
                  <a:cxn ang="0">
                    <a:pos x="155" y="2"/>
                  </a:cxn>
                  <a:cxn ang="0">
                    <a:pos x="158" y="0"/>
                  </a:cxn>
                  <a:cxn ang="0">
                    <a:pos x="172" y="28"/>
                  </a:cxn>
                </a:cxnLst>
                <a:rect l="0" t="0" r="r" b="b"/>
                <a:pathLst>
                  <a:path w="173" h="60">
                    <a:moveTo>
                      <a:pt x="172" y="28"/>
                    </a:moveTo>
                    <a:lnTo>
                      <a:pt x="157" y="59"/>
                    </a:lnTo>
                    <a:lnTo>
                      <a:pt x="0" y="59"/>
                    </a:lnTo>
                    <a:lnTo>
                      <a:pt x="1" y="57"/>
                    </a:lnTo>
                    <a:lnTo>
                      <a:pt x="155" y="57"/>
                    </a:lnTo>
                    <a:lnTo>
                      <a:pt x="169" y="28"/>
                    </a:lnTo>
                    <a:lnTo>
                      <a:pt x="155" y="2"/>
                    </a:lnTo>
                    <a:lnTo>
                      <a:pt x="158" y="0"/>
                    </a:lnTo>
                    <a:lnTo>
                      <a:pt x="172" y="28"/>
                    </a:lnTo>
                  </a:path>
                </a:pathLst>
              </a:custGeom>
              <a:solidFill>
                <a:srgbClr val="FFA000"/>
              </a:solidFill>
              <a:ln w="9525" cap="rnd">
                <a:noFill/>
                <a:round/>
                <a:headEnd/>
                <a:tailEnd/>
              </a:ln>
              <a:effectLst/>
            </p:spPr>
            <p:txBody>
              <a:bodyPr/>
              <a:lstStyle/>
              <a:p>
                <a:endParaRPr lang="en-US">
                  <a:latin typeface="Calibri" pitchFamily="34" charset="0"/>
                  <a:cs typeface="Calibri" pitchFamily="34" charset="0"/>
                </a:endParaRPr>
              </a:p>
            </p:txBody>
          </p:sp>
        </p:grpSp>
        <p:sp>
          <p:nvSpPr>
            <p:cNvPr id="31794" name="Rectangle 50"/>
            <p:cNvSpPr>
              <a:spLocks noChangeArrowheads="1"/>
            </p:cNvSpPr>
            <p:nvPr/>
          </p:nvSpPr>
          <p:spPr bwMode="auto">
            <a:xfrm>
              <a:off x="1439" y="3211"/>
              <a:ext cx="205" cy="16"/>
            </a:xfrm>
            <a:prstGeom prst="rect">
              <a:avLst/>
            </a:prstGeom>
            <a:solidFill>
              <a:srgbClr val="FFA000"/>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31795" name="Rectangle 51"/>
            <p:cNvSpPr>
              <a:spLocks noChangeArrowheads="1"/>
            </p:cNvSpPr>
            <p:nvPr/>
          </p:nvSpPr>
          <p:spPr bwMode="auto">
            <a:xfrm>
              <a:off x="1460" y="3199"/>
              <a:ext cx="159" cy="16"/>
            </a:xfrm>
            <a:prstGeom prst="rect">
              <a:avLst/>
            </a:prstGeom>
            <a:solidFill>
              <a:srgbClr val="FFA000"/>
            </a:solidFill>
            <a:ln w="9525">
              <a:noFill/>
              <a:miter lim="800000"/>
              <a:headEnd/>
              <a:tailEnd/>
            </a:ln>
            <a:effectLst/>
          </p:spPr>
          <p:txBody>
            <a:bodyPr wrap="none" anchor="ctr"/>
            <a:lstStyle/>
            <a:p>
              <a:endParaRPr lang="en-US">
                <a:latin typeface="Calibri" pitchFamily="34" charset="0"/>
                <a:cs typeface="Calibri" pitchFamily="34" charset="0"/>
              </a:endParaRPr>
            </a:p>
          </p:txBody>
        </p:sp>
        <p:grpSp>
          <p:nvGrpSpPr>
            <p:cNvPr id="12" name="Group 60"/>
            <p:cNvGrpSpPr>
              <a:grpSpLocks/>
            </p:cNvGrpSpPr>
            <p:nvPr/>
          </p:nvGrpSpPr>
          <p:grpSpPr bwMode="auto">
            <a:xfrm>
              <a:off x="1439" y="3290"/>
              <a:ext cx="205" cy="380"/>
              <a:chOff x="1439" y="3290"/>
              <a:chExt cx="205" cy="380"/>
            </a:xfrm>
          </p:grpSpPr>
          <p:sp>
            <p:nvSpPr>
              <p:cNvPr id="31796" name="Freeform 52"/>
              <p:cNvSpPr>
                <a:spLocks/>
              </p:cNvSpPr>
              <p:nvPr/>
            </p:nvSpPr>
            <p:spPr bwMode="auto">
              <a:xfrm>
                <a:off x="1533" y="3364"/>
                <a:ext cx="17" cy="294"/>
              </a:xfrm>
              <a:custGeom>
                <a:avLst/>
                <a:gdLst/>
                <a:ahLst/>
                <a:cxnLst>
                  <a:cxn ang="0">
                    <a:pos x="16" y="0"/>
                  </a:cxn>
                  <a:cxn ang="0">
                    <a:pos x="16" y="293"/>
                  </a:cxn>
                  <a:cxn ang="0">
                    <a:pos x="3" y="288"/>
                  </a:cxn>
                  <a:cxn ang="0">
                    <a:pos x="0" y="9"/>
                  </a:cxn>
                  <a:cxn ang="0">
                    <a:pos x="16" y="0"/>
                  </a:cxn>
                </a:cxnLst>
                <a:rect l="0" t="0" r="r" b="b"/>
                <a:pathLst>
                  <a:path w="17" h="294">
                    <a:moveTo>
                      <a:pt x="16" y="0"/>
                    </a:moveTo>
                    <a:lnTo>
                      <a:pt x="16" y="293"/>
                    </a:lnTo>
                    <a:lnTo>
                      <a:pt x="3" y="288"/>
                    </a:lnTo>
                    <a:lnTo>
                      <a:pt x="0" y="9"/>
                    </a:lnTo>
                    <a:lnTo>
                      <a:pt x="16" y="0"/>
                    </a:lnTo>
                  </a:path>
                </a:pathLst>
              </a:custGeom>
              <a:solidFill>
                <a:srgbClr val="FFA000"/>
              </a:solidFill>
              <a:ln w="9525" cap="rnd">
                <a:noFill/>
                <a:round/>
                <a:headEnd/>
                <a:tailEnd/>
              </a:ln>
              <a:effectLst/>
            </p:spPr>
            <p:txBody>
              <a:bodyPr/>
              <a:lstStyle/>
              <a:p>
                <a:endParaRPr lang="en-US">
                  <a:latin typeface="Calibri" pitchFamily="34" charset="0"/>
                  <a:cs typeface="Calibri" pitchFamily="34" charset="0"/>
                </a:endParaRPr>
              </a:p>
            </p:txBody>
          </p:sp>
          <p:sp>
            <p:nvSpPr>
              <p:cNvPr id="31797" name="Freeform 53"/>
              <p:cNvSpPr>
                <a:spLocks/>
              </p:cNvSpPr>
              <p:nvPr/>
            </p:nvSpPr>
            <p:spPr bwMode="auto">
              <a:xfrm>
                <a:off x="1564" y="3372"/>
                <a:ext cx="17" cy="286"/>
              </a:xfrm>
              <a:custGeom>
                <a:avLst/>
                <a:gdLst/>
                <a:ahLst/>
                <a:cxnLst>
                  <a:cxn ang="0">
                    <a:pos x="10" y="0"/>
                  </a:cxn>
                  <a:cxn ang="0">
                    <a:pos x="16" y="280"/>
                  </a:cxn>
                  <a:cxn ang="0">
                    <a:pos x="0" y="285"/>
                  </a:cxn>
                  <a:cxn ang="0">
                    <a:pos x="0" y="23"/>
                  </a:cxn>
                  <a:cxn ang="0">
                    <a:pos x="10" y="0"/>
                  </a:cxn>
                </a:cxnLst>
                <a:rect l="0" t="0" r="r" b="b"/>
                <a:pathLst>
                  <a:path w="17" h="286">
                    <a:moveTo>
                      <a:pt x="10" y="0"/>
                    </a:moveTo>
                    <a:lnTo>
                      <a:pt x="16" y="280"/>
                    </a:lnTo>
                    <a:lnTo>
                      <a:pt x="0" y="285"/>
                    </a:lnTo>
                    <a:lnTo>
                      <a:pt x="0" y="23"/>
                    </a:lnTo>
                    <a:lnTo>
                      <a:pt x="10" y="0"/>
                    </a:lnTo>
                  </a:path>
                </a:pathLst>
              </a:custGeom>
              <a:solidFill>
                <a:srgbClr val="FFA000"/>
              </a:solidFill>
              <a:ln w="9525" cap="rnd">
                <a:noFill/>
                <a:round/>
                <a:headEnd/>
                <a:tailEnd/>
              </a:ln>
              <a:effectLst/>
            </p:spPr>
            <p:txBody>
              <a:bodyPr/>
              <a:lstStyle/>
              <a:p>
                <a:endParaRPr lang="en-US">
                  <a:latin typeface="Calibri" pitchFamily="34" charset="0"/>
                  <a:cs typeface="Calibri" pitchFamily="34" charset="0"/>
                </a:endParaRPr>
              </a:p>
            </p:txBody>
          </p:sp>
          <p:grpSp>
            <p:nvGrpSpPr>
              <p:cNvPr id="13" name="Group 59"/>
              <p:cNvGrpSpPr>
                <a:grpSpLocks/>
              </p:cNvGrpSpPr>
              <p:nvPr/>
            </p:nvGrpSpPr>
            <p:grpSpPr bwMode="auto">
              <a:xfrm>
                <a:off x="1439" y="3290"/>
                <a:ext cx="205" cy="380"/>
                <a:chOff x="1439" y="3290"/>
                <a:chExt cx="205" cy="380"/>
              </a:xfrm>
            </p:grpSpPr>
            <p:sp>
              <p:nvSpPr>
                <p:cNvPr id="31798" name="Rectangle 54"/>
                <p:cNvSpPr>
                  <a:spLocks noChangeArrowheads="1"/>
                </p:cNvSpPr>
                <p:nvPr/>
              </p:nvSpPr>
              <p:spPr bwMode="auto">
                <a:xfrm>
                  <a:off x="1439" y="3290"/>
                  <a:ext cx="205" cy="16"/>
                </a:xfrm>
                <a:prstGeom prst="rect">
                  <a:avLst/>
                </a:prstGeom>
                <a:solidFill>
                  <a:srgbClr val="C08040"/>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31799" name="Rectangle 55"/>
                <p:cNvSpPr>
                  <a:spLocks noChangeArrowheads="1"/>
                </p:cNvSpPr>
                <p:nvPr/>
              </p:nvSpPr>
              <p:spPr bwMode="auto">
                <a:xfrm>
                  <a:off x="1482" y="3325"/>
                  <a:ext cx="125" cy="16"/>
                </a:xfrm>
                <a:prstGeom prst="rect">
                  <a:avLst/>
                </a:prstGeom>
                <a:solidFill>
                  <a:srgbClr val="C08040"/>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31800" name="Freeform 56"/>
                <p:cNvSpPr>
                  <a:spLocks/>
                </p:cNvSpPr>
                <p:nvPr/>
              </p:nvSpPr>
              <p:spPr bwMode="auto">
                <a:xfrm>
                  <a:off x="1552" y="3372"/>
                  <a:ext cx="17" cy="298"/>
                </a:xfrm>
                <a:custGeom>
                  <a:avLst/>
                  <a:gdLst/>
                  <a:ahLst/>
                  <a:cxnLst>
                    <a:cxn ang="0">
                      <a:pos x="16" y="0"/>
                    </a:cxn>
                    <a:cxn ang="0">
                      <a:pos x="11" y="19"/>
                    </a:cxn>
                    <a:cxn ang="0">
                      <a:pos x="6" y="36"/>
                    </a:cxn>
                    <a:cxn ang="0">
                      <a:pos x="6" y="292"/>
                    </a:cxn>
                    <a:cxn ang="0">
                      <a:pos x="1" y="297"/>
                    </a:cxn>
                    <a:cxn ang="0">
                      <a:pos x="0" y="31"/>
                    </a:cxn>
                    <a:cxn ang="0">
                      <a:pos x="16" y="0"/>
                    </a:cxn>
                  </a:cxnLst>
                  <a:rect l="0" t="0" r="r" b="b"/>
                  <a:pathLst>
                    <a:path w="17" h="298">
                      <a:moveTo>
                        <a:pt x="16" y="0"/>
                      </a:moveTo>
                      <a:lnTo>
                        <a:pt x="11" y="19"/>
                      </a:lnTo>
                      <a:lnTo>
                        <a:pt x="6" y="36"/>
                      </a:lnTo>
                      <a:lnTo>
                        <a:pt x="6" y="292"/>
                      </a:lnTo>
                      <a:lnTo>
                        <a:pt x="1" y="297"/>
                      </a:lnTo>
                      <a:lnTo>
                        <a:pt x="0" y="31"/>
                      </a:lnTo>
                      <a:lnTo>
                        <a:pt x="16" y="0"/>
                      </a:lnTo>
                    </a:path>
                  </a:pathLst>
                </a:custGeom>
                <a:solidFill>
                  <a:srgbClr val="C08040"/>
                </a:solidFill>
                <a:ln w="9525" cap="rnd">
                  <a:noFill/>
                  <a:round/>
                  <a:headEnd/>
                  <a:tailEnd/>
                </a:ln>
                <a:effectLst/>
              </p:spPr>
              <p:txBody>
                <a:bodyPr/>
                <a:lstStyle/>
                <a:p>
                  <a:endParaRPr lang="en-US">
                    <a:latin typeface="Calibri" pitchFamily="34" charset="0"/>
                    <a:cs typeface="Calibri" pitchFamily="34" charset="0"/>
                  </a:endParaRPr>
                </a:p>
              </p:txBody>
            </p:sp>
            <p:sp>
              <p:nvSpPr>
                <p:cNvPr id="31801" name="Freeform 57"/>
                <p:cNvSpPr>
                  <a:spLocks/>
                </p:cNvSpPr>
                <p:nvPr/>
              </p:nvSpPr>
              <p:spPr bwMode="auto">
                <a:xfrm>
                  <a:off x="1490" y="3362"/>
                  <a:ext cx="111" cy="44"/>
                </a:xfrm>
                <a:custGeom>
                  <a:avLst/>
                  <a:gdLst/>
                  <a:ahLst/>
                  <a:cxnLst>
                    <a:cxn ang="0">
                      <a:pos x="19" y="43"/>
                    </a:cxn>
                    <a:cxn ang="0">
                      <a:pos x="11" y="33"/>
                    </a:cxn>
                    <a:cxn ang="0">
                      <a:pos x="11" y="5"/>
                    </a:cxn>
                    <a:cxn ang="0">
                      <a:pos x="0" y="5"/>
                    </a:cxn>
                    <a:cxn ang="0">
                      <a:pos x="0" y="0"/>
                    </a:cxn>
                    <a:cxn ang="0">
                      <a:pos x="110" y="0"/>
                    </a:cxn>
                    <a:cxn ang="0">
                      <a:pos x="107" y="5"/>
                    </a:cxn>
                    <a:cxn ang="0">
                      <a:pos x="48" y="5"/>
                    </a:cxn>
                    <a:cxn ang="0">
                      <a:pos x="43" y="13"/>
                    </a:cxn>
                    <a:cxn ang="0">
                      <a:pos x="21" y="13"/>
                    </a:cxn>
                    <a:cxn ang="0">
                      <a:pos x="19" y="43"/>
                    </a:cxn>
                  </a:cxnLst>
                  <a:rect l="0" t="0" r="r" b="b"/>
                  <a:pathLst>
                    <a:path w="111" h="44">
                      <a:moveTo>
                        <a:pt x="19" y="43"/>
                      </a:moveTo>
                      <a:lnTo>
                        <a:pt x="11" y="33"/>
                      </a:lnTo>
                      <a:lnTo>
                        <a:pt x="11" y="5"/>
                      </a:lnTo>
                      <a:lnTo>
                        <a:pt x="0" y="5"/>
                      </a:lnTo>
                      <a:lnTo>
                        <a:pt x="0" y="0"/>
                      </a:lnTo>
                      <a:lnTo>
                        <a:pt x="110" y="0"/>
                      </a:lnTo>
                      <a:lnTo>
                        <a:pt x="107" y="5"/>
                      </a:lnTo>
                      <a:lnTo>
                        <a:pt x="48" y="5"/>
                      </a:lnTo>
                      <a:lnTo>
                        <a:pt x="43" y="13"/>
                      </a:lnTo>
                      <a:lnTo>
                        <a:pt x="21" y="13"/>
                      </a:lnTo>
                      <a:lnTo>
                        <a:pt x="19" y="43"/>
                      </a:lnTo>
                    </a:path>
                  </a:pathLst>
                </a:custGeom>
                <a:solidFill>
                  <a:srgbClr val="C08040"/>
                </a:solidFill>
                <a:ln w="9525" cap="rnd">
                  <a:noFill/>
                  <a:round/>
                  <a:headEnd/>
                  <a:tailEnd/>
                </a:ln>
                <a:effectLst/>
              </p:spPr>
              <p:txBody>
                <a:bodyPr/>
                <a:lstStyle/>
                <a:p>
                  <a:endParaRPr lang="en-US">
                    <a:latin typeface="Calibri" pitchFamily="34" charset="0"/>
                    <a:cs typeface="Calibri" pitchFamily="34" charset="0"/>
                  </a:endParaRPr>
                </a:p>
              </p:txBody>
            </p:sp>
            <p:sp>
              <p:nvSpPr>
                <p:cNvPr id="31802" name="Freeform 58"/>
                <p:cNvSpPr>
                  <a:spLocks/>
                </p:cNvSpPr>
                <p:nvPr/>
              </p:nvSpPr>
              <p:spPr bwMode="auto">
                <a:xfrm>
                  <a:off x="1463" y="3305"/>
                  <a:ext cx="164" cy="17"/>
                </a:xfrm>
                <a:custGeom>
                  <a:avLst/>
                  <a:gdLst/>
                  <a:ahLst/>
                  <a:cxnLst>
                    <a:cxn ang="0">
                      <a:pos x="0" y="0"/>
                    </a:cxn>
                    <a:cxn ang="0">
                      <a:pos x="163" y="0"/>
                    </a:cxn>
                    <a:cxn ang="0">
                      <a:pos x="161" y="16"/>
                    </a:cxn>
                    <a:cxn ang="0">
                      <a:pos x="1" y="16"/>
                    </a:cxn>
                    <a:cxn ang="0">
                      <a:pos x="0" y="0"/>
                    </a:cxn>
                  </a:cxnLst>
                  <a:rect l="0" t="0" r="r" b="b"/>
                  <a:pathLst>
                    <a:path w="164" h="17">
                      <a:moveTo>
                        <a:pt x="0" y="0"/>
                      </a:moveTo>
                      <a:lnTo>
                        <a:pt x="163" y="0"/>
                      </a:lnTo>
                      <a:lnTo>
                        <a:pt x="161" y="16"/>
                      </a:lnTo>
                      <a:lnTo>
                        <a:pt x="1" y="16"/>
                      </a:lnTo>
                      <a:lnTo>
                        <a:pt x="0" y="0"/>
                      </a:lnTo>
                    </a:path>
                  </a:pathLst>
                </a:custGeom>
                <a:solidFill>
                  <a:srgbClr val="C08040"/>
                </a:solidFill>
                <a:ln w="9525" cap="rnd">
                  <a:noFill/>
                  <a:round/>
                  <a:headEnd/>
                  <a:tailEnd/>
                </a:ln>
                <a:effectLst/>
              </p:spPr>
              <p:txBody>
                <a:bodyPr/>
                <a:lstStyle/>
                <a:p>
                  <a:endParaRPr lang="en-US">
                    <a:latin typeface="Calibri" pitchFamily="34" charset="0"/>
                    <a:cs typeface="Calibri" pitchFamily="34" charset="0"/>
                  </a:endParaRPr>
                </a:p>
              </p:txBody>
            </p:sp>
          </p:grpSp>
        </p:grpSp>
      </p:grpSp>
      <p:sp>
        <p:nvSpPr>
          <p:cNvPr id="31806" name="Rectangle 62"/>
          <p:cNvSpPr>
            <a:spLocks noChangeArrowheads="1"/>
          </p:cNvSpPr>
          <p:nvPr/>
        </p:nvSpPr>
        <p:spPr bwMode="auto">
          <a:xfrm>
            <a:off x="1968572" y="5476875"/>
            <a:ext cx="1107931" cy="757773"/>
          </a:xfrm>
          <a:prstGeom prst="rect">
            <a:avLst/>
          </a:prstGeom>
          <a:noFill/>
          <a:ln w="9525">
            <a:noFill/>
            <a:miter lim="800000"/>
            <a:headEnd/>
            <a:tailEnd/>
          </a:ln>
          <a:effectLst/>
        </p:spPr>
        <p:txBody>
          <a:bodyPr wrap="none" lIns="92075" tIns="46038" rIns="92075" bIns="46038">
            <a:spAutoFit/>
          </a:bodyPr>
          <a:lstStyle/>
          <a:p>
            <a:pPr algn="ctr">
              <a:lnSpc>
                <a:spcPct val="90000"/>
              </a:lnSpc>
            </a:pPr>
            <a:r>
              <a:rPr lang="en-US" sz="1600" b="1" dirty="0">
                <a:latin typeface="Calibri" pitchFamily="34" charset="0"/>
                <a:cs typeface="Calibri" pitchFamily="34" charset="0"/>
              </a:rPr>
              <a:t>Recipient’s</a:t>
            </a:r>
          </a:p>
          <a:p>
            <a:pPr algn="ctr">
              <a:lnSpc>
                <a:spcPct val="90000"/>
              </a:lnSpc>
            </a:pPr>
            <a:r>
              <a:rPr lang="en-US" sz="1600" b="1" dirty="0">
                <a:latin typeface="Calibri" pitchFamily="34" charset="0"/>
                <a:cs typeface="Calibri" pitchFamily="34" charset="0"/>
              </a:rPr>
              <a:t>RSA Public</a:t>
            </a:r>
          </a:p>
          <a:p>
            <a:pPr algn="ctr">
              <a:lnSpc>
                <a:spcPct val="90000"/>
              </a:lnSpc>
            </a:pPr>
            <a:r>
              <a:rPr lang="en-US" sz="1600" b="1" dirty="0">
                <a:latin typeface="Calibri" pitchFamily="34" charset="0"/>
                <a:cs typeface="Calibri" pitchFamily="34" charset="0"/>
              </a:rPr>
              <a:t>Key</a:t>
            </a:r>
          </a:p>
        </p:txBody>
      </p:sp>
      <p:grpSp>
        <p:nvGrpSpPr>
          <p:cNvPr id="14" name="Group 71"/>
          <p:cNvGrpSpPr>
            <a:grpSpLocks/>
          </p:cNvGrpSpPr>
          <p:nvPr/>
        </p:nvGrpSpPr>
        <p:grpSpPr bwMode="auto">
          <a:xfrm>
            <a:off x="1162050" y="4848225"/>
            <a:ext cx="669925" cy="273050"/>
            <a:chOff x="732" y="3306"/>
            <a:chExt cx="422" cy="172"/>
          </a:xfrm>
        </p:grpSpPr>
        <p:sp>
          <p:nvSpPr>
            <p:cNvPr id="31807" name="Freeform 63"/>
            <p:cNvSpPr>
              <a:spLocks/>
            </p:cNvSpPr>
            <p:nvPr/>
          </p:nvSpPr>
          <p:spPr bwMode="auto">
            <a:xfrm>
              <a:off x="1028" y="3402"/>
              <a:ext cx="89" cy="76"/>
            </a:xfrm>
            <a:custGeom>
              <a:avLst/>
              <a:gdLst/>
              <a:ahLst/>
              <a:cxnLst>
                <a:cxn ang="0">
                  <a:pos x="0" y="0"/>
                </a:cxn>
                <a:cxn ang="0">
                  <a:pos x="0" y="75"/>
                </a:cxn>
                <a:cxn ang="0">
                  <a:pos x="15" y="75"/>
                </a:cxn>
                <a:cxn ang="0">
                  <a:pos x="15" y="60"/>
                </a:cxn>
                <a:cxn ang="0">
                  <a:pos x="23" y="60"/>
                </a:cxn>
                <a:cxn ang="0">
                  <a:pos x="23" y="53"/>
                </a:cxn>
                <a:cxn ang="0">
                  <a:pos x="33" y="53"/>
                </a:cxn>
                <a:cxn ang="0">
                  <a:pos x="33" y="62"/>
                </a:cxn>
                <a:cxn ang="0">
                  <a:pos x="46" y="62"/>
                </a:cxn>
                <a:cxn ang="0">
                  <a:pos x="46" y="35"/>
                </a:cxn>
                <a:cxn ang="0">
                  <a:pos x="56" y="35"/>
                </a:cxn>
                <a:cxn ang="0">
                  <a:pos x="56" y="54"/>
                </a:cxn>
                <a:cxn ang="0">
                  <a:pos x="62" y="56"/>
                </a:cxn>
                <a:cxn ang="0">
                  <a:pos x="62" y="69"/>
                </a:cxn>
                <a:cxn ang="0">
                  <a:pos x="88" y="69"/>
                </a:cxn>
                <a:cxn ang="0">
                  <a:pos x="88" y="54"/>
                </a:cxn>
                <a:cxn ang="0">
                  <a:pos x="81" y="54"/>
                </a:cxn>
                <a:cxn ang="0">
                  <a:pos x="81" y="1"/>
                </a:cxn>
                <a:cxn ang="0">
                  <a:pos x="0" y="0"/>
                </a:cxn>
              </a:cxnLst>
              <a:rect l="0" t="0" r="r" b="b"/>
              <a:pathLst>
                <a:path w="89" h="76">
                  <a:moveTo>
                    <a:pt x="0" y="0"/>
                  </a:moveTo>
                  <a:lnTo>
                    <a:pt x="0" y="75"/>
                  </a:lnTo>
                  <a:lnTo>
                    <a:pt x="15" y="75"/>
                  </a:lnTo>
                  <a:lnTo>
                    <a:pt x="15" y="60"/>
                  </a:lnTo>
                  <a:lnTo>
                    <a:pt x="23" y="60"/>
                  </a:lnTo>
                  <a:lnTo>
                    <a:pt x="23" y="53"/>
                  </a:lnTo>
                  <a:lnTo>
                    <a:pt x="33" y="53"/>
                  </a:lnTo>
                  <a:lnTo>
                    <a:pt x="33" y="62"/>
                  </a:lnTo>
                  <a:lnTo>
                    <a:pt x="46" y="62"/>
                  </a:lnTo>
                  <a:lnTo>
                    <a:pt x="46" y="35"/>
                  </a:lnTo>
                  <a:lnTo>
                    <a:pt x="56" y="35"/>
                  </a:lnTo>
                  <a:lnTo>
                    <a:pt x="56" y="54"/>
                  </a:lnTo>
                  <a:lnTo>
                    <a:pt x="62" y="56"/>
                  </a:lnTo>
                  <a:lnTo>
                    <a:pt x="62" y="69"/>
                  </a:lnTo>
                  <a:lnTo>
                    <a:pt x="88" y="69"/>
                  </a:lnTo>
                  <a:lnTo>
                    <a:pt x="88" y="54"/>
                  </a:lnTo>
                  <a:lnTo>
                    <a:pt x="81" y="54"/>
                  </a:lnTo>
                  <a:lnTo>
                    <a:pt x="81" y="1"/>
                  </a:lnTo>
                  <a:lnTo>
                    <a:pt x="0" y="0"/>
                  </a:lnTo>
                </a:path>
              </a:pathLst>
            </a:custGeom>
            <a:solidFill>
              <a:srgbClr val="FFA000"/>
            </a:solidFill>
            <a:ln w="9525" cap="rnd">
              <a:noFill/>
              <a:round/>
              <a:headEnd/>
              <a:tailEnd/>
            </a:ln>
            <a:effectLst/>
          </p:spPr>
          <p:txBody>
            <a:bodyPr/>
            <a:lstStyle/>
            <a:p>
              <a:endParaRPr lang="en-US">
                <a:latin typeface="Calibri" pitchFamily="34" charset="0"/>
                <a:cs typeface="Calibri" pitchFamily="34" charset="0"/>
              </a:endParaRPr>
            </a:p>
          </p:txBody>
        </p:sp>
        <p:grpSp>
          <p:nvGrpSpPr>
            <p:cNvPr id="15" name="Group 67"/>
            <p:cNvGrpSpPr>
              <a:grpSpLocks/>
            </p:cNvGrpSpPr>
            <p:nvPr/>
          </p:nvGrpSpPr>
          <p:grpSpPr bwMode="auto">
            <a:xfrm>
              <a:off x="732" y="3306"/>
              <a:ext cx="135" cy="172"/>
              <a:chOff x="732" y="3306"/>
              <a:chExt cx="135" cy="172"/>
            </a:xfrm>
          </p:grpSpPr>
          <p:sp>
            <p:nvSpPr>
              <p:cNvPr id="31808" name="Oval 64"/>
              <p:cNvSpPr>
                <a:spLocks noChangeArrowheads="1"/>
              </p:cNvSpPr>
              <p:nvPr/>
            </p:nvSpPr>
            <p:spPr bwMode="auto">
              <a:xfrm>
                <a:off x="732" y="3352"/>
                <a:ext cx="62" cy="79"/>
              </a:xfrm>
              <a:prstGeom prst="ellipse">
                <a:avLst/>
              </a:prstGeom>
              <a:noFill/>
              <a:ln w="50800">
                <a:solidFill>
                  <a:srgbClr val="FFA000"/>
                </a:solidFill>
                <a:round/>
                <a:headEnd/>
                <a:tailEnd/>
              </a:ln>
              <a:effectLst/>
            </p:spPr>
            <p:txBody>
              <a:bodyPr wrap="none" anchor="ctr"/>
              <a:lstStyle/>
              <a:p>
                <a:endParaRPr lang="en-US">
                  <a:latin typeface="Calibri" pitchFamily="34" charset="0"/>
                  <a:cs typeface="Calibri" pitchFamily="34" charset="0"/>
                </a:endParaRPr>
              </a:p>
            </p:txBody>
          </p:sp>
          <p:sp>
            <p:nvSpPr>
              <p:cNvPr id="31809" name="Oval 65"/>
              <p:cNvSpPr>
                <a:spLocks noChangeArrowheads="1"/>
              </p:cNvSpPr>
              <p:nvPr/>
            </p:nvSpPr>
            <p:spPr bwMode="auto">
              <a:xfrm>
                <a:off x="800" y="3399"/>
                <a:ext cx="64" cy="79"/>
              </a:xfrm>
              <a:prstGeom prst="ellipse">
                <a:avLst/>
              </a:prstGeom>
              <a:noFill/>
              <a:ln w="50800">
                <a:solidFill>
                  <a:srgbClr val="FFA000"/>
                </a:solidFill>
                <a:round/>
                <a:headEnd/>
                <a:tailEnd/>
              </a:ln>
              <a:effectLst/>
            </p:spPr>
            <p:txBody>
              <a:bodyPr wrap="none" anchor="ctr"/>
              <a:lstStyle/>
              <a:p>
                <a:endParaRPr lang="en-US">
                  <a:latin typeface="Calibri" pitchFamily="34" charset="0"/>
                  <a:cs typeface="Calibri" pitchFamily="34" charset="0"/>
                </a:endParaRPr>
              </a:p>
            </p:txBody>
          </p:sp>
          <p:sp>
            <p:nvSpPr>
              <p:cNvPr id="31810" name="Oval 66"/>
              <p:cNvSpPr>
                <a:spLocks noChangeArrowheads="1"/>
              </p:cNvSpPr>
              <p:nvPr/>
            </p:nvSpPr>
            <p:spPr bwMode="auto">
              <a:xfrm>
                <a:off x="802" y="3306"/>
                <a:ext cx="65" cy="79"/>
              </a:xfrm>
              <a:prstGeom prst="ellipse">
                <a:avLst/>
              </a:prstGeom>
              <a:noFill/>
              <a:ln w="50800">
                <a:solidFill>
                  <a:srgbClr val="FFA000"/>
                </a:solidFill>
                <a:round/>
                <a:headEnd/>
                <a:tailEnd/>
              </a:ln>
              <a:effectLst/>
            </p:spPr>
            <p:txBody>
              <a:bodyPr wrap="none" anchor="ctr"/>
              <a:lstStyle/>
              <a:p>
                <a:endParaRPr lang="en-US">
                  <a:latin typeface="Calibri" pitchFamily="34" charset="0"/>
                  <a:cs typeface="Calibri" pitchFamily="34" charset="0"/>
                </a:endParaRPr>
              </a:p>
            </p:txBody>
          </p:sp>
        </p:grpSp>
        <p:grpSp>
          <p:nvGrpSpPr>
            <p:cNvPr id="16" name="Group 70"/>
            <p:cNvGrpSpPr>
              <a:grpSpLocks/>
            </p:cNvGrpSpPr>
            <p:nvPr/>
          </p:nvGrpSpPr>
          <p:grpSpPr bwMode="auto">
            <a:xfrm>
              <a:off x="844" y="3383"/>
              <a:ext cx="310" cy="20"/>
              <a:chOff x="844" y="3383"/>
              <a:chExt cx="310" cy="20"/>
            </a:xfrm>
          </p:grpSpPr>
          <p:sp>
            <p:nvSpPr>
              <p:cNvPr id="31812" name="AutoShape 68"/>
              <p:cNvSpPr>
                <a:spLocks noChangeArrowheads="1"/>
              </p:cNvSpPr>
              <p:nvPr/>
            </p:nvSpPr>
            <p:spPr bwMode="auto">
              <a:xfrm>
                <a:off x="844" y="3383"/>
                <a:ext cx="310" cy="20"/>
              </a:xfrm>
              <a:prstGeom prst="roundRect">
                <a:avLst>
                  <a:gd name="adj" fmla="val 41458"/>
                </a:avLst>
              </a:prstGeom>
              <a:solidFill>
                <a:srgbClr val="FFA000"/>
              </a:solidFill>
              <a:ln w="9525">
                <a:noFill/>
                <a:round/>
                <a:headEnd/>
                <a:tailEnd/>
              </a:ln>
              <a:effectLst/>
            </p:spPr>
            <p:txBody>
              <a:bodyPr wrap="none" anchor="ctr"/>
              <a:lstStyle/>
              <a:p>
                <a:endParaRPr lang="en-US">
                  <a:latin typeface="Calibri" pitchFamily="34" charset="0"/>
                  <a:cs typeface="Calibri" pitchFamily="34" charset="0"/>
                </a:endParaRPr>
              </a:p>
            </p:txBody>
          </p:sp>
          <p:sp>
            <p:nvSpPr>
              <p:cNvPr id="31813" name="Line 69"/>
              <p:cNvSpPr>
                <a:spLocks noChangeShapeType="1"/>
              </p:cNvSpPr>
              <p:nvPr/>
            </p:nvSpPr>
            <p:spPr bwMode="auto">
              <a:xfrm>
                <a:off x="872" y="3389"/>
                <a:ext cx="271" cy="0"/>
              </a:xfrm>
              <a:prstGeom prst="line">
                <a:avLst/>
              </a:prstGeom>
              <a:noFill/>
              <a:ln w="12700">
                <a:solidFill>
                  <a:srgbClr val="FFFF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sp>
        <p:nvSpPr>
          <p:cNvPr id="31816" name="Rectangle 72"/>
          <p:cNvSpPr>
            <a:spLocks noChangeArrowheads="1"/>
          </p:cNvSpPr>
          <p:nvPr/>
        </p:nvSpPr>
        <p:spPr bwMode="auto">
          <a:xfrm>
            <a:off x="3130550" y="4772025"/>
            <a:ext cx="762000" cy="430213"/>
          </a:xfrm>
          <a:prstGeom prst="rect">
            <a:avLst/>
          </a:prstGeom>
          <a:gradFill rotWithShape="0">
            <a:gsLst>
              <a:gs pos="0">
                <a:srgbClr val="FFFFFF"/>
              </a:gs>
              <a:gs pos="100000">
                <a:srgbClr val="FFFFFF">
                  <a:gamma/>
                  <a:shade val="0"/>
                  <a:invGamma/>
                </a:srgbClr>
              </a:gs>
            </a:gsLst>
            <a:lin ang="2700000" scaled="1"/>
          </a:gradFill>
          <a:ln w="12700">
            <a:solidFill>
              <a:srgbClr val="000000"/>
            </a:solidFill>
            <a:miter lim="800000"/>
            <a:headEnd/>
            <a:tailEnd/>
          </a:ln>
          <a:effectLst/>
        </p:spPr>
        <p:txBody>
          <a:bodyPr wrap="none" anchor="ctr"/>
          <a:lstStyle/>
          <a:p>
            <a:endParaRPr lang="en-US">
              <a:latin typeface="Calibri" pitchFamily="34" charset="0"/>
              <a:cs typeface="Calibri" pitchFamily="34" charset="0"/>
            </a:endParaRPr>
          </a:p>
        </p:txBody>
      </p:sp>
      <p:sp>
        <p:nvSpPr>
          <p:cNvPr id="31817" name="Rectangle 73"/>
          <p:cNvSpPr>
            <a:spLocks noChangeArrowheads="1"/>
          </p:cNvSpPr>
          <p:nvPr/>
        </p:nvSpPr>
        <p:spPr bwMode="auto">
          <a:xfrm>
            <a:off x="2040912" y="2597150"/>
            <a:ext cx="947375" cy="757773"/>
          </a:xfrm>
          <a:prstGeom prst="rect">
            <a:avLst/>
          </a:prstGeom>
          <a:noFill/>
          <a:ln w="9525">
            <a:noFill/>
            <a:miter lim="800000"/>
            <a:headEnd/>
            <a:tailEnd/>
          </a:ln>
          <a:effectLst/>
        </p:spPr>
        <p:txBody>
          <a:bodyPr wrap="none" lIns="92075" tIns="46038" rIns="92075" bIns="46038">
            <a:spAutoFit/>
          </a:bodyPr>
          <a:lstStyle/>
          <a:p>
            <a:pPr algn="ctr">
              <a:lnSpc>
                <a:spcPct val="90000"/>
              </a:lnSpc>
            </a:pPr>
            <a:r>
              <a:rPr lang="en-US" sz="1600" b="1">
                <a:latin typeface="Calibri" pitchFamily="34" charset="0"/>
                <a:cs typeface="Calibri" pitchFamily="34" charset="0"/>
              </a:rPr>
              <a:t>Random </a:t>
            </a:r>
          </a:p>
          <a:p>
            <a:pPr algn="ctr">
              <a:lnSpc>
                <a:spcPct val="90000"/>
              </a:lnSpc>
            </a:pPr>
            <a:r>
              <a:rPr lang="en-US" sz="1600" b="1">
                <a:latin typeface="Calibri" pitchFamily="34" charset="0"/>
                <a:cs typeface="Calibri" pitchFamily="34" charset="0"/>
              </a:rPr>
              <a:t>Triple </a:t>
            </a:r>
          </a:p>
          <a:p>
            <a:pPr algn="ctr">
              <a:lnSpc>
                <a:spcPct val="90000"/>
              </a:lnSpc>
            </a:pPr>
            <a:r>
              <a:rPr lang="en-US" sz="1600" b="1">
                <a:latin typeface="Calibri" pitchFamily="34" charset="0"/>
                <a:cs typeface="Calibri" pitchFamily="34" charset="0"/>
              </a:rPr>
              <a:t>DES Key</a:t>
            </a:r>
          </a:p>
        </p:txBody>
      </p:sp>
      <p:grpSp>
        <p:nvGrpSpPr>
          <p:cNvPr id="17" name="Group 183"/>
          <p:cNvGrpSpPr>
            <a:grpSpLocks/>
          </p:cNvGrpSpPr>
          <p:nvPr/>
        </p:nvGrpSpPr>
        <p:grpSpPr bwMode="auto">
          <a:xfrm>
            <a:off x="4784725" y="3189288"/>
            <a:ext cx="1717675" cy="1008062"/>
            <a:chOff x="3014" y="2261"/>
            <a:chExt cx="1082" cy="635"/>
          </a:xfrm>
        </p:grpSpPr>
        <p:sp>
          <p:nvSpPr>
            <p:cNvPr id="31818" name="Rectangle 74"/>
            <p:cNvSpPr>
              <a:spLocks noChangeArrowheads="1"/>
            </p:cNvSpPr>
            <p:nvPr/>
          </p:nvSpPr>
          <p:spPr bwMode="auto">
            <a:xfrm>
              <a:off x="3014" y="2261"/>
              <a:ext cx="1082" cy="635"/>
            </a:xfrm>
            <a:prstGeom prst="rect">
              <a:avLst/>
            </a:prstGeom>
            <a:solidFill>
              <a:srgbClr val="FFFFFF"/>
            </a:solidFill>
            <a:ln w="12700">
              <a:solidFill>
                <a:srgbClr val="000000"/>
              </a:solidFill>
              <a:miter lim="800000"/>
              <a:headEnd/>
              <a:tailEnd/>
            </a:ln>
            <a:effectLst/>
          </p:spPr>
          <p:txBody>
            <a:bodyPr wrap="none" anchor="ctr"/>
            <a:lstStyle/>
            <a:p>
              <a:endParaRPr lang="en-US">
                <a:latin typeface="Calibri" pitchFamily="34" charset="0"/>
                <a:cs typeface="Calibri" pitchFamily="34" charset="0"/>
              </a:endParaRPr>
            </a:p>
          </p:txBody>
        </p:sp>
        <p:grpSp>
          <p:nvGrpSpPr>
            <p:cNvPr id="18" name="Group 86"/>
            <p:cNvGrpSpPr>
              <a:grpSpLocks/>
            </p:cNvGrpSpPr>
            <p:nvPr/>
          </p:nvGrpSpPr>
          <p:grpSpPr bwMode="auto">
            <a:xfrm>
              <a:off x="3043" y="2282"/>
              <a:ext cx="697" cy="503"/>
              <a:chOff x="3043" y="2282"/>
              <a:chExt cx="697" cy="503"/>
            </a:xfrm>
          </p:grpSpPr>
          <p:grpSp>
            <p:nvGrpSpPr>
              <p:cNvPr id="19" name="Group 79"/>
              <p:cNvGrpSpPr>
                <a:grpSpLocks/>
              </p:cNvGrpSpPr>
              <p:nvPr/>
            </p:nvGrpSpPr>
            <p:grpSpPr bwMode="auto">
              <a:xfrm>
                <a:off x="3043" y="2282"/>
                <a:ext cx="205" cy="149"/>
                <a:chOff x="3043" y="2282"/>
                <a:chExt cx="205" cy="149"/>
              </a:xfrm>
            </p:grpSpPr>
            <p:sp>
              <p:nvSpPr>
                <p:cNvPr id="31819" name="Freeform 75"/>
                <p:cNvSpPr>
                  <a:spLocks/>
                </p:cNvSpPr>
                <p:nvPr/>
              </p:nvSpPr>
              <p:spPr bwMode="auto">
                <a:xfrm>
                  <a:off x="3043" y="2282"/>
                  <a:ext cx="205" cy="17"/>
                </a:xfrm>
                <a:custGeom>
                  <a:avLst/>
                  <a:gdLst/>
                  <a:ahLst/>
                  <a:cxnLst>
                    <a:cxn ang="0">
                      <a:pos x="0" y="0"/>
                    </a:cxn>
                    <a:cxn ang="0">
                      <a:pos x="204" y="0"/>
                    </a:cxn>
                    <a:cxn ang="0">
                      <a:pos x="204" y="16"/>
                    </a:cxn>
                    <a:cxn ang="0">
                      <a:pos x="0" y="16"/>
                    </a:cxn>
                    <a:cxn ang="0">
                      <a:pos x="0" y="0"/>
                    </a:cxn>
                  </a:cxnLst>
                  <a:rect l="0" t="0" r="r" b="b"/>
                  <a:pathLst>
                    <a:path w="205" h="17">
                      <a:moveTo>
                        <a:pt x="0" y="0"/>
                      </a:moveTo>
                      <a:lnTo>
                        <a:pt x="204" y="0"/>
                      </a:lnTo>
                      <a:lnTo>
                        <a:pt x="204" y="16"/>
                      </a:lnTo>
                      <a:lnTo>
                        <a:pt x="0" y="16"/>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1820" name="Freeform 76"/>
                <p:cNvSpPr>
                  <a:spLocks/>
                </p:cNvSpPr>
                <p:nvPr/>
              </p:nvSpPr>
              <p:spPr bwMode="auto">
                <a:xfrm>
                  <a:off x="3043" y="2326"/>
                  <a:ext cx="197" cy="17"/>
                </a:xfrm>
                <a:custGeom>
                  <a:avLst/>
                  <a:gdLst/>
                  <a:ahLst/>
                  <a:cxnLst>
                    <a:cxn ang="0">
                      <a:pos x="0" y="0"/>
                    </a:cxn>
                    <a:cxn ang="0">
                      <a:pos x="196" y="0"/>
                    </a:cxn>
                    <a:cxn ang="0">
                      <a:pos x="196" y="16"/>
                    </a:cxn>
                    <a:cxn ang="0">
                      <a:pos x="0" y="16"/>
                    </a:cxn>
                    <a:cxn ang="0">
                      <a:pos x="0" y="0"/>
                    </a:cxn>
                  </a:cxnLst>
                  <a:rect l="0" t="0" r="r" b="b"/>
                  <a:pathLst>
                    <a:path w="197" h="17">
                      <a:moveTo>
                        <a:pt x="0" y="0"/>
                      </a:moveTo>
                      <a:lnTo>
                        <a:pt x="196" y="0"/>
                      </a:lnTo>
                      <a:lnTo>
                        <a:pt x="196" y="16"/>
                      </a:lnTo>
                      <a:lnTo>
                        <a:pt x="0" y="16"/>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1821" name="Freeform 77"/>
                <p:cNvSpPr>
                  <a:spLocks/>
                </p:cNvSpPr>
                <p:nvPr/>
              </p:nvSpPr>
              <p:spPr bwMode="auto">
                <a:xfrm>
                  <a:off x="3043" y="2370"/>
                  <a:ext cx="166" cy="17"/>
                </a:xfrm>
                <a:custGeom>
                  <a:avLst/>
                  <a:gdLst/>
                  <a:ahLst/>
                  <a:cxnLst>
                    <a:cxn ang="0">
                      <a:pos x="0" y="0"/>
                    </a:cxn>
                    <a:cxn ang="0">
                      <a:pos x="165" y="0"/>
                    </a:cxn>
                    <a:cxn ang="0">
                      <a:pos x="165" y="16"/>
                    </a:cxn>
                    <a:cxn ang="0">
                      <a:pos x="0" y="16"/>
                    </a:cxn>
                    <a:cxn ang="0">
                      <a:pos x="0" y="0"/>
                    </a:cxn>
                  </a:cxnLst>
                  <a:rect l="0" t="0" r="r" b="b"/>
                  <a:pathLst>
                    <a:path w="166" h="17">
                      <a:moveTo>
                        <a:pt x="0" y="0"/>
                      </a:moveTo>
                      <a:lnTo>
                        <a:pt x="165" y="0"/>
                      </a:lnTo>
                      <a:lnTo>
                        <a:pt x="165" y="16"/>
                      </a:lnTo>
                      <a:lnTo>
                        <a:pt x="0" y="16"/>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1822" name="Freeform 78"/>
                <p:cNvSpPr>
                  <a:spLocks/>
                </p:cNvSpPr>
                <p:nvPr/>
              </p:nvSpPr>
              <p:spPr bwMode="auto">
                <a:xfrm>
                  <a:off x="3043" y="2414"/>
                  <a:ext cx="190" cy="17"/>
                </a:xfrm>
                <a:custGeom>
                  <a:avLst/>
                  <a:gdLst/>
                  <a:ahLst/>
                  <a:cxnLst>
                    <a:cxn ang="0">
                      <a:pos x="0" y="0"/>
                    </a:cxn>
                    <a:cxn ang="0">
                      <a:pos x="189" y="0"/>
                    </a:cxn>
                    <a:cxn ang="0">
                      <a:pos x="189" y="16"/>
                    </a:cxn>
                    <a:cxn ang="0">
                      <a:pos x="0" y="16"/>
                    </a:cxn>
                    <a:cxn ang="0">
                      <a:pos x="0" y="0"/>
                    </a:cxn>
                  </a:cxnLst>
                  <a:rect l="0" t="0" r="r" b="b"/>
                  <a:pathLst>
                    <a:path w="190" h="17">
                      <a:moveTo>
                        <a:pt x="0" y="0"/>
                      </a:moveTo>
                      <a:lnTo>
                        <a:pt x="189" y="0"/>
                      </a:lnTo>
                      <a:lnTo>
                        <a:pt x="189" y="16"/>
                      </a:lnTo>
                      <a:lnTo>
                        <a:pt x="0" y="16"/>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grpSp>
          <p:grpSp>
            <p:nvGrpSpPr>
              <p:cNvPr id="20" name="Group 85"/>
              <p:cNvGrpSpPr>
                <a:grpSpLocks/>
              </p:cNvGrpSpPr>
              <p:nvPr/>
            </p:nvGrpSpPr>
            <p:grpSpPr bwMode="auto">
              <a:xfrm>
                <a:off x="3424" y="2536"/>
                <a:ext cx="316" cy="249"/>
                <a:chOff x="3424" y="2536"/>
                <a:chExt cx="316" cy="249"/>
              </a:xfrm>
            </p:grpSpPr>
            <p:sp>
              <p:nvSpPr>
                <p:cNvPr id="31824" name="Freeform 80"/>
                <p:cNvSpPr>
                  <a:spLocks/>
                </p:cNvSpPr>
                <p:nvPr/>
              </p:nvSpPr>
              <p:spPr bwMode="auto">
                <a:xfrm>
                  <a:off x="3424" y="2536"/>
                  <a:ext cx="300" cy="26"/>
                </a:xfrm>
                <a:custGeom>
                  <a:avLst/>
                  <a:gdLst/>
                  <a:ahLst/>
                  <a:cxnLst>
                    <a:cxn ang="0">
                      <a:pos x="0" y="0"/>
                    </a:cxn>
                    <a:cxn ang="0">
                      <a:pos x="299" y="0"/>
                    </a:cxn>
                    <a:cxn ang="0">
                      <a:pos x="299" y="25"/>
                    </a:cxn>
                    <a:cxn ang="0">
                      <a:pos x="0" y="25"/>
                    </a:cxn>
                    <a:cxn ang="0">
                      <a:pos x="0" y="0"/>
                    </a:cxn>
                  </a:cxnLst>
                  <a:rect l="0" t="0" r="r" b="b"/>
                  <a:pathLst>
                    <a:path w="300" h="26">
                      <a:moveTo>
                        <a:pt x="0" y="0"/>
                      </a:moveTo>
                      <a:lnTo>
                        <a:pt x="299" y="0"/>
                      </a:lnTo>
                      <a:lnTo>
                        <a:pt x="299" y="25"/>
                      </a:lnTo>
                      <a:lnTo>
                        <a:pt x="0" y="25"/>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1825" name="Freeform 81"/>
                <p:cNvSpPr>
                  <a:spLocks/>
                </p:cNvSpPr>
                <p:nvPr/>
              </p:nvSpPr>
              <p:spPr bwMode="auto">
                <a:xfrm>
                  <a:off x="3424" y="2591"/>
                  <a:ext cx="293" cy="27"/>
                </a:xfrm>
                <a:custGeom>
                  <a:avLst/>
                  <a:gdLst/>
                  <a:ahLst/>
                  <a:cxnLst>
                    <a:cxn ang="0">
                      <a:pos x="0" y="0"/>
                    </a:cxn>
                    <a:cxn ang="0">
                      <a:pos x="292" y="0"/>
                    </a:cxn>
                    <a:cxn ang="0">
                      <a:pos x="292" y="26"/>
                    </a:cxn>
                    <a:cxn ang="0">
                      <a:pos x="0" y="26"/>
                    </a:cxn>
                    <a:cxn ang="0">
                      <a:pos x="0" y="0"/>
                    </a:cxn>
                  </a:cxnLst>
                  <a:rect l="0" t="0" r="r" b="b"/>
                  <a:pathLst>
                    <a:path w="293" h="27">
                      <a:moveTo>
                        <a:pt x="0" y="0"/>
                      </a:moveTo>
                      <a:lnTo>
                        <a:pt x="292" y="0"/>
                      </a:lnTo>
                      <a:lnTo>
                        <a:pt x="292" y="26"/>
                      </a:lnTo>
                      <a:lnTo>
                        <a:pt x="0" y="26"/>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1826" name="Freeform 82"/>
                <p:cNvSpPr>
                  <a:spLocks/>
                </p:cNvSpPr>
                <p:nvPr/>
              </p:nvSpPr>
              <p:spPr bwMode="auto">
                <a:xfrm>
                  <a:off x="3424" y="2647"/>
                  <a:ext cx="316" cy="27"/>
                </a:xfrm>
                <a:custGeom>
                  <a:avLst/>
                  <a:gdLst/>
                  <a:ahLst/>
                  <a:cxnLst>
                    <a:cxn ang="0">
                      <a:pos x="0" y="0"/>
                    </a:cxn>
                    <a:cxn ang="0">
                      <a:pos x="315" y="0"/>
                    </a:cxn>
                    <a:cxn ang="0">
                      <a:pos x="315" y="26"/>
                    </a:cxn>
                    <a:cxn ang="0">
                      <a:pos x="0" y="26"/>
                    </a:cxn>
                    <a:cxn ang="0">
                      <a:pos x="0" y="0"/>
                    </a:cxn>
                  </a:cxnLst>
                  <a:rect l="0" t="0" r="r" b="b"/>
                  <a:pathLst>
                    <a:path w="316" h="27">
                      <a:moveTo>
                        <a:pt x="0" y="0"/>
                      </a:moveTo>
                      <a:lnTo>
                        <a:pt x="315" y="0"/>
                      </a:lnTo>
                      <a:lnTo>
                        <a:pt x="315" y="26"/>
                      </a:lnTo>
                      <a:lnTo>
                        <a:pt x="0" y="26"/>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1827" name="Freeform 83"/>
                <p:cNvSpPr>
                  <a:spLocks/>
                </p:cNvSpPr>
                <p:nvPr/>
              </p:nvSpPr>
              <p:spPr bwMode="auto">
                <a:xfrm>
                  <a:off x="3424" y="2702"/>
                  <a:ext cx="269" cy="27"/>
                </a:xfrm>
                <a:custGeom>
                  <a:avLst/>
                  <a:gdLst/>
                  <a:ahLst/>
                  <a:cxnLst>
                    <a:cxn ang="0">
                      <a:pos x="0" y="0"/>
                    </a:cxn>
                    <a:cxn ang="0">
                      <a:pos x="268" y="0"/>
                    </a:cxn>
                    <a:cxn ang="0">
                      <a:pos x="268" y="26"/>
                    </a:cxn>
                    <a:cxn ang="0">
                      <a:pos x="0" y="26"/>
                    </a:cxn>
                    <a:cxn ang="0">
                      <a:pos x="0" y="0"/>
                    </a:cxn>
                  </a:cxnLst>
                  <a:rect l="0" t="0" r="r" b="b"/>
                  <a:pathLst>
                    <a:path w="269" h="27">
                      <a:moveTo>
                        <a:pt x="0" y="0"/>
                      </a:moveTo>
                      <a:lnTo>
                        <a:pt x="268" y="0"/>
                      </a:lnTo>
                      <a:lnTo>
                        <a:pt x="268" y="26"/>
                      </a:lnTo>
                      <a:lnTo>
                        <a:pt x="0" y="26"/>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1828" name="Freeform 84"/>
                <p:cNvSpPr>
                  <a:spLocks/>
                </p:cNvSpPr>
                <p:nvPr/>
              </p:nvSpPr>
              <p:spPr bwMode="auto">
                <a:xfrm>
                  <a:off x="3567" y="2757"/>
                  <a:ext cx="172" cy="28"/>
                </a:xfrm>
                <a:custGeom>
                  <a:avLst/>
                  <a:gdLst/>
                  <a:ahLst/>
                  <a:cxnLst>
                    <a:cxn ang="0">
                      <a:pos x="0" y="0"/>
                    </a:cxn>
                    <a:cxn ang="0">
                      <a:pos x="171" y="0"/>
                    </a:cxn>
                    <a:cxn ang="0">
                      <a:pos x="171" y="27"/>
                    </a:cxn>
                    <a:cxn ang="0">
                      <a:pos x="0" y="27"/>
                    </a:cxn>
                    <a:cxn ang="0">
                      <a:pos x="0" y="0"/>
                    </a:cxn>
                  </a:cxnLst>
                  <a:rect l="0" t="0" r="r" b="b"/>
                  <a:pathLst>
                    <a:path w="172" h="28">
                      <a:moveTo>
                        <a:pt x="0" y="0"/>
                      </a:moveTo>
                      <a:lnTo>
                        <a:pt x="171" y="0"/>
                      </a:lnTo>
                      <a:lnTo>
                        <a:pt x="171" y="27"/>
                      </a:lnTo>
                      <a:lnTo>
                        <a:pt x="0" y="27"/>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grpSp>
        </p:grpSp>
        <p:grpSp>
          <p:nvGrpSpPr>
            <p:cNvPr id="21" name="Group 182"/>
            <p:cNvGrpSpPr>
              <a:grpSpLocks/>
            </p:cNvGrpSpPr>
            <p:nvPr/>
          </p:nvGrpSpPr>
          <p:grpSpPr bwMode="auto">
            <a:xfrm>
              <a:off x="3957" y="2282"/>
              <a:ext cx="128" cy="165"/>
              <a:chOff x="3957" y="2282"/>
              <a:chExt cx="128" cy="165"/>
            </a:xfrm>
          </p:grpSpPr>
          <p:grpSp>
            <p:nvGrpSpPr>
              <p:cNvPr id="22" name="Group 90"/>
              <p:cNvGrpSpPr>
                <a:grpSpLocks/>
              </p:cNvGrpSpPr>
              <p:nvPr/>
            </p:nvGrpSpPr>
            <p:grpSpPr bwMode="auto">
              <a:xfrm>
                <a:off x="3957" y="2282"/>
                <a:ext cx="128" cy="165"/>
                <a:chOff x="3957" y="2282"/>
                <a:chExt cx="128" cy="165"/>
              </a:xfrm>
            </p:grpSpPr>
            <p:sp>
              <p:nvSpPr>
                <p:cNvPr id="31831" name="Rectangle 87"/>
                <p:cNvSpPr>
                  <a:spLocks noChangeArrowheads="1"/>
                </p:cNvSpPr>
                <p:nvPr/>
              </p:nvSpPr>
              <p:spPr bwMode="auto">
                <a:xfrm>
                  <a:off x="3962" y="2282"/>
                  <a:ext cx="101" cy="163"/>
                </a:xfrm>
                <a:prstGeom prst="rect">
                  <a:avLst/>
                </a:prstGeom>
                <a:solidFill>
                  <a:srgbClr val="00E0FF"/>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31832" name="Freeform 88"/>
                <p:cNvSpPr>
                  <a:spLocks/>
                </p:cNvSpPr>
                <p:nvPr/>
              </p:nvSpPr>
              <p:spPr bwMode="auto">
                <a:xfrm>
                  <a:off x="4068" y="2282"/>
                  <a:ext cx="17" cy="165"/>
                </a:xfrm>
                <a:custGeom>
                  <a:avLst/>
                  <a:gdLst/>
                  <a:ahLst/>
                  <a:cxnLst>
                    <a:cxn ang="0">
                      <a:pos x="16" y="0"/>
                    </a:cxn>
                    <a:cxn ang="0">
                      <a:pos x="16" y="0"/>
                    </a:cxn>
                    <a:cxn ang="0">
                      <a:pos x="16" y="7"/>
                    </a:cxn>
                    <a:cxn ang="0">
                      <a:pos x="0" y="7"/>
                    </a:cxn>
                    <a:cxn ang="0">
                      <a:pos x="0" y="14"/>
                    </a:cxn>
                    <a:cxn ang="0">
                      <a:pos x="16" y="14"/>
                    </a:cxn>
                    <a:cxn ang="0">
                      <a:pos x="16" y="21"/>
                    </a:cxn>
                    <a:cxn ang="0">
                      <a:pos x="0" y="21"/>
                    </a:cxn>
                    <a:cxn ang="0">
                      <a:pos x="0" y="27"/>
                    </a:cxn>
                    <a:cxn ang="0">
                      <a:pos x="16" y="27"/>
                    </a:cxn>
                    <a:cxn ang="0">
                      <a:pos x="16" y="34"/>
                    </a:cxn>
                    <a:cxn ang="0">
                      <a:pos x="0" y="34"/>
                    </a:cxn>
                    <a:cxn ang="0">
                      <a:pos x="0" y="41"/>
                    </a:cxn>
                    <a:cxn ang="0">
                      <a:pos x="16" y="41"/>
                    </a:cxn>
                    <a:cxn ang="0">
                      <a:pos x="16" y="48"/>
                    </a:cxn>
                    <a:cxn ang="0">
                      <a:pos x="0" y="48"/>
                    </a:cxn>
                    <a:cxn ang="0">
                      <a:pos x="0" y="56"/>
                    </a:cxn>
                    <a:cxn ang="0">
                      <a:pos x="16" y="56"/>
                    </a:cxn>
                    <a:cxn ang="0">
                      <a:pos x="16" y="62"/>
                    </a:cxn>
                    <a:cxn ang="0">
                      <a:pos x="0" y="62"/>
                    </a:cxn>
                    <a:cxn ang="0">
                      <a:pos x="0" y="68"/>
                    </a:cxn>
                    <a:cxn ang="0">
                      <a:pos x="16" y="68"/>
                    </a:cxn>
                    <a:cxn ang="0">
                      <a:pos x="16" y="75"/>
                    </a:cxn>
                    <a:cxn ang="0">
                      <a:pos x="0" y="75"/>
                    </a:cxn>
                    <a:cxn ang="0">
                      <a:pos x="0" y="83"/>
                    </a:cxn>
                    <a:cxn ang="0">
                      <a:pos x="16" y="83"/>
                    </a:cxn>
                    <a:cxn ang="0">
                      <a:pos x="16" y="89"/>
                    </a:cxn>
                    <a:cxn ang="0">
                      <a:pos x="0" y="89"/>
                    </a:cxn>
                    <a:cxn ang="0">
                      <a:pos x="0" y="96"/>
                    </a:cxn>
                    <a:cxn ang="0">
                      <a:pos x="16" y="96"/>
                    </a:cxn>
                    <a:cxn ang="0">
                      <a:pos x="16" y="103"/>
                    </a:cxn>
                    <a:cxn ang="0">
                      <a:pos x="0" y="103"/>
                    </a:cxn>
                    <a:cxn ang="0">
                      <a:pos x="0" y="109"/>
                    </a:cxn>
                    <a:cxn ang="0">
                      <a:pos x="16" y="109"/>
                    </a:cxn>
                    <a:cxn ang="0">
                      <a:pos x="16" y="116"/>
                    </a:cxn>
                    <a:cxn ang="0">
                      <a:pos x="0" y="116"/>
                    </a:cxn>
                    <a:cxn ang="0">
                      <a:pos x="0" y="123"/>
                    </a:cxn>
                    <a:cxn ang="0">
                      <a:pos x="16" y="123"/>
                    </a:cxn>
                    <a:cxn ang="0">
                      <a:pos x="16" y="130"/>
                    </a:cxn>
                    <a:cxn ang="0">
                      <a:pos x="0" y="130"/>
                    </a:cxn>
                    <a:cxn ang="0">
                      <a:pos x="0" y="137"/>
                    </a:cxn>
                    <a:cxn ang="0">
                      <a:pos x="16" y="137"/>
                    </a:cxn>
                    <a:cxn ang="0">
                      <a:pos x="16" y="144"/>
                    </a:cxn>
                    <a:cxn ang="0">
                      <a:pos x="0" y="144"/>
                    </a:cxn>
                    <a:cxn ang="0">
                      <a:pos x="0" y="150"/>
                    </a:cxn>
                    <a:cxn ang="0">
                      <a:pos x="16" y="150"/>
                    </a:cxn>
                    <a:cxn ang="0">
                      <a:pos x="16" y="157"/>
                    </a:cxn>
                    <a:cxn ang="0">
                      <a:pos x="0" y="157"/>
                    </a:cxn>
                    <a:cxn ang="0">
                      <a:pos x="0" y="164"/>
                    </a:cxn>
                    <a:cxn ang="0">
                      <a:pos x="16" y="164"/>
                    </a:cxn>
                    <a:cxn ang="0">
                      <a:pos x="16" y="164"/>
                    </a:cxn>
                    <a:cxn ang="0">
                      <a:pos x="16" y="0"/>
                    </a:cxn>
                  </a:cxnLst>
                  <a:rect l="0" t="0" r="r" b="b"/>
                  <a:pathLst>
                    <a:path w="17" h="165">
                      <a:moveTo>
                        <a:pt x="16" y="0"/>
                      </a:moveTo>
                      <a:lnTo>
                        <a:pt x="16" y="0"/>
                      </a:lnTo>
                      <a:lnTo>
                        <a:pt x="16" y="7"/>
                      </a:lnTo>
                      <a:lnTo>
                        <a:pt x="0" y="7"/>
                      </a:lnTo>
                      <a:lnTo>
                        <a:pt x="0" y="14"/>
                      </a:lnTo>
                      <a:lnTo>
                        <a:pt x="16" y="14"/>
                      </a:lnTo>
                      <a:lnTo>
                        <a:pt x="16" y="21"/>
                      </a:lnTo>
                      <a:lnTo>
                        <a:pt x="0" y="21"/>
                      </a:lnTo>
                      <a:lnTo>
                        <a:pt x="0" y="27"/>
                      </a:lnTo>
                      <a:lnTo>
                        <a:pt x="16" y="27"/>
                      </a:lnTo>
                      <a:lnTo>
                        <a:pt x="16" y="34"/>
                      </a:lnTo>
                      <a:lnTo>
                        <a:pt x="0" y="34"/>
                      </a:lnTo>
                      <a:lnTo>
                        <a:pt x="0" y="41"/>
                      </a:lnTo>
                      <a:lnTo>
                        <a:pt x="16" y="41"/>
                      </a:lnTo>
                      <a:lnTo>
                        <a:pt x="16" y="48"/>
                      </a:lnTo>
                      <a:lnTo>
                        <a:pt x="0" y="48"/>
                      </a:lnTo>
                      <a:lnTo>
                        <a:pt x="0" y="56"/>
                      </a:lnTo>
                      <a:lnTo>
                        <a:pt x="16" y="56"/>
                      </a:lnTo>
                      <a:lnTo>
                        <a:pt x="16" y="62"/>
                      </a:lnTo>
                      <a:lnTo>
                        <a:pt x="0" y="62"/>
                      </a:lnTo>
                      <a:lnTo>
                        <a:pt x="0" y="68"/>
                      </a:lnTo>
                      <a:lnTo>
                        <a:pt x="16" y="68"/>
                      </a:lnTo>
                      <a:lnTo>
                        <a:pt x="16" y="75"/>
                      </a:lnTo>
                      <a:lnTo>
                        <a:pt x="0" y="75"/>
                      </a:lnTo>
                      <a:lnTo>
                        <a:pt x="0" y="83"/>
                      </a:lnTo>
                      <a:lnTo>
                        <a:pt x="16" y="83"/>
                      </a:lnTo>
                      <a:lnTo>
                        <a:pt x="16" y="89"/>
                      </a:lnTo>
                      <a:lnTo>
                        <a:pt x="0" y="89"/>
                      </a:lnTo>
                      <a:lnTo>
                        <a:pt x="0" y="96"/>
                      </a:lnTo>
                      <a:lnTo>
                        <a:pt x="16" y="96"/>
                      </a:lnTo>
                      <a:lnTo>
                        <a:pt x="16" y="103"/>
                      </a:lnTo>
                      <a:lnTo>
                        <a:pt x="0" y="103"/>
                      </a:lnTo>
                      <a:lnTo>
                        <a:pt x="0" y="109"/>
                      </a:lnTo>
                      <a:lnTo>
                        <a:pt x="16" y="109"/>
                      </a:lnTo>
                      <a:lnTo>
                        <a:pt x="16" y="116"/>
                      </a:lnTo>
                      <a:lnTo>
                        <a:pt x="0" y="116"/>
                      </a:lnTo>
                      <a:lnTo>
                        <a:pt x="0" y="123"/>
                      </a:lnTo>
                      <a:lnTo>
                        <a:pt x="16" y="123"/>
                      </a:lnTo>
                      <a:lnTo>
                        <a:pt x="16" y="130"/>
                      </a:lnTo>
                      <a:lnTo>
                        <a:pt x="0" y="130"/>
                      </a:lnTo>
                      <a:lnTo>
                        <a:pt x="0" y="137"/>
                      </a:lnTo>
                      <a:lnTo>
                        <a:pt x="16" y="137"/>
                      </a:lnTo>
                      <a:lnTo>
                        <a:pt x="16" y="144"/>
                      </a:lnTo>
                      <a:lnTo>
                        <a:pt x="0" y="144"/>
                      </a:lnTo>
                      <a:lnTo>
                        <a:pt x="0" y="150"/>
                      </a:lnTo>
                      <a:lnTo>
                        <a:pt x="16" y="150"/>
                      </a:lnTo>
                      <a:lnTo>
                        <a:pt x="16" y="157"/>
                      </a:lnTo>
                      <a:lnTo>
                        <a:pt x="0" y="157"/>
                      </a:lnTo>
                      <a:lnTo>
                        <a:pt x="0" y="164"/>
                      </a:lnTo>
                      <a:lnTo>
                        <a:pt x="16" y="164"/>
                      </a:lnTo>
                      <a:lnTo>
                        <a:pt x="16" y="164"/>
                      </a:lnTo>
                      <a:lnTo>
                        <a:pt x="16" y="0"/>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1833" name="Freeform 89"/>
                <p:cNvSpPr>
                  <a:spLocks/>
                </p:cNvSpPr>
                <p:nvPr/>
              </p:nvSpPr>
              <p:spPr bwMode="auto">
                <a:xfrm>
                  <a:off x="3957" y="2282"/>
                  <a:ext cx="17" cy="165"/>
                </a:xfrm>
                <a:custGeom>
                  <a:avLst/>
                  <a:gdLst/>
                  <a:ahLst/>
                  <a:cxnLst>
                    <a:cxn ang="0">
                      <a:pos x="0" y="0"/>
                    </a:cxn>
                    <a:cxn ang="0">
                      <a:pos x="8" y="0"/>
                    </a:cxn>
                    <a:cxn ang="0">
                      <a:pos x="8" y="7"/>
                    </a:cxn>
                    <a:cxn ang="0">
                      <a:pos x="16" y="7"/>
                    </a:cxn>
                    <a:cxn ang="0">
                      <a:pos x="16" y="14"/>
                    </a:cxn>
                    <a:cxn ang="0">
                      <a:pos x="8" y="14"/>
                    </a:cxn>
                    <a:cxn ang="0">
                      <a:pos x="8" y="21"/>
                    </a:cxn>
                    <a:cxn ang="0">
                      <a:pos x="16" y="21"/>
                    </a:cxn>
                    <a:cxn ang="0">
                      <a:pos x="16" y="27"/>
                    </a:cxn>
                    <a:cxn ang="0">
                      <a:pos x="8" y="27"/>
                    </a:cxn>
                    <a:cxn ang="0">
                      <a:pos x="8" y="34"/>
                    </a:cxn>
                    <a:cxn ang="0">
                      <a:pos x="16" y="34"/>
                    </a:cxn>
                    <a:cxn ang="0">
                      <a:pos x="16" y="41"/>
                    </a:cxn>
                    <a:cxn ang="0">
                      <a:pos x="8" y="41"/>
                    </a:cxn>
                    <a:cxn ang="0">
                      <a:pos x="8" y="48"/>
                    </a:cxn>
                    <a:cxn ang="0">
                      <a:pos x="16" y="48"/>
                    </a:cxn>
                    <a:cxn ang="0">
                      <a:pos x="16" y="56"/>
                    </a:cxn>
                    <a:cxn ang="0">
                      <a:pos x="8" y="56"/>
                    </a:cxn>
                    <a:cxn ang="0">
                      <a:pos x="8" y="62"/>
                    </a:cxn>
                    <a:cxn ang="0">
                      <a:pos x="16" y="62"/>
                    </a:cxn>
                    <a:cxn ang="0">
                      <a:pos x="16" y="68"/>
                    </a:cxn>
                    <a:cxn ang="0">
                      <a:pos x="8" y="68"/>
                    </a:cxn>
                    <a:cxn ang="0">
                      <a:pos x="8" y="75"/>
                    </a:cxn>
                    <a:cxn ang="0">
                      <a:pos x="16" y="75"/>
                    </a:cxn>
                    <a:cxn ang="0">
                      <a:pos x="16" y="83"/>
                    </a:cxn>
                    <a:cxn ang="0">
                      <a:pos x="8" y="83"/>
                    </a:cxn>
                    <a:cxn ang="0">
                      <a:pos x="8" y="89"/>
                    </a:cxn>
                    <a:cxn ang="0">
                      <a:pos x="16" y="89"/>
                    </a:cxn>
                    <a:cxn ang="0">
                      <a:pos x="16" y="96"/>
                    </a:cxn>
                    <a:cxn ang="0">
                      <a:pos x="8" y="96"/>
                    </a:cxn>
                    <a:cxn ang="0">
                      <a:pos x="8" y="103"/>
                    </a:cxn>
                    <a:cxn ang="0">
                      <a:pos x="16" y="103"/>
                    </a:cxn>
                    <a:cxn ang="0">
                      <a:pos x="16" y="109"/>
                    </a:cxn>
                    <a:cxn ang="0">
                      <a:pos x="8" y="109"/>
                    </a:cxn>
                    <a:cxn ang="0">
                      <a:pos x="8" y="116"/>
                    </a:cxn>
                    <a:cxn ang="0">
                      <a:pos x="16" y="116"/>
                    </a:cxn>
                    <a:cxn ang="0">
                      <a:pos x="16" y="123"/>
                    </a:cxn>
                    <a:cxn ang="0">
                      <a:pos x="8" y="123"/>
                    </a:cxn>
                    <a:cxn ang="0">
                      <a:pos x="8" y="130"/>
                    </a:cxn>
                    <a:cxn ang="0">
                      <a:pos x="16" y="130"/>
                    </a:cxn>
                    <a:cxn ang="0">
                      <a:pos x="16" y="137"/>
                    </a:cxn>
                    <a:cxn ang="0">
                      <a:pos x="8" y="137"/>
                    </a:cxn>
                    <a:cxn ang="0">
                      <a:pos x="8" y="144"/>
                    </a:cxn>
                    <a:cxn ang="0">
                      <a:pos x="16" y="144"/>
                    </a:cxn>
                    <a:cxn ang="0">
                      <a:pos x="16" y="150"/>
                    </a:cxn>
                    <a:cxn ang="0">
                      <a:pos x="8" y="150"/>
                    </a:cxn>
                    <a:cxn ang="0">
                      <a:pos x="8" y="157"/>
                    </a:cxn>
                    <a:cxn ang="0">
                      <a:pos x="16" y="157"/>
                    </a:cxn>
                    <a:cxn ang="0">
                      <a:pos x="16" y="164"/>
                    </a:cxn>
                    <a:cxn ang="0">
                      <a:pos x="8" y="164"/>
                    </a:cxn>
                    <a:cxn ang="0">
                      <a:pos x="0" y="164"/>
                    </a:cxn>
                    <a:cxn ang="0">
                      <a:pos x="0" y="0"/>
                    </a:cxn>
                  </a:cxnLst>
                  <a:rect l="0" t="0" r="r" b="b"/>
                  <a:pathLst>
                    <a:path w="17" h="165">
                      <a:moveTo>
                        <a:pt x="0" y="0"/>
                      </a:moveTo>
                      <a:lnTo>
                        <a:pt x="8" y="0"/>
                      </a:lnTo>
                      <a:lnTo>
                        <a:pt x="8" y="7"/>
                      </a:lnTo>
                      <a:lnTo>
                        <a:pt x="16" y="7"/>
                      </a:lnTo>
                      <a:lnTo>
                        <a:pt x="16" y="14"/>
                      </a:lnTo>
                      <a:lnTo>
                        <a:pt x="8" y="14"/>
                      </a:lnTo>
                      <a:lnTo>
                        <a:pt x="8" y="21"/>
                      </a:lnTo>
                      <a:lnTo>
                        <a:pt x="16" y="21"/>
                      </a:lnTo>
                      <a:lnTo>
                        <a:pt x="16" y="27"/>
                      </a:lnTo>
                      <a:lnTo>
                        <a:pt x="8" y="27"/>
                      </a:lnTo>
                      <a:lnTo>
                        <a:pt x="8" y="34"/>
                      </a:lnTo>
                      <a:lnTo>
                        <a:pt x="16" y="34"/>
                      </a:lnTo>
                      <a:lnTo>
                        <a:pt x="16" y="41"/>
                      </a:lnTo>
                      <a:lnTo>
                        <a:pt x="8" y="41"/>
                      </a:lnTo>
                      <a:lnTo>
                        <a:pt x="8" y="48"/>
                      </a:lnTo>
                      <a:lnTo>
                        <a:pt x="16" y="48"/>
                      </a:lnTo>
                      <a:lnTo>
                        <a:pt x="16" y="56"/>
                      </a:lnTo>
                      <a:lnTo>
                        <a:pt x="8" y="56"/>
                      </a:lnTo>
                      <a:lnTo>
                        <a:pt x="8" y="62"/>
                      </a:lnTo>
                      <a:lnTo>
                        <a:pt x="16" y="62"/>
                      </a:lnTo>
                      <a:lnTo>
                        <a:pt x="16" y="68"/>
                      </a:lnTo>
                      <a:lnTo>
                        <a:pt x="8" y="68"/>
                      </a:lnTo>
                      <a:lnTo>
                        <a:pt x="8" y="75"/>
                      </a:lnTo>
                      <a:lnTo>
                        <a:pt x="16" y="75"/>
                      </a:lnTo>
                      <a:lnTo>
                        <a:pt x="16" y="83"/>
                      </a:lnTo>
                      <a:lnTo>
                        <a:pt x="8" y="83"/>
                      </a:lnTo>
                      <a:lnTo>
                        <a:pt x="8" y="89"/>
                      </a:lnTo>
                      <a:lnTo>
                        <a:pt x="16" y="89"/>
                      </a:lnTo>
                      <a:lnTo>
                        <a:pt x="16" y="96"/>
                      </a:lnTo>
                      <a:lnTo>
                        <a:pt x="8" y="96"/>
                      </a:lnTo>
                      <a:lnTo>
                        <a:pt x="8" y="103"/>
                      </a:lnTo>
                      <a:lnTo>
                        <a:pt x="16" y="103"/>
                      </a:lnTo>
                      <a:lnTo>
                        <a:pt x="16" y="109"/>
                      </a:lnTo>
                      <a:lnTo>
                        <a:pt x="8" y="109"/>
                      </a:lnTo>
                      <a:lnTo>
                        <a:pt x="8" y="116"/>
                      </a:lnTo>
                      <a:lnTo>
                        <a:pt x="16" y="116"/>
                      </a:lnTo>
                      <a:lnTo>
                        <a:pt x="16" y="123"/>
                      </a:lnTo>
                      <a:lnTo>
                        <a:pt x="8" y="123"/>
                      </a:lnTo>
                      <a:lnTo>
                        <a:pt x="8" y="130"/>
                      </a:lnTo>
                      <a:lnTo>
                        <a:pt x="16" y="130"/>
                      </a:lnTo>
                      <a:lnTo>
                        <a:pt x="16" y="137"/>
                      </a:lnTo>
                      <a:lnTo>
                        <a:pt x="8" y="137"/>
                      </a:lnTo>
                      <a:lnTo>
                        <a:pt x="8" y="144"/>
                      </a:lnTo>
                      <a:lnTo>
                        <a:pt x="16" y="144"/>
                      </a:lnTo>
                      <a:lnTo>
                        <a:pt x="16" y="150"/>
                      </a:lnTo>
                      <a:lnTo>
                        <a:pt x="8" y="150"/>
                      </a:lnTo>
                      <a:lnTo>
                        <a:pt x="8" y="157"/>
                      </a:lnTo>
                      <a:lnTo>
                        <a:pt x="16" y="157"/>
                      </a:lnTo>
                      <a:lnTo>
                        <a:pt x="16" y="164"/>
                      </a:lnTo>
                      <a:lnTo>
                        <a:pt x="8" y="164"/>
                      </a:lnTo>
                      <a:lnTo>
                        <a:pt x="0" y="164"/>
                      </a:lnTo>
                      <a:lnTo>
                        <a:pt x="0" y="0"/>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grpSp>
          <p:grpSp>
            <p:nvGrpSpPr>
              <p:cNvPr id="23" name="Group 177"/>
              <p:cNvGrpSpPr>
                <a:grpSpLocks/>
              </p:cNvGrpSpPr>
              <p:nvPr/>
            </p:nvGrpSpPr>
            <p:grpSpPr bwMode="auto">
              <a:xfrm>
                <a:off x="3972" y="2287"/>
                <a:ext cx="89" cy="150"/>
                <a:chOff x="3972" y="2287"/>
                <a:chExt cx="89" cy="150"/>
              </a:xfrm>
            </p:grpSpPr>
            <p:sp>
              <p:nvSpPr>
                <p:cNvPr id="31835" name="Freeform 91"/>
                <p:cNvSpPr>
                  <a:spLocks/>
                </p:cNvSpPr>
                <p:nvPr/>
              </p:nvSpPr>
              <p:spPr bwMode="auto">
                <a:xfrm>
                  <a:off x="4042" y="2331"/>
                  <a:ext cx="17" cy="76"/>
                </a:xfrm>
                <a:custGeom>
                  <a:avLst/>
                  <a:gdLst/>
                  <a:ahLst/>
                  <a:cxnLst>
                    <a:cxn ang="0">
                      <a:pos x="1" y="2"/>
                    </a:cxn>
                    <a:cxn ang="0">
                      <a:pos x="1" y="1"/>
                    </a:cxn>
                    <a:cxn ang="0">
                      <a:pos x="3" y="1"/>
                    </a:cxn>
                    <a:cxn ang="0">
                      <a:pos x="3" y="0"/>
                    </a:cxn>
                    <a:cxn ang="0">
                      <a:pos x="6" y="0"/>
                    </a:cxn>
                    <a:cxn ang="0">
                      <a:pos x="6" y="0"/>
                    </a:cxn>
                    <a:cxn ang="0">
                      <a:pos x="8" y="0"/>
                    </a:cxn>
                    <a:cxn ang="0">
                      <a:pos x="9" y="0"/>
                    </a:cxn>
                    <a:cxn ang="0">
                      <a:pos x="11" y="1"/>
                    </a:cxn>
                    <a:cxn ang="0">
                      <a:pos x="9" y="1"/>
                    </a:cxn>
                    <a:cxn ang="0">
                      <a:pos x="9" y="2"/>
                    </a:cxn>
                    <a:cxn ang="0">
                      <a:pos x="9" y="3"/>
                    </a:cxn>
                    <a:cxn ang="0">
                      <a:pos x="9" y="4"/>
                    </a:cxn>
                    <a:cxn ang="0">
                      <a:pos x="9" y="5"/>
                    </a:cxn>
                    <a:cxn ang="0">
                      <a:pos x="9" y="7"/>
                    </a:cxn>
                    <a:cxn ang="0">
                      <a:pos x="9" y="10"/>
                    </a:cxn>
                    <a:cxn ang="0">
                      <a:pos x="9" y="11"/>
                    </a:cxn>
                    <a:cxn ang="0">
                      <a:pos x="9" y="14"/>
                    </a:cxn>
                    <a:cxn ang="0">
                      <a:pos x="9" y="15"/>
                    </a:cxn>
                    <a:cxn ang="0">
                      <a:pos x="9" y="18"/>
                    </a:cxn>
                    <a:cxn ang="0">
                      <a:pos x="9" y="21"/>
                    </a:cxn>
                    <a:cxn ang="0">
                      <a:pos x="9" y="28"/>
                    </a:cxn>
                    <a:cxn ang="0">
                      <a:pos x="11" y="35"/>
                    </a:cxn>
                    <a:cxn ang="0">
                      <a:pos x="12" y="40"/>
                    </a:cxn>
                    <a:cxn ang="0">
                      <a:pos x="12" y="48"/>
                    </a:cxn>
                    <a:cxn ang="0">
                      <a:pos x="14" y="53"/>
                    </a:cxn>
                    <a:cxn ang="0">
                      <a:pos x="14" y="58"/>
                    </a:cxn>
                    <a:cxn ang="0">
                      <a:pos x="16" y="64"/>
                    </a:cxn>
                    <a:cxn ang="0">
                      <a:pos x="16" y="68"/>
                    </a:cxn>
                    <a:cxn ang="0">
                      <a:pos x="16" y="74"/>
                    </a:cxn>
                    <a:cxn ang="0">
                      <a:pos x="14" y="73"/>
                    </a:cxn>
                    <a:cxn ang="0">
                      <a:pos x="12" y="73"/>
                    </a:cxn>
                    <a:cxn ang="0">
                      <a:pos x="9" y="72"/>
                    </a:cxn>
                    <a:cxn ang="0">
                      <a:pos x="9" y="72"/>
                    </a:cxn>
                    <a:cxn ang="0">
                      <a:pos x="8" y="73"/>
                    </a:cxn>
                    <a:cxn ang="0">
                      <a:pos x="6" y="73"/>
                    </a:cxn>
                    <a:cxn ang="0">
                      <a:pos x="6" y="75"/>
                    </a:cxn>
                    <a:cxn ang="0">
                      <a:pos x="3" y="75"/>
                    </a:cxn>
                    <a:cxn ang="0">
                      <a:pos x="3" y="75"/>
                    </a:cxn>
                    <a:cxn ang="0">
                      <a:pos x="1" y="75"/>
                    </a:cxn>
                    <a:cxn ang="0">
                      <a:pos x="1" y="74"/>
                    </a:cxn>
                    <a:cxn ang="0">
                      <a:pos x="1" y="73"/>
                    </a:cxn>
                    <a:cxn ang="0">
                      <a:pos x="3" y="71"/>
                    </a:cxn>
                    <a:cxn ang="0">
                      <a:pos x="3" y="70"/>
                    </a:cxn>
                    <a:cxn ang="0">
                      <a:pos x="3" y="65"/>
                    </a:cxn>
                    <a:cxn ang="0">
                      <a:pos x="3" y="61"/>
                    </a:cxn>
                    <a:cxn ang="0">
                      <a:pos x="3" y="59"/>
                    </a:cxn>
                    <a:cxn ang="0">
                      <a:pos x="3" y="55"/>
                    </a:cxn>
                    <a:cxn ang="0">
                      <a:pos x="1" y="49"/>
                    </a:cxn>
                    <a:cxn ang="0">
                      <a:pos x="1" y="46"/>
                    </a:cxn>
                    <a:cxn ang="0">
                      <a:pos x="1" y="40"/>
                    </a:cxn>
                    <a:cxn ang="0">
                      <a:pos x="1" y="35"/>
                    </a:cxn>
                    <a:cxn ang="0">
                      <a:pos x="1" y="30"/>
                    </a:cxn>
                    <a:cxn ang="0">
                      <a:pos x="0" y="27"/>
                    </a:cxn>
                    <a:cxn ang="0">
                      <a:pos x="0" y="22"/>
                    </a:cxn>
                    <a:cxn ang="0">
                      <a:pos x="0" y="15"/>
                    </a:cxn>
                    <a:cxn ang="0">
                      <a:pos x="0" y="10"/>
                    </a:cxn>
                    <a:cxn ang="0">
                      <a:pos x="0" y="9"/>
                    </a:cxn>
                    <a:cxn ang="0">
                      <a:pos x="0" y="5"/>
                    </a:cxn>
                    <a:cxn ang="0">
                      <a:pos x="0" y="3"/>
                    </a:cxn>
                    <a:cxn ang="0">
                      <a:pos x="1" y="2"/>
                    </a:cxn>
                  </a:cxnLst>
                  <a:rect l="0" t="0" r="r" b="b"/>
                  <a:pathLst>
                    <a:path w="17" h="76">
                      <a:moveTo>
                        <a:pt x="1" y="2"/>
                      </a:moveTo>
                      <a:lnTo>
                        <a:pt x="1" y="1"/>
                      </a:lnTo>
                      <a:lnTo>
                        <a:pt x="3" y="1"/>
                      </a:lnTo>
                      <a:lnTo>
                        <a:pt x="3" y="0"/>
                      </a:lnTo>
                      <a:lnTo>
                        <a:pt x="6" y="0"/>
                      </a:lnTo>
                      <a:lnTo>
                        <a:pt x="6" y="0"/>
                      </a:lnTo>
                      <a:lnTo>
                        <a:pt x="8" y="0"/>
                      </a:lnTo>
                      <a:lnTo>
                        <a:pt x="9" y="0"/>
                      </a:lnTo>
                      <a:lnTo>
                        <a:pt x="11" y="1"/>
                      </a:lnTo>
                      <a:lnTo>
                        <a:pt x="9" y="1"/>
                      </a:lnTo>
                      <a:lnTo>
                        <a:pt x="9" y="2"/>
                      </a:lnTo>
                      <a:lnTo>
                        <a:pt x="9" y="3"/>
                      </a:lnTo>
                      <a:lnTo>
                        <a:pt x="9" y="4"/>
                      </a:lnTo>
                      <a:lnTo>
                        <a:pt x="9" y="5"/>
                      </a:lnTo>
                      <a:lnTo>
                        <a:pt x="9" y="7"/>
                      </a:lnTo>
                      <a:lnTo>
                        <a:pt x="9" y="10"/>
                      </a:lnTo>
                      <a:lnTo>
                        <a:pt x="9" y="11"/>
                      </a:lnTo>
                      <a:lnTo>
                        <a:pt x="9" y="14"/>
                      </a:lnTo>
                      <a:lnTo>
                        <a:pt x="9" y="15"/>
                      </a:lnTo>
                      <a:lnTo>
                        <a:pt x="9" y="18"/>
                      </a:lnTo>
                      <a:lnTo>
                        <a:pt x="9" y="21"/>
                      </a:lnTo>
                      <a:lnTo>
                        <a:pt x="9" y="28"/>
                      </a:lnTo>
                      <a:lnTo>
                        <a:pt x="11" y="35"/>
                      </a:lnTo>
                      <a:lnTo>
                        <a:pt x="12" y="40"/>
                      </a:lnTo>
                      <a:lnTo>
                        <a:pt x="12" y="48"/>
                      </a:lnTo>
                      <a:lnTo>
                        <a:pt x="14" y="53"/>
                      </a:lnTo>
                      <a:lnTo>
                        <a:pt x="14" y="58"/>
                      </a:lnTo>
                      <a:lnTo>
                        <a:pt x="16" y="64"/>
                      </a:lnTo>
                      <a:lnTo>
                        <a:pt x="16" y="68"/>
                      </a:lnTo>
                      <a:lnTo>
                        <a:pt x="16" y="74"/>
                      </a:lnTo>
                      <a:lnTo>
                        <a:pt x="14" y="73"/>
                      </a:lnTo>
                      <a:lnTo>
                        <a:pt x="12" y="73"/>
                      </a:lnTo>
                      <a:lnTo>
                        <a:pt x="9" y="72"/>
                      </a:lnTo>
                      <a:lnTo>
                        <a:pt x="9" y="72"/>
                      </a:lnTo>
                      <a:lnTo>
                        <a:pt x="8" y="73"/>
                      </a:lnTo>
                      <a:lnTo>
                        <a:pt x="6" y="73"/>
                      </a:lnTo>
                      <a:lnTo>
                        <a:pt x="6" y="75"/>
                      </a:lnTo>
                      <a:lnTo>
                        <a:pt x="3" y="75"/>
                      </a:lnTo>
                      <a:lnTo>
                        <a:pt x="3" y="75"/>
                      </a:lnTo>
                      <a:lnTo>
                        <a:pt x="1" y="75"/>
                      </a:lnTo>
                      <a:lnTo>
                        <a:pt x="1" y="74"/>
                      </a:lnTo>
                      <a:lnTo>
                        <a:pt x="1" y="73"/>
                      </a:lnTo>
                      <a:lnTo>
                        <a:pt x="3" y="71"/>
                      </a:lnTo>
                      <a:lnTo>
                        <a:pt x="3" y="70"/>
                      </a:lnTo>
                      <a:lnTo>
                        <a:pt x="3" y="65"/>
                      </a:lnTo>
                      <a:lnTo>
                        <a:pt x="3" y="61"/>
                      </a:lnTo>
                      <a:lnTo>
                        <a:pt x="3" y="59"/>
                      </a:lnTo>
                      <a:lnTo>
                        <a:pt x="3" y="55"/>
                      </a:lnTo>
                      <a:lnTo>
                        <a:pt x="1" y="49"/>
                      </a:lnTo>
                      <a:lnTo>
                        <a:pt x="1" y="46"/>
                      </a:lnTo>
                      <a:lnTo>
                        <a:pt x="1" y="40"/>
                      </a:lnTo>
                      <a:lnTo>
                        <a:pt x="1" y="35"/>
                      </a:lnTo>
                      <a:lnTo>
                        <a:pt x="1" y="30"/>
                      </a:lnTo>
                      <a:lnTo>
                        <a:pt x="0" y="27"/>
                      </a:lnTo>
                      <a:lnTo>
                        <a:pt x="0" y="22"/>
                      </a:lnTo>
                      <a:lnTo>
                        <a:pt x="0" y="15"/>
                      </a:lnTo>
                      <a:lnTo>
                        <a:pt x="0" y="10"/>
                      </a:lnTo>
                      <a:lnTo>
                        <a:pt x="0" y="9"/>
                      </a:lnTo>
                      <a:lnTo>
                        <a:pt x="0" y="5"/>
                      </a:lnTo>
                      <a:lnTo>
                        <a:pt x="0" y="3"/>
                      </a:lnTo>
                      <a:lnTo>
                        <a:pt x="1" y="2"/>
                      </a:lnTo>
                    </a:path>
                  </a:pathLst>
                </a:custGeom>
                <a:solidFill>
                  <a:srgbClr val="FF0020"/>
                </a:solidFill>
                <a:ln w="9525" cap="rnd">
                  <a:noFill/>
                  <a:round/>
                  <a:headEnd/>
                  <a:tailEnd/>
                </a:ln>
                <a:effectLst/>
              </p:spPr>
              <p:txBody>
                <a:bodyPr/>
                <a:lstStyle/>
                <a:p>
                  <a:endParaRPr lang="en-US">
                    <a:latin typeface="Calibri" pitchFamily="34" charset="0"/>
                    <a:cs typeface="Calibri" pitchFamily="34" charset="0"/>
                  </a:endParaRPr>
                </a:p>
              </p:txBody>
            </p:sp>
            <p:grpSp>
              <p:nvGrpSpPr>
                <p:cNvPr id="24" name="Group 98"/>
                <p:cNvGrpSpPr>
                  <a:grpSpLocks/>
                </p:cNvGrpSpPr>
                <p:nvPr/>
              </p:nvGrpSpPr>
              <p:grpSpPr bwMode="auto">
                <a:xfrm>
                  <a:off x="4042" y="2335"/>
                  <a:ext cx="19" cy="73"/>
                  <a:chOff x="4042" y="2335"/>
                  <a:chExt cx="19" cy="73"/>
                </a:xfrm>
              </p:grpSpPr>
              <p:sp>
                <p:nvSpPr>
                  <p:cNvPr id="31836" name="Freeform 92"/>
                  <p:cNvSpPr>
                    <a:spLocks/>
                  </p:cNvSpPr>
                  <p:nvPr/>
                </p:nvSpPr>
                <p:spPr bwMode="auto">
                  <a:xfrm>
                    <a:off x="4044" y="2391"/>
                    <a:ext cx="17" cy="17"/>
                  </a:xfrm>
                  <a:custGeom>
                    <a:avLst/>
                    <a:gdLst/>
                    <a:ahLst/>
                    <a:cxnLst>
                      <a:cxn ang="0">
                        <a:pos x="0" y="6"/>
                      </a:cxn>
                      <a:cxn ang="0">
                        <a:pos x="2" y="3"/>
                      </a:cxn>
                      <a:cxn ang="0">
                        <a:pos x="2" y="3"/>
                      </a:cxn>
                      <a:cxn ang="0">
                        <a:pos x="4" y="3"/>
                      </a:cxn>
                      <a:cxn ang="0">
                        <a:pos x="6" y="0"/>
                      </a:cxn>
                      <a:cxn ang="0">
                        <a:pos x="8" y="0"/>
                      </a:cxn>
                      <a:cxn ang="0">
                        <a:pos x="10" y="0"/>
                      </a:cxn>
                      <a:cxn ang="0">
                        <a:pos x="10" y="0"/>
                      </a:cxn>
                      <a:cxn ang="0">
                        <a:pos x="12" y="3"/>
                      </a:cxn>
                      <a:cxn ang="0">
                        <a:pos x="14" y="3"/>
                      </a:cxn>
                      <a:cxn ang="0">
                        <a:pos x="14" y="3"/>
                      </a:cxn>
                      <a:cxn ang="0">
                        <a:pos x="14" y="6"/>
                      </a:cxn>
                      <a:cxn ang="0">
                        <a:pos x="14" y="9"/>
                      </a:cxn>
                      <a:cxn ang="0">
                        <a:pos x="16" y="12"/>
                      </a:cxn>
                      <a:cxn ang="0">
                        <a:pos x="16" y="16"/>
                      </a:cxn>
                      <a:cxn ang="0">
                        <a:pos x="14" y="16"/>
                      </a:cxn>
                      <a:cxn ang="0">
                        <a:pos x="14" y="12"/>
                      </a:cxn>
                      <a:cxn ang="0">
                        <a:pos x="14" y="12"/>
                      </a:cxn>
                      <a:cxn ang="0">
                        <a:pos x="12" y="12"/>
                      </a:cxn>
                      <a:cxn ang="0">
                        <a:pos x="10" y="12"/>
                      </a:cxn>
                      <a:cxn ang="0">
                        <a:pos x="10" y="12"/>
                      </a:cxn>
                      <a:cxn ang="0">
                        <a:pos x="8" y="12"/>
                      </a:cxn>
                      <a:cxn ang="0">
                        <a:pos x="6" y="12"/>
                      </a:cxn>
                      <a:cxn ang="0">
                        <a:pos x="4" y="12"/>
                      </a:cxn>
                      <a:cxn ang="0">
                        <a:pos x="4" y="16"/>
                      </a:cxn>
                      <a:cxn ang="0">
                        <a:pos x="2" y="16"/>
                      </a:cxn>
                      <a:cxn ang="0">
                        <a:pos x="0" y="16"/>
                      </a:cxn>
                      <a:cxn ang="0">
                        <a:pos x="0" y="12"/>
                      </a:cxn>
                      <a:cxn ang="0">
                        <a:pos x="0" y="9"/>
                      </a:cxn>
                      <a:cxn ang="0">
                        <a:pos x="0" y="6"/>
                      </a:cxn>
                    </a:cxnLst>
                    <a:rect l="0" t="0" r="r" b="b"/>
                    <a:pathLst>
                      <a:path w="17" h="17">
                        <a:moveTo>
                          <a:pt x="0" y="6"/>
                        </a:moveTo>
                        <a:lnTo>
                          <a:pt x="2" y="3"/>
                        </a:lnTo>
                        <a:lnTo>
                          <a:pt x="2" y="3"/>
                        </a:lnTo>
                        <a:lnTo>
                          <a:pt x="4" y="3"/>
                        </a:lnTo>
                        <a:lnTo>
                          <a:pt x="6" y="0"/>
                        </a:lnTo>
                        <a:lnTo>
                          <a:pt x="8" y="0"/>
                        </a:lnTo>
                        <a:lnTo>
                          <a:pt x="10" y="0"/>
                        </a:lnTo>
                        <a:lnTo>
                          <a:pt x="10" y="0"/>
                        </a:lnTo>
                        <a:lnTo>
                          <a:pt x="12" y="3"/>
                        </a:lnTo>
                        <a:lnTo>
                          <a:pt x="14" y="3"/>
                        </a:lnTo>
                        <a:lnTo>
                          <a:pt x="14" y="3"/>
                        </a:lnTo>
                        <a:lnTo>
                          <a:pt x="14" y="6"/>
                        </a:lnTo>
                        <a:lnTo>
                          <a:pt x="14" y="9"/>
                        </a:lnTo>
                        <a:lnTo>
                          <a:pt x="16" y="12"/>
                        </a:lnTo>
                        <a:lnTo>
                          <a:pt x="16" y="16"/>
                        </a:lnTo>
                        <a:lnTo>
                          <a:pt x="14" y="16"/>
                        </a:lnTo>
                        <a:lnTo>
                          <a:pt x="14" y="12"/>
                        </a:lnTo>
                        <a:lnTo>
                          <a:pt x="14" y="12"/>
                        </a:lnTo>
                        <a:lnTo>
                          <a:pt x="12" y="12"/>
                        </a:lnTo>
                        <a:lnTo>
                          <a:pt x="10" y="12"/>
                        </a:lnTo>
                        <a:lnTo>
                          <a:pt x="10" y="12"/>
                        </a:lnTo>
                        <a:lnTo>
                          <a:pt x="8" y="12"/>
                        </a:lnTo>
                        <a:lnTo>
                          <a:pt x="6" y="12"/>
                        </a:lnTo>
                        <a:lnTo>
                          <a:pt x="4" y="12"/>
                        </a:lnTo>
                        <a:lnTo>
                          <a:pt x="4" y="16"/>
                        </a:lnTo>
                        <a:lnTo>
                          <a:pt x="2" y="16"/>
                        </a:lnTo>
                        <a:lnTo>
                          <a:pt x="0" y="16"/>
                        </a:lnTo>
                        <a:lnTo>
                          <a:pt x="0" y="12"/>
                        </a:lnTo>
                        <a:lnTo>
                          <a:pt x="0" y="9"/>
                        </a:lnTo>
                        <a:lnTo>
                          <a:pt x="0" y="6"/>
                        </a:lnTo>
                      </a:path>
                    </a:pathLst>
                  </a:custGeom>
                  <a:solidFill>
                    <a:srgbClr val="C0C0E0"/>
                  </a:solidFill>
                  <a:ln w="9525" cap="rnd">
                    <a:noFill/>
                    <a:round/>
                    <a:headEnd/>
                    <a:tailEnd/>
                  </a:ln>
                  <a:effectLst/>
                </p:spPr>
                <p:txBody>
                  <a:bodyPr/>
                  <a:lstStyle/>
                  <a:p>
                    <a:endParaRPr lang="en-US">
                      <a:latin typeface="Calibri" pitchFamily="34" charset="0"/>
                      <a:cs typeface="Calibri" pitchFamily="34" charset="0"/>
                    </a:endParaRPr>
                  </a:p>
                </p:txBody>
              </p:sp>
              <p:sp>
                <p:nvSpPr>
                  <p:cNvPr id="31837" name="Freeform 93"/>
                  <p:cNvSpPr>
                    <a:spLocks/>
                  </p:cNvSpPr>
                  <p:nvPr/>
                </p:nvSpPr>
                <p:spPr bwMode="auto">
                  <a:xfrm>
                    <a:off x="4043" y="2378"/>
                    <a:ext cx="17" cy="17"/>
                  </a:xfrm>
                  <a:custGeom>
                    <a:avLst/>
                    <a:gdLst/>
                    <a:ahLst/>
                    <a:cxnLst>
                      <a:cxn ang="0">
                        <a:pos x="0" y="0"/>
                      </a:cxn>
                      <a:cxn ang="0">
                        <a:pos x="2" y="0"/>
                      </a:cxn>
                      <a:cxn ang="0">
                        <a:pos x="2" y="0"/>
                      </a:cxn>
                      <a:cxn ang="0">
                        <a:pos x="4" y="0"/>
                      </a:cxn>
                      <a:cxn ang="0">
                        <a:pos x="4" y="0"/>
                      </a:cxn>
                      <a:cxn ang="0">
                        <a:pos x="6" y="0"/>
                      </a:cxn>
                      <a:cxn ang="0">
                        <a:pos x="6" y="0"/>
                      </a:cxn>
                      <a:cxn ang="0">
                        <a:pos x="10" y="0"/>
                      </a:cxn>
                      <a:cxn ang="0">
                        <a:pos x="10" y="0"/>
                      </a:cxn>
                      <a:cxn ang="0">
                        <a:pos x="12" y="0"/>
                      </a:cxn>
                      <a:cxn ang="0">
                        <a:pos x="12" y="0"/>
                      </a:cxn>
                      <a:cxn ang="0">
                        <a:pos x="14" y="0"/>
                      </a:cxn>
                      <a:cxn ang="0">
                        <a:pos x="16" y="16"/>
                      </a:cxn>
                      <a:cxn ang="0">
                        <a:pos x="14" y="16"/>
                      </a:cxn>
                      <a:cxn ang="0">
                        <a:pos x="14" y="16"/>
                      </a:cxn>
                      <a:cxn ang="0">
                        <a:pos x="12" y="16"/>
                      </a:cxn>
                      <a:cxn ang="0">
                        <a:pos x="10" y="16"/>
                      </a:cxn>
                      <a:cxn ang="0">
                        <a:pos x="10" y="16"/>
                      </a:cxn>
                      <a:cxn ang="0">
                        <a:pos x="6" y="16"/>
                      </a:cxn>
                      <a:cxn ang="0">
                        <a:pos x="6" y="16"/>
                      </a:cxn>
                      <a:cxn ang="0">
                        <a:pos x="4" y="16"/>
                      </a:cxn>
                      <a:cxn ang="0">
                        <a:pos x="2" y="16"/>
                      </a:cxn>
                      <a:cxn ang="0">
                        <a:pos x="2" y="16"/>
                      </a:cxn>
                      <a:cxn ang="0">
                        <a:pos x="0" y="0"/>
                      </a:cxn>
                    </a:cxnLst>
                    <a:rect l="0" t="0" r="r" b="b"/>
                    <a:pathLst>
                      <a:path w="17" h="17">
                        <a:moveTo>
                          <a:pt x="0" y="0"/>
                        </a:moveTo>
                        <a:lnTo>
                          <a:pt x="2" y="0"/>
                        </a:lnTo>
                        <a:lnTo>
                          <a:pt x="2" y="0"/>
                        </a:lnTo>
                        <a:lnTo>
                          <a:pt x="4" y="0"/>
                        </a:lnTo>
                        <a:lnTo>
                          <a:pt x="4" y="0"/>
                        </a:lnTo>
                        <a:lnTo>
                          <a:pt x="6" y="0"/>
                        </a:lnTo>
                        <a:lnTo>
                          <a:pt x="6" y="0"/>
                        </a:lnTo>
                        <a:lnTo>
                          <a:pt x="10" y="0"/>
                        </a:lnTo>
                        <a:lnTo>
                          <a:pt x="10" y="0"/>
                        </a:lnTo>
                        <a:lnTo>
                          <a:pt x="12" y="0"/>
                        </a:lnTo>
                        <a:lnTo>
                          <a:pt x="12" y="0"/>
                        </a:lnTo>
                        <a:lnTo>
                          <a:pt x="14" y="0"/>
                        </a:lnTo>
                        <a:lnTo>
                          <a:pt x="16" y="16"/>
                        </a:lnTo>
                        <a:lnTo>
                          <a:pt x="14" y="16"/>
                        </a:lnTo>
                        <a:lnTo>
                          <a:pt x="14" y="16"/>
                        </a:lnTo>
                        <a:lnTo>
                          <a:pt x="12" y="16"/>
                        </a:lnTo>
                        <a:lnTo>
                          <a:pt x="10" y="16"/>
                        </a:lnTo>
                        <a:lnTo>
                          <a:pt x="10" y="16"/>
                        </a:lnTo>
                        <a:lnTo>
                          <a:pt x="6" y="16"/>
                        </a:lnTo>
                        <a:lnTo>
                          <a:pt x="6" y="16"/>
                        </a:lnTo>
                        <a:lnTo>
                          <a:pt x="4" y="16"/>
                        </a:lnTo>
                        <a:lnTo>
                          <a:pt x="2" y="16"/>
                        </a:lnTo>
                        <a:lnTo>
                          <a:pt x="2" y="16"/>
                        </a:lnTo>
                        <a:lnTo>
                          <a:pt x="0" y="0"/>
                        </a:lnTo>
                      </a:path>
                    </a:pathLst>
                  </a:custGeom>
                  <a:solidFill>
                    <a:srgbClr val="C0C0E0"/>
                  </a:solidFill>
                  <a:ln w="9525" cap="rnd">
                    <a:noFill/>
                    <a:round/>
                    <a:headEnd/>
                    <a:tailEnd/>
                  </a:ln>
                  <a:effectLst/>
                </p:spPr>
                <p:txBody>
                  <a:bodyPr/>
                  <a:lstStyle/>
                  <a:p>
                    <a:endParaRPr lang="en-US">
                      <a:latin typeface="Calibri" pitchFamily="34" charset="0"/>
                      <a:cs typeface="Calibri" pitchFamily="34" charset="0"/>
                    </a:endParaRPr>
                  </a:p>
                </p:txBody>
              </p:sp>
              <p:sp>
                <p:nvSpPr>
                  <p:cNvPr id="31838" name="Freeform 94"/>
                  <p:cNvSpPr>
                    <a:spLocks/>
                  </p:cNvSpPr>
                  <p:nvPr/>
                </p:nvSpPr>
                <p:spPr bwMode="auto">
                  <a:xfrm>
                    <a:off x="4043" y="2364"/>
                    <a:ext cx="17" cy="17"/>
                  </a:xfrm>
                  <a:custGeom>
                    <a:avLst/>
                    <a:gdLst/>
                    <a:ahLst/>
                    <a:cxnLst>
                      <a:cxn ang="0">
                        <a:pos x="0" y="0"/>
                      </a:cxn>
                      <a:cxn ang="0">
                        <a:pos x="0" y="0"/>
                      </a:cxn>
                      <a:cxn ang="0">
                        <a:pos x="3" y="0"/>
                      </a:cxn>
                      <a:cxn ang="0">
                        <a:pos x="3" y="0"/>
                      </a:cxn>
                      <a:cxn ang="0">
                        <a:pos x="6" y="0"/>
                      </a:cxn>
                      <a:cxn ang="0">
                        <a:pos x="9" y="0"/>
                      </a:cxn>
                      <a:cxn ang="0">
                        <a:pos x="9" y="0"/>
                      </a:cxn>
                      <a:cxn ang="0">
                        <a:pos x="12" y="0"/>
                      </a:cxn>
                      <a:cxn ang="0">
                        <a:pos x="12" y="0"/>
                      </a:cxn>
                      <a:cxn ang="0">
                        <a:pos x="16" y="0"/>
                      </a:cxn>
                      <a:cxn ang="0">
                        <a:pos x="16" y="16"/>
                      </a:cxn>
                      <a:cxn ang="0">
                        <a:pos x="16" y="16"/>
                      </a:cxn>
                      <a:cxn ang="0">
                        <a:pos x="12" y="16"/>
                      </a:cxn>
                      <a:cxn ang="0">
                        <a:pos x="12" y="16"/>
                      </a:cxn>
                      <a:cxn ang="0">
                        <a:pos x="9" y="16"/>
                      </a:cxn>
                      <a:cxn ang="0">
                        <a:pos x="9" y="16"/>
                      </a:cxn>
                      <a:cxn ang="0">
                        <a:pos x="6" y="16"/>
                      </a:cxn>
                      <a:cxn ang="0">
                        <a:pos x="3" y="16"/>
                      </a:cxn>
                      <a:cxn ang="0">
                        <a:pos x="3" y="16"/>
                      </a:cxn>
                      <a:cxn ang="0">
                        <a:pos x="3" y="16"/>
                      </a:cxn>
                      <a:cxn ang="0">
                        <a:pos x="0" y="16"/>
                      </a:cxn>
                      <a:cxn ang="0">
                        <a:pos x="0" y="16"/>
                      </a:cxn>
                      <a:cxn ang="0">
                        <a:pos x="0" y="16"/>
                      </a:cxn>
                      <a:cxn ang="0">
                        <a:pos x="0" y="0"/>
                      </a:cxn>
                    </a:cxnLst>
                    <a:rect l="0" t="0" r="r" b="b"/>
                    <a:pathLst>
                      <a:path w="17" h="17">
                        <a:moveTo>
                          <a:pt x="0" y="0"/>
                        </a:moveTo>
                        <a:lnTo>
                          <a:pt x="0" y="0"/>
                        </a:lnTo>
                        <a:lnTo>
                          <a:pt x="3" y="0"/>
                        </a:lnTo>
                        <a:lnTo>
                          <a:pt x="3" y="0"/>
                        </a:lnTo>
                        <a:lnTo>
                          <a:pt x="6" y="0"/>
                        </a:lnTo>
                        <a:lnTo>
                          <a:pt x="9" y="0"/>
                        </a:lnTo>
                        <a:lnTo>
                          <a:pt x="9" y="0"/>
                        </a:lnTo>
                        <a:lnTo>
                          <a:pt x="12" y="0"/>
                        </a:lnTo>
                        <a:lnTo>
                          <a:pt x="12" y="0"/>
                        </a:lnTo>
                        <a:lnTo>
                          <a:pt x="16" y="0"/>
                        </a:lnTo>
                        <a:lnTo>
                          <a:pt x="16" y="16"/>
                        </a:lnTo>
                        <a:lnTo>
                          <a:pt x="16" y="16"/>
                        </a:lnTo>
                        <a:lnTo>
                          <a:pt x="12" y="16"/>
                        </a:lnTo>
                        <a:lnTo>
                          <a:pt x="12" y="16"/>
                        </a:lnTo>
                        <a:lnTo>
                          <a:pt x="9" y="16"/>
                        </a:lnTo>
                        <a:lnTo>
                          <a:pt x="9" y="16"/>
                        </a:lnTo>
                        <a:lnTo>
                          <a:pt x="6" y="16"/>
                        </a:lnTo>
                        <a:lnTo>
                          <a:pt x="3" y="16"/>
                        </a:lnTo>
                        <a:lnTo>
                          <a:pt x="3" y="16"/>
                        </a:lnTo>
                        <a:lnTo>
                          <a:pt x="3" y="16"/>
                        </a:lnTo>
                        <a:lnTo>
                          <a:pt x="0" y="16"/>
                        </a:lnTo>
                        <a:lnTo>
                          <a:pt x="0" y="16"/>
                        </a:lnTo>
                        <a:lnTo>
                          <a:pt x="0" y="16"/>
                        </a:lnTo>
                        <a:lnTo>
                          <a:pt x="0" y="0"/>
                        </a:lnTo>
                      </a:path>
                    </a:pathLst>
                  </a:custGeom>
                  <a:solidFill>
                    <a:srgbClr val="C0C0E0"/>
                  </a:solidFill>
                  <a:ln w="9525" cap="rnd">
                    <a:noFill/>
                    <a:round/>
                    <a:headEnd/>
                    <a:tailEnd/>
                  </a:ln>
                  <a:effectLst/>
                </p:spPr>
                <p:txBody>
                  <a:bodyPr/>
                  <a:lstStyle/>
                  <a:p>
                    <a:endParaRPr lang="en-US">
                      <a:latin typeface="Calibri" pitchFamily="34" charset="0"/>
                      <a:cs typeface="Calibri" pitchFamily="34" charset="0"/>
                    </a:endParaRPr>
                  </a:p>
                </p:txBody>
              </p:sp>
              <p:sp>
                <p:nvSpPr>
                  <p:cNvPr id="31839" name="Freeform 95"/>
                  <p:cNvSpPr>
                    <a:spLocks/>
                  </p:cNvSpPr>
                  <p:nvPr/>
                </p:nvSpPr>
                <p:spPr bwMode="auto">
                  <a:xfrm>
                    <a:off x="4042" y="2354"/>
                    <a:ext cx="17" cy="17"/>
                  </a:xfrm>
                  <a:custGeom>
                    <a:avLst/>
                    <a:gdLst/>
                    <a:ahLst/>
                    <a:cxnLst>
                      <a:cxn ang="0">
                        <a:pos x="0" y="8"/>
                      </a:cxn>
                      <a:cxn ang="0">
                        <a:pos x="0" y="8"/>
                      </a:cxn>
                      <a:cxn ang="0">
                        <a:pos x="3" y="8"/>
                      </a:cxn>
                      <a:cxn ang="0">
                        <a:pos x="3" y="0"/>
                      </a:cxn>
                      <a:cxn ang="0">
                        <a:pos x="6" y="0"/>
                      </a:cxn>
                      <a:cxn ang="0">
                        <a:pos x="9" y="0"/>
                      </a:cxn>
                      <a:cxn ang="0">
                        <a:pos x="9" y="0"/>
                      </a:cxn>
                      <a:cxn ang="0">
                        <a:pos x="12" y="0"/>
                      </a:cxn>
                      <a:cxn ang="0">
                        <a:pos x="12" y="0"/>
                      </a:cxn>
                      <a:cxn ang="0">
                        <a:pos x="16" y="8"/>
                      </a:cxn>
                      <a:cxn ang="0">
                        <a:pos x="16" y="8"/>
                      </a:cxn>
                      <a:cxn ang="0">
                        <a:pos x="16" y="8"/>
                      </a:cxn>
                      <a:cxn ang="0">
                        <a:pos x="12" y="8"/>
                      </a:cxn>
                      <a:cxn ang="0">
                        <a:pos x="12" y="8"/>
                      </a:cxn>
                      <a:cxn ang="0">
                        <a:pos x="9" y="8"/>
                      </a:cxn>
                      <a:cxn ang="0">
                        <a:pos x="9" y="8"/>
                      </a:cxn>
                      <a:cxn ang="0">
                        <a:pos x="6" y="8"/>
                      </a:cxn>
                      <a:cxn ang="0">
                        <a:pos x="6" y="8"/>
                      </a:cxn>
                      <a:cxn ang="0">
                        <a:pos x="3" y="8"/>
                      </a:cxn>
                      <a:cxn ang="0">
                        <a:pos x="0" y="16"/>
                      </a:cxn>
                      <a:cxn ang="0">
                        <a:pos x="0" y="16"/>
                      </a:cxn>
                      <a:cxn ang="0">
                        <a:pos x="0" y="8"/>
                      </a:cxn>
                    </a:cxnLst>
                    <a:rect l="0" t="0" r="r" b="b"/>
                    <a:pathLst>
                      <a:path w="17" h="17">
                        <a:moveTo>
                          <a:pt x="0" y="8"/>
                        </a:moveTo>
                        <a:lnTo>
                          <a:pt x="0" y="8"/>
                        </a:lnTo>
                        <a:lnTo>
                          <a:pt x="3" y="8"/>
                        </a:lnTo>
                        <a:lnTo>
                          <a:pt x="3" y="0"/>
                        </a:lnTo>
                        <a:lnTo>
                          <a:pt x="6" y="0"/>
                        </a:lnTo>
                        <a:lnTo>
                          <a:pt x="9" y="0"/>
                        </a:lnTo>
                        <a:lnTo>
                          <a:pt x="9" y="0"/>
                        </a:lnTo>
                        <a:lnTo>
                          <a:pt x="12" y="0"/>
                        </a:lnTo>
                        <a:lnTo>
                          <a:pt x="12" y="0"/>
                        </a:lnTo>
                        <a:lnTo>
                          <a:pt x="16" y="8"/>
                        </a:lnTo>
                        <a:lnTo>
                          <a:pt x="16" y="8"/>
                        </a:lnTo>
                        <a:lnTo>
                          <a:pt x="16" y="8"/>
                        </a:lnTo>
                        <a:lnTo>
                          <a:pt x="12" y="8"/>
                        </a:lnTo>
                        <a:lnTo>
                          <a:pt x="12" y="8"/>
                        </a:lnTo>
                        <a:lnTo>
                          <a:pt x="9" y="8"/>
                        </a:lnTo>
                        <a:lnTo>
                          <a:pt x="9" y="8"/>
                        </a:lnTo>
                        <a:lnTo>
                          <a:pt x="6" y="8"/>
                        </a:lnTo>
                        <a:lnTo>
                          <a:pt x="6" y="8"/>
                        </a:lnTo>
                        <a:lnTo>
                          <a:pt x="3" y="8"/>
                        </a:lnTo>
                        <a:lnTo>
                          <a:pt x="0" y="16"/>
                        </a:lnTo>
                        <a:lnTo>
                          <a:pt x="0" y="16"/>
                        </a:lnTo>
                        <a:lnTo>
                          <a:pt x="0" y="8"/>
                        </a:lnTo>
                      </a:path>
                    </a:pathLst>
                  </a:custGeom>
                  <a:solidFill>
                    <a:srgbClr val="C0C0E0"/>
                  </a:solidFill>
                  <a:ln w="9525" cap="rnd">
                    <a:noFill/>
                    <a:round/>
                    <a:headEnd/>
                    <a:tailEnd/>
                  </a:ln>
                  <a:effectLst/>
                </p:spPr>
                <p:txBody>
                  <a:bodyPr/>
                  <a:lstStyle/>
                  <a:p>
                    <a:endParaRPr lang="en-US">
                      <a:latin typeface="Calibri" pitchFamily="34" charset="0"/>
                      <a:cs typeface="Calibri" pitchFamily="34" charset="0"/>
                    </a:endParaRPr>
                  </a:p>
                </p:txBody>
              </p:sp>
              <p:sp>
                <p:nvSpPr>
                  <p:cNvPr id="31840" name="Freeform 96"/>
                  <p:cNvSpPr>
                    <a:spLocks/>
                  </p:cNvSpPr>
                  <p:nvPr/>
                </p:nvSpPr>
                <p:spPr bwMode="auto">
                  <a:xfrm>
                    <a:off x="4042" y="2345"/>
                    <a:ext cx="17" cy="17"/>
                  </a:xfrm>
                  <a:custGeom>
                    <a:avLst/>
                    <a:gdLst/>
                    <a:ahLst/>
                    <a:cxnLst>
                      <a:cxn ang="0">
                        <a:pos x="0" y="8"/>
                      </a:cxn>
                      <a:cxn ang="0">
                        <a:pos x="0" y="8"/>
                      </a:cxn>
                      <a:cxn ang="0">
                        <a:pos x="0" y="8"/>
                      </a:cxn>
                      <a:cxn ang="0">
                        <a:pos x="5" y="0"/>
                      </a:cxn>
                      <a:cxn ang="0">
                        <a:pos x="5" y="0"/>
                      </a:cxn>
                      <a:cxn ang="0">
                        <a:pos x="10" y="0"/>
                      </a:cxn>
                      <a:cxn ang="0">
                        <a:pos x="10" y="0"/>
                      </a:cxn>
                      <a:cxn ang="0">
                        <a:pos x="16" y="0"/>
                      </a:cxn>
                      <a:cxn ang="0">
                        <a:pos x="16" y="0"/>
                      </a:cxn>
                      <a:cxn ang="0">
                        <a:pos x="16" y="8"/>
                      </a:cxn>
                      <a:cxn ang="0">
                        <a:pos x="16" y="8"/>
                      </a:cxn>
                      <a:cxn ang="0">
                        <a:pos x="16" y="8"/>
                      </a:cxn>
                      <a:cxn ang="0">
                        <a:pos x="16" y="8"/>
                      </a:cxn>
                      <a:cxn ang="0">
                        <a:pos x="10" y="8"/>
                      </a:cxn>
                      <a:cxn ang="0">
                        <a:pos x="10" y="8"/>
                      </a:cxn>
                      <a:cxn ang="0">
                        <a:pos x="10" y="8"/>
                      </a:cxn>
                      <a:cxn ang="0">
                        <a:pos x="10" y="8"/>
                      </a:cxn>
                      <a:cxn ang="0">
                        <a:pos x="5" y="8"/>
                      </a:cxn>
                      <a:cxn ang="0">
                        <a:pos x="5" y="8"/>
                      </a:cxn>
                      <a:cxn ang="0">
                        <a:pos x="5" y="8"/>
                      </a:cxn>
                      <a:cxn ang="0">
                        <a:pos x="0" y="16"/>
                      </a:cxn>
                      <a:cxn ang="0">
                        <a:pos x="0" y="16"/>
                      </a:cxn>
                      <a:cxn ang="0">
                        <a:pos x="0" y="8"/>
                      </a:cxn>
                    </a:cxnLst>
                    <a:rect l="0" t="0" r="r" b="b"/>
                    <a:pathLst>
                      <a:path w="17" h="17">
                        <a:moveTo>
                          <a:pt x="0" y="8"/>
                        </a:moveTo>
                        <a:lnTo>
                          <a:pt x="0" y="8"/>
                        </a:lnTo>
                        <a:lnTo>
                          <a:pt x="0" y="8"/>
                        </a:lnTo>
                        <a:lnTo>
                          <a:pt x="5" y="0"/>
                        </a:lnTo>
                        <a:lnTo>
                          <a:pt x="5" y="0"/>
                        </a:lnTo>
                        <a:lnTo>
                          <a:pt x="10" y="0"/>
                        </a:lnTo>
                        <a:lnTo>
                          <a:pt x="10" y="0"/>
                        </a:lnTo>
                        <a:lnTo>
                          <a:pt x="16" y="0"/>
                        </a:lnTo>
                        <a:lnTo>
                          <a:pt x="16" y="0"/>
                        </a:lnTo>
                        <a:lnTo>
                          <a:pt x="16" y="8"/>
                        </a:lnTo>
                        <a:lnTo>
                          <a:pt x="16" y="8"/>
                        </a:lnTo>
                        <a:lnTo>
                          <a:pt x="16" y="8"/>
                        </a:lnTo>
                        <a:lnTo>
                          <a:pt x="16" y="8"/>
                        </a:lnTo>
                        <a:lnTo>
                          <a:pt x="10" y="8"/>
                        </a:lnTo>
                        <a:lnTo>
                          <a:pt x="10" y="8"/>
                        </a:lnTo>
                        <a:lnTo>
                          <a:pt x="10" y="8"/>
                        </a:lnTo>
                        <a:lnTo>
                          <a:pt x="10" y="8"/>
                        </a:lnTo>
                        <a:lnTo>
                          <a:pt x="5" y="8"/>
                        </a:lnTo>
                        <a:lnTo>
                          <a:pt x="5" y="8"/>
                        </a:lnTo>
                        <a:lnTo>
                          <a:pt x="5" y="8"/>
                        </a:lnTo>
                        <a:lnTo>
                          <a:pt x="0" y="16"/>
                        </a:lnTo>
                        <a:lnTo>
                          <a:pt x="0" y="16"/>
                        </a:lnTo>
                        <a:lnTo>
                          <a:pt x="0" y="8"/>
                        </a:lnTo>
                      </a:path>
                    </a:pathLst>
                  </a:custGeom>
                  <a:solidFill>
                    <a:srgbClr val="C0C0E0"/>
                  </a:solidFill>
                  <a:ln w="9525" cap="rnd">
                    <a:noFill/>
                    <a:round/>
                    <a:headEnd/>
                    <a:tailEnd/>
                  </a:ln>
                  <a:effectLst/>
                </p:spPr>
                <p:txBody>
                  <a:bodyPr/>
                  <a:lstStyle/>
                  <a:p>
                    <a:endParaRPr lang="en-US">
                      <a:latin typeface="Calibri" pitchFamily="34" charset="0"/>
                      <a:cs typeface="Calibri" pitchFamily="34" charset="0"/>
                    </a:endParaRPr>
                  </a:p>
                </p:txBody>
              </p:sp>
              <p:sp>
                <p:nvSpPr>
                  <p:cNvPr id="31841" name="Freeform 97"/>
                  <p:cNvSpPr>
                    <a:spLocks/>
                  </p:cNvSpPr>
                  <p:nvPr/>
                </p:nvSpPr>
                <p:spPr bwMode="auto">
                  <a:xfrm>
                    <a:off x="4042" y="2335"/>
                    <a:ext cx="17" cy="17"/>
                  </a:xfrm>
                  <a:custGeom>
                    <a:avLst/>
                    <a:gdLst/>
                    <a:ahLst/>
                    <a:cxnLst>
                      <a:cxn ang="0">
                        <a:pos x="0" y="10"/>
                      </a:cxn>
                      <a:cxn ang="0">
                        <a:pos x="0" y="5"/>
                      </a:cxn>
                      <a:cxn ang="0">
                        <a:pos x="5" y="0"/>
                      </a:cxn>
                      <a:cxn ang="0">
                        <a:pos x="5" y="0"/>
                      </a:cxn>
                      <a:cxn ang="0">
                        <a:pos x="10" y="0"/>
                      </a:cxn>
                      <a:cxn ang="0">
                        <a:pos x="10" y="0"/>
                      </a:cxn>
                      <a:cxn ang="0">
                        <a:pos x="10" y="0"/>
                      </a:cxn>
                      <a:cxn ang="0">
                        <a:pos x="16" y="0"/>
                      </a:cxn>
                      <a:cxn ang="0">
                        <a:pos x="16" y="0"/>
                      </a:cxn>
                      <a:cxn ang="0">
                        <a:pos x="16" y="5"/>
                      </a:cxn>
                      <a:cxn ang="0">
                        <a:pos x="16" y="10"/>
                      </a:cxn>
                      <a:cxn ang="0">
                        <a:pos x="16" y="10"/>
                      </a:cxn>
                      <a:cxn ang="0">
                        <a:pos x="16" y="10"/>
                      </a:cxn>
                      <a:cxn ang="0">
                        <a:pos x="10" y="10"/>
                      </a:cxn>
                      <a:cxn ang="0">
                        <a:pos x="10" y="10"/>
                      </a:cxn>
                      <a:cxn ang="0">
                        <a:pos x="10" y="10"/>
                      </a:cxn>
                      <a:cxn ang="0">
                        <a:pos x="5" y="10"/>
                      </a:cxn>
                      <a:cxn ang="0">
                        <a:pos x="5" y="10"/>
                      </a:cxn>
                      <a:cxn ang="0">
                        <a:pos x="5" y="10"/>
                      </a:cxn>
                      <a:cxn ang="0">
                        <a:pos x="5" y="10"/>
                      </a:cxn>
                      <a:cxn ang="0">
                        <a:pos x="0" y="16"/>
                      </a:cxn>
                      <a:cxn ang="0">
                        <a:pos x="0" y="16"/>
                      </a:cxn>
                      <a:cxn ang="0">
                        <a:pos x="0" y="10"/>
                      </a:cxn>
                      <a:cxn ang="0">
                        <a:pos x="0" y="10"/>
                      </a:cxn>
                    </a:cxnLst>
                    <a:rect l="0" t="0" r="r" b="b"/>
                    <a:pathLst>
                      <a:path w="17" h="17">
                        <a:moveTo>
                          <a:pt x="0" y="10"/>
                        </a:moveTo>
                        <a:lnTo>
                          <a:pt x="0" y="5"/>
                        </a:lnTo>
                        <a:lnTo>
                          <a:pt x="5" y="0"/>
                        </a:lnTo>
                        <a:lnTo>
                          <a:pt x="5" y="0"/>
                        </a:lnTo>
                        <a:lnTo>
                          <a:pt x="10" y="0"/>
                        </a:lnTo>
                        <a:lnTo>
                          <a:pt x="10" y="0"/>
                        </a:lnTo>
                        <a:lnTo>
                          <a:pt x="10" y="0"/>
                        </a:lnTo>
                        <a:lnTo>
                          <a:pt x="16" y="0"/>
                        </a:lnTo>
                        <a:lnTo>
                          <a:pt x="16" y="0"/>
                        </a:lnTo>
                        <a:lnTo>
                          <a:pt x="16" y="5"/>
                        </a:lnTo>
                        <a:lnTo>
                          <a:pt x="16" y="10"/>
                        </a:lnTo>
                        <a:lnTo>
                          <a:pt x="16" y="10"/>
                        </a:lnTo>
                        <a:lnTo>
                          <a:pt x="16" y="10"/>
                        </a:lnTo>
                        <a:lnTo>
                          <a:pt x="10" y="10"/>
                        </a:lnTo>
                        <a:lnTo>
                          <a:pt x="10" y="10"/>
                        </a:lnTo>
                        <a:lnTo>
                          <a:pt x="10" y="10"/>
                        </a:lnTo>
                        <a:lnTo>
                          <a:pt x="5" y="10"/>
                        </a:lnTo>
                        <a:lnTo>
                          <a:pt x="5" y="10"/>
                        </a:lnTo>
                        <a:lnTo>
                          <a:pt x="5" y="10"/>
                        </a:lnTo>
                        <a:lnTo>
                          <a:pt x="5" y="10"/>
                        </a:lnTo>
                        <a:lnTo>
                          <a:pt x="0" y="16"/>
                        </a:lnTo>
                        <a:lnTo>
                          <a:pt x="0" y="16"/>
                        </a:lnTo>
                        <a:lnTo>
                          <a:pt x="0" y="10"/>
                        </a:lnTo>
                        <a:lnTo>
                          <a:pt x="0" y="10"/>
                        </a:lnTo>
                      </a:path>
                    </a:pathLst>
                  </a:custGeom>
                  <a:solidFill>
                    <a:srgbClr val="C0C0E0"/>
                  </a:solidFill>
                  <a:ln w="9525" cap="rnd">
                    <a:noFill/>
                    <a:round/>
                    <a:headEnd/>
                    <a:tailEnd/>
                  </a:ln>
                  <a:effectLst/>
                </p:spPr>
                <p:txBody>
                  <a:bodyPr/>
                  <a:lstStyle/>
                  <a:p>
                    <a:endParaRPr lang="en-US">
                      <a:latin typeface="Calibri" pitchFamily="34" charset="0"/>
                      <a:cs typeface="Calibri" pitchFamily="34" charset="0"/>
                    </a:endParaRPr>
                  </a:p>
                </p:txBody>
              </p:sp>
            </p:grpSp>
            <p:grpSp>
              <p:nvGrpSpPr>
                <p:cNvPr id="25" name="Group 105"/>
                <p:cNvGrpSpPr>
                  <a:grpSpLocks/>
                </p:cNvGrpSpPr>
                <p:nvPr/>
              </p:nvGrpSpPr>
              <p:grpSpPr bwMode="auto">
                <a:xfrm>
                  <a:off x="4036" y="2334"/>
                  <a:ext cx="17" cy="48"/>
                  <a:chOff x="4036" y="2334"/>
                  <a:chExt cx="17" cy="48"/>
                </a:xfrm>
              </p:grpSpPr>
              <p:sp>
                <p:nvSpPr>
                  <p:cNvPr id="31843" name="Freeform 99"/>
                  <p:cNvSpPr>
                    <a:spLocks/>
                  </p:cNvSpPr>
                  <p:nvPr/>
                </p:nvSpPr>
                <p:spPr bwMode="auto">
                  <a:xfrm>
                    <a:off x="4036" y="2334"/>
                    <a:ext cx="1" cy="42"/>
                  </a:xfrm>
                  <a:custGeom>
                    <a:avLst/>
                    <a:gdLst/>
                    <a:ahLst/>
                    <a:cxnLst>
                      <a:cxn ang="0">
                        <a:pos x="0" y="0"/>
                      </a:cxn>
                      <a:cxn ang="0">
                        <a:pos x="0" y="1"/>
                      </a:cxn>
                      <a:cxn ang="0">
                        <a:pos x="0" y="2"/>
                      </a:cxn>
                      <a:cxn ang="0">
                        <a:pos x="0" y="3"/>
                      </a:cxn>
                      <a:cxn ang="0">
                        <a:pos x="0" y="5"/>
                      </a:cxn>
                      <a:cxn ang="0">
                        <a:pos x="0" y="5"/>
                      </a:cxn>
                      <a:cxn ang="0">
                        <a:pos x="0" y="10"/>
                      </a:cxn>
                      <a:cxn ang="0">
                        <a:pos x="0" y="13"/>
                      </a:cxn>
                      <a:cxn ang="0">
                        <a:pos x="0" y="18"/>
                      </a:cxn>
                      <a:cxn ang="0">
                        <a:pos x="0" y="22"/>
                      </a:cxn>
                      <a:cxn ang="0">
                        <a:pos x="0" y="26"/>
                      </a:cxn>
                      <a:cxn ang="0">
                        <a:pos x="0" y="30"/>
                      </a:cxn>
                      <a:cxn ang="0">
                        <a:pos x="0" y="33"/>
                      </a:cxn>
                      <a:cxn ang="0">
                        <a:pos x="0" y="36"/>
                      </a:cxn>
                      <a:cxn ang="0">
                        <a:pos x="0" y="39"/>
                      </a:cxn>
                      <a:cxn ang="0">
                        <a:pos x="0" y="41"/>
                      </a:cxn>
                      <a:cxn ang="0">
                        <a:pos x="0" y="37"/>
                      </a:cxn>
                      <a:cxn ang="0">
                        <a:pos x="0" y="32"/>
                      </a:cxn>
                      <a:cxn ang="0">
                        <a:pos x="0" y="28"/>
                      </a:cxn>
                      <a:cxn ang="0">
                        <a:pos x="0" y="23"/>
                      </a:cxn>
                      <a:cxn ang="0">
                        <a:pos x="0" y="17"/>
                      </a:cxn>
                      <a:cxn ang="0">
                        <a:pos x="0" y="13"/>
                      </a:cxn>
                      <a:cxn ang="0">
                        <a:pos x="0" y="9"/>
                      </a:cxn>
                      <a:cxn ang="0">
                        <a:pos x="0" y="5"/>
                      </a:cxn>
                      <a:cxn ang="0">
                        <a:pos x="0" y="0"/>
                      </a:cxn>
                    </a:cxnLst>
                    <a:rect l="0" t="0" r="r" b="b"/>
                    <a:pathLst>
                      <a:path w="1" h="42">
                        <a:moveTo>
                          <a:pt x="0" y="0"/>
                        </a:moveTo>
                        <a:lnTo>
                          <a:pt x="0" y="1"/>
                        </a:lnTo>
                        <a:lnTo>
                          <a:pt x="0" y="2"/>
                        </a:lnTo>
                        <a:lnTo>
                          <a:pt x="0" y="3"/>
                        </a:lnTo>
                        <a:lnTo>
                          <a:pt x="0" y="5"/>
                        </a:lnTo>
                        <a:lnTo>
                          <a:pt x="0" y="5"/>
                        </a:lnTo>
                        <a:lnTo>
                          <a:pt x="0" y="10"/>
                        </a:lnTo>
                        <a:lnTo>
                          <a:pt x="0" y="13"/>
                        </a:lnTo>
                        <a:lnTo>
                          <a:pt x="0" y="18"/>
                        </a:lnTo>
                        <a:lnTo>
                          <a:pt x="0" y="22"/>
                        </a:lnTo>
                        <a:lnTo>
                          <a:pt x="0" y="26"/>
                        </a:lnTo>
                        <a:lnTo>
                          <a:pt x="0" y="30"/>
                        </a:lnTo>
                        <a:lnTo>
                          <a:pt x="0" y="33"/>
                        </a:lnTo>
                        <a:lnTo>
                          <a:pt x="0" y="36"/>
                        </a:lnTo>
                        <a:lnTo>
                          <a:pt x="0" y="39"/>
                        </a:lnTo>
                        <a:lnTo>
                          <a:pt x="0" y="41"/>
                        </a:lnTo>
                        <a:lnTo>
                          <a:pt x="0" y="37"/>
                        </a:lnTo>
                        <a:lnTo>
                          <a:pt x="0" y="32"/>
                        </a:lnTo>
                        <a:lnTo>
                          <a:pt x="0" y="28"/>
                        </a:lnTo>
                        <a:lnTo>
                          <a:pt x="0" y="23"/>
                        </a:lnTo>
                        <a:lnTo>
                          <a:pt x="0" y="17"/>
                        </a:lnTo>
                        <a:lnTo>
                          <a:pt x="0" y="13"/>
                        </a:lnTo>
                        <a:lnTo>
                          <a:pt x="0" y="9"/>
                        </a:lnTo>
                        <a:lnTo>
                          <a:pt x="0" y="5"/>
                        </a:lnTo>
                        <a:lnTo>
                          <a:pt x="0" y="0"/>
                        </a:lnTo>
                      </a:path>
                    </a:pathLst>
                  </a:custGeom>
                  <a:solidFill>
                    <a:srgbClr val="800000"/>
                  </a:solidFill>
                  <a:ln w="9525" cap="rnd">
                    <a:noFill/>
                    <a:round/>
                    <a:headEnd/>
                    <a:tailEnd/>
                  </a:ln>
                  <a:effectLst/>
                </p:spPr>
                <p:txBody>
                  <a:bodyPr/>
                  <a:lstStyle/>
                  <a:p>
                    <a:endParaRPr lang="en-US">
                      <a:latin typeface="Calibri" pitchFamily="34" charset="0"/>
                      <a:cs typeface="Calibri" pitchFamily="34" charset="0"/>
                    </a:endParaRPr>
                  </a:p>
                </p:txBody>
              </p:sp>
              <p:sp>
                <p:nvSpPr>
                  <p:cNvPr id="31844" name="Freeform 100"/>
                  <p:cNvSpPr>
                    <a:spLocks/>
                  </p:cNvSpPr>
                  <p:nvPr/>
                </p:nvSpPr>
                <p:spPr bwMode="auto">
                  <a:xfrm>
                    <a:off x="4036" y="2339"/>
                    <a:ext cx="1" cy="17"/>
                  </a:xfrm>
                  <a:custGeom>
                    <a:avLst/>
                    <a:gdLst/>
                    <a:ahLst/>
                    <a:cxnLst>
                      <a:cxn ang="0">
                        <a:pos x="0" y="16"/>
                      </a:cxn>
                      <a:cxn ang="0">
                        <a:pos x="0" y="16"/>
                      </a:cxn>
                      <a:cxn ang="0">
                        <a:pos x="0" y="16"/>
                      </a:cxn>
                      <a:cxn ang="0">
                        <a:pos x="0" y="16"/>
                      </a:cxn>
                      <a:cxn ang="0">
                        <a:pos x="0" y="16"/>
                      </a:cxn>
                      <a:cxn ang="0">
                        <a:pos x="0" y="16"/>
                      </a:cxn>
                      <a:cxn ang="0">
                        <a:pos x="0" y="16"/>
                      </a:cxn>
                      <a:cxn ang="0">
                        <a:pos x="0" y="0"/>
                      </a:cxn>
                      <a:cxn ang="0">
                        <a:pos x="0" y="0"/>
                      </a:cxn>
                      <a:cxn ang="0">
                        <a:pos x="0" y="0"/>
                      </a:cxn>
                      <a:cxn ang="0">
                        <a:pos x="0" y="0"/>
                      </a:cxn>
                      <a:cxn ang="0">
                        <a:pos x="0" y="0"/>
                      </a:cxn>
                      <a:cxn ang="0">
                        <a:pos x="0" y="0"/>
                      </a:cxn>
                      <a:cxn ang="0">
                        <a:pos x="0" y="16"/>
                      </a:cxn>
                      <a:cxn ang="0">
                        <a:pos x="0" y="16"/>
                      </a:cxn>
                    </a:cxnLst>
                    <a:rect l="0" t="0" r="r" b="b"/>
                    <a:pathLst>
                      <a:path w="1" h="17">
                        <a:moveTo>
                          <a:pt x="0" y="16"/>
                        </a:moveTo>
                        <a:lnTo>
                          <a:pt x="0" y="16"/>
                        </a:lnTo>
                        <a:lnTo>
                          <a:pt x="0" y="16"/>
                        </a:lnTo>
                        <a:lnTo>
                          <a:pt x="0" y="16"/>
                        </a:lnTo>
                        <a:lnTo>
                          <a:pt x="0" y="16"/>
                        </a:lnTo>
                        <a:lnTo>
                          <a:pt x="0" y="16"/>
                        </a:lnTo>
                        <a:lnTo>
                          <a:pt x="0" y="16"/>
                        </a:lnTo>
                        <a:lnTo>
                          <a:pt x="0" y="0"/>
                        </a:lnTo>
                        <a:lnTo>
                          <a:pt x="0" y="0"/>
                        </a:lnTo>
                        <a:lnTo>
                          <a:pt x="0" y="0"/>
                        </a:lnTo>
                        <a:lnTo>
                          <a:pt x="0" y="0"/>
                        </a:lnTo>
                        <a:lnTo>
                          <a:pt x="0" y="0"/>
                        </a:lnTo>
                        <a:lnTo>
                          <a:pt x="0" y="0"/>
                        </a:lnTo>
                        <a:lnTo>
                          <a:pt x="0" y="16"/>
                        </a:lnTo>
                        <a:lnTo>
                          <a:pt x="0" y="16"/>
                        </a:lnTo>
                      </a:path>
                    </a:pathLst>
                  </a:custGeom>
                  <a:solidFill>
                    <a:srgbClr val="A0A0C0"/>
                  </a:solidFill>
                  <a:ln w="9525" cap="rnd">
                    <a:noFill/>
                    <a:round/>
                    <a:headEnd/>
                    <a:tailEnd/>
                  </a:ln>
                  <a:effectLst/>
                </p:spPr>
                <p:txBody>
                  <a:bodyPr/>
                  <a:lstStyle/>
                  <a:p>
                    <a:endParaRPr lang="en-US">
                      <a:latin typeface="Calibri" pitchFamily="34" charset="0"/>
                      <a:cs typeface="Calibri" pitchFamily="34" charset="0"/>
                    </a:endParaRPr>
                  </a:p>
                </p:txBody>
              </p:sp>
              <p:sp>
                <p:nvSpPr>
                  <p:cNvPr id="31845" name="Freeform 101"/>
                  <p:cNvSpPr>
                    <a:spLocks/>
                  </p:cNvSpPr>
                  <p:nvPr/>
                </p:nvSpPr>
                <p:spPr bwMode="auto">
                  <a:xfrm>
                    <a:off x="4036" y="2344"/>
                    <a:ext cx="1" cy="17"/>
                  </a:xfrm>
                  <a:custGeom>
                    <a:avLst/>
                    <a:gdLst/>
                    <a:ahLst/>
                    <a:cxnLst>
                      <a:cxn ang="0">
                        <a:pos x="0" y="16"/>
                      </a:cxn>
                      <a:cxn ang="0">
                        <a:pos x="0" y="8"/>
                      </a:cxn>
                      <a:cxn ang="0">
                        <a:pos x="0" y="8"/>
                      </a:cxn>
                      <a:cxn ang="0">
                        <a:pos x="0" y="8"/>
                      </a:cxn>
                      <a:cxn ang="0">
                        <a:pos x="0" y="8"/>
                      </a:cxn>
                      <a:cxn ang="0">
                        <a:pos x="0" y="8"/>
                      </a:cxn>
                      <a:cxn ang="0">
                        <a:pos x="0" y="0"/>
                      </a:cxn>
                      <a:cxn ang="0">
                        <a:pos x="0" y="0"/>
                      </a:cxn>
                      <a:cxn ang="0">
                        <a:pos x="0" y="0"/>
                      </a:cxn>
                      <a:cxn ang="0">
                        <a:pos x="0" y="0"/>
                      </a:cxn>
                      <a:cxn ang="0">
                        <a:pos x="0" y="0"/>
                      </a:cxn>
                      <a:cxn ang="0">
                        <a:pos x="0" y="0"/>
                      </a:cxn>
                      <a:cxn ang="0">
                        <a:pos x="0" y="8"/>
                      </a:cxn>
                      <a:cxn ang="0">
                        <a:pos x="0" y="16"/>
                      </a:cxn>
                    </a:cxnLst>
                    <a:rect l="0" t="0" r="r" b="b"/>
                    <a:pathLst>
                      <a:path w="1" h="17">
                        <a:moveTo>
                          <a:pt x="0" y="16"/>
                        </a:moveTo>
                        <a:lnTo>
                          <a:pt x="0" y="8"/>
                        </a:lnTo>
                        <a:lnTo>
                          <a:pt x="0" y="8"/>
                        </a:lnTo>
                        <a:lnTo>
                          <a:pt x="0" y="8"/>
                        </a:lnTo>
                        <a:lnTo>
                          <a:pt x="0" y="8"/>
                        </a:lnTo>
                        <a:lnTo>
                          <a:pt x="0" y="8"/>
                        </a:lnTo>
                        <a:lnTo>
                          <a:pt x="0" y="0"/>
                        </a:lnTo>
                        <a:lnTo>
                          <a:pt x="0" y="0"/>
                        </a:lnTo>
                        <a:lnTo>
                          <a:pt x="0" y="0"/>
                        </a:lnTo>
                        <a:lnTo>
                          <a:pt x="0" y="0"/>
                        </a:lnTo>
                        <a:lnTo>
                          <a:pt x="0" y="0"/>
                        </a:lnTo>
                        <a:lnTo>
                          <a:pt x="0" y="0"/>
                        </a:lnTo>
                        <a:lnTo>
                          <a:pt x="0" y="8"/>
                        </a:lnTo>
                        <a:lnTo>
                          <a:pt x="0" y="16"/>
                        </a:lnTo>
                      </a:path>
                    </a:pathLst>
                  </a:custGeom>
                  <a:solidFill>
                    <a:srgbClr val="A0A0C0"/>
                  </a:solidFill>
                  <a:ln w="9525" cap="rnd">
                    <a:noFill/>
                    <a:round/>
                    <a:headEnd/>
                    <a:tailEnd/>
                  </a:ln>
                  <a:effectLst/>
                </p:spPr>
                <p:txBody>
                  <a:bodyPr/>
                  <a:lstStyle/>
                  <a:p>
                    <a:endParaRPr lang="en-US">
                      <a:latin typeface="Calibri" pitchFamily="34" charset="0"/>
                      <a:cs typeface="Calibri" pitchFamily="34" charset="0"/>
                    </a:endParaRPr>
                  </a:p>
                </p:txBody>
              </p:sp>
              <p:sp>
                <p:nvSpPr>
                  <p:cNvPr id="31846" name="Freeform 102"/>
                  <p:cNvSpPr>
                    <a:spLocks/>
                  </p:cNvSpPr>
                  <p:nvPr/>
                </p:nvSpPr>
                <p:spPr bwMode="auto">
                  <a:xfrm>
                    <a:off x="4036" y="2351"/>
                    <a:ext cx="17" cy="17"/>
                  </a:xfrm>
                  <a:custGeom>
                    <a:avLst/>
                    <a:gdLst/>
                    <a:ahLst/>
                    <a:cxnLst>
                      <a:cxn ang="0">
                        <a:pos x="16" y="16"/>
                      </a:cxn>
                      <a:cxn ang="0">
                        <a:pos x="16" y="8"/>
                      </a:cxn>
                      <a:cxn ang="0">
                        <a:pos x="0" y="8"/>
                      </a:cxn>
                      <a:cxn ang="0">
                        <a:pos x="0" y="8"/>
                      </a:cxn>
                      <a:cxn ang="0">
                        <a:pos x="0" y="8"/>
                      </a:cxn>
                      <a:cxn ang="0">
                        <a:pos x="0" y="0"/>
                      </a:cxn>
                      <a:cxn ang="0">
                        <a:pos x="0" y="0"/>
                      </a:cxn>
                      <a:cxn ang="0">
                        <a:pos x="0" y="0"/>
                      </a:cxn>
                      <a:cxn ang="0">
                        <a:pos x="16" y="0"/>
                      </a:cxn>
                      <a:cxn ang="0">
                        <a:pos x="16" y="0"/>
                      </a:cxn>
                      <a:cxn ang="0">
                        <a:pos x="16" y="16"/>
                      </a:cxn>
                    </a:cxnLst>
                    <a:rect l="0" t="0" r="r" b="b"/>
                    <a:pathLst>
                      <a:path w="17" h="17">
                        <a:moveTo>
                          <a:pt x="16" y="16"/>
                        </a:moveTo>
                        <a:lnTo>
                          <a:pt x="16" y="8"/>
                        </a:lnTo>
                        <a:lnTo>
                          <a:pt x="0" y="8"/>
                        </a:lnTo>
                        <a:lnTo>
                          <a:pt x="0" y="8"/>
                        </a:lnTo>
                        <a:lnTo>
                          <a:pt x="0" y="8"/>
                        </a:lnTo>
                        <a:lnTo>
                          <a:pt x="0" y="0"/>
                        </a:lnTo>
                        <a:lnTo>
                          <a:pt x="0" y="0"/>
                        </a:lnTo>
                        <a:lnTo>
                          <a:pt x="0" y="0"/>
                        </a:lnTo>
                        <a:lnTo>
                          <a:pt x="16" y="0"/>
                        </a:lnTo>
                        <a:lnTo>
                          <a:pt x="16" y="0"/>
                        </a:lnTo>
                        <a:lnTo>
                          <a:pt x="16" y="16"/>
                        </a:lnTo>
                      </a:path>
                    </a:pathLst>
                  </a:custGeom>
                  <a:solidFill>
                    <a:srgbClr val="A0A0C0"/>
                  </a:solidFill>
                  <a:ln w="9525" cap="rnd">
                    <a:noFill/>
                    <a:round/>
                    <a:headEnd/>
                    <a:tailEnd/>
                  </a:ln>
                  <a:effectLst/>
                </p:spPr>
                <p:txBody>
                  <a:bodyPr/>
                  <a:lstStyle/>
                  <a:p>
                    <a:endParaRPr lang="en-US">
                      <a:latin typeface="Calibri" pitchFamily="34" charset="0"/>
                      <a:cs typeface="Calibri" pitchFamily="34" charset="0"/>
                    </a:endParaRPr>
                  </a:p>
                </p:txBody>
              </p:sp>
              <p:sp>
                <p:nvSpPr>
                  <p:cNvPr id="31847" name="Freeform 103"/>
                  <p:cNvSpPr>
                    <a:spLocks/>
                  </p:cNvSpPr>
                  <p:nvPr/>
                </p:nvSpPr>
                <p:spPr bwMode="auto">
                  <a:xfrm>
                    <a:off x="4036" y="2358"/>
                    <a:ext cx="17" cy="17"/>
                  </a:xfrm>
                  <a:custGeom>
                    <a:avLst/>
                    <a:gdLst/>
                    <a:ahLst/>
                    <a:cxnLst>
                      <a:cxn ang="0">
                        <a:pos x="16" y="16"/>
                      </a:cxn>
                      <a:cxn ang="0">
                        <a:pos x="10" y="16"/>
                      </a:cxn>
                      <a:cxn ang="0">
                        <a:pos x="5" y="16"/>
                      </a:cxn>
                      <a:cxn ang="0">
                        <a:pos x="0" y="16"/>
                      </a:cxn>
                      <a:cxn ang="0">
                        <a:pos x="0" y="0"/>
                      </a:cxn>
                      <a:cxn ang="0">
                        <a:pos x="5" y="0"/>
                      </a:cxn>
                      <a:cxn ang="0">
                        <a:pos x="5" y="0"/>
                      </a:cxn>
                      <a:cxn ang="0">
                        <a:pos x="5" y="0"/>
                      </a:cxn>
                      <a:cxn ang="0">
                        <a:pos x="10" y="0"/>
                      </a:cxn>
                      <a:cxn ang="0">
                        <a:pos x="16" y="16"/>
                      </a:cxn>
                    </a:cxnLst>
                    <a:rect l="0" t="0" r="r" b="b"/>
                    <a:pathLst>
                      <a:path w="17" h="17">
                        <a:moveTo>
                          <a:pt x="16" y="16"/>
                        </a:moveTo>
                        <a:lnTo>
                          <a:pt x="10" y="16"/>
                        </a:lnTo>
                        <a:lnTo>
                          <a:pt x="5" y="16"/>
                        </a:lnTo>
                        <a:lnTo>
                          <a:pt x="0" y="16"/>
                        </a:lnTo>
                        <a:lnTo>
                          <a:pt x="0" y="0"/>
                        </a:lnTo>
                        <a:lnTo>
                          <a:pt x="5" y="0"/>
                        </a:lnTo>
                        <a:lnTo>
                          <a:pt x="5" y="0"/>
                        </a:lnTo>
                        <a:lnTo>
                          <a:pt x="5" y="0"/>
                        </a:lnTo>
                        <a:lnTo>
                          <a:pt x="10" y="0"/>
                        </a:lnTo>
                        <a:lnTo>
                          <a:pt x="16" y="16"/>
                        </a:lnTo>
                      </a:path>
                    </a:pathLst>
                  </a:custGeom>
                  <a:solidFill>
                    <a:srgbClr val="A0A0C0"/>
                  </a:solidFill>
                  <a:ln w="9525" cap="rnd">
                    <a:noFill/>
                    <a:round/>
                    <a:headEnd/>
                    <a:tailEnd/>
                  </a:ln>
                  <a:effectLst/>
                </p:spPr>
                <p:txBody>
                  <a:bodyPr/>
                  <a:lstStyle/>
                  <a:p>
                    <a:endParaRPr lang="en-US">
                      <a:latin typeface="Calibri" pitchFamily="34" charset="0"/>
                      <a:cs typeface="Calibri" pitchFamily="34" charset="0"/>
                    </a:endParaRPr>
                  </a:p>
                </p:txBody>
              </p:sp>
              <p:sp>
                <p:nvSpPr>
                  <p:cNvPr id="31848" name="Freeform 104"/>
                  <p:cNvSpPr>
                    <a:spLocks/>
                  </p:cNvSpPr>
                  <p:nvPr/>
                </p:nvSpPr>
                <p:spPr bwMode="auto">
                  <a:xfrm>
                    <a:off x="4036" y="2365"/>
                    <a:ext cx="17" cy="17"/>
                  </a:xfrm>
                  <a:custGeom>
                    <a:avLst/>
                    <a:gdLst/>
                    <a:ahLst/>
                    <a:cxnLst>
                      <a:cxn ang="0">
                        <a:pos x="16" y="16"/>
                      </a:cxn>
                      <a:cxn ang="0">
                        <a:pos x="5" y="16"/>
                      </a:cxn>
                      <a:cxn ang="0">
                        <a:pos x="5" y="16"/>
                      </a:cxn>
                      <a:cxn ang="0">
                        <a:pos x="0" y="16"/>
                      </a:cxn>
                      <a:cxn ang="0">
                        <a:pos x="0" y="0"/>
                      </a:cxn>
                      <a:cxn ang="0">
                        <a:pos x="0" y="0"/>
                      </a:cxn>
                      <a:cxn ang="0">
                        <a:pos x="5" y="0"/>
                      </a:cxn>
                      <a:cxn ang="0">
                        <a:pos x="16" y="16"/>
                      </a:cxn>
                    </a:cxnLst>
                    <a:rect l="0" t="0" r="r" b="b"/>
                    <a:pathLst>
                      <a:path w="17" h="17">
                        <a:moveTo>
                          <a:pt x="16" y="16"/>
                        </a:moveTo>
                        <a:lnTo>
                          <a:pt x="5" y="16"/>
                        </a:lnTo>
                        <a:lnTo>
                          <a:pt x="5" y="16"/>
                        </a:lnTo>
                        <a:lnTo>
                          <a:pt x="0" y="16"/>
                        </a:lnTo>
                        <a:lnTo>
                          <a:pt x="0" y="0"/>
                        </a:lnTo>
                        <a:lnTo>
                          <a:pt x="0" y="0"/>
                        </a:lnTo>
                        <a:lnTo>
                          <a:pt x="5" y="0"/>
                        </a:lnTo>
                        <a:lnTo>
                          <a:pt x="16" y="16"/>
                        </a:lnTo>
                      </a:path>
                    </a:pathLst>
                  </a:custGeom>
                  <a:solidFill>
                    <a:srgbClr val="A0A0C0"/>
                  </a:solidFill>
                  <a:ln w="9525" cap="rnd">
                    <a:noFill/>
                    <a:round/>
                    <a:headEnd/>
                    <a:tailEnd/>
                  </a:ln>
                  <a:effectLst/>
                </p:spPr>
                <p:txBody>
                  <a:bodyPr/>
                  <a:lstStyle/>
                  <a:p>
                    <a:endParaRPr lang="en-US">
                      <a:latin typeface="Calibri" pitchFamily="34" charset="0"/>
                      <a:cs typeface="Calibri" pitchFamily="34" charset="0"/>
                    </a:endParaRPr>
                  </a:p>
                </p:txBody>
              </p:sp>
            </p:grpSp>
            <p:grpSp>
              <p:nvGrpSpPr>
                <p:cNvPr id="26" name="Group 113"/>
                <p:cNvGrpSpPr>
                  <a:grpSpLocks/>
                </p:cNvGrpSpPr>
                <p:nvPr/>
              </p:nvGrpSpPr>
              <p:grpSpPr bwMode="auto">
                <a:xfrm>
                  <a:off x="4007" y="2309"/>
                  <a:ext cx="20" cy="38"/>
                  <a:chOff x="4007" y="2309"/>
                  <a:chExt cx="20" cy="38"/>
                </a:xfrm>
              </p:grpSpPr>
              <p:sp>
                <p:nvSpPr>
                  <p:cNvPr id="31850" name="Freeform 106"/>
                  <p:cNvSpPr>
                    <a:spLocks/>
                  </p:cNvSpPr>
                  <p:nvPr/>
                </p:nvSpPr>
                <p:spPr bwMode="auto">
                  <a:xfrm>
                    <a:off x="4010" y="2309"/>
                    <a:ext cx="17" cy="29"/>
                  </a:xfrm>
                  <a:custGeom>
                    <a:avLst/>
                    <a:gdLst/>
                    <a:ahLst/>
                    <a:cxnLst>
                      <a:cxn ang="0">
                        <a:pos x="0" y="0"/>
                      </a:cxn>
                      <a:cxn ang="0">
                        <a:pos x="0" y="1"/>
                      </a:cxn>
                      <a:cxn ang="0">
                        <a:pos x="0" y="2"/>
                      </a:cxn>
                      <a:cxn ang="0">
                        <a:pos x="0" y="3"/>
                      </a:cxn>
                      <a:cxn ang="0">
                        <a:pos x="16" y="4"/>
                      </a:cxn>
                      <a:cxn ang="0">
                        <a:pos x="16" y="4"/>
                      </a:cxn>
                      <a:cxn ang="0">
                        <a:pos x="16" y="4"/>
                      </a:cxn>
                      <a:cxn ang="0">
                        <a:pos x="16" y="4"/>
                      </a:cxn>
                      <a:cxn ang="0">
                        <a:pos x="16" y="10"/>
                      </a:cxn>
                      <a:cxn ang="0">
                        <a:pos x="16" y="16"/>
                      </a:cxn>
                      <a:cxn ang="0">
                        <a:pos x="16" y="20"/>
                      </a:cxn>
                      <a:cxn ang="0">
                        <a:pos x="16" y="22"/>
                      </a:cxn>
                      <a:cxn ang="0">
                        <a:pos x="16" y="25"/>
                      </a:cxn>
                      <a:cxn ang="0">
                        <a:pos x="16" y="27"/>
                      </a:cxn>
                      <a:cxn ang="0">
                        <a:pos x="16" y="28"/>
                      </a:cxn>
                      <a:cxn ang="0">
                        <a:pos x="16" y="22"/>
                      </a:cxn>
                      <a:cxn ang="0">
                        <a:pos x="0" y="17"/>
                      </a:cxn>
                      <a:cxn ang="0">
                        <a:pos x="0" y="13"/>
                      </a:cxn>
                      <a:cxn ang="0">
                        <a:pos x="0" y="12"/>
                      </a:cxn>
                      <a:cxn ang="0">
                        <a:pos x="0" y="10"/>
                      </a:cxn>
                      <a:cxn ang="0">
                        <a:pos x="0" y="4"/>
                      </a:cxn>
                      <a:cxn ang="0">
                        <a:pos x="0" y="0"/>
                      </a:cxn>
                    </a:cxnLst>
                    <a:rect l="0" t="0" r="r" b="b"/>
                    <a:pathLst>
                      <a:path w="17" h="29">
                        <a:moveTo>
                          <a:pt x="0" y="0"/>
                        </a:moveTo>
                        <a:lnTo>
                          <a:pt x="0" y="1"/>
                        </a:lnTo>
                        <a:lnTo>
                          <a:pt x="0" y="2"/>
                        </a:lnTo>
                        <a:lnTo>
                          <a:pt x="0" y="3"/>
                        </a:lnTo>
                        <a:lnTo>
                          <a:pt x="16" y="4"/>
                        </a:lnTo>
                        <a:lnTo>
                          <a:pt x="16" y="4"/>
                        </a:lnTo>
                        <a:lnTo>
                          <a:pt x="16" y="4"/>
                        </a:lnTo>
                        <a:lnTo>
                          <a:pt x="16" y="4"/>
                        </a:lnTo>
                        <a:lnTo>
                          <a:pt x="16" y="10"/>
                        </a:lnTo>
                        <a:lnTo>
                          <a:pt x="16" y="16"/>
                        </a:lnTo>
                        <a:lnTo>
                          <a:pt x="16" y="20"/>
                        </a:lnTo>
                        <a:lnTo>
                          <a:pt x="16" y="22"/>
                        </a:lnTo>
                        <a:lnTo>
                          <a:pt x="16" y="25"/>
                        </a:lnTo>
                        <a:lnTo>
                          <a:pt x="16" y="27"/>
                        </a:lnTo>
                        <a:lnTo>
                          <a:pt x="16" y="28"/>
                        </a:lnTo>
                        <a:lnTo>
                          <a:pt x="16" y="22"/>
                        </a:lnTo>
                        <a:lnTo>
                          <a:pt x="0" y="17"/>
                        </a:lnTo>
                        <a:lnTo>
                          <a:pt x="0" y="13"/>
                        </a:lnTo>
                        <a:lnTo>
                          <a:pt x="0" y="12"/>
                        </a:lnTo>
                        <a:lnTo>
                          <a:pt x="0" y="10"/>
                        </a:lnTo>
                        <a:lnTo>
                          <a:pt x="0" y="4"/>
                        </a:lnTo>
                        <a:lnTo>
                          <a:pt x="0" y="0"/>
                        </a:lnTo>
                      </a:path>
                    </a:pathLst>
                  </a:custGeom>
                  <a:solidFill>
                    <a:srgbClr val="000080"/>
                  </a:solidFill>
                  <a:ln w="9525" cap="rnd">
                    <a:noFill/>
                    <a:round/>
                    <a:headEnd/>
                    <a:tailEnd/>
                  </a:ln>
                  <a:effectLst/>
                </p:spPr>
                <p:txBody>
                  <a:bodyPr/>
                  <a:lstStyle/>
                  <a:p>
                    <a:endParaRPr lang="en-US">
                      <a:latin typeface="Calibri" pitchFamily="34" charset="0"/>
                      <a:cs typeface="Calibri" pitchFamily="34" charset="0"/>
                    </a:endParaRPr>
                  </a:p>
                </p:txBody>
              </p:sp>
              <p:grpSp>
                <p:nvGrpSpPr>
                  <p:cNvPr id="27" name="Group 112"/>
                  <p:cNvGrpSpPr>
                    <a:grpSpLocks/>
                  </p:cNvGrpSpPr>
                  <p:nvPr/>
                </p:nvGrpSpPr>
                <p:grpSpPr bwMode="auto">
                  <a:xfrm>
                    <a:off x="4007" y="2312"/>
                    <a:ext cx="20" cy="35"/>
                    <a:chOff x="4007" y="2312"/>
                    <a:chExt cx="20" cy="35"/>
                  </a:xfrm>
                </p:grpSpPr>
                <p:sp>
                  <p:nvSpPr>
                    <p:cNvPr id="31851" name="Freeform 107"/>
                    <p:cNvSpPr>
                      <a:spLocks/>
                    </p:cNvSpPr>
                    <p:nvPr/>
                  </p:nvSpPr>
                  <p:spPr bwMode="auto">
                    <a:xfrm>
                      <a:off x="4007" y="2312"/>
                      <a:ext cx="17" cy="17"/>
                    </a:xfrm>
                    <a:custGeom>
                      <a:avLst/>
                      <a:gdLst/>
                      <a:ahLst/>
                      <a:cxnLst>
                        <a:cxn ang="0">
                          <a:pos x="5" y="16"/>
                        </a:cxn>
                        <a:cxn ang="0">
                          <a:pos x="10" y="16"/>
                        </a:cxn>
                        <a:cxn ang="0">
                          <a:pos x="16" y="16"/>
                        </a:cxn>
                        <a:cxn ang="0">
                          <a:pos x="10" y="0"/>
                        </a:cxn>
                        <a:cxn ang="0">
                          <a:pos x="16" y="0"/>
                        </a:cxn>
                        <a:cxn ang="0">
                          <a:pos x="10" y="0"/>
                        </a:cxn>
                        <a:cxn ang="0">
                          <a:pos x="5" y="0"/>
                        </a:cxn>
                        <a:cxn ang="0">
                          <a:pos x="5" y="0"/>
                        </a:cxn>
                        <a:cxn ang="0">
                          <a:pos x="0" y="16"/>
                        </a:cxn>
                        <a:cxn ang="0">
                          <a:pos x="5" y="16"/>
                        </a:cxn>
                        <a:cxn ang="0">
                          <a:pos x="5" y="16"/>
                        </a:cxn>
                      </a:cxnLst>
                      <a:rect l="0" t="0" r="r" b="b"/>
                      <a:pathLst>
                        <a:path w="17" h="17">
                          <a:moveTo>
                            <a:pt x="5" y="16"/>
                          </a:moveTo>
                          <a:lnTo>
                            <a:pt x="10" y="16"/>
                          </a:lnTo>
                          <a:lnTo>
                            <a:pt x="16" y="16"/>
                          </a:lnTo>
                          <a:lnTo>
                            <a:pt x="10" y="0"/>
                          </a:lnTo>
                          <a:lnTo>
                            <a:pt x="16" y="0"/>
                          </a:lnTo>
                          <a:lnTo>
                            <a:pt x="10" y="0"/>
                          </a:lnTo>
                          <a:lnTo>
                            <a:pt x="5" y="0"/>
                          </a:lnTo>
                          <a:lnTo>
                            <a:pt x="5" y="0"/>
                          </a:lnTo>
                          <a:lnTo>
                            <a:pt x="0" y="16"/>
                          </a:lnTo>
                          <a:lnTo>
                            <a:pt x="5" y="16"/>
                          </a:lnTo>
                          <a:lnTo>
                            <a:pt x="5" y="16"/>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1852" name="Freeform 108"/>
                    <p:cNvSpPr>
                      <a:spLocks/>
                    </p:cNvSpPr>
                    <p:nvPr/>
                  </p:nvSpPr>
                  <p:spPr bwMode="auto">
                    <a:xfrm>
                      <a:off x="4010" y="2314"/>
                      <a:ext cx="17" cy="17"/>
                    </a:xfrm>
                    <a:custGeom>
                      <a:avLst/>
                      <a:gdLst/>
                      <a:ahLst/>
                      <a:cxnLst>
                        <a:cxn ang="0">
                          <a:pos x="5" y="16"/>
                        </a:cxn>
                        <a:cxn ang="0">
                          <a:pos x="10" y="16"/>
                        </a:cxn>
                        <a:cxn ang="0">
                          <a:pos x="16" y="16"/>
                        </a:cxn>
                        <a:cxn ang="0">
                          <a:pos x="10" y="8"/>
                        </a:cxn>
                        <a:cxn ang="0">
                          <a:pos x="10" y="0"/>
                        </a:cxn>
                        <a:cxn ang="0">
                          <a:pos x="5" y="8"/>
                        </a:cxn>
                        <a:cxn ang="0">
                          <a:pos x="0" y="0"/>
                        </a:cxn>
                        <a:cxn ang="0">
                          <a:pos x="5" y="8"/>
                        </a:cxn>
                        <a:cxn ang="0">
                          <a:pos x="0" y="8"/>
                        </a:cxn>
                        <a:cxn ang="0">
                          <a:pos x="5" y="8"/>
                        </a:cxn>
                        <a:cxn ang="0">
                          <a:pos x="5" y="16"/>
                        </a:cxn>
                      </a:cxnLst>
                      <a:rect l="0" t="0" r="r" b="b"/>
                      <a:pathLst>
                        <a:path w="17" h="17">
                          <a:moveTo>
                            <a:pt x="5" y="16"/>
                          </a:moveTo>
                          <a:lnTo>
                            <a:pt x="10" y="16"/>
                          </a:lnTo>
                          <a:lnTo>
                            <a:pt x="16" y="16"/>
                          </a:lnTo>
                          <a:lnTo>
                            <a:pt x="10" y="8"/>
                          </a:lnTo>
                          <a:lnTo>
                            <a:pt x="10" y="0"/>
                          </a:lnTo>
                          <a:lnTo>
                            <a:pt x="5" y="8"/>
                          </a:lnTo>
                          <a:lnTo>
                            <a:pt x="0" y="0"/>
                          </a:lnTo>
                          <a:lnTo>
                            <a:pt x="5" y="8"/>
                          </a:lnTo>
                          <a:lnTo>
                            <a:pt x="0" y="8"/>
                          </a:lnTo>
                          <a:lnTo>
                            <a:pt x="5" y="8"/>
                          </a:lnTo>
                          <a:lnTo>
                            <a:pt x="5" y="16"/>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1853" name="Freeform 109"/>
                    <p:cNvSpPr>
                      <a:spLocks/>
                    </p:cNvSpPr>
                    <p:nvPr/>
                  </p:nvSpPr>
                  <p:spPr bwMode="auto">
                    <a:xfrm>
                      <a:off x="4007" y="2319"/>
                      <a:ext cx="17" cy="17"/>
                    </a:xfrm>
                    <a:custGeom>
                      <a:avLst/>
                      <a:gdLst/>
                      <a:ahLst/>
                      <a:cxnLst>
                        <a:cxn ang="0">
                          <a:pos x="5" y="16"/>
                        </a:cxn>
                        <a:cxn ang="0">
                          <a:pos x="10" y="8"/>
                        </a:cxn>
                        <a:cxn ang="0">
                          <a:pos x="16" y="8"/>
                        </a:cxn>
                        <a:cxn ang="0">
                          <a:pos x="16" y="8"/>
                        </a:cxn>
                        <a:cxn ang="0">
                          <a:pos x="10" y="8"/>
                        </a:cxn>
                        <a:cxn ang="0">
                          <a:pos x="10" y="0"/>
                        </a:cxn>
                        <a:cxn ang="0">
                          <a:pos x="10" y="0"/>
                        </a:cxn>
                        <a:cxn ang="0">
                          <a:pos x="5" y="0"/>
                        </a:cxn>
                        <a:cxn ang="0">
                          <a:pos x="0" y="0"/>
                        </a:cxn>
                        <a:cxn ang="0">
                          <a:pos x="0" y="8"/>
                        </a:cxn>
                        <a:cxn ang="0">
                          <a:pos x="0" y="8"/>
                        </a:cxn>
                        <a:cxn ang="0">
                          <a:pos x="5" y="8"/>
                        </a:cxn>
                        <a:cxn ang="0">
                          <a:pos x="5" y="16"/>
                        </a:cxn>
                      </a:cxnLst>
                      <a:rect l="0" t="0" r="r" b="b"/>
                      <a:pathLst>
                        <a:path w="17" h="17">
                          <a:moveTo>
                            <a:pt x="5" y="16"/>
                          </a:moveTo>
                          <a:lnTo>
                            <a:pt x="10" y="8"/>
                          </a:lnTo>
                          <a:lnTo>
                            <a:pt x="16" y="8"/>
                          </a:lnTo>
                          <a:lnTo>
                            <a:pt x="16" y="8"/>
                          </a:lnTo>
                          <a:lnTo>
                            <a:pt x="10" y="8"/>
                          </a:lnTo>
                          <a:lnTo>
                            <a:pt x="10" y="0"/>
                          </a:lnTo>
                          <a:lnTo>
                            <a:pt x="10" y="0"/>
                          </a:lnTo>
                          <a:lnTo>
                            <a:pt x="5" y="0"/>
                          </a:lnTo>
                          <a:lnTo>
                            <a:pt x="0" y="0"/>
                          </a:lnTo>
                          <a:lnTo>
                            <a:pt x="0" y="8"/>
                          </a:lnTo>
                          <a:lnTo>
                            <a:pt x="0" y="8"/>
                          </a:lnTo>
                          <a:lnTo>
                            <a:pt x="5" y="8"/>
                          </a:lnTo>
                          <a:lnTo>
                            <a:pt x="5" y="16"/>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1854" name="Freeform 110"/>
                    <p:cNvSpPr>
                      <a:spLocks/>
                    </p:cNvSpPr>
                    <p:nvPr/>
                  </p:nvSpPr>
                  <p:spPr bwMode="auto">
                    <a:xfrm>
                      <a:off x="4010" y="2321"/>
                      <a:ext cx="17" cy="17"/>
                    </a:xfrm>
                    <a:custGeom>
                      <a:avLst/>
                      <a:gdLst/>
                      <a:ahLst/>
                      <a:cxnLst>
                        <a:cxn ang="0">
                          <a:pos x="8" y="16"/>
                        </a:cxn>
                        <a:cxn ang="0">
                          <a:pos x="8" y="12"/>
                        </a:cxn>
                        <a:cxn ang="0">
                          <a:pos x="16" y="12"/>
                        </a:cxn>
                        <a:cxn ang="0">
                          <a:pos x="8" y="4"/>
                        </a:cxn>
                        <a:cxn ang="0">
                          <a:pos x="8" y="0"/>
                        </a:cxn>
                        <a:cxn ang="0">
                          <a:pos x="8" y="0"/>
                        </a:cxn>
                        <a:cxn ang="0">
                          <a:pos x="0" y="0"/>
                        </a:cxn>
                        <a:cxn ang="0">
                          <a:pos x="0" y="4"/>
                        </a:cxn>
                        <a:cxn ang="0">
                          <a:pos x="0" y="12"/>
                        </a:cxn>
                        <a:cxn ang="0">
                          <a:pos x="0" y="12"/>
                        </a:cxn>
                        <a:cxn ang="0">
                          <a:pos x="8" y="16"/>
                        </a:cxn>
                      </a:cxnLst>
                      <a:rect l="0" t="0" r="r" b="b"/>
                      <a:pathLst>
                        <a:path w="17" h="17">
                          <a:moveTo>
                            <a:pt x="8" y="16"/>
                          </a:moveTo>
                          <a:lnTo>
                            <a:pt x="8" y="12"/>
                          </a:lnTo>
                          <a:lnTo>
                            <a:pt x="16" y="12"/>
                          </a:lnTo>
                          <a:lnTo>
                            <a:pt x="8" y="4"/>
                          </a:lnTo>
                          <a:lnTo>
                            <a:pt x="8" y="0"/>
                          </a:lnTo>
                          <a:lnTo>
                            <a:pt x="8" y="0"/>
                          </a:lnTo>
                          <a:lnTo>
                            <a:pt x="0" y="0"/>
                          </a:lnTo>
                          <a:lnTo>
                            <a:pt x="0" y="4"/>
                          </a:lnTo>
                          <a:lnTo>
                            <a:pt x="0" y="12"/>
                          </a:lnTo>
                          <a:lnTo>
                            <a:pt x="0" y="12"/>
                          </a:lnTo>
                          <a:lnTo>
                            <a:pt x="8" y="16"/>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1855" name="Freeform 111"/>
                    <p:cNvSpPr>
                      <a:spLocks/>
                    </p:cNvSpPr>
                    <p:nvPr/>
                  </p:nvSpPr>
                  <p:spPr bwMode="auto">
                    <a:xfrm>
                      <a:off x="4010" y="2330"/>
                      <a:ext cx="17" cy="17"/>
                    </a:xfrm>
                    <a:custGeom>
                      <a:avLst/>
                      <a:gdLst/>
                      <a:ahLst/>
                      <a:cxnLst>
                        <a:cxn ang="0">
                          <a:pos x="8" y="16"/>
                        </a:cxn>
                        <a:cxn ang="0">
                          <a:pos x="8" y="8"/>
                        </a:cxn>
                        <a:cxn ang="0">
                          <a:pos x="16" y="8"/>
                        </a:cxn>
                        <a:cxn ang="0">
                          <a:pos x="8" y="0"/>
                        </a:cxn>
                        <a:cxn ang="0">
                          <a:pos x="8" y="0"/>
                        </a:cxn>
                        <a:cxn ang="0">
                          <a:pos x="0" y="0"/>
                        </a:cxn>
                        <a:cxn ang="0">
                          <a:pos x="8" y="8"/>
                        </a:cxn>
                        <a:cxn ang="0">
                          <a:pos x="0" y="8"/>
                        </a:cxn>
                        <a:cxn ang="0">
                          <a:pos x="8" y="8"/>
                        </a:cxn>
                        <a:cxn ang="0">
                          <a:pos x="8" y="16"/>
                        </a:cxn>
                      </a:cxnLst>
                      <a:rect l="0" t="0" r="r" b="b"/>
                      <a:pathLst>
                        <a:path w="17" h="17">
                          <a:moveTo>
                            <a:pt x="8" y="16"/>
                          </a:moveTo>
                          <a:lnTo>
                            <a:pt x="8" y="8"/>
                          </a:lnTo>
                          <a:lnTo>
                            <a:pt x="16" y="8"/>
                          </a:lnTo>
                          <a:lnTo>
                            <a:pt x="8" y="0"/>
                          </a:lnTo>
                          <a:lnTo>
                            <a:pt x="8" y="0"/>
                          </a:lnTo>
                          <a:lnTo>
                            <a:pt x="0" y="0"/>
                          </a:lnTo>
                          <a:lnTo>
                            <a:pt x="8" y="8"/>
                          </a:lnTo>
                          <a:lnTo>
                            <a:pt x="0" y="8"/>
                          </a:lnTo>
                          <a:lnTo>
                            <a:pt x="8" y="8"/>
                          </a:lnTo>
                          <a:lnTo>
                            <a:pt x="8" y="16"/>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grpSp>
            </p:grpSp>
            <p:sp>
              <p:nvSpPr>
                <p:cNvPr id="31858" name="Freeform 114"/>
                <p:cNvSpPr>
                  <a:spLocks/>
                </p:cNvSpPr>
                <p:nvPr/>
              </p:nvSpPr>
              <p:spPr bwMode="auto">
                <a:xfrm>
                  <a:off x="4039" y="2402"/>
                  <a:ext cx="17" cy="17"/>
                </a:xfrm>
                <a:custGeom>
                  <a:avLst/>
                  <a:gdLst/>
                  <a:ahLst/>
                  <a:cxnLst>
                    <a:cxn ang="0">
                      <a:pos x="16" y="0"/>
                    </a:cxn>
                    <a:cxn ang="0">
                      <a:pos x="10" y="8"/>
                    </a:cxn>
                    <a:cxn ang="0">
                      <a:pos x="5" y="8"/>
                    </a:cxn>
                    <a:cxn ang="0">
                      <a:pos x="0" y="8"/>
                    </a:cxn>
                    <a:cxn ang="0">
                      <a:pos x="0" y="8"/>
                    </a:cxn>
                    <a:cxn ang="0">
                      <a:pos x="5" y="16"/>
                    </a:cxn>
                    <a:cxn ang="0">
                      <a:pos x="10" y="16"/>
                    </a:cxn>
                    <a:cxn ang="0">
                      <a:pos x="10" y="16"/>
                    </a:cxn>
                    <a:cxn ang="0">
                      <a:pos x="16" y="0"/>
                    </a:cxn>
                  </a:cxnLst>
                  <a:rect l="0" t="0" r="r" b="b"/>
                  <a:pathLst>
                    <a:path w="17" h="17">
                      <a:moveTo>
                        <a:pt x="16" y="0"/>
                      </a:moveTo>
                      <a:lnTo>
                        <a:pt x="10" y="8"/>
                      </a:lnTo>
                      <a:lnTo>
                        <a:pt x="5" y="8"/>
                      </a:lnTo>
                      <a:lnTo>
                        <a:pt x="0" y="8"/>
                      </a:lnTo>
                      <a:lnTo>
                        <a:pt x="0" y="8"/>
                      </a:lnTo>
                      <a:lnTo>
                        <a:pt x="5" y="16"/>
                      </a:lnTo>
                      <a:lnTo>
                        <a:pt x="10" y="16"/>
                      </a:lnTo>
                      <a:lnTo>
                        <a:pt x="10" y="16"/>
                      </a:lnTo>
                      <a:lnTo>
                        <a:pt x="16" y="0"/>
                      </a:lnTo>
                    </a:path>
                  </a:pathLst>
                </a:custGeom>
                <a:solidFill>
                  <a:srgbClr val="800000"/>
                </a:solidFill>
                <a:ln w="9525" cap="rnd">
                  <a:noFill/>
                  <a:round/>
                  <a:headEnd/>
                  <a:tailEnd/>
                </a:ln>
                <a:effectLst/>
              </p:spPr>
              <p:txBody>
                <a:bodyPr/>
                <a:lstStyle/>
                <a:p>
                  <a:endParaRPr lang="en-US">
                    <a:latin typeface="Calibri" pitchFamily="34" charset="0"/>
                    <a:cs typeface="Calibri" pitchFamily="34" charset="0"/>
                  </a:endParaRPr>
                </a:p>
              </p:txBody>
            </p:sp>
            <p:sp>
              <p:nvSpPr>
                <p:cNvPr id="31859" name="Freeform 115"/>
                <p:cNvSpPr>
                  <a:spLocks/>
                </p:cNvSpPr>
                <p:nvPr/>
              </p:nvSpPr>
              <p:spPr bwMode="auto">
                <a:xfrm>
                  <a:off x="4010" y="2314"/>
                  <a:ext cx="30" cy="88"/>
                </a:xfrm>
                <a:custGeom>
                  <a:avLst/>
                  <a:gdLst/>
                  <a:ahLst/>
                  <a:cxnLst>
                    <a:cxn ang="0">
                      <a:pos x="9" y="0"/>
                    </a:cxn>
                    <a:cxn ang="0">
                      <a:pos x="11" y="0"/>
                    </a:cxn>
                    <a:cxn ang="0">
                      <a:pos x="14" y="1"/>
                    </a:cxn>
                    <a:cxn ang="0">
                      <a:pos x="17" y="3"/>
                    </a:cxn>
                    <a:cxn ang="0">
                      <a:pos x="19" y="4"/>
                    </a:cxn>
                    <a:cxn ang="0">
                      <a:pos x="20" y="8"/>
                    </a:cxn>
                    <a:cxn ang="0">
                      <a:pos x="22" y="10"/>
                    </a:cxn>
                    <a:cxn ang="0">
                      <a:pos x="21" y="19"/>
                    </a:cxn>
                    <a:cxn ang="0">
                      <a:pos x="22" y="31"/>
                    </a:cxn>
                    <a:cxn ang="0">
                      <a:pos x="25" y="46"/>
                    </a:cxn>
                    <a:cxn ang="0">
                      <a:pos x="27" y="59"/>
                    </a:cxn>
                    <a:cxn ang="0">
                      <a:pos x="29" y="73"/>
                    </a:cxn>
                    <a:cxn ang="0">
                      <a:pos x="29" y="78"/>
                    </a:cxn>
                    <a:cxn ang="0">
                      <a:pos x="29" y="86"/>
                    </a:cxn>
                    <a:cxn ang="0">
                      <a:pos x="29" y="86"/>
                    </a:cxn>
                    <a:cxn ang="0">
                      <a:pos x="27" y="84"/>
                    </a:cxn>
                    <a:cxn ang="0">
                      <a:pos x="26" y="81"/>
                    </a:cxn>
                    <a:cxn ang="0">
                      <a:pos x="20" y="80"/>
                    </a:cxn>
                    <a:cxn ang="0">
                      <a:pos x="15" y="83"/>
                    </a:cxn>
                    <a:cxn ang="0">
                      <a:pos x="10" y="86"/>
                    </a:cxn>
                    <a:cxn ang="0">
                      <a:pos x="7" y="86"/>
                    </a:cxn>
                    <a:cxn ang="0">
                      <a:pos x="5" y="86"/>
                    </a:cxn>
                    <a:cxn ang="0">
                      <a:pos x="3" y="85"/>
                    </a:cxn>
                    <a:cxn ang="0">
                      <a:pos x="1" y="84"/>
                    </a:cxn>
                    <a:cxn ang="0">
                      <a:pos x="0" y="80"/>
                    </a:cxn>
                    <a:cxn ang="0">
                      <a:pos x="3" y="78"/>
                    </a:cxn>
                    <a:cxn ang="0">
                      <a:pos x="9" y="78"/>
                    </a:cxn>
                    <a:cxn ang="0">
                      <a:pos x="13" y="77"/>
                    </a:cxn>
                    <a:cxn ang="0">
                      <a:pos x="13" y="70"/>
                    </a:cxn>
                    <a:cxn ang="0">
                      <a:pos x="10" y="56"/>
                    </a:cxn>
                    <a:cxn ang="0">
                      <a:pos x="7" y="40"/>
                    </a:cxn>
                    <a:cxn ang="0">
                      <a:pos x="4" y="28"/>
                    </a:cxn>
                    <a:cxn ang="0">
                      <a:pos x="5" y="22"/>
                    </a:cxn>
                    <a:cxn ang="0">
                      <a:pos x="5" y="15"/>
                    </a:cxn>
                    <a:cxn ang="0">
                      <a:pos x="5" y="12"/>
                    </a:cxn>
                    <a:cxn ang="0">
                      <a:pos x="6" y="4"/>
                    </a:cxn>
                  </a:cxnLst>
                  <a:rect l="0" t="0" r="r" b="b"/>
                  <a:pathLst>
                    <a:path w="30" h="88">
                      <a:moveTo>
                        <a:pt x="6" y="0"/>
                      </a:moveTo>
                      <a:lnTo>
                        <a:pt x="9" y="0"/>
                      </a:lnTo>
                      <a:lnTo>
                        <a:pt x="10" y="0"/>
                      </a:lnTo>
                      <a:lnTo>
                        <a:pt x="11" y="0"/>
                      </a:lnTo>
                      <a:lnTo>
                        <a:pt x="13" y="0"/>
                      </a:lnTo>
                      <a:lnTo>
                        <a:pt x="14" y="1"/>
                      </a:lnTo>
                      <a:lnTo>
                        <a:pt x="15" y="2"/>
                      </a:lnTo>
                      <a:lnTo>
                        <a:pt x="17" y="3"/>
                      </a:lnTo>
                      <a:lnTo>
                        <a:pt x="18" y="4"/>
                      </a:lnTo>
                      <a:lnTo>
                        <a:pt x="19" y="4"/>
                      </a:lnTo>
                      <a:lnTo>
                        <a:pt x="20" y="7"/>
                      </a:lnTo>
                      <a:lnTo>
                        <a:pt x="20" y="8"/>
                      </a:lnTo>
                      <a:lnTo>
                        <a:pt x="21" y="8"/>
                      </a:lnTo>
                      <a:lnTo>
                        <a:pt x="22" y="10"/>
                      </a:lnTo>
                      <a:lnTo>
                        <a:pt x="21" y="13"/>
                      </a:lnTo>
                      <a:lnTo>
                        <a:pt x="21" y="19"/>
                      </a:lnTo>
                      <a:lnTo>
                        <a:pt x="21" y="22"/>
                      </a:lnTo>
                      <a:lnTo>
                        <a:pt x="22" y="31"/>
                      </a:lnTo>
                      <a:lnTo>
                        <a:pt x="23" y="37"/>
                      </a:lnTo>
                      <a:lnTo>
                        <a:pt x="25" y="46"/>
                      </a:lnTo>
                      <a:lnTo>
                        <a:pt x="26" y="52"/>
                      </a:lnTo>
                      <a:lnTo>
                        <a:pt x="27" y="59"/>
                      </a:lnTo>
                      <a:lnTo>
                        <a:pt x="29" y="67"/>
                      </a:lnTo>
                      <a:lnTo>
                        <a:pt x="29" y="73"/>
                      </a:lnTo>
                      <a:lnTo>
                        <a:pt x="29" y="75"/>
                      </a:lnTo>
                      <a:lnTo>
                        <a:pt x="29" y="78"/>
                      </a:lnTo>
                      <a:lnTo>
                        <a:pt x="29" y="84"/>
                      </a:lnTo>
                      <a:lnTo>
                        <a:pt x="29" y="86"/>
                      </a:lnTo>
                      <a:lnTo>
                        <a:pt x="29" y="87"/>
                      </a:lnTo>
                      <a:lnTo>
                        <a:pt x="29" y="86"/>
                      </a:lnTo>
                      <a:lnTo>
                        <a:pt x="28" y="85"/>
                      </a:lnTo>
                      <a:lnTo>
                        <a:pt x="27" y="84"/>
                      </a:lnTo>
                      <a:lnTo>
                        <a:pt x="26" y="81"/>
                      </a:lnTo>
                      <a:lnTo>
                        <a:pt x="26" y="81"/>
                      </a:lnTo>
                      <a:lnTo>
                        <a:pt x="23" y="81"/>
                      </a:lnTo>
                      <a:lnTo>
                        <a:pt x="20" y="80"/>
                      </a:lnTo>
                      <a:lnTo>
                        <a:pt x="19" y="81"/>
                      </a:lnTo>
                      <a:lnTo>
                        <a:pt x="15" y="83"/>
                      </a:lnTo>
                      <a:lnTo>
                        <a:pt x="12" y="84"/>
                      </a:lnTo>
                      <a:lnTo>
                        <a:pt x="10" y="86"/>
                      </a:lnTo>
                      <a:lnTo>
                        <a:pt x="9" y="86"/>
                      </a:lnTo>
                      <a:lnTo>
                        <a:pt x="7" y="86"/>
                      </a:lnTo>
                      <a:lnTo>
                        <a:pt x="6" y="86"/>
                      </a:lnTo>
                      <a:lnTo>
                        <a:pt x="5" y="86"/>
                      </a:lnTo>
                      <a:lnTo>
                        <a:pt x="3" y="86"/>
                      </a:lnTo>
                      <a:lnTo>
                        <a:pt x="3" y="85"/>
                      </a:lnTo>
                      <a:lnTo>
                        <a:pt x="2" y="84"/>
                      </a:lnTo>
                      <a:lnTo>
                        <a:pt x="1" y="84"/>
                      </a:lnTo>
                      <a:lnTo>
                        <a:pt x="0" y="81"/>
                      </a:lnTo>
                      <a:lnTo>
                        <a:pt x="0" y="80"/>
                      </a:lnTo>
                      <a:lnTo>
                        <a:pt x="2" y="78"/>
                      </a:lnTo>
                      <a:lnTo>
                        <a:pt x="3" y="78"/>
                      </a:lnTo>
                      <a:lnTo>
                        <a:pt x="6" y="77"/>
                      </a:lnTo>
                      <a:lnTo>
                        <a:pt x="9" y="78"/>
                      </a:lnTo>
                      <a:lnTo>
                        <a:pt x="11" y="78"/>
                      </a:lnTo>
                      <a:lnTo>
                        <a:pt x="13" y="77"/>
                      </a:lnTo>
                      <a:lnTo>
                        <a:pt x="13" y="75"/>
                      </a:lnTo>
                      <a:lnTo>
                        <a:pt x="13" y="70"/>
                      </a:lnTo>
                      <a:lnTo>
                        <a:pt x="11" y="63"/>
                      </a:lnTo>
                      <a:lnTo>
                        <a:pt x="10" y="56"/>
                      </a:lnTo>
                      <a:lnTo>
                        <a:pt x="9" y="46"/>
                      </a:lnTo>
                      <a:lnTo>
                        <a:pt x="7" y="40"/>
                      </a:lnTo>
                      <a:lnTo>
                        <a:pt x="5" y="33"/>
                      </a:lnTo>
                      <a:lnTo>
                        <a:pt x="4" y="28"/>
                      </a:lnTo>
                      <a:lnTo>
                        <a:pt x="5" y="25"/>
                      </a:lnTo>
                      <a:lnTo>
                        <a:pt x="5" y="22"/>
                      </a:lnTo>
                      <a:lnTo>
                        <a:pt x="5" y="19"/>
                      </a:lnTo>
                      <a:lnTo>
                        <a:pt x="5" y="15"/>
                      </a:lnTo>
                      <a:lnTo>
                        <a:pt x="5" y="13"/>
                      </a:lnTo>
                      <a:lnTo>
                        <a:pt x="5" y="12"/>
                      </a:lnTo>
                      <a:lnTo>
                        <a:pt x="5" y="10"/>
                      </a:lnTo>
                      <a:lnTo>
                        <a:pt x="6" y="4"/>
                      </a:lnTo>
                      <a:lnTo>
                        <a:pt x="6" y="0"/>
                      </a:lnTo>
                    </a:path>
                  </a:pathLst>
                </a:custGeom>
                <a:solidFill>
                  <a:srgbClr val="FF0020"/>
                </a:solidFill>
                <a:ln w="9525" cap="rnd">
                  <a:noFill/>
                  <a:round/>
                  <a:headEnd/>
                  <a:tailEnd/>
                </a:ln>
                <a:effectLst/>
              </p:spPr>
              <p:txBody>
                <a:bodyPr/>
                <a:lstStyle/>
                <a:p>
                  <a:endParaRPr lang="en-US">
                    <a:latin typeface="Calibri" pitchFamily="34" charset="0"/>
                    <a:cs typeface="Calibri" pitchFamily="34" charset="0"/>
                  </a:endParaRPr>
                </a:p>
              </p:txBody>
            </p:sp>
            <p:grpSp>
              <p:nvGrpSpPr>
                <p:cNvPr id="28" name="Group 122"/>
                <p:cNvGrpSpPr>
                  <a:grpSpLocks/>
                </p:cNvGrpSpPr>
                <p:nvPr/>
              </p:nvGrpSpPr>
              <p:grpSpPr bwMode="auto">
                <a:xfrm>
                  <a:off x="4015" y="2319"/>
                  <a:ext cx="26" cy="82"/>
                  <a:chOff x="4015" y="2319"/>
                  <a:chExt cx="26" cy="82"/>
                </a:xfrm>
              </p:grpSpPr>
              <p:sp>
                <p:nvSpPr>
                  <p:cNvPr id="31860" name="Freeform 116"/>
                  <p:cNvSpPr>
                    <a:spLocks/>
                  </p:cNvSpPr>
                  <p:nvPr/>
                </p:nvSpPr>
                <p:spPr bwMode="auto">
                  <a:xfrm>
                    <a:off x="4016" y="2331"/>
                    <a:ext cx="17" cy="17"/>
                  </a:xfrm>
                  <a:custGeom>
                    <a:avLst/>
                    <a:gdLst/>
                    <a:ahLst/>
                    <a:cxnLst>
                      <a:cxn ang="0">
                        <a:pos x="0" y="0"/>
                      </a:cxn>
                      <a:cxn ang="0">
                        <a:pos x="1" y="0"/>
                      </a:cxn>
                      <a:cxn ang="0">
                        <a:pos x="2" y="0"/>
                      </a:cxn>
                      <a:cxn ang="0">
                        <a:pos x="4" y="0"/>
                      </a:cxn>
                      <a:cxn ang="0">
                        <a:pos x="5" y="0"/>
                      </a:cxn>
                      <a:cxn ang="0">
                        <a:pos x="8" y="2"/>
                      </a:cxn>
                      <a:cxn ang="0">
                        <a:pos x="9" y="2"/>
                      </a:cxn>
                      <a:cxn ang="0">
                        <a:pos x="11" y="4"/>
                      </a:cxn>
                      <a:cxn ang="0">
                        <a:pos x="13" y="6"/>
                      </a:cxn>
                      <a:cxn ang="0">
                        <a:pos x="14" y="8"/>
                      </a:cxn>
                      <a:cxn ang="0">
                        <a:pos x="14" y="8"/>
                      </a:cxn>
                      <a:cxn ang="0">
                        <a:pos x="16" y="16"/>
                      </a:cxn>
                      <a:cxn ang="0">
                        <a:pos x="14" y="16"/>
                      </a:cxn>
                      <a:cxn ang="0">
                        <a:pos x="13" y="14"/>
                      </a:cxn>
                      <a:cxn ang="0">
                        <a:pos x="11" y="12"/>
                      </a:cxn>
                      <a:cxn ang="0">
                        <a:pos x="9" y="10"/>
                      </a:cxn>
                      <a:cxn ang="0">
                        <a:pos x="7" y="8"/>
                      </a:cxn>
                      <a:cxn ang="0">
                        <a:pos x="5" y="6"/>
                      </a:cxn>
                      <a:cxn ang="0">
                        <a:pos x="3" y="6"/>
                      </a:cxn>
                      <a:cxn ang="0">
                        <a:pos x="2" y="6"/>
                      </a:cxn>
                      <a:cxn ang="0">
                        <a:pos x="0" y="6"/>
                      </a:cxn>
                      <a:cxn ang="0">
                        <a:pos x="0" y="4"/>
                      </a:cxn>
                      <a:cxn ang="0">
                        <a:pos x="0" y="2"/>
                      </a:cxn>
                      <a:cxn ang="0">
                        <a:pos x="0" y="0"/>
                      </a:cxn>
                    </a:cxnLst>
                    <a:rect l="0" t="0" r="r" b="b"/>
                    <a:pathLst>
                      <a:path w="17" h="17">
                        <a:moveTo>
                          <a:pt x="0" y="0"/>
                        </a:moveTo>
                        <a:lnTo>
                          <a:pt x="1" y="0"/>
                        </a:lnTo>
                        <a:lnTo>
                          <a:pt x="2" y="0"/>
                        </a:lnTo>
                        <a:lnTo>
                          <a:pt x="4" y="0"/>
                        </a:lnTo>
                        <a:lnTo>
                          <a:pt x="5" y="0"/>
                        </a:lnTo>
                        <a:lnTo>
                          <a:pt x="8" y="2"/>
                        </a:lnTo>
                        <a:lnTo>
                          <a:pt x="9" y="2"/>
                        </a:lnTo>
                        <a:lnTo>
                          <a:pt x="11" y="4"/>
                        </a:lnTo>
                        <a:lnTo>
                          <a:pt x="13" y="6"/>
                        </a:lnTo>
                        <a:lnTo>
                          <a:pt x="14" y="8"/>
                        </a:lnTo>
                        <a:lnTo>
                          <a:pt x="14" y="8"/>
                        </a:lnTo>
                        <a:lnTo>
                          <a:pt x="16" y="16"/>
                        </a:lnTo>
                        <a:lnTo>
                          <a:pt x="14" y="16"/>
                        </a:lnTo>
                        <a:lnTo>
                          <a:pt x="13" y="14"/>
                        </a:lnTo>
                        <a:lnTo>
                          <a:pt x="11" y="12"/>
                        </a:lnTo>
                        <a:lnTo>
                          <a:pt x="9" y="10"/>
                        </a:lnTo>
                        <a:lnTo>
                          <a:pt x="7" y="8"/>
                        </a:lnTo>
                        <a:lnTo>
                          <a:pt x="5" y="6"/>
                        </a:lnTo>
                        <a:lnTo>
                          <a:pt x="3" y="6"/>
                        </a:lnTo>
                        <a:lnTo>
                          <a:pt x="2" y="6"/>
                        </a:lnTo>
                        <a:lnTo>
                          <a:pt x="0" y="6"/>
                        </a:lnTo>
                        <a:lnTo>
                          <a:pt x="0" y="4"/>
                        </a:lnTo>
                        <a:lnTo>
                          <a:pt x="0" y="2"/>
                        </a:lnTo>
                        <a:lnTo>
                          <a:pt x="0" y="0"/>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1861" name="Freeform 117"/>
                  <p:cNvSpPr>
                    <a:spLocks/>
                  </p:cNvSpPr>
                  <p:nvPr/>
                </p:nvSpPr>
                <p:spPr bwMode="auto">
                  <a:xfrm>
                    <a:off x="4015" y="2341"/>
                    <a:ext cx="17" cy="17"/>
                  </a:xfrm>
                  <a:custGeom>
                    <a:avLst/>
                    <a:gdLst/>
                    <a:ahLst/>
                    <a:cxnLst>
                      <a:cxn ang="0">
                        <a:pos x="0" y="1"/>
                      </a:cxn>
                      <a:cxn ang="0">
                        <a:pos x="1" y="1"/>
                      </a:cxn>
                      <a:cxn ang="0">
                        <a:pos x="2" y="0"/>
                      </a:cxn>
                      <a:cxn ang="0">
                        <a:pos x="3" y="0"/>
                      </a:cxn>
                      <a:cxn ang="0">
                        <a:pos x="5" y="0"/>
                      </a:cxn>
                      <a:cxn ang="0">
                        <a:pos x="7" y="1"/>
                      </a:cxn>
                      <a:cxn ang="0">
                        <a:pos x="9" y="1"/>
                      </a:cxn>
                      <a:cxn ang="0">
                        <a:pos x="11" y="5"/>
                      </a:cxn>
                      <a:cxn ang="0">
                        <a:pos x="13" y="5"/>
                      </a:cxn>
                      <a:cxn ang="0">
                        <a:pos x="15" y="10"/>
                      </a:cxn>
                      <a:cxn ang="0">
                        <a:pos x="16" y="10"/>
                      </a:cxn>
                      <a:cxn ang="0">
                        <a:pos x="16" y="16"/>
                      </a:cxn>
                      <a:cxn ang="0">
                        <a:pos x="15" y="14"/>
                      </a:cxn>
                      <a:cxn ang="0">
                        <a:pos x="12" y="12"/>
                      </a:cxn>
                      <a:cxn ang="0">
                        <a:pos x="11" y="10"/>
                      </a:cxn>
                      <a:cxn ang="0">
                        <a:pos x="9" y="8"/>
                      </a:cxn>
                      <a:cxn ang="0">
                        <a:pos x="8" y="7"/>
                      </a:cxn>
                      <a:cxn ang="0">
                        <a:pos x="7" y="5"/>
                      </a:cxn>
                      <a:cxn ang="0">
                        <a:pos x="5" y="5"/>
                      </a:cxn>
                      <a:cxn ang="0">
                        <a:pos x="4" y="5"/>
                      </a:cxn>
                      <a:cxn ang="0">
                        <a:pos x="3" y="5"/>
                      </a:cxn>
                      <a:cxn ang="0">
                        <a:pos x="1" y="7"/>
                      </a:cxn>
                      <a:cxn ang="0">
                        <a:pos x="1" y="8"/>
                      </a:cxn>
                      <a:cxn ang="0">
                        <a:pos x="1" y="5"/>
                      </a:cxn>
                      <a:cxn ang="0">
                        <a:pos x="0" y="1"/>
                      </a:cxn>
                    </a:cxnLst>
                    <a:rect l="0" t="0" r="r" b="b"/>
                    <a:pathLst>
                      <a:path w="17" h="17">
                        <a:moveTo>
                          <a:pt x="0" y="1"/>
                        </a:moveTo>
                        <a:lnTo>
                          <a:pt x="1" y="1"/>
                        </a:lnTo>
                        <a:lnTo>
                          <a:pt x="2" y="0"/>
                        </a:lnTo>
                        <a:lnTo>
                          <a:pt x="3" y="0"/>
                        </a:lnTo>
                        <a:lnTo>
                          <a:pt x="5" y="0"/>
                        </a:lnTo>
                        <a:lnTo>
                          <a:pt x="7" y="1"/>
                        </a:lnTo>
                        <a:lnTo>
                          <a:pt x="9" y="1"/>
                        </a:lnTo>
                        <a:lnTo>
                          <a:pt x="11" y="5"/>
                        </a:lnTo>
                        <a:lnTo>
                          <a:pt x="13" y="5"/>
                        </a:lnTo>
                        <a:lnTo>
                          <a:pt x="15" y="10"/>
                        </a:lnTo>
                        <a:lnTo>
                          <a:pt x="16" y="10"/>
                        </a:lnTo>
                        <a:lnTo>
                          <a:pt x="16" y="16"/>
                        </a:lnTo>
                        <a:lnTo>
                          <a:pt x="15" y="14"/>
                        </a:lnTo>
                        <a:lnTo>
                          <a:pt x="12" y="12"/>
                        </a:lnTo>
                        <a:lnTo>
                          <a:pt x="11" y="10"/>
                        </a:lnTo>
                        <a:lnTo>
                          <a:pt x="9" y="8"/>
                        </a:lnTo>
                        <a:lnTo>
                          <a:pt x="8" y="7"/>
                        </a:lnTo>
                        <a:lnTo>
                          <a:pt x="7" y="5"/>
                        </a:lnTo>
                        <a:lnTo>
                          <a:pt x="5" y="5"/>
                        </a:lnTo>
                        <a:lnTo>
                          <a:pt x="4" y="5"/>
                        </a:lnTo>
                        <a:lnTo>
                          <a:pt x="3" y="5"/>
                        </a:lnTo>
                        <a:lnTo>
                          <a:pt x="1" y="7"/>
                        </a:lnTo>
                        <a:lnTo>
                          <a:pt x="1" y="8"/>
                        </a:lnTo>
                        <a:lnTo>
                          <a:pt x="1" y="5"/>
                        </a:lnTo>
                        <a:lnTo>
                          <a:pt x="0" y="1"/>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1862" name="Freeform 118"/>
                  <p:cNvSpPr>
                    <a:spLocks/>
                  </p:cNvSpPr>
                  <p:nvPr/>
                </p:nvSpPr>
                <p:spPr bwMode="auto">
                  <a:xfrm>
                    <a:off x="4018" y="2354"/>
                    <a:ext cx="18" cy="17"/>
                  </a:xfrm>
                  <a:custGeom>
                    <a:avLst/>
                    <a:gdLst/>
                    <a:ahLst/>
                    <a:cxnLst>
                      <a:cxn ang="0">
                        <a:pos x="0" y="0"/>
                      </a:cxn>
                      <a:cxn ang="0">
                        <a:pos x="1" y="0"/>
                      </a:cxn>
                      <a:cxn ang="0">
                        <a:pos x="3" y="0"/>
                      </a:cxn>
                      <a:cxn ang="0">
                        <a:pos x="5" y="0"/>
                      </a:cxn>
                      <a:cxn ang="0">
                        <a:pos x="7" y="0"/>
                      </a:cxn>
                      <a:cxn ang="0">
                        <a:pos x="9" y="1"/>
                      </a:cxn>
                      <a:cxn ang="0">
                        <a:pos x="12" y="3"/>
                      </a:cxn>
                      <a:cxn ang="0">
                        <a:pos x="14" y="5"/>
                      </a:cxn>
                      <a:cxn ang="0">
                        <a:pos x="15" y="5"/>
                      </a:cxn>
                      <a:cxn ang="0">
                        <a:pos x="15" y="8"/>
                      </a:cxn>
                      <a:cxn ang="0">
                        <a:pos x="17" y="16"/>
                      </a:cxn>
                      <a:cxn ang="0">
                        <a:pos x="16" y="14"/>
                      </a:cxn>
                      <a:cxn ang="0">
                        <a:pos x="15" y="12"/>
                      </a:cxn>
                      <a:cxn ang="0">
                        <a:pos x="12" y="10"/>
                      </a:cxn>
                      <a:cxn ang="0">
                        <a:pos x="11" y="8"/>
                      </a:cxn>
                      <a:cxn ang="0">
                        <a:pos x="9" y="7"/>
                      </a:cxn>
                      <a:cxn ang="0">
                        <a:pos x="6" y="7"/>
                      </a:cxn>
                      <a:cxn ang="0">
                        <a:pos x="4" y="5"/>
                      </a:cxn>
                      <a:cxn ang="0">
                        <a:pos x="2" y="7"/>
                      </a:cxn>
                      <a:cxn ang="0">
                        <a:pos x="2" y="7"/>
                      </a:cxn>
                      <a:cxn ang="0">
                        <a:pos x="1" y="3"/>
                      </a:cxn>
                      <a:cxn ang="0">
                        <a:pos x="0" y="0"/>
                      </a:cxn>
                    </a:cxnLst>
                    <a:rect l="0" t="0" r="r" b="b"/>
                    <a:pathLst>
                      <a:path w="18" h="17">
                        <a:moveTo>
                          <a:pt x="0" y="0"/>
                        </a:moveTo>
                        <a:lnTo>
                          <a:pt x="1" y="0"/>
                        </a:lnTo>
                        <a:lnTo>
                          <a:pt x="3" y="0"/>
                        </a:lnTo>
                        <a:lnTo>
                          <a:pt x="5" y="0"/>
                        </a:lnTo>
                        <a:lnTo>
                          <a:pt x="7" y="0"/>
                        </a:lnTo>
                        <a:lnTo>
                          <a:pt x="9" y="1"/>
                        </a:lnTo>
                        <a:lnTo>
                          <a:pt x="12" y="3"/>
                        </a:lnTo>
                        <a:lnTo>
                          <a:pt x="14" y="5"/>
                        </a:lnTo>
                        <a:lnTo>
                          <a:pt x="15" y="5"/>
                        </a:lnTo>
                        <a:lnTo>
                          <a:pt x="15" y="8"/>
                        </a:lnTo>
                        <a:lnTo>
                          <a:pt x="17" y="16"/>
                        </a:lnTo>
                        <a:lnTo>
                          <a:pt x="16" y="14"/>
                        </a:lnTo>
                        <a:lnTo>
                          <a:pt x="15" y="12"/>
                        </a:lnTo>
                        <a:lnTo>
                          <a:pt x="12" y="10"/>
                        </a:lnTo>
                        <a:lnTo>
                          <a:pt x="11" y="8"/>
                        </a:lnTo>
                        <a:lnTo>
                          <a:pt x="9" y="7"/>
                        </a:lnTo>
                        <a:lnTo>
                          <a:pt x="6" y="7"/>
                        </a:lnTo>
                        <a:lnTo>
                          <a:pt x="4" y="5"/>
                        </a:lnTo>
                        <a:lnTo>
                          <a:pt x="2" y="7"/>
                        </a:lnTo>
                        <a:lnTo>
                          <a:pt x="2" y="7"/>
                        </a:lnTo>
                        <a:lnTo>
                          <a:pt x="1" y="3"/>
                        </a:lnTo>
                        <a:lnTo>
                          <a:pt x="0" y="0"/>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1863" name="Freeform 119"/>
                  <p:cNvSpPr>
                    <a:spLocks/>
                  </p:cNvSpPr>
                  <p:nvPr/>
                </p:nvSpPr>
                <p:spPr bwMode="auto">
                  <a:xfrm>
                    <a:off x="4021" y="2369"/>
                    <a:ext cx="17" cy="17"/>
                  </a:xfrm>
                  <a:custGeom>
                    <a:avLst/>
                    <a:gdLst/>
                    <a:ahLst/>
                    <a:cxnLst>
                      <a:cxn ang="0">
                        <a:pos x="0" y="0"/>
                      </a:cxn>
                      <a:cxn ang="0">
                        <a:pos x="1" y="0"/>
                      </a:cxn>
                      <a:cxn ang="0">
                        <a:pos x="3" y="0"/>
                      </a:cxn>
                      <a:cxn ang="0">
                        <a:pos x="4" y="0"/>
                      </a:cxn>
                      <a:cxn ang="0">
                        <a:pos x="6" y="0"/>
                      </a:cxn>
                      <a:cxn ang="0">
                        <a:pos x="9" y="2"/>
                      </a:cxn>
                      <a:cxn ang="0">
                        <a:pos x="11" y="4"/>
                      </a:cxn>
                      <a:cxn ang="0">
                        <a:pos x="12" y="4"/>
                      </a:cxn>
                      <a:cxn ang="0">
                        <a:pos x="14" y="6"/>
                      </a:cxn>
                      <a:cxn ang="0">
                        <a:pos x="14" y="8"/>
                      </a:cxn>
                      <a:cxn ang="0">
                        <a:pos x="14" y="10"/>
                      </a:cxn>
                      <a:cxn ang="0">
                        <a:pos x="16" y="16"/>
                      </a:cxn>
                      <a:cxn ang="0">
                        <a:pos x="14" y="14"/>
                      </a:cxn>
                      <a:cxn ang="0">
                        <a:pos x="14" y="12"/>
                      </a:cxn>
                      <a:cxn ang="0">
                        <a:pos x="11" y="10"/>
                      </a:cxn>
                      <a:cxn ang="0">
                        <a:pos x="10" y="8"/>
                      </a:cxn>
                      <a:cxn ang="0">
                        <a:pos x="9" y="8"/>
                      </a:cxn>
                      <a:cxn ang="0">
                        <a:pos x="6" y="6"/>
                      </a:cxn>
                      <a:cxn ang="0">
                        <a:pos x="4" y="6"/>
                      </a:cxn>
                      <a:cxn ang="0">
                        <a:pos x="3" y="6"/>
                      </a:cxn>
                      <a:cxn ang="0">
                        <a:pos x="1" y="6"/>
                      </a:cxn>
                      <a:cxn ang="0">
                        <a:pos x="0" y="0"/>
                      </a:cxn>
                    </a:cxnLst>
                    <a:rect l="0" t="0" r="r" b="b"/>
                    <a:pathLst>
                      <a:path w="17" h="17">
                        <a:moveTo>
                          <a:pt x="0" y="0"/>
                        </a:moveTo>
                        <a:lnTo>
                          <a:pt x="1" y="0"/>
                        </a:lnTo>
                        <a:lnTo>
                          <a:pt x="3" y="0"/>
                        </a:lnTo>
                        <a:lnTo>
                          <a:pt x="4" y="0"/>
                        </a:lnTo>
                        <a:lnTo>
                          <a:pt x="6" y="0"/>
                        </a:lnTo>
                        <a:lnTo>
                          <a:pt x="9" y="2"/>
                        </a:lnTo>
                        <a:lnTo>
                          <a:pt x="11" y="4"/>
                        </a:lnTo>
                        <a:lnTo>
                          <a:pt x="12" y="4"/>
                        </a:lnTo>
                        <a:lnTo>
                          <a:pt x="14" y="6"/>
                        </a:lnTo>
                        <a:lnTo>
                          <a:pt x="14" y="8"/>
                        </a:lnTo>
                        <a:lnTo>
                          <a:pt x="14" y="10"/>
                        </a:lnTo>
                        <a:lnTo>
                          <a:pt x="16" y="16"/>
                        </a:lnTo>
                        <a:lnTo>
                          <a:pt x="14" y="14"/>
                        </a:lnTo>
                        <a:lnTo>
                          <a:pt x="14" y="12"/>
                        </a:lnTo>
                        <a:lnTo>
                          <a:pt x="11" y="10"/>
                        </a:lnTo>
                        <a:lnTo>
                          <a:pt x="10" y="8"/>
                        </a:lnTo>
                        <a:lnTo>
                          <a:pt x="9" y="8"/>
                        </a:lnTo>
                        <a:lnTo>
                          <a:pt x="6" y="6"/>
                        </a:lnTo>
                        <a:lnTo>
                          <a:pt x="4" y="6"/>
                        </a:lnTo>
                        <a:lnTo>
                          <a:pt x="3" y="6"/>
                        </a:lnTo>
                        <a:lnTo>
                          <a:pt x="1" y="6"/>
                        </a:lnTo>
                        <a:lnTo>
                          <a:pt x="0" y="0"/>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1864" name="Freeform 120"/>
                  <p:cNvSpPr>
                    <a:spLocks/>
                  </p:cNvSpPr>
                  <p:nvPr/>
                </p:nvSpPr>
                <p:spPr bwMode="auto">
                  <a:xfrm>
                    <a:off x="4024" y="2384"/>
                    <a:ext cx="17" cy="17"/>
                  </a:xfrm>
                  <a:custGeom>
                    <a:avLst/>
                    <a:gdLst/>
                    <a:ahLst/>
                    <a:cxnLst>
                      <a:cxn ang="0">
                        <a:pos x="0" y="0"/>
                      </a:cxn>
                      <a:cxn ang="0">
                        <a:pos x="1" y="0"/>
                      </a:cxn>
                      <a:cxn ang="0">
                        <a:pos x="3" y="0"/>
                      </a:cxn>
                      <a:cxn ang="0">
                        <a:pos x="5" y="0"/>
                      </a:cxn>
                      <a:cxn ang="0">
                        <a:pos x="8" y="0"/>
                      </a:cxn>
                      <a:cxn ang="0">
                        <a:pos x="10" y="2"/>
                      </a:cxn>
                      <a:cxn ang="0">
                        <a:pos x="11" y="4"/>
                      </a:cxn>
                      <a:cxn ang="0">
                        <a:pos x="14" y="6"/>
                      </a:cxn>
                      <a:cxn ang="0">
                        <a:pos x="16" y="9"/>
                      </a:cxn>
                      <a:cxn ang="0">
                        <a:pos x="16" y="11"/>
                      </a:cxn>
                      <a:cxn ang="0">
                        <a:pos x="16" y="13"/>
                      </a:cxn>
                      <a:cxn ang="0">
                        <a:pos x="16" y="16"/>
                      </a:cxn>
                      <a:cxn ang="0">
                        <a:pos x="14" y="13"/>
                      </a:cxn>
                      <a:cxn ang="0">
                        <a:pos x="13" y="11"/>
                      </a:cxn>
                      <a:cxn ang="0">
                        <a:pos x="11" y="11"/>
                      </a:cxn>
                      <a:cxn ang="0">
                        <a:pos x="9" y="9"/>
                      </a:cxn>
                      <a:cxn ang="0">
                        <a:pos x="8" y="9"/>
                      </a:cxn>
                      <a:cxn ang="0">
                        <a:pos x="7" y="9"/>
                      </a:cxn>
                      <a:cxn ang="0">
                        <a:pos x="5" y="9"/>
                      </a:cxn>
                      <a:cxn ang="0">
                        <a:pos x="3" y="9"/>
                      </a:cxn>
                      <a:cxn ang="0">
                        <a:pos x="2" y="9"/>
                      </a:cxn>
                      <a:cxn ang="0">
                        <a:pos x="1" y="11"/>
                      </a:cxn>
                      <a:cxn ang="0">
                        <a:pos x="1" y="4"/>
                      </a:cxn>
                      <a:cxn ang="0">
                        <a:pos x="0" y="0"/>
                      </a:cxn>
                    </a:cxnLst>
                    <a:rect l="0" t="0" r="r" b="b"/>
                    <a:pathLst>
                      <a:path w="17" h="17">
                        <a:moveTo>
                          <a:pt x="0" y="0"/>
                        </a:moveTo>
                        <a:lnTo>
                          <a:pt x="1" y="0"/>
                        </a:lnTo>
                        <a:lnTo>
                          <a:pt x="3" y="0"/>
                        </a:lnTo>
                        <a:lnTo>
                          <a:pt x="5" y="0"/>
                        </a:lnTo>
                        <a:lnTo>
                          <a:pt x="8" y="0"/>
                        </a:lnTo>
                        <a:lnTo>
                          <a:pt x="10" y="2"/>
                        </a:lnTo>
                        <a:lnTo>
                          <a:pt x="11" y="4"/>
                        </a:lnTo>
                        <a:lnTo>
                          <a:pt x="14" y="6"/>
                        </a:lnTo>
                        <a:lnTo>
                          <a:pt x="16" y="9"/>
                        </a:lnTo>
                        <a:lnTo>
                          <a:pt x="16" y="11"/>
                        </a:lnTo>
                        <a:lnTo>
                          <a:pt x="16" y="13"/>
                        </a:lnTo>
                        <a:lnTo>
                          <a:pt x="16" y="16"/>
                        </a:lnTo>
                        <a:lnTo>
                          <a:pt x="14" y="13"/>
                        </a:lnTo>
                        <a:lnTo>
                          <a:pt x="13" y="11"/>
                        </a:lnTo>
                        <a:lnTo>
                          <a:pt x="11" y="11"/>
                        </a:lnTo>
                        <a:lnTo>
                          <a:pt x="9" y="9"/>
                        </a:lnTo>
                        <a:lnTo>
                          <a:pt x="8" y="9"/>
                        </a:lnTo>
                        <a:lnTo>
                          <a:pt x="7" y="9"/>
                        </a:lnTo>
                        <a:lnTo>
                          <a:pt x="5" y="9"/>
                        </a:lnTo>
                        <a:lnTo>
                          <a:pt x="3" y="9"/>
                        </a:lnTo>
                        <a:lnTo>
                          <a:pt x="2" y="9"/>
                        </a:lnTo>
                        <a:lnTo>
                          <a:pt x="1" y="11"/>
                        </a:lnTo>
                        <a:lnTo>
                          <a:pt x="1" y="4"/>
                        </a:lnTo>
                        <a:lnTo>
                          <a:pt x="0" y="0"/>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1865" name="Freeform 121"/>
                  <p:cNvSpPr>
                    <a:spLocks/>
                  </p:cNvSpPr>
                  <p:nvPr/>
                </p:nvSpPr>
                <p:spPr bwMode="auto">
                  <a:xfrm>
                    <a:off x="4016" y="2319"/>
                    <a:ext cx="17" cy="17"/>
                  </a:xfrm>
                  <a:custGeom>
                    <a:avLst/>
                    <a:gdLst/>
                    <a:ahLst/>
                    <a:cxnLst>
                      <a:cxn ang="0">
                        <a:pos x="1" y="0"/>
                      </a:cxn>
                      <a:cxn ang="0">
                        <a:pos x="2" y="0"/>
                      </a:cxn>
                      <a:cxn ang="0">
                        <a:pos x="4" y="0"/>
                      </a:cxn>
                      <a:cxn ang="0">
                        <a:pos x="6" y="0"/>
                      </a:cxn>
                      <a:cxn ang="0">
                        <a:pos x="7" y="2"/>
                      </a:cxn>
                      <a:cxn ang="0">
                        <a:pos x="8" y="2"/>
                      </a:cxn>
                      <a:cxn ang="0">
                        <a:pos x="9" y="2"/>
                      </a:cxn>
                      <a:cxn ang="0">
                        <a:pos x="12" y="4"/>
                      </a:cxn>
                      <a:cxn ang="0">
                        <a:pos x="14" y="6"/>
                      </a:cxn>
                      <a:cxn ang="0">
                        <a:pos x="14" y="10"/>
                      </a:cxn>
                      <a:cxn ang="0">
                        <a:pos x="16" y="10"/>
                      </a:cxn>
                      <a:cxn ang="0">
                        <a:pos x="16" y="14"/>
                      </a:cxn>
                      <a:cxn ang="0">
                        <a:pos x="16" y="16"/>
                      </a:cxn>
                      <a:cxn ang="0">
                        <a:pos x="14" y="14"/>
                      </a:cxn>
                      <a:cxn ang="0">
                        <a:pos x="13" y="12"/>
                      </a:cxn>
                      <a:cxn ang="0">
                        <a:pos x="11" y="10"/>
                      </a:cxn>
                      <a:cxn ang="0">
                        <a:pos x="8" y="8"/>
                      </a:cxn>
                      <a:cxn ang="0">
                        <a:pos x="7" y="8"/>
                      </a:cxn>
                      <a:cxn ang="0">
                        <a:pos x="7" y="6"/>
                      </a:cxn>
                      <a:cxn ang="0">
                        <a:pos x="4" y="6"/>
                      </a:cxn>
                      <a:cxn ang="0">
                        <a:pos x="3" y="6"/>
                      </a:cxn>
                      <a:cxn ang="0">
                        <a:pos x="2" y="6"/>
                      </a:cxn>
                      <a:cxn ang="0">
                        <a:pos x="1" y="6"/>
                      </a:cxn>
                      <a:cxn ang="0">
                        <a:pos x="0" y="6"/>
                      </a:cxn>
                      <a:cxn ang="0">
                        <a:pos x="0" y="4"/>
                      </a:cxn>
                      <a:cxn ang="0">
                        <a:pos x="1" y="0"/>
                      </a:cxn>
                    </a:cxnLst>
                    <a:rect l="0" t="0" r="r" b="b"/>
                    <a:pathLst>
                      <a:path w="17" h="17">
                        <a:moveTo>
                          <a:pt x="1" y="0"/>
                        </a:moveTo>
                        <a:lnTo>
                          <a:pt x="2" y="0"/>
                        </a:lnTo>
                        <a:lnTo>
                          <a:pt x="4" y="0"/>
                        </a:lnTo>
                        <a:lnTo>
                          <a:pt x="6" y="0"/>
                        </a:lnTo>
                        <a:lnTo>
                          <a:pt x="7" y="2"/>
                        </a:lnTo>
                        <a:lnTo>
                          <a:pt x="8" y="2"/>
                        </a:lnTo>
                        <a:lnTo>
                          <a:pt x="9" y="2"/>
                        </a:lnTo>
                        <a:lnTo>
                          <a:pt x="12" y="4"/>
                        </a:lnTo>
                        <a:lnTo>
                          <a:pt x="14" y="6"/>
                        </a:lnTo>
                        <a:lnTo>
                          <a:pt x="14" y="10"/>
                        </a:lnTo>
                        <a:lnTo>
                          <a:pt x="16" y="10"/>
                        </a:lnTo>
                        <a:lnTo>
                          <a:pt x="16" y="14"/>
                        </a:lnTo>
                        <a:lnTo>
                          <a:pt x="16" y="16"/>
                        </a:lnTo>
                        <a:lnTo>
                          <a:pt x="14" y="14"/>
                        </a:lnTo>
                        <a:lnTo>
                          <a:pt x="13" y="12"/>
                        </a:lnTo>
                        <a:lnTo>
                          <a:pt x="11" y="10"/>
                        </a:lnTo>
                        <a:lnTo>
                          <a:pt x="8" y="8"/>
                        </a:lnTo>
                        <a:lnTo>
                          <a:pt x="7" y="8"/>
                        </a:lnTo>
                        <a:lnTo>
                          <a:pt x="7" y="6"/>
                        </a:lnTo>
                        <a:lnTo>
                          <a:pt x="4" y="6"/>
                        </a:lnTo>
                        <a:lnTo>
                          <a:pt x="3" y="6"/>
                        </a:lnTo>
                        <a:lnTo>
                          <a:pt x="2" y="6"/>
                        </a:lnTo>
                        <a:lnTo>
                          <a:pt x="1" y="6"/>
                        </a:lnTo>
                        <a:lnTo>
                          <a:pt x="0" y="6"/>
                        </a:lnTo>
                        <a:lnTo>
                          <a:pt x="0" y="4"/>
                        </a:lnTo>
                        <a:lnTo>
                          <a:pt x="1" y="0"/>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grpSp>
            <p:sp>
              <p:nvSpPr>
                <p:cNvPr id="31867" name="Freeform 123"/>
                <p:cNvSpPr>
                  <a:spLocks/>
                </p:cNvSpPr>
                <p:nvPr/>
              </p:nvSpPr>
              <p:spPr bwMode="auto">
                <a:xfrm>
                  <a:off x="4010" y="2383"/>
                  <a:ext cx="17" cy="17"/>
                </a:xfrm>
                <a:custGeom>
                  <a:avLst/>
                  <a:gdLst/>
                  <a:ahLst/>
                  <a:cxnLst>
                    <a:cxn ang="0">
                      <a:pos x="0" y="0"/>
                    </a:cxn>
                    <a:cxn ang="0">
                      <a:pos x="3" y="1"/>
                    </a:cxn>
                    <a:cxn ang="0">
                      <a:pos x="7" y="2"/>
                    </a:cxn>
                    <a:cxn ang="0">
                      <a:pos x="10" y="5"/>
                    </a:cxn>
                    <a:cxn ang="0">
                      <a:pos x="12" y="6"/>
                    </a:cxn>
                    <a:cxn ang="0">
                      <a:pos x="14" y="6"/>
                    </a:cxn>
                    <a:cxn ang="0">
                      <a:pos x="14" y="8"/>
                    </a:cxn>
                    <a:cxn ang="0">
                      <a:pos x="16" y="9"/>
                    </a:cxn>
                    <a:cxn ang="0">
                      <a:pos x="16" y="10"/>
                    </a:cxn>
                    <a:cxn ang="0">
                      <a:pos x="16" y="10"/>
                    </a:cxn>
                    <a:cxn ang="0">
                      <a:pos x="16" y="12"/>
                    </a:cxn>
                    <a:cxn ang="0">
                      <a:pos x="16" y="13"/>
                    </a:cxn>
                    <a:cxn ang="0">
                      <a:pos x="14" y="13"/>
                    </a:cxn>
                    <a:cxn ang="0">
                      <a:pos x="12" y="13"/>
                    </a:cxn>
                    <a:cxn ang="0">
                      <a:pos x="10" y="13"/>
                    </a:cxn>
                    <a:cxn ang="0">
                      <a:pos x="10" y="13"/>
                    </a:cxn>
                    <a:cxn ang="0">
                      <a:pos x="8" y="13"/>
                    </a:cxn>
                    <a:cxn ang="0">
                      <a:pos x="7" y="13"/>
                    </a:cxn>
                    <a:cxn ang="0">
                      <a:pos x="5" y="13"/>
                    </a:cxn>
                    <a:cxn ang="0">
                      <a:pos x="3" y="13"/>
                    </a:cxn>
                    <a:cxn ang="0">
                      <a:pos x="3" y="14"/>
                    </a:cxn>
                    <a:cxn ang="0">
                      <a:pos x="1" y="14"/>
                    </a:cxn>
                    <a:cxn ang="0">
                      <a:pos x="1" y="16"/>
                    </a:cxn>
                    <a:cxn ang="0">
                      <a:pos x="0" y="0"/>
                    </a:cxn>
                  </a:cxnLst>
                  <a:rect l="0" t="0" r="r" b="b"/>
                  <a:pathLst>
                    <a:path w="17" h="17">
                      <a:moveTo>
                        <a:pt x="0" y="0"/>
                      </a:moveTo>
                      <a:lnTo>
                        <a:pt x="3" y="1"/>
                      </a:lnTo>
                      <a:lnTo>
                        <a:pt x="7" y="2"/>
                      </a:lnTo>
                      <a:lnTo>
                        <a:pt x="10" y="5"/>
                      </a:lnTo>
                      <a:lnTo>
                        <a:pt x="12" y="6"/>
                      </a:lnTo>
                      <a:lnTo>
                        <a:pt x="14" y="6"/>
                      </a:lnTo>
                      <a:lnTo>
                        <a:pt x="14" y="8"/>
                      </a:lnTo>
                      <a:lnTo>
                        <a:pt x="16" y="9"/>
                      </a:lnTo>
                      <a:lnTo>
                        <a:pt x="16" y="10"/>
                      </a:lnTo>
                      <a:lnTo>
                        <a:pt x="16" y="10"/>
                      </a:lnTo>
                      <a:lnTo>
                        <a:pt x="16" y="12"/>
                      </a:lnTo>
                      <a:lnTo>
                        <a:pt x="16" y="13"/>
                      </a:lnTo>
                      <a:lnTo>
                        <a:pt x="14" y="13"/>
                      </a:lnTo>
                      <a:lnTo>
                        <a:pt x="12" y="13"/>
                      </a:lnTo>
                      <a:lnTo>
                        <a:pt x="10" y="13"/>
                      </a:lnTo>
                      <a:lnTo>
                        <a:pt x="10" y="13"/>
                      </a:lnTo>
                      <a:lnTo>
                        <a:pt x="8" y="13"/>
                      </a:lnTo>
                      <a:lnTo>
                        <a:pt x="7" y="13"/>
                      </a:lnTo>
                      <a:lnTo>
                        <a:pt x="5" y="13"/>
                      </a:lnTo>
                      <a:lnTo>
                        <a:pt x="3" y="13"/>
                      </a:lnTo>
                      <a:lnTo>
                        <a:pt x="3" y="14"/>
                      </a:lnTo>
                      <a:lnTo>
                        <a:pt x="1" y="14"/>
                      </a:lnTo>
                      <a:lnTo>
                        <a:pt x="1" y="16"/>
                      </a:lnTo>
                      <a:lnTo>
                        <a:pt x="0" y="0"/>
                      </a:lnTo>
                    </a:path>
                  </a:pathLst>
                </a:custGeom>
                <a:solidFill>
                  <a:srgbClr val="800000"/>
                </a:solidFill>
                <a:ln w="9525" cap="rnd">
                  <a:noFill/>
                  <a:round/>
                  <a:headEnd/>
                  <a:tailEnd/>
                </a:ln>
                <a:effectLst/>
              </p:spPr>
              <p:txBody>
                <a:bodyPr/>
                <a:lstStyle/>
                <a:p>
                  <a:endParaRPr lang="en-US">
                    <a:latin typeface="Calibri" pitchFamily="34" charset="0"/>
                    <a:cs typeface="Calibri" pitchFamily="34" charset="0"/>
                  </a:endParaRPr>
                </a:p>
              </p:txBody>
            </p:sp>
            <p:sp>
              <p:nvSpPr>
                <p:cNvPr id="31868" name="Freeform 124"/>
                <p:cNvSpPr>
                  <a:spLocks/>
                </p:cNvSpPr>
                <p:nvPr/>
              </p:nvSpPr>
              <p:spPr bwMode="auto">
                <a:xfrm>
                  <a:off x="4010" y="2383"/>
                  <a:ext cx="17" cy="17"/>
                </a:xfrm>
                <a:custGeom>
                  <a:avLst/>
                  <a:gdLst/>
                  <a:ahLst/>
                  <a:cxnLst>
                    <a:cxn ang="0">
                      <a:pos x="0" y="0"/>
                    </a:cxn>
                    <a:cxn ang="0">
                      <a:pos x="0" y="16"/>
                    </a:cxn>
                    <a:cxn ang="0">
                      <a:pos x="5" y="16"/>
                    </a:cxn>
                    <a:cxn ang="0">
                      <a:pos x="5" y="16"/>
                    </a:cxn>
                    <a:cxn ang="0">
                      <a:pos x="10" y="16"/>
                    </a:cxn>
                    <a:cxn ang="0">
                      <a:pos x="10" y="16"/>
                    </a:cxn>
                    <a:cxn ang="0">
                      <a:pos x="16" y="16"/>
                    </a:cxn>
                    <a:cxn ang="0">
                      <a:pos x="16" y="16"/>
                    </a:cxn>
                    <a:cxn ang="0">
                      <a:pos x="10" y="0"/>
                    </a:cxn>
                    <a:cxn ang="0">
                      <a:pos x="10" y="0"/>
                    </a:cxn>
                    <a:cxn ang="0">
                      <a:pos x="5" y="0"/>
                    </a:cxn>
                    <a:cxn ang="0">
                      <a:pos x="0" y="0"/>
                    </a:cxn>
                    <a:cxn ang="0">
                      <a:pos x="0" y="0"/>
                    </a:cxn>
                  </a:cxnLst>
                  <a:rect l="0" t="0" r="r" b="b"/>
                  <a:pathLst>
                    <a:path w="17" h="17">
                      <a:moveTo>
                        <a:pt x="0" y="0"/>
                      </a:moveTo>
                      <a:lnTo>
                        <a:pt x="0" y="16"/>
                      </a:lnTo>
                      <a:lnTo>
                        <a:pt x="5" y="16"/>
                      </a:lnTo>
                      <a:lnTo>
                        <a:pt x="5" y="16"/>
                      </a:lnTo>
                      <a:lnTo>
                        <a:pt x="10" y="16"/>
                      </a:lnTo>
                      <a:lnTo>
                        <a:pt x="10" y="16"/>
                      </a:lnTo>
                      <a:lnTo>
                        <a:pt x="16" y="16"/>
                      </a:lnTo>
                      <a:lnTo>
                        <a:pt x="16" y="16"/>
                      </a:lnTo>
                      <a:lnTo>
                        <a:pt x="10" y="0"/>
                      </a:lnTo>
                      <a:lnTo>
                        <a:pt x="10" y="0"/>
                      </a:lnTo>
                      <a:lnTo>
                        <a:pt x="5" y="0"/>
                      </a:lnTo>
                      <a:lnTo>
                        <a:pt x="0" y="0"/>
                      </a:lnTo>
                      <a:lnTo>
                        <a:pt x="0" y="0"/>
                      </a:lnTo>
                    </a:path>
                  </a:pathLst>
                </a:custGeom>
                <a:solidFill>
                  <a:srgbClr val="C0C0E0"/>
                </a:solidFill>
                <a:ln w="9525" cap="rnd">
                  <a:noFill/>
                  <a:round/>
                  <a:headEnd/>
                  <a:tailEnd/>
                </a:ln>
                <a:effectLst/>
              </p:spPr>
              <p:txBody>
                <a:bodyPr/>
                <a:lstStyle/>
                <a:p>
                  <a:endParaRPr lang="en-US">
                    <a:latin typeface="Calibri" pitchFamily="34" charset="0"/>
                    <a:cs typeface="Calibri" pitchFamily="34" charset="0"/>
                  </a:endParaRPr>
                </a:p>
              </p:txBody>
            </p:sp>
            <p:sp>
              <p:nvSpPr>
                <p:cNvPr id="31869" name="Freeform 125"/>
                <p:cNvSpPr>
                  <a:spLocks/>
                </p:cNvSpPr>
                <p:nvPr/>
              </p:nvSpPr>
              <p:spPr bwMode="auto">
                <a:xfrm>
                  <a:off x="3973" y="2312"/>
                  <a:ext cx="17" cy="103"/>
                </a:xfrm>
                <a:custGeom>
                  <a:avLst/>
                  <a:gdLst/>
                  <a:ahLst/>
                  <a:cxnLst>
                    <a:cxn ang="0">
                      <a:pos x="9" y="0"/>
                    </a:cxn>
                    <a:cxn ang="0">
                      <a:pos x="6" y="9"/>
                    </a:cxn>
                    <a:cxn ang="0">
                      <a:pos x="3" y="14"/>
                    </a:cxn>
                    <a:cxn ang="0">
                      <a:pos x="3" y="21"/>
                    </a:cxn>
                    <a:cxn ang="0">
                      <a:pos x="0" y="29"/>
                    </a:cxn>
                    <a:cxn ang="0">
                      <a:pos x="0" y="37"/>
                    </a:cxn>
                    <a:cxn ang="0">
                      <a:pos x="0" y="45"/>
                    </a:cxn>
                    <a:cxn ang="0">
                      <a:pos x="0" y="55"/>
                    </a:cxn>
                    <a:cxn ang="0">
                      <a:pos x="3" y="65"/>
                    </a:cxn>
                    <a:cxn ang="0">
                      <a:pos x="6" y="73"/>
                    </a:cxn>
                    <a:cxn ang="0">
                      <a:pos x="9" y="84"/>
                    </a:cxn>
                    <a:cxn ang="0">
                      <a:pos x="12" y="90"/>
                    </a:cxn>
                    <a:cxn ang="0">
                      <a:pos x="12" y="96"/>
                    </a:cxn>
                    <a:cxn ang="0">
                      <a:pos x="12" y="102"/>
                    </a:cxn>
                    <a:cxn ang="0">
                      <a:pos x="16" y="98"/>
                    </a:cxn>
                    <a:cxn ang="0">
                      <a:pos x="16" y="93"/>
                    </a:cxn>
                    <a:cxn ang="0">
                      <a:pos x="16" y="86"/>
                    </a:cxn>
                    <a:cxn ang="0">
                      <a:pos x="12" y="81"/>
                    </a:cxn>
                    <a:cxn ang="0">
                      <a:pos x="9" y="75"/>
                    </a:cxn>
                    <a:cxn ang="0">
                      <a:pos x="9" y="68"/>
                    </a:cxn>
                    <a:cxn ang="0">
                      <a:pos x="6" y="63"/>
                    </a:cxn>
                    <a:cxn ang="0">
                      <a:pos x="6" y="57"/>
                    </a:cxn>
                    <a:cxn ang="0">
                      <a:pos x="3" y="51"/>
                    </a:cxn>
                    <a:cxn ang="0">
                      <a:pos x="3" y="44"/>
                    </a:cxn>
                    <a:cxn ang="0">
                      <a:pos x="3" y="34"/>
                    </a:cxn>
                    <a:cxn ang="0">
                      <a:pos x="3" y="27"/>
                    </a:cxn>
                    <a:cxn ang="0">
                      <a:pos x="3" y="19"/>
                    </a:cxn>
                    <a:cxn ang="0">
                      <a:pos x="6" y="11"/>
                    </a:cxn>
                    <a:cxn ang="0">
                      <a:pos x="9" y="0"/>
                    </a:cxn>
                  </a:cxnLst>
                  <a:rect l="0" t="0" r="r" b="b"/>
                  <a:pathLst>
                    <a:path w="17" h="103">
                      <a:moveTo>
                        <a:pt x="9" y="0"/>
                      </a:moveTo>
                      <a:lnTo>
                        <a:pt x="6" y="9"/>
                      </a:lnTo>
                      <a:lnTo>
                        <a:pt x="3" y="14"/>
                      </a:lnTo>
                      <a:lnTo>
                        <a:pt x="3" y="21"/>
                      </a:lnTo>
                      <a:lnTo>
                        <a:pt x="0" y="29"/>
                      </a:lnTo>
                      <a:lnTo>
                        <a:pt x="0" y="37"/>
                      </a:lnTo>
                      <a:lnTo>
                        <a:pt x="0" y="45"/>
                      </a:lnTo>
                      <a:lnTo>
                        <a:pt x="0" y="55"/>
                      </a:lnTo>
                      <a:lnTo>
                        <a:pt x="3" y="65"/>
                      </a:lnTo>
                      <a:lnTo>
                        <a:pt x="6" y="73"/>
                      </a:lnTo>
                      <a:lnTo>
                        <a:pt x="9" y="84"/>
                      </a:lnTo>
                      <a:lnTo>
                        <a:pt x="12" y="90"/>
                      </a:lnTo>
                      <a:lnTo>
                        <a:pt x="12" y="96"/>
                      </a:lnTo>
                      <a:lnTo>
                        <a:pt x="12" y="102"/>
                      </a:lnTo>
                      <a:lnTo>
                        <a:pt x="16" y="98"/>
                      </a:lnTo>
                      <a:lnTo>
                        <a:pt x="16" y="93"/>
                      </a:lnTo>
                      <a:lnTo>
                        <a:pt x="16" y="86"/>
                      </a:lnTo>
                      <a:lnTo>
                        <a:pt x="12" y="81"/>
                      </a:lnTo>
                      <a:lnTo>
                        <a:pt x="9" y="75"/>
                      </a:lnTo>
                      <a:lnTo>
                        <a:pt x="9" y="68"/>
                      </a:lnTo>
                      <a:lnTo>
                        <a:pt x="6" y="63"/>
                      </a:lnTo>
                      <a:lnTo>
                        <a:pt x="6" y="57"/>
                      </a:lnTo>
                      <a:lnTo>
                        <a:pt x="3" y="51"/>
                      </a:lnTo>
                      <a:lnTo>
                        <a:pt x="3" y="44"/>
                      </a:lnTo>
                      <a:lnTo>
                        <a:pt x="3" y="34"/>
                      </a:lnTo>
                      <a:lnTo>
                        <a:pt x="3" y="27"/>
                      </a:lnTo>
                      <a:lnTo>
                        <a:pt x="3" y="19"/>
                      </a:lnTo>
                      <a:lnTo>
                        <a:pt x="6" y="11"/>
                      </a:lnTo>
                      <a:lnTo>
                        <a:pt x="9" y="0"/>
                      </a:lnTo>
                    </a:path>
                  </a:pathLst>
                </a:custGeom>
                <a:solidFill>
                  <a:srgbClr val="C0C0C0"/>
                </a:solidFill>
                <a:ln w="9525" cap="rnd">
                  <a:noFill/>
                  <a:round/>
                  <a:headEnd/>
                  <a:tailEnd/>
                </a:ln>
                <a:effectLst/>
              </p:spPr>
              <p:txBody>
                <a:bodyPr/>
                <a:lstStyle/>
                <a:p>
                  <a:endParaRPr lang="en-US">
                    <a:latin typeface="Calibri" pitchFamily="34" charset="0"/>
                    <a:cs typeface="Calibri" pitchFamily="34" charset="0"/>
                  </a:endParaRPr>
                </a:p>
              </p:txBody>
            </p:sp>
            <p:grpSp>
              <p:nvGrpSpPr>
                <p:cNvPr id="29" name="Group 131"/>
                <p:cNvGrpSpPr>
                  <a:grpSpLocks/>
                </p:cNvGrpSpPr>
                <p:nvPr/>
              </p:nvGrpSpPr>
              <p:grpSpPr bwMode="auto">
                <a:xfrm>
                  <a:off x="3973" y="2287"/>
                  <a:ext cx="19" cy="25"/>
                  <a:chOff x="3973" y="2287"/>
                  <a:chExt cx="19" cy="25"/>
                </a:xfrm>
              </p:grpSpPr>
              <p:grpSp>
                <p:nvGrpSpPr>
                  <p:cNvPr id="30" name="Group 129"/>
                  <p:cNvGrpSpPr>
                    <a:grpSpLocks/>
                  </p:cNvGrpSpPr>
                  <p:nvPr/>
                </p:nvGrpSpPr>
                <p:grpSpPr bwMode="auto">
                  <a:xfrm>
                    <a:off x="3973" y="2287"/>
                    <a:ext cx="19" cy="25"/>
                    <a:chOff x="3973" y="2287"/>
                    <a:chExt cx="19" cy="25"/>
                  </a:xfrm>
                </p:grpSpPr>
                <p:sp>
                  <p:nvSpPr>
                    <p:cNvPr id="31870" name="Freeform 126"/>
                    <p:cNvSpPr>
                      <a:spLocks/>
                    </p:cNvSpPr>
                    <p:nvPr/>
                  </p:nvSpPr>
                  <p:spPr bwMode="auto">
                    <a:xfrm>
                      <a:off x="3973" y="2290"/>
                      <a:ext cx="17" cy="17"/>
                    </a:xfrm>
                    <a:custGeom>
                      <a:avLst/>
                      <a:gdLst/>
                      <a:ahLst/>
                      <a:cxnLst>
                        <a:cxn ang="0">
                          <a:pos x="0" y="0"/>
                        </a:cxn>
                        <a:cxn ang="0">
                          <a:pos x="0" y="5"/>
                        </a:cxn>
                        <a:cxn ang="0">
                          <a:pos x="0" y="5"/>
                        </a:cxn>
                        <a:cxn ang="0">
                          <a:pos x="2" y="10"/>
                        </a:cxn>
                        <a:cxn ang="0">
                          <a:pos x="2" y="10"/>
                        </a:cxn>
                        <a:cxn ang="0">
                          <a:pos x="2" y="10"/>
                        </a:cxn>
                        <a:cxn ang="0">
                          <a:pos x="2" y="10"/>
                        </a:cxn>
                        <a:cxn ang="0">
                          <a:pos x="2" y="16"/>
                        </a:cxn>
                        <a:cxn ang="0">
                          <a:pos x="4" y="16"/>
                        </a:cxn>
                        <a:cxn ang="0">
                          <a:pos x="4" y="16"/>
                        </a:cxn>
                        <a:cxn ang="0">
                          <a:pos x="4" y="16"/>
                        </a:cxn>
                        <a:cxn ang="0">
                          <a:pos x="9" y="16"/>
                        </a:cxn>
                        <a:cxn ang="0">
                          <a:pos x="9" y="16"/>
                        </a:cxn>
                        <a:cxn ang="0">
                          <a:pos x="11" y="16"/>
                        </a:cxn>
                        <a:cxn ang="0">
                          <a:pos x="11" y="16"/>
                        </a:cxn>
                        <a:cxn ang="0">
                          <a:pos x="13" y="16"/>
                        </a:cxn>
                        <a:cxn ang="0">
                          <a:pos x="13" y="16"/>
                        </a:cxn>
                        <a:cxn ang="0">
                          <a:pos x="16" y="10"/>
                        </a:cxn>
                        <a:cxn ang="0">
                          <a:pos x="16" y="10"/>
                        </a:cxn>
                        <a:cxn ang="0">
                          <a:pos x="13" y="10"/>
                        </a:cxn>
                        <a:cxn ang="0">
                          <a:pos x="13" y="10"/>
                        </a:cxn>
                        <a:cxn ang="0">
                          <a:pos x="11" y="10"/>
                        </a:cxn>
                        <a:cxn ang="0">
                          <a:pos x="11" y="10"/>
                        </a:cxn>
                        <a:cxn ang="0">
                          <a:pos x="9" y="10"/>
                        </a:cxn>
                        <a:cxn ang="0">
                          <a:pos x="9" y="10"/>
                        </a:cxn>
                        <a:cxn ang="0">
                          <a:pos x="9" y="5"/>
                        </a:cxn>
                        <a:cxn ang="0">
                          <a:pos x="11" y="5"/>
                        </a:cxn>
                        <a:cxn ang="0">
                          <a:pos x="11" y="5"/>
                        </a:cxn>
                        <a:cxn ang="0">
                          <a:pos x="9" y="5"/>
                        </a:cxn>
                        <a:cxn ang="0">
                          <a:pos x="9" y="0"/>
                        </a:cxn>
                        <a:cxn ang="0">
                          <a:pos x="9" y="5"/>
                        </a:cxn>
                        <a:cxn ang="0">
                          <a:pos x="6" y="5"/>
                        </a:cxn>
                        <a:cxn ang="0">
                          <a:pos x="6" y="5"/>
                        </a:cxn>
                        <a:cxn ang="0">
                          <a:pos x="9" y="5"/>
                        </a:cxn>
                        <a:cxn ang="0">
                          <a:pos x="6" y="10"/>
                        </a:cxn>
                        <a:cxn ang="0">
                          <a:pos x="4" y="5"/>
                        </a:cxn>
                        <a:cxn ang="0">
                          <a:pos x="4" y="5"/>
                        </a:cxn>
                        <a:cxn ang="0">
                          <a:pos x="2" y="0"/>
                        </a:cxn>
                        <a:cxn ang="0">
                          <a:pos x="0" y="0"/>
                        </a:cxn>
                      </a:cxnLst>
                      <a:rect l="0" t="0" r="r" b="b"/>
                      <a:pathLst>
                        <a:path w="17" h="17">
                          <a:moveTo>
                            <a:pt x="0" y="0"/>
                          </a:moveTo>
                          <a:lnTo>
                            <a:pt x="0" y="5"/>
                          </a:lnTo>
                          <a:lnTo>
                            <a:pt x="0" y="5"/>
                          </a:lnTo>
                          <a:lnTo>
                            <a:pt x="2" y="10"/>
                          </a:lnTo>
                          <a:lnTo>
                            <a:pt x="2" y="10"/>
                          </a:lnTo>
                          <a:lnTo>
                            <a:pt x="2" y="10"/>
                          </a:lnTo>
                          <a:lnTo>
                            <a:pt x="2" y="10"/>
                          </a:lnTo>
                          <a:lnTo>
                            <a:pt x="2" y="16"/>
                          </a:lnTo>
                          <a:lnTo>
                            <a:pt x="4" y="16"/>
                          </a:lnTo>
                          <a:lnTo>
                            <a:pt x="4" y="16"/>
                          </a:lnTo>
                          <a:lnTo>
                            <a:pt x="4" y="16"/>
                          </a:lnTo>
                          <a:lnTo>
                            <a:pt x="9" y="16"/>
                          </a:lnTo>
                          <a:lnTo>
                            <a:pt x="9" y="16"/>
                          </a:lnTo>
                          <a:lnTo>
                            <a:pt x="11" y="16"/>
                          </a:lnTo>
                          <a:lnTo>
                            <a:pt x="11" y="16"/>
                          </a:lnTo>
                          <a:lnTo>
                            <a:pt x="13" y="16"/>
                          </a:lnTo>
                          <a:lnTo>
                            <a:pt x="13" y="16"/>
                          </a:lnTo>
                          <a:lnTo>
                            <a:pt x="16" y="10"/>
                          </a:lnTo>
                          <a:lnTo>
                            <a:pt x="16" y="10"/>
                          </a:lnTo>
                          <a:lnTo>
                            <a:pt x="13" y="10"/>
                          </a:lnTo>
                          <a:lnTo>
                            <a:pt x="13" y="10"/>
                          </a:lnTo>
                          <a:lnTo>
                            <a:pt x="11" y="10"/>
                          </a:lnTo>
                          <a:lnTo>
                            <a:pt x="11" y="10"/>
                          </a:lnTo>
                          <a:lnTo>
                            <a:pt x="9" y="10"/>
                          </a:lnTo>
                          <a:lnTo>
                            <a:pt x="9" y="10"/>
                          </a:lnTo>
                          <a:lnTo>
                            <a:pt x="9" y="5"/>
                          </a:lnTo>
                          <a:lnTo>
                            <a:pt x="11" y="5"/>
                          </a:lnTo>
                          <a:lnTo>
                            <a:pt x="11" y="5"/>
                          </a:lnTo>
                          <a:lnTo>
                            <a:pt x="9" y="5"/>
                          </a:lnTo>
                          <a:lnTo>
                            <a:pt x="9" y="0"/>
                          </a:lnTo>
                          <a:lnTo>
                            <a:pt x="9" y="5"/>
                          </a:lnTo>
                          <a:lnTo>
                            <a:pt x="6" y="5"/>
                          </a:lnTo>
                          <a:lnTo>
                            <a:pt x="6" y="5"/>
                          </a:lnTo>
                          <a:lnTo>
                            <a:pt x="9" y="5"/>
                          </a:lnTo>
                          <a:lnTo>
                            <a:pt x="6" y="10"/>
                          </a:lnTo>
                          <a:lnTo>
                            <a:pt x="4" y="5"/>
                          </a:lnTo>
                          <a:lnTo>
                            <a:pt x="4" y="5"/>
                          </a:lnTo>
                          <a:lnTo>
                            <a:pt x="2" y="0"/>
                          </a:lnTo>
                          <a:lnTo>
                            <a:pt x="0" y="0"/>
                          </a:lnTo>
                        </a:path>
                      </a:pathLst>
                    </a:custGeom>
                    <a:solidFill>
                      <a:srgbClr val="C0C000"/>
                    </a:solidFill>
                    <a:ln w="9525" cap="rnd">
                      <a:noFill/>
                      <a:round/>
                      <a:headEnd/>
                      <a:tailEnd/>
                    </a:ln>
                    <a:effectLst/>
                  </p:spPr>
                  <p:txBody>
                    <a:bodyPr/>
                    <a:lstStyle/>
                    <a:p>
                      <a:endParaRPr lang="en-US">
                        <a:latin typeface="Calibri" pitchFamily="34" charset="0"/>
                        <a:cs typeface="Calibri" pitchFamily="34" charset="0"/>
                      </a:endParaRPr>
                    </a:p>
                  </p:txBody>
                </p:sp>
                <p:sp>
                  <p:nvSpPr>
                    <p:cNvPr id="31871" name="Freeform 127"/>
                    <p:cNvSpPr>
                      <a:spLocks/>
                    </p:cNvSpPr>
                    <p:nvPr/>
                  </p:nvSpPr>
                  <p:spPr bwMode="auto">
                    <a:xfrm>
                      <a:off x="3973" y="2295"/>
                      <a:ext cx="17" cy="17"/>
                    </a:xfrm>
                    <a:custGeom>
                      <a:avLst/>
                      <a:gdLst/>
                      <a:ahLst/>
                      <a:cxnLst>
                        <a:cxn ang="0">
                          <a:pos x="16" y="16"/>
                        </a:cxn>
                        <a:cxn ang="0">
                          <a:pos x="16" y="0"/>
                        </a:cxn>
                        <a:cxn ang="0">
                          <a:pos x="6" y="0"/>
                        </a:cxn>
                        <a:cxn ang="0">
                          <a:pos x="0" y="0"/>
                        </a:cxn>
                        <a:cxn ang="0">
                          <a:pos x="0" y="16"/>
                        </a:cxn>
                        <a:cxn ang="0">
                          <a:pos x="16" y="16"/>
                        </a:cxn>
                      </a:cxnLst>
                      <a:rect l="0" t="0" r="r" b="b"/>
                      <a:pathLst>
                        <a:path w="17" h="17">
                          <a:moveTo>
                            <a:pt x="16" y="16"/>
                          </a:moveTo>
                          <a:lnTo>
                            <a:pt x="16" y="0"/>
                          </a:lnTo>
                          <a:lnTo>
                            <a:pt x="6" y="0"/>
                          </a:lnTo>
                          <a:lnTo>
                            <a:pt x="0" y="0"/>
                          </a:lnTo>
                          <a:lnTo>
                            <a:pt x="0" y="16"/>
                          </a:lnTo>
                          <a:lnTo>
                            <a:pt x="16" y="16"/>
                          </a:lnTo>
                        </a:path>
                      </a:pathLst>
                    </a:custGeom>
                    <a:solidFill>
                      <a:srgbClr val="808000"/>
                    </a:solidFill>
                    <a:ln w="9525" cap="rnd">
                      <a:noFill/>
                      <a:round/>
                      <a:headEnd/>
                      <a:tailEnd/>
                    </a:ln>
                    <a:effectLst/>
                  </p:spPr>
                  <p:txBody>
                    <a:bodyPr/>
                    <a:lstStyle/>
                    <a:p>
                      <a:endParaRPr lang="en-US">
                        <a:latin typeface="Calibri" pitchFamily="34" charset="0"/>
                        <a:cs typeface="Calibri" pitchFamily="34" charset="0"/>
                      </a:endParaRPr>
                    </a:p>
                  </p:txBody>
                </p:sp>
                <p:sp>
                  <p:nvSpPr>
                    <p:cNvPr id="31872" name="Freeform 128"/>
                    <p:cNvSpPr>
                      <a:spLocks/>
                    </p:cNvSpPr>
                    <p:nvPr/>
                  </p:nvSpPr>
                  <p:spPr bwMode="auto">
                    <a:xfrm>
                      <a:off x="3975" y="2287"/>
                      <a:ext cx="17" cy="17"/>
                    </a:xfrm>
                    <a:custGeom>
                      <a:avLst/>
                      <a:gdLst/>
                      <a:ahLst/>
                      <a:cxnLst>
                        <a:cxn ang="0">
                          <a:pos x="16" y="0"/>
                        </a:cxn>
                        <a:cxn ang="0">
                          <a:pos x="0" y="0"/>
                        </a:cxn>
                        <a:cxn ang="0">
                          <a:pos x="0" y="16"/>
                        </a:cxn>
                        <a:cxn ang="0">
                          <a:pos x="16" y="16"/>
                        </a:cxn>
                        <a:cxn ang="0">
                          <a:pos x="16" y="0"/>
                        </a:cxn>
                      </a:cxnLst>
                      <a:rect l="0" t="0" r="r" b="b"/>
                      <a:pathLst>
                        <a:path w="17" h="17">
                          <a:moveTo>
                            <a:pt x="16" y="0"/>
                          </a:moveTo>
                          <a:lnTo>
                            <a:pt x="0" y="0"/>
                          </a:lnTo>
                          <a:lnTo>
                            <a:pt x="0" y="16"/>
                          </a:lnTo>
                          <a:lnTo>
                            <a:pt x="16" y="16"/>
                          </a:lnTo>
                          <a:lnTo>
                            <a:pt x="16" y="0"/>
                          </a:lnTo>
                        </a:path>
                      </a:pathLst>
                    </a:custGeom>
                    <a:solidFill>
                      <a:srgbClr val="808000"/>
                    </a:solidFill>
                    <a:ln w="9525" cap="rnd">
                      <a:noFill/>
                      <a:round/>
                      <a:headEnd/>
                      <a:tailEnd/>
                    </a:ln>
                    <a:effectLst/>
                  </p:spPr>
                  <p:txBody>
                    <a:bodyPr/>
                    <a:lstStyle/>
                    <a:p>
                      <a:endParaRPr lang="en-US">
                        <a:latin typeface="Calibri" pitchFamily="34" charset="0"/>
                        <a:cs typeface="Calibri" pitchFamily="34" charset="0"/>
                      </a:endParaRPr>
                    </a:p>
                  </p:txBody>
                </p:sp>
              </p:grpSp>
              <p:sp>
                <p:nvSpPr>
                  <p:cNvPr id="31874" name="Freeform 130"/>
                  <p:cNvSpPr>
                    <a:spLocks/>
                  </p:cNvSpPr>
                  <p:nvPr/>
                </p:nvSpPr>
                <p:spPr bwMode="auto">
                  <a:xfrm>
                    <a:off x="3973" y="2290"/>
                    <a:ext cx="17" cy="17"/>
                  </a:xfrm>
                  <a:custGeom>
                    <a:avLst/>
                    <a:gdLst/>
                    <a:ahLst/>
                    <a:cxnLst>
                      <a:cxn ang="0">
                        <a:pos x="0" y="0"/>
                      </a:cxn>
                      <a:cxn ang="0">
                        <a:pos x="0" y="5"/>
                      </a:cxn>
                      <a:cxn ang="0">
                        <a:pos x="0" y="5"/>
                      </a:cxn>
                      <a:cxn ang="0">
                        <a:pos x="2" y="10"/>
                      </a:cxn>
                      <a:cxn ang="0">
                        <a:pos x="2" y="10"/>
                      </a:cxn>
                      <a:cxn ang="0">
                        <a:pos x="2" y="10"/>
                      </a:cxn>
                      <a:cxn ang="0">
                        <a:pos x="2" y="10"/>
                      </a:cxn>
                      <a:cxn ang="0">
                        <a:pos x="2" y="16"/>
                      </a:cxn>
                      <a:cxn ang="0">
                        <a:pos x="4" y="16"/>
                      </a:cxn>
                      <a:cxn ang="0">
                        <a:pos x="4" y="16"/>
                      </a:cxn>
                      <a:cxn ang="0">
                        <a:pos x="4" y="16"/>
                      </a:cxn>
                      <a:cxn ang="0">
                        <a:pos x="9" y="16"/>
                      </a:cxn>
                      <a:cxn ang="0">
                        <a:pos x="9" y="16"/>
                      </a:cxn>
                      <a:cxn ang="0">
                        <a:pos x="11" y="16"/>
                      </a:cxn>
                      <a:cxn ang="0">
                        <a:pos x="11" y="16"/>
                      </a:cxn>
                      <a:cxn ang="0">
                        <a:pos x="13" y="16"/>
                      </a:cxn>
                      <a:cxn ang="0">
                        <a:pos x="13" y="16"/>
                      </a:cxn>
                      <a:cxn ang="0">
                        <a:pos x="16" y="10"/>
                      </a:cxn>
                      <a:cxn ang="0">
                        <a:pos x="16" y="10"/>
                      </a:cxn>
                      <a:cxn ang="0">
                        <a:pos x="13" y="10"/>
                      </a:cxn>
                      <a:cxn ang="0">
                        <a:pos x="13" y="16"/>
                      </a:cxn>
                      <a:cxn ang="0">
                        <a:pos x="13" y="10"/>
                      </a:cxn>
                      <a:cxn ang="0">
                        <a:pos x="13" y="16"/>
                      </a:cxn>
                      <a:cxn ang="0">
                        <a:pos x="13" y="10"/>
                      </a:cxn>
                      <a:cxn ang="0">
                        <a:pos x="13" y="16"/>
                      </a:cxn>
                      <a:cxn ang="0">
                        <a:pos x="11" y="16"/>
                      </a:cxn>
                      <a:cxn ang="0">
                        <a:pos x="11" y="16"/>
                      </a:cxn>
                      <a:cxn ang="0">
                        <a:pos x="11" y="16"/>
                      </a:cxn>
                      <a:cxn ang="0">
                        <a:pos x="11" y="16"/>
                      </a:cxn>
                      <a:cxn ang="0">
                        <a:pos x="11" y="16"/>
                      </a:cxn>
                      <a:cxn ang="0">
                        <a:pos x="11" y="16"/>
                      </a:cxn>
                      <a:cxn ang="0">
                        <a:pos x="9" y="16"/>
                      </a:cxn>
                      <a:cxn ang="0">
                        <a:pos x="9" y="16"/>
                      </a:cxn>
                      <a:cxn ang="0">
                        <a:pos x="9" y="10"/>
                      </a:cxn>
                      <a:cxn ang="0">
                        <a:pos x="9" y="16"/>
                      </a:cxn>
                      <a:cxn ang="0">
                        <a:pos x="9" y="10"/>
                      </a:cxn>
                      <a:cxn ang="0">
                        <a:pos x="6" y="16"/>
                      </a:cxn>
                      <a:cxn ang="0">
                        <a:pos x="6" y="10"/>
                      </a:cxn>
                      <a:cxn ang="0">
                        <a:pos x="4" y="16"/>
                      </a:cxn>
                      <a:cxn ang="0">
                        <a:pos x="4" y="10"/>
                      </a:cxn>
                      <a:cxn ang="0">
                        <a:pos x="4" y="16"/>
                      </a:cxn>
                      <a:cxn ang="0">
                        <a:pos x="4" y="10"/>
                      </a:cxn>
                      <a:cxn ang="0">
                        <a:pos x="4" y="16"/>
                      </a:cxn>
                      <a:cxn ang="0">
                        <a:pos x="4" y="10"/>
                      </a:cxn>
                      <a:cxn ang="0">
                        <a:pos x="2" y="10"/>
                      </a:cxn>
                      <a:cxn ang="0">
                        <a:pos x="2" y="10"/>
                      </a:cxn>
                      <a:cxn ang="0">
                        <a:pos x="2" y="5"/>
                      </a:cxn>
                      <a:cxn ang="0">
                        <a:pos x="2" y="5"/>
                      </a:cxn>
                      <a:cxn ang="0">
                        <a:pos x="2" y="5"/>
                      </a:cxn>
                      <a:cxn ang="0">
                        <a:pos x="2" y="5"/>
                      </a:cxn>
                      <a:cxn ang="0">
                        <a:pos x="2" y="0"/>
                      </a:cxn>
                      <a:cxn ang="0">
                        <a:pos x="0" y="0"/>
                      </a:cxn>
                    </a:cxnLst>
                    <a:rect l="0" t="0" r="r" b="b"/>
                    <a:pathLst>
                      <a:path w="17" h="17">
                        <a:moveTo>
                          <a:pt x="0" y="0"/>
                        </a:moveTo>
                        <a:lnTo>
                          <a:pt x="0" y="5"/>
                        </a:lnTo>
                        <a:lnTo>
                          <a:pt x="0" y="5"/>
                        </a:lnTo>
                        <a:lnTo>
                          <a:pt x="2" y="10"/>
                        </a:lnTo>
                        <a:lnTo>
                          <a:pt x="2" y="10"/>
                        </a:lnTo>
                        <a:lnTo>
                          <a:pt x="2" y="10"/>
                        </a:lnTo>
                        <a:lnTo>
                          <a:pt x="2" y="10"/>
                        </a:lnTo>
                        <a:lnTo>
                          <a:pt x="2" y="16"/>
                        </a:lnTo>
                        <a:lnTo>
                          <a:pt x="4" y="16"/>
                        </a:lnTo>
                        <a:lnTo>
                          <a:pt x="4" y="16"/>
                        </a:lnTo>
                        <a:lnTo>
                          <a:pt x="4" y="16"/>
                        </a:lnTo>
                        <a:lnTo>
                          <a:pt x="9" y="16"/>
                        </a:lnTo>
                        <a:lnTo>
                          <a:pt x="9" y="16"/>
                        </a:lnTo>
                        <a:lnTo>
                          <a:pt x="11" y="16"/>
                        </a:lnTo>
                        <a:lnTo>
                          <a:pt x="11" y="16"/>
                        </a:lnTo>
                        <a:lnTo>
                          <a:pt x="13" y="16"/>
                        </a:lnTo>
                        <a:lnTo>
                          <a:pt x="13" y="16"/>
                        </a:lnTo>
                        <a:lnTo>
                          <a:pt x="16" y="10"/>
                        </a:lnTo>
                        <a:lnTo>
                          <a:pt x="16" y="10"/>
                        </a:lnTo>
                        <a:lnTo>
                          <a:pt x="13" y="10"/>
                        </a:lnTo>
                        <a:lnTo>
                          <a:pt x="13" y="16"/>
                        </a:lnTo>
                        <a:lnTo>
                          <a:pt x="13" y="10"/>
                        </a:lnTo>
                        <a:lnTo>
                          <a:pt x="13" y="16"/>
                        </a:lnTo>
                        <a:lnTo>
                          <a:pt x="13" y="10"/>
                        </a:lnTo>
                        <a:lnTo>
                          <a:pt x="13" y="16"/>
                        </a:lnTo>
                        <a:lnTo>
                          <a:pt x="11" y="16"/>
                        </a:lnTo>
                        <a:lnTo>
                          <a:pt x="11" y="16"/>
                        </a:lnTo>
                        <a:lnTo>
                          <a:pt x="11" y="16"/>
                        </a:lnTo>
                        <a:lnTo>
                          <a:pt x="11" y="16"/>
                        </a:lnTo>
                        <a:lnTo>
                          <a:pt x="11" y="16"/>
                        </a:lnTo>
                        <a:lnTo>
                          <a:pt x="11" y="16"/>
                        </a:lnTo>
                        <a:lnTo>
                          <a:pt x="9" y="16"/>
                        </a:lnTo>
                        <a:lnTo>
                          <a:pt x="9" y="16"/>
                        </a:lnTo>
                        <a:lnTo>
                          <a:pt x="9" y="10"/>
                        </a:lnTo>
                        <a:lnTo>
                          <a:pt x="9" y="16"/>
                        </a:lnTo>
                        <a:lnTo>
                          <a:pt x="9" y="10"/>
                        </a:lnTo>
                        <a:lnTo>
                          <a:pt x="6" y="16"/>
                        </a:lnTo>
                        <a:lnTo>
                          <a:pt x="6" y="10"/>
                        </a:lnTo>
                        <a:lnTo>
                          <a:pt x="4" y="16"/>
                        </a:lnTo>
                        <a:lnTo>
                          <a:pt x="4" y="10"/>
                        </a:lnTo>
                        <a:lnTo>
                          <a:pt x="4" y="16"/>
                        </a:lnTo>
                        <a:lnTo>
                          <a:pt x="4" y="10"/>
                        </a:lnTo>
                        <a:lnTo>
                          <a:pt x="4" y="16"/>
                        </a:lnTo>
                        <a:lnTo>
                          <a:pt x="4" y="10"/>
                        </a:lnTo>
                        <a:lnTo>
                          <a:pt x="2" y="10"/>
                        </a:lnTo>
                        <a:lnTo>
                          <a:pt x="2" y="10"/>
                        </a:lnTo>
                        <a:lnTo>
                          <a:pt x="2" y="5"/>
                        </a:lnTo>
                        <a:lnTo>
                          <a:pt x="2" y="5"/>
                        </a:lnTo>
                        <a:lnTo>
                          <a:pt x="2" y="5"/>
                        </a:lnTo>
                        <a:lnTo>
                          <a:pt x="2" y="5"/>
                        </a:lnTo>
                        <a:lnTo>
                          <a:pt x="2" y="0"/>
                        </a:lnTo>
                        <a:lnTo>
                          <a:pt x="0" y="0"/>
                        </a:lnTo>
                      </a:path>
                    </a:pathLst>
                  </a:custGeom>
                  <a:solidFill>
                    <a:srgbClr val="808000"/>
                  </a:solidFill>
                  <a:ln w="9525" cap="rnd">
                    <a:noFill/>
                    <a:round/>
                    <a:headEnd/>
                    <a:tailEnd/>
                  </a:ln>
                  <a:effectLst/>
                </p:spPr>
                <p:txBody>
                  <a:bodyPr/>
                  <a:lstStyle/>
                  <a:p>
                    <a:endParaRPr lang="en-US">
                      <a:latin typeface="Calibri" pitchFamily="34" charset="0"/>
                      <a:cs typeface="Calibri" pitchFamily="34" charset="0"/>
                    </a:endParaRPr>
                  </a:p>
                </p:txBody>
              </p:sp>
            </p:grpSp>
            <p:sp>
              <p:nvSpPr>
                <p:cNvPr id="31876" name="Freeform 132"/>
                <p:cNvSpPr>
                  <a:spLocks/>
                </p:cNvSpPr>
                <p:nvPr/>
              </p:nvSpPr>
              <p:spPr bwMode="auto">
                <a:xfrm>
                  <a:off x="3980" y="2340"/>
                  <a:ext cx="40" cy="49"/>
                </a:xfrm>
                <a:custGeom>
                  <a:avLst/>
                  <a:gdLst/>
                  <a:ahLst/>
                  <a:cxnLst>
                    <a:cxn ang="0">
                      <a:pos x="3" y="3"/>
                    </a:cxn>
                    <a:cxn ang="0">
                      <a:pos x="6" y="1"/>
                    </a:cxn>
                    <a:cxn ang="0">
                      <a:pos x="11" y="0"/>
                    </a:cxn>
                    <a:cxn ang="0">
                      <a:pos x="14" y="0"/>
                    </a:cxn>
                    <a:cxn ang="0">
                      <a:pos x="20" y="1"/>
                    </a:cxn>
                    <a:cxn ang="0">
                      <a:pos x="22" y="3"/>
                    </a:cxn>
                    <a:cxn ang="0">
                      <a:pos x="25" y="5"/>
                    </a:cxn>
                    <a:cxn ang="0">
                      <a:pos x="27" y="7"/>
                    </a:cxn>
                    <a:cxn ang="0">
                      <a:pos x="30" y="9"/>
                    </a:cxn>
                    <a:cxn ang="0">
                      <a:pos x="32" y="11"/>
                    </a:cxn>
                    <a:cxn ang="0">
                      <a:pos x="33" y="13"/>
                    </a:cxn>
                    <a:cxn ang="0">
                      <a:pos x="35" y="20"/>
                    </a:cxn>
                    <a:cxn ang="0">
                      <a:pos x="36" y="28"/>
                    </a:cxn>
                    <a:cxn ang="0">
                      <a:pos x="36" y="33"/>
                    </a:cxn>
                    <a:cxn ang="0">
                      <a:pos x="39" y="43"/>
                    </a:cxn>
                    <a:cxn ang="0">
                      <a:pos x="39" y="48"/>
                    </a:cxn>
                    <a:cxn ang="0">
                      <a:pos x="39" y="47"/>
                    </a:cxn>
                    <a:cxn ang="0">
                      <a:pos x="37" y="45"/>
                    </a:cxn>
                    <a:cxn ang="0">
                      <a:pos x="36" y="44"/>
                    </a:cxn>
                    <a:cxn ang="0">
                      <a:pos x="31" y="40"/>
                    </a:cxn>
                    <a:cxn ang="0">
                      <a:pos x="27" y="39"/>
                    </a:cxn>
                    <a:cxn ang="0">
                      <a:pos x="25" y="38"/>
                    </a:cxn>
                    <a:cxn ang="0">
                      <a:pos x="22" y="37"/>
                    </a:cxn>
                    <a:cxn ang="0">
                      <a:pos x="20" y="37"/>
                    </a:cxn>
                    <a:cxn ang="0">
                      <a:pos x="16" y="37"/>
                    </a:cxn>
                    <a:cxn ang="0">
                      <a:pos x="12" y="37"/>
                    </a:cxn>
                    <a:cxn ang="0">
                      <a:pos x="10" y="38"/>
                    </a:cxn>
                    <a:cxn ang="0">
                      <a:pos x="6" y="39"/>
                    </a:cxn>
                    <a:cxn ang="0">
                      <a:pos x="4" y="40"/>
                    </a:cxn>
                    <a:cxn ang="0">
                      <a:pos x="2" y="41"/>
                    </a:cxn>
                    <a:cxn ang="0">
                      <a:pos x="0" y="43"/>
                    </a:cxn>
                    <a:cxn ang="0">
                      <a:pos x="2" y="28"/>
                    </a:cxn>
                    <a:cxn ang="0">
                      <a:pos x="3" y="18"/>
                    </a:cxn>
                    <a:cxn ang="0">
                      <a:pos x="3" y="8"/>
                    </a:cxn>
                    <a:cxn ang="0">
                      <a:pos x="3" y="3"/>
                    </a:cxn>
                  </a:cxnLst>
                  <a:rect l="0" t="0" r="r" b="b"/>
                  <a:pathLst>
                    <a:path w="40" h="49">
                      <a:moveTo>
                        <a:pt x="3" y="3"/>
                      </a:moveTo>
                      <a:lnTo>
                        <a:pt x="6" y="1"/>
                      </a:lnTo>
                      <a:lnTo>
                        <a:pt x="11" y="0"/>
                      </a:lnTo>
                      <a:lnTo>
                        <a:pt x="14" y="0"/>
                      </a:lnTo>
                      <a:lnTo>
                        <a:pt x="20" y="1"/>
                      </a:lnTo>
                      <a:lnTo>
                        <a:pt x="22" y="3"/>
                      </a:lnTo>
                      <a:lnTo>
                        <a:pt x="25" y="5"/>
                      </a:lnTo>
                      <a:lnTo>
                        <a:pt x="27" y="7"/>
                      </a:lnTo>
                      <a:lnTo>
                        <a:pt x="30" y="9"/>
                      </a:lnTo>
                      <a:lnTo>
                        <a:pt x="32" y="11"/>
                      </a:lnTo>
                      <a:lnTo>
                        <a:pt x="33" y="13"/>
                      </a:lnTo>
                      <a:lnTo>
                        <a:pt x="35" y="20"/>
                      </a:lnTo>
                      <a:lnTo>
                        <a:pt x="36" y="28"/>
                      </a:lnTo>
                      <a:lnTo>
                        <a:pt x="36" y="33"/>
                      </a:lnTo>
                      <a:lnTo>
                        <a:pt x="39" y="43"/>
                      </a:lnTo>
                      <a:lnTo>
                        <a:pt x="39" y="48"/>
                      </a:lnTo>
                      <a:lnTo>
                        <a:pt x="39" y="47"/>
                      </a:lnTo>
                      <a:lnTo>
                        <a:pt x="37" y="45"/>
                      </a:lnTo>
                      <a:lnTo>
                        <a:pt x="36" y="44"/>
                      </a:lnTo>
                      <a:lnTo>
                        <a:pt x="31" y="40"/>
                      </a:lnTo>
                      <a:lnTo>
                        <a:pt x="27" y="39"/>
                      </a:lnTo>
                      <a:lnTo>
                        <a:pt x="25" y="38"/>
                      </a:lnTo>
                      <a:lnTo>
                        <a:pt x="22" y="37"/>
                      </a:lnTo>
                      <a:lnTo>
                        <a:pt x="20" y="37"/>
                      </a:lnTo>
                      <a:lnTo>
                        <a:pt x="16" y="37"/>
                      </a:lnTo>
                      <a:lnTo>
                        <a:pt x="12" y="37"/>
                      </a:lnTo>
                      <a:lnTo>
                        <a:pt x="10" y="38"/>
                      </a:lnTo>
                      <a:lnTo>
                        <a:pt x="6" y="39"/>
                      </a:lnTo>
                      <a:lnTo>
                        <a:pt x="4" y="40"/>
                      </a:lnTo>
                      <a:lnTo>
                        <a:pt x="2" y="41"/>
                      </a:lnTo>
                      <a:lnTo>
                        <a:pt x="0" y="43"/>
                      </a:lnTo>
                      <a:lnTo>
                        <a:pt x="2" y="28"/>
                      </a:lnTo>
                      <a:lnTo>
                        <a:pt x="3" y="18"/>
                      </a:lnTo>
                      <a:lnTo>
                        <a:pt x="3" y="8"/>
                      </a:lnTo>
                      <a:lnTo>
                        <a:pt x="3" y="3"/>
                      </a:lnTo>
                    </a:path>
                  </a:pathLst>
                </a:custGeom>
                <a:solidFill>
                  <a:srgbClr val="FF0000"/>
                </a:solidFill>
                <a:ln w="9525" cap="rnd">
                  <a:noFill/>
                  <a:round/>
                  <a:headEnd/>
                  <a:tailEnd/>
                </a:ln>
                <a:effectLst/>
              </p:spPr>
              <p:txBody>
                <a:bodyPr/>
                <a:lstStyle/>
                <a:p>
                  <a:endParaRPr lang="en-US">
                    <a:latin typeface="Calibri" pitchFamily="34" charset="0"/>
                    <a:cs typeface="Calibri" pitchFamily="34" charset="0"/>
                  </a:endParaRPr>
                </a:p>
              </p:txBody>
            </p:sp>
            <p:grpSp>
              <p:nvGrpSpPr>
                <p:cNvPr id="31" name="Group 136"/>
                <p:cNvGrpSpPr>
                  <a:grpSpLocks/>
                </p:cNvGrpSpPr>
                <p:nvPr/>
              </p:nvGrpSpPr>
              <p:grpSpPr bwMode="auto">
                <a:xfrm>
                  <a:off x="3981" y="2333"/>
                  <a:ext cx="39" cy="50"/>
                  <a:chOff x="3981" y="2333"/>
                  <a:chExt cx="39" cy="50"/>
                </a:xfrm>
              </p:grpSpPr>
              <p:sp>
                <p:nvSpPr>
                  <p:cNvPr id="31877" name="Freeform 133"/>
                  <p:cNvSpPr>
                    <a:spLocks/>
                  </p:cNvSpPr>
                  <p:nvPr/>
                </p:nvSpPr>
                <p:spPr bwMode="auto">
                  <a:xfrm>
                    <a:off x="3983" y="2333"/>
                    <a:ext cx="30" cy="17"/>
                  </a:xfrm>
                  <a:custGeom>
                    <a:avLst/>
                    <a:gdLst/>
                    <a:ahLst/>
                    <a:cxnLst>
                      <a:cxn ang="0">
                        <a:pos x="0" y="3"/>
                      </a:cxn>
                      <a:cxn ang="0">
                        <a:pos x="3" y="1"/>
                      </a:cxn>
                      <a:cxn ang="0">
                        <a:pos x="7" y="0"/>
                      </a:cxn>
                      <a:cxn ang="0">
                        <a:pos x="10" y="0"/>
                      </a:cxn>
                      <a:cxn ang="0">
                        <a:pos x="15" y="1"/>
                      </a:cxn>
                      <a:cxn ang="0">
                        <a:pos x="18" y="3"/>
                      </a:cxn>
                      <a:cxn ang="0">
                        <a:pos x="21" y="5"/>
                      </a:cxn>
                      <a:cxn ang="0">
                        <a:pos x="24" y="7"/>
                      </a:cxn>
                      <a:cxn ang="0">
                        <a:pos x="25" y="8"/>
                      </a:cxn>
                      <a:cxn ang="0">
                        <a:pos x="26" y="9"/>
                      </a:cxn>
                      <a:cxn ang="0">
                        <a:pos x="27" y="11"/>
                      </a:cxn>
                      <a:cxn ang="0">
                        <a:pos x="29" y="16"/>
                      </a:cxn>
                      <a:cxn ang="0">
                        <a:pos x="27" y="14"/>
                      </a:cxn>
                      <a:cxn ang="0">
                        <a:pos x="24" y="12"/>
                      </a:cxn>
                      <a:cxn ang="0">
                        <a:pos x="21" y="9"/>
                      </a:cxn>
                      <a:cxn ang="0">
                        <a:pos x="19" y="8"/>
                      </a:cxn>
                      <a:cxn ang="0">
                        <a:pos x="17" y="8"/>
                      </a:cxn>
                      <a:cxn ang="0">
                        <a:pos x="15" y="6"/>
                      </a:cxn>
                      <a:cxn ang="0">
                        <a:pos x="13" y="5"/>
                      </a:cxn>
                      <a:cxn ang="0">
                        <a:pos x="11" y="5"/>
                      </a:cxn>
                      <a:cxn ang="0">
                        <a:pos x="9" y="5"/>
                      </a:cxn>
                      <a:cxn ang="0">
                        <a:pos x="7" y="5"/>
                      </a:cxn>
                      <a:cxn ang="0">
                        <a:pos x="3" y="6"/>
                      </a:cxn>
                      <a:cxn ang="0">
                        <a:pos x="1" y="7"/>
                      </a:cxn>
                      <a:cxn ang="0">
                        <a:pos x="0" y="8"/>
                      </a:cxn>
                      <a:cxn ang="0">
                        <a:pos x="0" y="3"/>
                      </a:cxn>
                    </a:cxnLst>
                    <a:rect l="0" t="0" r="r" b="b"/>
                    <a:pathLst>
                      <a:path w="30" h="17">
                        <a:moveTo>
                          <a:pt x="0" y="3"/>
                        </a:moveTo>
                        <a:lnTo>
                          <a:pt x="3" y="1"/>
                        </a:lnTo>
                        <a:lnTo>
                          <a:pt x="7" y="0"/>
                        </a:lnTo>
                        <a:lnTo>
                          <a:pt x="10" y="0"/>
                        </a:lnTo>
                        <a:lnTo>
                          <a:pt x="15" y="1"/>
                        </a:lnTo>
                        <a:lnTo>
                          <a:pt x="18" y="3"/>
                        </a:lnTo>
                        <a:lnTo>
                          <a:pt x="21" y="5"/>
                        </a:lnTo>
                        <a:lnTo>
                          <a:pt x="24" y="7"/>
                        </a:lnTo>
                        <a:lnTo>
                          <a:pt x="25" y="8"/>
                        </a:lnTo>
                        <a:lnTo>
                          <a:pt x="26" y="9"/>
                        </a:lnTo>
                        <a:lnTo>
                          <a:pt x="27" y="11"/>
                        </a:lnTo>
                        <a:lnTo>
                          <a:pt x="29" y="16"/>
                        </a:lnTo>
                        <a:lnTo>
                          <a:pt x="27" y="14"/>
                        </a:lnTo>
                        <a:lnTo>
                          <a:pt x="24" y="12"/>
                        </a:lnTo>
                        <a:lnTo>
                          <a:pt x="21" y="9"/>
                        </a:lnTo>
                        <a:lnTo>
                          <a:pt x="19" y="8"/>
                        </a:lnTo>
                        <a:lnTo>
                          <a:pt x="17" y="8"/>
                        </a:lnTo>
                        <a:lnTo>
                          <a:pt x="15" y="6"/>
                        </a:lnTo>
                        <a:lnTo>
                          <a:pt x="13" y="5"/>
                        </a:lnTo>
                        <a:lnTo>
                          <a:pt x="11" y="5"/>
                        </a:lnTo>
                        <a:lnTo>
                          <a:pt x="9" y="5"/>
                        </a:lnTo>
                        <a:lnTo>
                          <a:pt x="7" y="5"/>
                        </a:lnTo>
                        <a:lnTo>
                          <a:pt x="3" y="6"/>
                        </a:lnTo>
                        <a:lnTo>
                          <a:pt x="1" y="7"/>
                        </a:lnTo>
                        <a:lnTo>
                          <a:pt x="0" y="8"/>
                        </a:lnTo>
                        <a:lnTo>
                          <a:pt x="0" y="3"/>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78" name="Freeform 134"/>
                  <p:cNvSpPr>
                    <a:spLocks/>
                  </p:cNvSpPr>
                  <p:nvPr/>
                </p:nvSpPr>
                <p:spPr bwMode="auto">
                  <a:xfrm>
                    <a:off x="3983" y="2347"/>
                    <a:ext cx="34" cy="19"/>
                  </a:xfrm>
                  <a:custGeom>
                    <a:avLst/>
                    <a:gdLst/>
                    <a:ahLst/>
                    <a:cxnLst>
                      <a:cxn ang="0">
                        <a:pos x="1" y="2"/>
                      </a:cxn>
                      <a:cxn ang="0">
                        <a:pos x="3" y="1"/>
                      </a:cxn>
                      <a:cxn ang="0">
                        <a:pos x="8" y="0"/>
                      </a:cxn>
                      <a:cxn ang="0">
                        <a:pos x="11" y="0"/>
                      </a:cxn>
                      <a:cxn ang="0">
                        <a:pos x="15" y="2"/>
                      </a:cxn>
                      <a:cxn ang="0">
                        <a:pos x="19" y="4"/>
                      </a:cxn>
                      <a:cxn ang="0">
                        <a:pos x="22" y="5"/>
                      </a:cxn>
                      <a:cxn ang="0">
                        <a:pos x="24" y="6"/>
                      </a:cxn>
                      <a:cxn ang="0">
                        <a:pos x="25" y="7"/>
                      </a:cxn>
                      <a:cxn ang="0">
                        <a:pos x="28" y="9"/>
                      </a:cxn>
                      <a:cxn ang="0">
                        <a:pos x="29" y="9"/>
                      </a:cxn>
                      <a:cxn ang="0">
                        <a:pos x="30" y="11"/>
                      </a:cxn>
                      <a:cxn ang="0">
                        <a:pos x="31" y="12"/>
                      </a:cxn>
                      <a:cxn ang="0">
                        <a:pos x="33" y="18"/>
                      </a:cxn>
                      <a:cxn ang="0">
                        <a:pos x="30" y="15"/>
                      </a:cxn>
                      <a:cxn ang="0">
                        <a:pos x="28" y="14"/>
                      </a:cxn>
                      <a:cxn ang="0">
                        <a:pos x="25" y="12"/>
                      </a:cxn>
                      <a:cxn ang="0">
                        <a:pos x="24" y="11"/>
                      </a:cxn>
                      <a:cxn ang="0">
                        <a:pos x="21" y="9"/>
                      </a:cxn>
                      <a:cxn ang="0">
                        <a:pos x="17" y="8"/>
                      </a:cxn>
                      <a:cxn ang="0">
                        <a:pos x="13" y="6"/>
                      </a:cxn>
                      <a:cxn ang="0">
                        <a:pos x="8" y="5"/>
                      </a:cxn>
                      <a:cxn ang="0">
                        <a:pos x="6" y="5"/>
                      </a:cxn>
                      <a:cxn ang="0">
                        <a:pos x="3" y="7"/>
                      </a:cxn>
                      <a:cxn ang="0">
                        <a:pos x="0" y="8"/>
                      </a:cxn>
                      <a:cxn ang="0">
                        <a:pos x="1" y="2"/>
                      </a:cxn>
                    </a:cxnLst>
                    <a:rect l="0" t="0" r="r" b="b"/>
                    <a:pathLst>
                      <a:path w="34" h="19">
                        <a:moveTo>
                          <a:pt x="1" y="2"/>
                        </a:moveTo>
                        <a:lnTo>
                          <a:pt x="3" y="1"/>
                        </a:lnTo>
                        <a:lnTo>
                          <a:pt x="8" y="0"/>
                        </a:lnTo>
                        <a:lnTo>
                          <a:pt x="11" y="0"/>
                        </a:lnTo>
                        <a:lnTo>
                          <a:pt x="15" y="2"/>
                        </a:lnTo>
                        <a:lnTo>
                          <a:pt x="19" y="4"/>
                        </a:lnTo>
                        <a:lnTo>
                          <a:pt x="22" y="5"/>
                        </a:lnTo>
                        <a:lnTo>
                          <a:pt x="24" y="6"/>
                        </a:lnTo>
                        <a:lnTo>
                          <a:pt x="25" y="7"/>
                        </a:lnTo>
                        <a:lnTo>
                          <a:pt x="28" y="9"/>
                        </a:lnTo>
                        <a:lnTo>
                          <a:pt x="29" y="9"/>
                        </a:lnTo>
                        <a:lnTo>
                          <a:pt x="30" y="11"/>
                        </a:lnTo>
                        <a:lnTo>
                          <a:pt x="31" y="12"/>
                        </a:lnTo>
                        <a:lnTo>
                          <a:pt x="33" y="18"/>
                        </a:lnTo>
                        <a:lnTo>
                          <a:pt x="30" y="15"/>
                        </a:lnTo>
                        <a:lnTo>
                          <a:pt x="28" y="14"/>
                        </a:lnTo>
                        <a:lnTo>
                          <a:pt x="25" y="12"/>
                        </a:lnTo>
                        <a:lnTo>
                          <a:pt x="24" y="11"/>
                        </a:lnTo>
                        <a:lnTo>
                          <a:pt x="21" y="9"/>
                        </a:lnTo>
                        <a:lnTo>
                          <a:pt x="17" y="8"/>
                        </a:lnTo>
                        <a:lnTo>
                          <a:pt x="13" y="6"/>
                        </a:lnTo>
                        <a:lnTo>
                          <a:pt x="8" y="5"/>
                        </a:lnTo>
                        <a:lnTo>
                          <a:pt x="6" y="5"/>
                        </a:lnTo>
                        <a:lnTo>
                          <a:pt x="3" y="7"/>
                        </a:lnTo>
                        <a:lnTo>
                          <a:pt x="0" y="8"/>
                        </a:lnTo>
                        <a:lnTo>
                          <a:pt x="1" y="2"/>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79" name="Freeform 135"/>
                  <p:cNvSpPr>
                    <a:spLocks/>
                  </p:cNvSpPr>
                  <p:nvPr/>
                </p:nvSpPr>
                <p:spPr bwMode="auto">
                  <a:xfrm>
                    <a:off x="3981" y="2363"/>
                    <a:ext cx="39" cy="20"/>
                  </a:xfrm>
                  <a:custGeom>
                    <a:avLst/>
                    <a:gdLst/>
                    <a:ahLst/>
                    <a:cxnLst>
                      <a:cxn ang="0">
                        <a:pos x="1" y="3"/>
                      </a:cxn>
                      <a:cxn ang="0">
                        <a:pos x="4" y="1"/>
                      </a:cxn>
                      <a:cxn ang="0">
                        <a:pos x="8" y="0"/>
                      </a:cxn>
                      <a:cxn ang="0">
                        <a:pos x="12" y="0"/>
                      </a:cxn>
                      <a:cxn ang="0">
                        <a:pos x="16" y="0"/>
                      </a:cxn>
                      <a:cxn ang="0">
                        <a:pos x="20" y="3"/>
                      </a:cxn>
                      <a:cxn ang="0">
                        <a:pos x="26" y="5"/>
                      </a:cxn>
                      <a:cxn ang="0">
                        <a:pos x="30" y="7"/>
                      </a:cxn>
                      <a:cxn ang="0">
                        <a:pos x="34" y="10"/>
                      </a:cxn>
                      <a:cxn ang="0">
                        <a:pos x="36" y="12"/>
                      </a:cxn>
                      <a:cxn ang="0">
                        <a:pos x="38" y="19"/>
                      </a:cxn>
                      <a:cxn ang="0">
                        <a:pos x="35" y="16"/>
                      </a:cxn>
                      <a:cxn ang="0">
                        <a:pos x="33" y="14"/>
                      </a:cxn>
                      <a:cxn ang="0">
                        <a:pos x="30" y="12"/>
                      </a:cxn>
                      <a:cxn ang="0">
                        <a:pos x="27" y="11"/>
                      </a:cxn>
                      <a:cxn ang="0">
                        <a:pos x="25" y="10"/>
                      </a:cxn>
                      <a:cxn ang="0">
                        <a:pos x="21" y="8"/>
                      </a:cxn>
                      <a:cxn ang="0">
                        <a:pos x="16" y="7"/>
                      </a:cxn>
                      <a:cxn ang="0">
                        <a:pos x="11" y="6"/>
                      </a:cxn>
                      <a:cxn ang="0">
                        <a:pos x="7" y="6"/>
                      </a:cxn>
                      <a:cxn ang="0">
                        <a:pos x="4" y="7"/>
                      </a:cxn>
                      <a:cxn ang="0">
                        <a:pos x="0" y="9"/>
                      </a:cxn>
                      <a:cxn ang="0">
                        <a:pos x="1" y="3"/>
                      </a:cxn>
                    </a:cxnLst>
                    <a:rect l="0" t="0" r="r" b="b"/>
                    <a:pathLst>
                      <a:path w="39" h="20">
                        <a:moveTo>
                          <a:pt x="1" y="3"/>
                        </a:moveTo>
                        <a:lnTo>
                          <a:pt x="4" y="1"/>
                        </a:lnTo>
                        <a:lnTo>
                          <a:pt x="8" y="0"/>
                        </a:lnTo>
                        <a:lnTo>
                          <a:pt x="12" y="0"/>
                        </a:lnTo>
                        <a:lnTo>
                          <a:pt x="16" y="0"/>
                        </a:lnTo>
                        <a:lnTo>
                          <a:pt x="20" y="3"/>
                        </a:lnTo>
                        <a:lnTo>
                          <a:pt x="26" y="5"/>
                        </a:lnTo>
                        <a:lnTo>
                          <a:pt x="30" y="7"/>
                        </a:lnTo>
                        <a:lnTo>
                          <a:pt x="34" y="10"/>
                        </a:lnTo>
                        <a:lnTo>
                          <a:pt x="36" y="12"/>
                        </a:lnTo>
                        <a:lnTo>
                          <a:pt x="38" y="19"/>
                        </a:lnTo>
                        <a:lnTo>
                          <a:pt x="35" y="16"/>
                        </a:lnTo>
                        <a:lnTo>
                          <a:pt x="33" y="14"/>
                        </a:lnTo>
                        <a:lnTo>
                          <a:pt x="30" y="12"/>
                        </a:lnTo>
                        <a:lnTo>
                          <a:pt x="27" y="11"/>
                        </a:lnTo>
                        <a:lnTo>
                          <a:pt x="25" y="10"/>
                        </a:lnTo>
                        <a:lnTo>
                          <a:pt x="21" y="8"/>
                        </a:lnTo>
                        <a:lnTo>
                          <a:pt x="16" y="7"/>
                        </a:lnTo>
                        <a:lnTo>
                          <a:pt x="11" y="6"/>
                        </a:lnTo>
                        <a:lnTo>
                          <a:pt x="7" y="6"/>
                        </a:lnTo>
                        <a:lnTo>
                          <a:pt x="4" y="7"/>
                        </a:lnTo>
                        <a:lnTo>
                          <a:pt x="0" y="9"/>
                        </a:lnTo>
                        <a:lnTo>
                          <a:pt x="1" y="3"/>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grpSp>
            <p:sp>
              <p:nvSpPr>
                <p:cNvPr id="31881" name="Freeform 137"/>
                <p:cNvSpPr>
                  <a:spLocks/>
                </p:cNvSpPr>
                <p:nvPr/>
              </p:nvSpPr>
              <p:spPr bwMode="auto">
                <a:xfrm>
                  <a:off x="3980" y="2299"/>
                  <a:ext cx="31" cy="43"/>
                </a:xfrm>
                <a:custGeom>
                  <a:avLst/>
                  <a:gdLst/>
                  <a:ahLst/>
                  <a:cxnLst>
                    <a:cxn ang="0">
                      <a:pos x="0" y="7"/>
                    </a:cxn>
                    <a:cxn ang="0">
                      <a:pos x="1" y="6"/>
                    </a:cxn>
                    <a:cxn ang="0">
                      <a:pos x="2" y="4"/>
                    </a:cxn>
                    <a:cxn ang="0">
                      <a:pos x="3" y="3"/>
                    </a:cxn>
                    <a:cxn ang="0">
                      <a:pos x="4" y="1"/>
                    </a:cxn>
                    <a:cxn ang="0">
                      <a:pos x="6" y="1"/>
                    </a:cxn>
                    <a:cxn ang="0">
                      <a:pos x="8" y="0"/>
                    </a:cxn>
                    <a:cxn ang="0">
                      <a:pos x="10" y="0"/>
                    </a:cxn>
                    <a:cxn ang="0">
                      <a:pos x="11" y="0"/>
                    </a:cxn>
                    <a:cxn ang="0">
                      <a:pos x="13" y="0"/>
                    </a:cxn>
                    <a:cxn ang="0">
                      <a:pos x="16" y="0"/>
                    </a:cxn>
                    <a:cxn ang="0">
                      <a:pos x="18" y="0"/>
                    </a:cxn>
                    <a:cxn ang="0">
                      <a:pos x="19" y="1"/>
                    </a:cxn>
                    <a:cxn ang="0">
                      <a:pos x="21" y="2"/>
                    </a:cxn>
                    <a:cxn ang="0">
                      <a:pos x="23" y="3"/>
                    </a:cxn>
                    <a:cxn ang="0">
                      <a:pos x="23" y="5"/>
                    </a:cxn>
                    <a:cxn ang="0">
                      <a:pos x="24" y="6"/>
                    </a:cxn>
                    <a:cxn ang="0">
                      <a:pos x="24" y="8"/>
                    </a:cxn>
                    <a:cxn ang="0">
                      <a:pos x="24" y="9"/>
                    </a:cxn>
                    <a:cxn ang="0">
                      <a:pos x="24" y="13"/>
                    </a:cxn>
                    <a:cxn ang="0">
                      <a:pos x="26" y="18"/>
                    </a:cxn>
                    <a:cxn ang="0">
                      <a:pos x="26" y="23"/>
                    </a:cxn>
                    <a:cxn ang="0">
                      <a:pos x="27" y="29"/>
                    </a:cxn>
                    <a:cxn ang="0">
                      <a:pos x="29" y="36"/>
                    </a:cxn>
                    <a:cxn ang="0">
                      <a:pos x="29" y="40"/>
                    </a:cxn>
                    <a:cxn ang="0">
                      <a:pos x="30" y="42"/>
                    </a:cxn>
                    <a:cxn ang="0">
                      <a:pos x="28" y="40"/>
                    </a:cxn>
                    <a:cxn ang="0">
                      <a:pos x="27" y="38"/>
                    </a:cxn>
                    <a:cxn ang="0">
                      <a:pos x="24" y="35"/>
                    </a:cxn>
                    <a:cxn ang="0">
                      <a:pos x="22" y="33"/>
                    </a:cxn>
                    <a:cxn ang="0">
                      <a:pos x="19" y="31"/>
                    </a:cxn>
                    <a:cxn ang="0">
                      <a:pos x="17" y="30"/>
                    </a:cxn>
                    <a:cxn ang="0">
                      <a:pos x="14" y="29"/>
                    </a:cxn>
                    <a:cxn ang="0">
                      <a:pos x="11" y="29"/>
                    </a:cxn>
                    <a:cxn ang="0">
                      <a:pos x="8" y="30"/>
                    </a:cxn>
                    <a:cxn ang="0">
                      <a:pos x="6" y="30"/>
                    </a:cxn>
                    <a:cxn ang="0">
                      <a:pos x="3" y="32"/>
                    </a:cxn>
                    <a:cxn ang="0">
                      <a:pos x="3" y="30"/>
                    </a:cxn>
                    <a:cxn ang="0">
                      <a:pos x="3" y="26"/>
                    </a:cxn>
                    <a:cxn ang="0">
                      <a:pos x="3" y="21"/>
                    </a:cxn>
                    <a:cxn ang="0">
                      <a:pos x="2" y="17"/>
                    </a:cxn>
                    <a:cxn ang="0">
                      <a:pos x="2" y="13"/>
                    </a:cxn>
                    <a:cxn ang="0">
                      <a:pos x="1" y="9"/>
                    </a:cxn>
                    <a:cxn ang="0">
                      <a:pos x="0" y="7"/>
                    </a:cxn>
                  </a:cxnLst>
                  <a:rect l="0" t="0" r="r" b="b"/>
                  <a:pathLst>
                    <a:path w="31" h="43">
                      <a:moveTo>
                        <a:pt x="0" y="7"/>
                      </a:moveTo>
                      <a:lnTo>
                        <a:pt x="1" y="6"/>
                      </a:lnTo>
                      <a:lnTo>
                        <a:pt x="2" y="4"/>
                      </a:lnTo>
                      <a:lnTo>
                        <a:pt x="3" y="3"/>
                      </a:lnTo>
                      <a:lnTo>
                        <a:pt x="4" y="1"/>
                      </a:lnTo>
                      <a:lnTo>
                        <a:pt x="6" y="1"/>
                      </a:lnTo>
                      <a:lnTo>
                        <a:pt x="8" y="0"/>
                      </a:lnTo>
                      <a:lnTo>
                        <a:pt x="10" y="0"/>
                      </a:lnTo>
                      <a:lnTo>
                        <a:pt x="11" y="0"/>
                      </a:lnTo>
                      <a:lnTo>
                        <a:pt x="13" y="0"/>
                      </a:lnTo>
                      <a:lnTo>
                        <a:pt x="16" y="0"/>
                      </a:lnTo>
                      <a:lnTo>
                        <a:pt x="18" y="0"/>
                      </a:lnTo>
                      <a:lnTo>
                        <a:pt x="19" y="1"/>
                      </a:lnTo>
                      <a:lnTo>
                        <a:pt x="21" y="2"/>
                      </a:lnTo>
                      <a:lnTo>
                        <a:pt x="23" y="3"/>
                      </a:lnTo>
                      <a:lnTo>
                        <a:pt x="23" y="5"/>
                      </a:lnTo>
                      <a:lnTo>
                        <a:pt x="24" y="6"/>
                      </a:lnTo>
                      <a:lnTo>
                        <a:pt x="24" y="8"/>
                      </a:lnTo>
                      <a:lnTo>
                        <a:pt x="24" y="9"/>
                      </a:lnTo>
                      <a:lnTo>
                        <a:pt x="24" y="13"/>
                      </a:lnTo>
                      <a:lnTo>
                        <a:pt x="26" y="18"/>
                      </a:lnTo>
                      <a:lnTo>
                        <a:pt x="26" y="23"/>
                      </a:lnTo>
                      <a:lnTo>
                        <a:pt x="27" y="29"/>
                      </a:lnTo>
                      <a:lnTo>
                        <a:pt x="29" y="36"/>
                      </a:lnTo>
                      <a:lnTo>
                        <a:pt x="29" y="40"/>
                      </a:lnTo>
                      <a:lnTo>
                        <a:pt x="30" y="42"/>
                      </a:lnTo>
                      <a:lnTo>
                        <a:pt x="28" y="40"/>
                      </a:lnTo>
                      <a:lnTo>
                        <a:pt x="27" y="38"/>
                      </a:lnTo>
                      <a:lnTo>
                        <a:pt x="24" y="35"/>
                      </a:lnTo>
                      <a:lnTo>
                        <a:pt x="22" y="33"/>
                      </a:lnTo>
                      <a:lnTo>
                        <a:pt x="19" y="31"/>
                      </a:lnTo>
                      <a:lnTo>
                        <a:pt x="17" y="30"/>
                      </a:lnTo>
                      <a:lnTo>
                        <a:pt x="14" y="29"/>
                      </a:lnTo>
                      <a:lnTo>
                        <a:pt x="11" y="29"/>
                      </a:lnTo>
                      <a:lnTo>
                        <a:pt x="8" y="30"/>
                      </a:lnTo>
                      <a:lnTo>
                        <a:pt x="6" y="30"/>
                      </a:lnTo>
                      <a:lnTo>
                        <a:pt x="3" y="32"/>
                      </a:lnTo>
                      <a:lnTo>
                        <a:pt x="3" y="30"/>
                      </a:lnTo>
                      <a:lnTo>
                        <a:pt x="3" y="26"/>
                      </a:lnTo>
                      <a:lnTo>
                        <a:pt x="3" y="21"/>
                      </a:lnTo>
                      <a:lnTo>
                        <a:pt x="2" y="17"/>
                      </a:lnTo>
                      <a:lnTo>
                        <a:pt x="2" y="13"/>
                      </a:lnTo>
                      <a:lnTo>
                        <a:pt x="1" y="9"/>
                      </a:lnTo>
                      <a:lnTo>
                        <a:pt x="0" y="7"/>
                      </a:lnTo>
                    </a:path>
                  </a:pathLst>
                </a:custGeom>
                <a:solidFill>
                  <a:srgbClr val="0000FF"/>
                </a:solidFill>
                <a:ln w="9525" cap="rnd">
                  <a:noFill/>
                  <a:round/>
                  <a:headEnd/>
                  <a:tailEnd/>
                </a:ln>
                <a:effectLst/>
              </p:spPr>
              <p:txBody>
                <a:bodyPr/>
                <a:lstStyle/>
                <a:p>
                  <a:endParaRPr lang="en-US">
                    <a:latin typeface="Calibri" pitchFamily="34" charset="0"/>
                    <a:cs typeface="Calibri" pitchFamily="34" charset="0"/>
                  </a:endParaRPr>
                </a:p>
              </p:txBody>
            </p:sp>
            <p:grpSp>
              <p:nvGrpSpPr>
                <p:cNvPr id="31744" name="Group 169"/>
                <p:cNvGrpSpPr>
                  <a:grpSpLocks/>
                </p:cNvGrpSpPr>
                <p:nvPr/>
              </p:nvGrpSpPr>
              <p:grpSpPr bwMode="auto">
                <a:xfrm>
                  <a:off x="3978" y="2296"/>
                  <a:ext cx="47" cy="54"/>
                  <a:chOff x="3978" y="2296"/>
                  <a:chExt cx="47" cy="54"/>
                </a:xfrm>
              </p:grpSpPr>
              <p:sp>
                <p:nvSpPr>
                  <p:cNvPr id="31882" name="Freeform 138"/>
                  <p:cNvSpPr>
                    <a:spLocks/>
                  </p:cNvSpPr>
                  <p:nvPr/>
                </p:nvSpPr>
                <p:spPr bwMode="auto">
                  <a:xfrm>
                    <a:off x="3978" y="2302"/>
                    <a:ext cx="17" cy="17"/>
                  </a:xfrm>
                  <a:custGeom>
                    <a:avLst/>
                    <a:gdLst/>
                    <a:ahLst/>
                    <a:cxnLst>
                      <a:cxn ang="0">
                        <a:pos x="8" y="16"/>
                      </a:cxn>
                      <a:cxn ang="0">
                        <a:pos x="8" y="12"/>
                      </a:cxn>
                      <a:cxn ang="0">
                        <a:pos x="16" y="4"/>
                      </a:cxn>
                      <a:cxn ang="0">
                        <a:pos x="8" y="4"/>
                      </a:cxn>
                      <a:cxn ang="0">
                        <a:pos x="8" y="0"/>
                      </a:cxn>
                      <a:cxn ang="0">
                        <a:pos x="8" y="4"/>
                      </a:cxn>
                      <a:cxn ang="0">
                        <a:pos x="0" y="4"/>
                      </a:cxn>
                      <a:cxn ang="0">
                        <a:pos x="8" y="12"/>
                      </a:cxn>
                      <a:cxn ang="0">
                        <a:pos x="0" y="16"/>
                      </a:cxn>
                      <a:cxn ang="0">
                        <a:pos x="8" y="16"/>
                      </a:cxn>
                      <a:cxn ang="0">
                        <a:pos x="8" y="16"/>
                      </a:cxn>
                    </a:cxnLst>
                    <a:rect l="0" t="0" r="r" b="b"/>
                    <a:pathLst>
                      <a:path w="17" h="17">
                        <a:moveTo>
                          <a:pt x="8" y="16"/>
                        </a:moveTo>
                        <a:lnTo>
                          <a:pt x="8" y="12"/>
                        </a:lnTo>
                        <a:lnTo>
                          <a:pt x="16" y="4"/>
                        </a:lnTo>
                        <a:lnTo>
                          <a:pt x="8" y="4"/>
                        </a:lnTo>
                        <a:lnTo>
                          <a:pt x="8" y="0"/>
                        </a:lnTo>
                        <a:lnTo>
                          <a:pt x="8" y="4"/>
                        </a:lnTo>
                        <a:lnTo>
                          <a:pt x="0" y="4"/>
                        </a:lnTo>
                        <a:lnTo>
                          <a:pt x="8" y="12"/>
                        </a:lnTo>
                        <a:lnTo>
                          <a:pt x="0" y="16"/>
                        </a:lnTo>
                        <a:lnTo>
                          <a:pt x="8" y="16"/>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83" name="Freeform 139"/>
                  <p:cNvSpPr>
                    <a:spLocks/>
                  </p:cNvSpPr>
                  <p:nvPr/>
                </p:nvSpPr>
                <p:spPr bwMode="auto">
                  <a:xfrm>
                    <a:off x="3983" y="2299"/>
                    <a:ext cx="17" cy="17"/>
                  </a:xfrm>
                  <a:custGeom>
                    <a:avLst/>
                    <a:gdLst/>
                    <a:ahLst/>
                    <a:cxnLst>
                      <a:cxn ang="0">
                        <a:pos x="10" y="16"/>
                      </a:cxn>
                      <a:cxn ang="0">
                        <a:pos x="10" y="8"/>
                      </a:cxn>
                      <a:cxn ang="0">
                        <a:pos x="16" y="8"/>
                      </a:cxn>
                      <a:cxn ang="0">
                        <a:pos x="10" y="0"/>
                      </a:cxn>
                      <a:cxn ang="0">
                        <a:pos x="10" y="0"/>
                      </a:cxn>
                      <a:cxn ang="0">
                        <a:pos x="10" y="0"/>
                      </a:cxn>
                      <a:cxn ang="0">
                        <a:pos x="5" y="0"/>
                      </a:cxn>
                      <a:cxn ang="0">
                        <a:pos x="5" y="8"/>
                      </a:cxn>
                      <a:cxn ang="0">
                        <a:pos x="0" y="16"/>
                      </a:cxn>
                      <a:cxn ang="0">
                        <a:pos x="10" y="8"/>
                      </a:cxn>
                      <a:cxn ang="0">
                        <a:pos x="10" y="16"/>
                      </a:cxn>
                    </a:cxnLst>
                    <a:rect l="0" t="0" r="r" b="b"/>
                    <a:pathLst>
                      <a:path w="17" h="17">
                        <a:moveTo>
                          <a:pt x="10" y="16"/>
                        </a:moveTo>
                        <a:lnTo>
                          <a:pt x="10" y="8"/>
                        </a:lnTo>
                        <a:lnTo>
                          <a:pt x="16" y="8"/>
                        </a:lnTo>
                        <a:lnTo>
                          <a:pt x="10" y="0"/>
                        </a:lnTo>
                        <a:lnTo>
                          <a:pt x="10" y="0"/>
                        </a:lnTo>
                        <a:lnTo>
                          <a:pt x="10" y="0"/>
                        </a:lnTo>
                        <a:lnTo>
                          <a:pt x="5" y="0"/>
                        </a:lnTo>
                        <a:lnTo>
                          <a:pt x="5" y="8"/>
                        </a:lnTo>
                        <a:lnTo>
                          <a:pt x="0" y="16"/>
                        </a:lnTo>
                        <a:lnTo>
                          <a:pt x="10" y="8"/>
                        </a:lnTo>
                        <a:lnTo>
                          <a:pt x="10"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84" name="Freeform 140"/>
                  <p:cNvSpPr>
                    <a:spLocks/>
                  </p:cNvSpPr>
                  <p:nvPr/>
                </p:nvSpPr>
                <p:spPr bwMode="auto">
                  <a:xfrm>
                    <a:off x="3979" y="2307"/>
                    <a:ext cx="17" cy="17"/>
                  </a:xfrm>
                  <a:custGeom>
                    <a:avLst/>
                    <a:gdLst/>
                    <a:ahLst/>
                    <a:cxnLst>
                      <a:cxn ang="0">
                        <a:pos x="8" y="16"/>
                      </a:cxn>
                      <a:cxn ang="0">
                        <a:pos x="8" y="10"/>
                      </a:cxn>
                      <a:cxn ang="0">
                        <a:pos x="16" y="5"/>
                      </a:cxn>
                      <a:cxn ang="0">
                        <a:pos x="8" y="5"/>
                      </a:cxn>
                      <a:cxn ang="0">
                        <a:pos x="8" y="0"/>
                      </a:cxn>
                      <a:cxn ang="0">
                        <a:pos x="8" y="0"/>
                      </a:cxn>
                      <a:cxn ang="0">
                        <a:pos x="0" y="0"/>
                      </a:cxn>
                      <a:cxn ang="0">
                        <a:pos x="8" y="5"/>
                      </a:cxn>
                      <a:cxn ang="0">
                        <a:pos x="0" y="16"/>
                      </a:cxn>
                      <a:cxn ang="0">
                        <a:pos x="8" y="10"/>
                      </a:cxn>
                      <a:cxn ang="0">
                        <a:pos x="8" y="16"/>
                      </a:cxn>
                    </a:cxnLst>
                    <a:rect l="0" t="0" r="r" b="b"/>
                    <a:pathLst>
                      <a:path w="17" h="17">
                        <a:moveTo>
                          <a:pt x="8" y="16"/>
                        </a:moveTo>
                        <a:lnTo>
                          <a:pt x="8" y="10"/>
                        </a:lnTo>
                        <a:lnTo>
                          <a:pt x="16" y="5"/>
                        </a:lnTo>
                        <a:lnTo>
                          <a:pt x="8" y="5"/>
                        </a:lnTo>
                        <a:lnTo>
                          <a:pt x="8" y="0"/>
                        </a:lnTo>
                        <a:lnTo>
                          <a:pt x="8" y="0"/>
                        </a:lnTo>
                        <a:lnTo>
                          <a:pt x="0" y="0"/>
                        </a:lnTo>
                        <a:lnTo>
                          <a:pt x="8" y="5"/>
                        </a:lnTo>
                        <a:lnTo>
                          <a:pt x="0" y="16"/>
                        </a:lnTo>
                        <a:lnTo>
                          <a:pt x="8" y="10"/>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85" name="Freeform 141"/>
                  <p:cNvSpPr>
                    <a:spLocks/>
                  </p:cNvSpPr>
                  <p:nvPr/>
                </p:nvSpPr>
                <p:spPr bwMode="auto">
                  <a:xfrm>
                    <a:off x="3987" y="2296"/>
                    <a:ext cx="17" cy="17"/>
                  </a:xfrm>
                  <a:custGeom>
                    <a:avLst/>
                    <a:gdLst/>
                    <a:ahLst/>
                    <a:cxnLst>
                      <a:cxn ang="0">
                        <a:pos x="8" y="16"/>
                      </a:cxn>
                      <a:cxn ang="0">
                        <a:pos x="16" y="12"/>
                      </a:cxn>
                      <a:cxn ang="0">
                        <a:pos x="8" y="4"/>
                      </a:cxn>
                      <a:cxn ang="0">
                        <a:pos x="8" y="0"/>
                      </a:cxn>
                      <a:cxn ang="0">
                        <a:pos x="8" y="4"/>
                      </a:cxn>
                      <a:cxn ang="0">
                        <a:pos x="0" y="0"/>
                      </a:cxn>
                      <a:cxn ang="0">
                        <a:pos x="0" y="4"/>
                      </a:cxn>
                      <a:cxn ang="0">
                        <a:pos x="0" y="16"/>
                      </a:cxn>
                      <a:cxn ang="0">
                        <a:pos x="8" y="16"/>
                      </a:cxn>
                    </a:cxnLst>
                    <a:rect l="0" t="0" r="r" b="b"/>
                    <a:pathLst>
                      <a:path w="17" h="17">
                        <a:moveTo>
                          <a:pt x="8" y="16"/>
                        </a:moveTo>
                        <a:lnTo>
                          <a:pt x="16" y="12"/>
                        </a:lnTo>
                        <a:lnTo>
                          <a:pt x="8" y="4"/>
                        </a:lnTo>
                        <a:lnTo>
                          <a:pt x="8" y="0"/>
                        </a:lnTo>
                        <a:lnTo>
                          <a:pt x="8" y="4"/>
                        </a:lnTo>
                        <a:lnTo>
                          <a:pt x="0" y="0"/>
                        </a:lnTo>
                        <a:lnTo>
                          <a:pt x="0" y="4"/>
                        </a:lnTo>
                        <a:lnTo>
                          <a:pt x="0" y="16"/>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86" name="Freeform 142"/>
                  <p:cNvSpPr>
                    <a:spLocks/>
                  </p:cNvSpPr>
                  <p:nvPr/>
                </p:nvSpPr>
                <p:spPr bwMode="auto">
                  <a:xfrm>
                    <a:off x="3980" y="2313"/>
                    <a:ext cx="17" cy="17"/>
                  </a:xfrm>
                  <a:custGeom>
                    <a:avLst/>
                    <a:gdLst/>
                    <a:ahLst/>
                    <a:cxnLst>
                      <a:cxn ang="0">
                        <a:pos x="10" y="16"/>
                      </a:cxn>
                      <a:cxn ang="0">
                        <a:pos x="10" y="10"/>
                      </a:cxn>
                      <a:cxn ang="0">
                        <a:pos x="16" y="5"/>
                      </a:cxn>
                      <a:cxn ang="0">
                        <a:pos x="10" y="5"/>
                      </a:cxn>
                      <a:cxn ang="0">
                        <a:pos x="10" y="0"/>
                      </a:cxn>
                      <a:cxn ang="0">
                        <a:pos x="10" y="5"/>
                      </a:cxn>
                      <a:cxn ang="0">
                        <a:pos x="0" y="5"/>
                      </a:cxn>
                      <a:cxn ang="0">
                        <a:pos x="5" y="10"/>
                      </a:cxn>
                      <a:cxn ang="0">
                        <a:pos x="0" y="16"/>
                      </a:cxn>
                      <a:cxn ang="0">
                        <a:pos x="5" y="16"/>
                      </a:cxn>
                      <a:cxn ang="0">
                        <a:pos x="10" y="16"/>
                      </a:cxn>
                    </a:cxnLst>
                    <a:rect l="0" t="0" r="r" b="b"/>
                    <a:pathLst>
                      <a:path w="17" h="17">
                        <a:moveTo>
                          <a:pt x="10" y="16"/>
                        </a:moveTo>
                        <a:lnTo>
                          <a:pt x="10" y="10"/>
                        </a:lnTo>
                        <a:lnTo>
                          <a:pt x="16" y="5"/>
                        </a:lnTo>
                        <a:lnTo>
                          <a:pt x="10" y="5"/>
                        </a:lnTo>
                        <a:lnTo>
                          <a:pt x="10" y="0"/>
                        </a:lnTo>
                        <a:lnTo>
                          <a:pt x="10" y="5"/>
                        </a:lnTo>
                        <a:lnTo>
                          <a:pt x="0" y="5"/>
                        </a:lnTo>
                        <a:lnTo>
                          <a:pt x="5" y="10"/>
                        </a:lnTo>
                        <a:lnTo>
                          <a:pt x="0" y="16"/>
                        </a:lnTo>
                        <a:lnTo>
                          <a:pt x="5" y="16"/>
                        </a:lnTo>
                        <a:lnTo>
                          <a:pt x="10"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87" name="Freeform 143"/>
                  <p:cNvSpPr>
                    <a:spLocks/>
                  </p:cNvSpPr>
                  <p:nvPr/>
                </p:nvSpPr>
                <p:spPr bwMode="auto">
                  <a:xfrm>
                    <a:off x="3983" y="2312"/>
                    <a:ext cx="17" cy="17"/>
                  </a:xfrm>
                  <a:custGeom>
                    <a:avLst/>
                    <a:gdLst/>
                    <a:ahLst/>
                    <a:cxnLst>
                      <a:cxn ang="0">
                        <a:pos x="12" y="16"/>
                      </a:cxn>
                      <a:cxn ang="0">
                        <a:pos x="12" y="16"/>
                      </a:cxn>
                      <a:cxn ang="0">
                        <a:pos x="16" y="0"/>
                      </a:cxn>
                      <a:cxn ang="0">
                        <a:pos x="12" y="0"/>
                      </a:cxn>
                      <a:cxn ang="0">
                        <a:pos x="12" y="0"/>
                      </a:cxn>
                      <a:cxn ang="0">
                        <a:pos x="4" y="0"/>
                      </a:cxn>
                      <a:cxn ang="0">
                        <a:pos x="0" y="0"/>
                      </a:cxn>
                      <a:cxn ang="0">
                        <a:pos x="0" y="16"/>
                      </a:cxn>
                      <a:cxn ang="0">
                        <a:pos x="0" y="16"/>
                      </a:cxn>
                      <a:cxn ang="0">
                        <a:pos x="12" y="16"/>
                      </a:cxn>
                    </a:cxnLst>
                    <a:rect l="0" t="0" r="r" b="b"/>
                    <a:pathLst>
                      <a:path w="17" h="17">
                        <a:moveTo>
                          <a:pt x="12" y="16"/>
                        </a:moveTo>
                        <a:lnTo>
                          <a:pt x="12" y="16"/>
                        </a:lnTo>
                        <a:lnTo>
                          <a:pt x="16" y="0"/>
                        </a:lnTo>
                        <a:lnTo>
                          <a:pt x="12" y="0"/>
                        </a:lnTo>
                        <a:lnTo>
                          <a:pt x="12" y="0"/>
                        </a:lnTo>
                        <a:lnTo>
                          <a:pt x="4" y="0"/>
                        </a:lnTo>
                        <a:lnTo>
                          <a:pt x="0" y="0"/>
                        </a:lnTo>
                        <a:lnTo>
                          <a:pt x="0" y="16"/>
                        </a:lnTo>
                        <a:lnTo>
                          <a:pt x="0" y="16"/>
                        </a:lnTo>
                        <a:lnTo>
                          <a:pt x="12"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88" name="Freeform 144"/>
                  <p:cNvSpPr>
                    <a:spLocks/>
                  </p:cNvSpPr>
                  <p:nvPr/>
                </p:nvSpPr>
                <p:spPr bwMode="auto">
                  <a:xfrm>
                    <a:off x="3994" y="2296"/>
                    <a:ext cx="17" cy="17"/>
                  </a:xfrm>
                  <a:custGeom>
                    <a:avLst/>
                    <a:gdLst/>
                    <a:ahLst/>
                    <a:cxnLst>
                      <a:cxn ang="0">
                        <a:pos x="8" y="16"/>
                      </a:cxn>
                      <a:cxn ang="0">
                        <a:pos x="8" y="12"/>
                      </a:cxn>
                      <a:cxn ang="0">
                        <a:pos x="16" y="12"/>
                      </a:cxn>
                      <a:cxn ang="0">
                        <a:pos x="16" y="4"/>
                      </a:cxn>
                      <a:cxn ang="0">
                        <a:pos x="16" y="0"/>
                      </a:cxn>
                      <a:cxn ang="0">
                        <a:pos x="8" y="4"/>
                      </a:cxn>
                      <a:cxn ang="0">
                        <a:pos x="8" y="0"/>
                      </a:cxn>
                      <a:cxn ang="0">
                        <a:pos x="8" y="4"/>
                      </a:cxn>
                      <a:cxn ang="0">
                        <a:pos x="0" y="12"/>
                      </a:cxn>
                      <a:cxn ang="0">
                        <a:pos x="8" y="12"/>
                      </a:cxn>
                      <a:cxn ang="0">
                        <a:pos x="8" y="16"/>
                      </a:cxn>
                    </a:cxnLst>
                    <a:rect l="0" t="0" r="r" b="b"/>
                    <a:pathLst>
                      <a:path w="17" h="17">
                        <a:moveTo>
                          <a:pt x="8" y="16"/>
                        </a:moveTo>
                        <a:lnTo>
                          <a:pt x="8" y="12"/>
                        </a:lnTo>
                        <a:lnTo>
                          <a:pt x="16" y="12"/>
                        </a:lnTo>
                        <a:lnTo>
                          <a:pt x="16" y="4"/>
                        </a:lnTo>
                        <a:lnTo>
                          <a:pt x="16" y="0"/>
                        </a:lnTo>
                        <a:lnTo>
                          <a:pt x="8" y="4"/>
                        </a:lnTo>
                        <a:lnTo>
                          <a:pt x="8" y="0"/>
                        </a:lnTo>
                        <a:lnTo>
                          <a:pt x="8" y="4"/>
                        </a:lnTo>
                        <a:lnTo>
                          <a:pt x="0" y="12"/>
                        </a:lnTo>
                        <a:lnTo>
                          <a:pt x="8" y="12"/>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89" name="Freeform 145"/>
                  <p:cNvSpPr>
                    <a:spLocks/>
                  </p:cNvSpPr>
                  <p:nvPr/>
                </p:nvSpPr>
                <p:spPr bwMode="auto">
                  <a:xfrm>
                    <a:off x="3988" y="2303"/>
                    <a:ext cx="17" cy="17"/>
                  </a:xfrm>
                  <a:custGeom>
                    <a:avLst/>
                    <a:gdLst/>
                    <a:ahLst/>
                    <a:cxnLst>
                      <a:cxn ang="0">
                        <a:pos x="12" y="16"/>
                      </a:cxn>
                      <a:cxn ang="0">
                        <a:pos x="12" y="5"/>
                      </a:cxn>
                      <a:cxn ang="0">
                        <a:pos x="16" y="5"/>
                      </a:cxn>
                      <a:cxn ang="0">
                        <a:pos x="12" y="5"/>
                      </a:cxn>
                      <a:cxn ang="0">
                        <a:pos x="16" y="0"/>
                      </a:cxn>
                      <a:cxn ang="0">
                        <a:pos x="12" y="5"/>
                      </a:cxn>
                      <a:cxn ang="0">
                        <a:pos x="4" y="5"/>
                      </a:cxn>
                      <a:cxn ang="0">
                        <a:pos x="4" y="5"/>
                      </a:cxn>
                      <a:cxn ang="0">
                        <a:pos x="0" y="5"/>
                      </a:cxn>
                      <a:cxn ang="0">
                        <a:pos x="12" y="5"/>
                      </a:cxn>
                      <a:cxn ang="0">
                        <a:pos x="12" y="16"/>
                      </a:cxn>
                    </a:cxnLst>
                    <a:rect l="0" t="0" r="r" b="b"/>
                    <a:pathLst>
                      <a:path w="17" h="17">
                        <a:moveTo>
                          <a:pt x="12" y="16"/>
                        </a:moveTo>
                        <a:lnTo>
                          <a:pt x="12" y="5"/>
                        </a:lnTo>
                        <a:lnTo>
                          <a:pt x="16" y="5"/>
                        </a:lnTo>
                        <a:lnTo>
                          <a:pt x="12" y="5"/>
                        </a:lnTo>
                        <a:lnTo>
                          <a:pt x="16" y="0"/>
                        </a:lnTo>
                        <a:lnTo>
                          <a:pt x="12" y="5"/>
                        </a:lnTo>
                        <a:lnTo>
                          <a:pt x="4" y="5"/>
                        </a:lnTo>
                        <a:lnTo>
                          <a:pt x="4" y="5"/>
                        </a:lnTo>
                        <a:lnTo>
                          <a:pt x="0" y="5"/>
                        </a:lnTo>
                        <a:lnTo>
                          <a:pt x="12" y="5"/>
                        </a:lnTo>
                        <a:lnTo>
                          <a:pt x="12"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90" name="Freeform 146"/>
                  <p:cNvSpPr>
                    <a:spLocks/>
                  </p:cNvSpPr>
                  <p:nvPr/>
                </p:nvSpPr>
                <p:spPr bwMode="auto">
                  <a:xfrm>
                    <a:off x="3989" y="2309"/>
                    <a:ext cx="17" cy="17"/>
                  </a:xfrm>
                  <a:custGeom>
                    <a:avLst/>
                    <a:gdLst/>
                    <a:ahLst/>
                    <a:cxnLst>
                      <a:cxn ang="0">
                        <a:pos x="9" y="16"/>
                      </a:cxn>
                      <a:cxn ang="0">
                        <a:pos x="16" y="5"/>
                      </a:cxn>
                      <a:cxn ang="0">
                        <a:pos x="16" y="5"/>
                      </a:cxn>
                      <a:cxn ang="0">
                        <a:pos x="16" y="0"/>
                      </a:cxn>
                      <a:cxn ang="0">
                        <a:pos x="9" y="5"/>
                      </a:cxn>
                      <a:cxn ang="0">
                        <a:pos x="6" y="0"/>
                      </a:cxn>
                      <a:cxn ang="0">
                        <a:pos x="6" y="5"/>
                      </a:cxn>
                      <a:cxn ang="0">
                        <a:pos x="0" y="5"/>
                      </a:cxn>
                      <a:cxn ang="0">
                        <a:pos x="6" y="5"/>
                      </a:cxn>
                      <a:cxn ang="0">
                        <a:pos x="9" y="16"/>
                      </a:cxn>
                    </a:cxnLst>
                    <a:rect l="0" t="0" r="r" b="b"/>
                    <a:pathLst>
                      <a:path w="17" h="17">
                        <a:moveTo>
                          <a:pt x="9" y="16"/>
                        </a:moveTo>
                        <a:lnTo>
                          <a:pt x="16" y="5"/>
                        </a:lnTo>
                        <a:lnTo>
                          <a:pt x="16" y="5"/>
                        </a:lnTo>
                        <a:lnTo>
                          <a:pt x="16" y="0"/>
                        </a:lnTo>
                        <a:lnTo>
                          <a:pt x="9" y="5"/>
                        </a:lnTo>
                        <a:lnTo>
                          <a:pt x="6" y="0"/>
                        </a:lnTo>
                        <a:lnTo>
                          <a:pt x="6" y="5"/>
                        </a:lnTo>
                        <a:lnTo>
                          <a:pt x="0" y="5"/>
                        </a:lnTo>
                        <a:lnTo>
                          <a:pt x="6" y="5"/>
                        </a:lnTo>
                        <a:lnTo>
                          <a:pt x="9"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91" name="Freeform 147"/>
                  <p:cNvSpPr>
                    <a:spLocks/>
                  </p:cNvSpPr>
                  <p:nvPr/>
                </p:nvSpPr>
                <p:spPr bwMode="auto">
                  <a:xfrm>
                    <a:off x="3994" y="2305"/>
                    <a:ext cx="17" cy="17"/>
                  </a:xfrm>
                  <a:custGeom>
                    <a:avLst/>
                    <a:gdLst/>
                    <a:ahLst/>
                    <a:cxnLst>
                      <a:cxn ang="0">
                        <a:pos x="8" y="16"/>
                      </a:cxn>
                      <a:cxn ang="0">
                        <a:pos x="8" y="16"/>
                      </a:cxn>
                      <a:cxn ang="0">
                        <a:pos x="16" y="16"/>
                      </a:cxn>
                      <a:cxn ang="0">
                        <a:pos x="8" y="16"/>
                      </a:cxn>
                      <a:cxn ang="0">
                        <a:pos x="16" y="0"/>
                      </a:cxn>
                      <a:cxn ang="0">
                        <a:pos x="8" y="0"/>
                      </a:cxn>
                      <a:cxn ang="0">
                        <a:pos x="0" y="0"/>
                      </a:cxn>
                      <a:cxn ang="0">
                        <a:pos x="0" y="0"/>
                      </a:cxn>
                      <a:cxn ang="0">
                        <a:pos x="0" y="16"/>
                      </a:cxn>
                      <a:cxn ang="0">
                        <a:pos x="0" y="16"/>
                      </a:cxn>
                      <a:cxn ang="0">
                        <a:pos x="8" y="16"/>
                      </a:cxn>
                    </a:cxnLst>
                    <a:rect l="0" t="0" r="r" b="b"/>
                    <a:pathLst>
                      <a:path w="17" h="17">
                        <a:moveTo>
                          <a:pt x="8" y="16"/>
                        </a:moveTo>
                        <a:lnTo>
                          <a:pt x="8" y="16"/>
                        </a:lnTo>
                        <a:lnTo>
                          <a:pt x="16" y="16"/>
                        </a:lnTo>
                        <a:lnTo>
                          <a:pt x="8" y="16"/>
                        </a:lnTo>
                        <a:lnTo>
                          <a:pt x="16" y="0"/>
                        </a:lnTo>
                        <a:lnTo>
                          <a:pt x="8" y="0"/>
                        </a:lnTo>
                        <a:lnTo>
                          <a:pt x="0" y="0"/>
                        </a:lnTo>
                        <a:lnTo>
                          <a:pt x="0" y="0"/>
                        </a:lnTo>
                        <a:lnTo>
                          <a:pt x="0" y="16"/>
                        </a:lnTo>
                        <a:lnTo>
                          <a:pt x="0" y="16"/>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92" name="Freeform 148"/>
                  <p:cNvSpPr>
                    <a:spLocks/>
                  </p:cNvSpPr>
                  <p:nvPr/>
                </p:nvSpPr>
                <p:spPr bwMode="auto">
                  <a:xfrm>
                    <a:off x="3997" y="2299"/>
                    <a:ext cx="17" cy="17"/>
                  </a:xfrm>
                  <a:custGeom>
                    <a:avLst/>
                    <a:gdLst/>
                    <a:ahLst/>
                    <a:cxnLst>
                      <a:cxn ang="0">
                        <a:pos x="6" y="16"/>
                      </a:cxn>
                      <a:cxn ang="0">
                        <a:pos x="9" y="16"/>
                      </a:cxn>
                      <a:cxn ang="0">
                        <a:pos x="16" y="16"/>
                      </a:cxn>
                      <a:cxn ang="0">
                        <a:pos x="9" y="16"/>
                      </a:cxn>
                      <a:cxn ang="0">
                        <a:pos x="16" y="0"/>
                      </a:cxn>
                      <a:cxn ang="0">
                        <a:pos x="6" y="0"/>
                      </a:cxn>
                      <a:cxn ang="0">
                        <a:pos x="6" y="0"/>
                      </a:cxn>
                      <a:cxn ang="0">
                        <a:pos x="6" y="0"/>
                      </a:cxn>
                      <a:cxn ang="0">
                        <a:pos x="0" y="16"/>
                      </a:cxn>
                      <a:cxn ang="0">
                        <a:pos x="6" y="16"/>
                      </a:cxn>
                      <a:cxn ang="0">
                        <a:pos x="6" y="16"/>
                      </a:cxn>
                    </a:cxnLst>
                    <a:rect l="0" t="0" r="r" b="b"/>
                    <a:pathLst>
                      <a:path w="17" h="17">
                        <a:moveTo>
                          <a:pt x="6" y="16"/>
                        </a:moveTo>
                        <a:lnTo>
                          <a:pt x="9" y="16"/>
                        </a:lnTo>
                        <a:lnTo>
                          <a:pt x="16" y="16"/>
                        </a:lnTo>
                        <a:lnTo>
                          <a:pt x="9" y="16"/>
                        </a:lnTo>
                        <a:lnTo>
                          <a:pt x="16" y="0"/>
                        </a:lnTo>
                        <a:lnTo>
                          <a:pt x="6" y="0"/>
                        </a:lnTo>
                        <a:lnTo>
                          <a:pt x="6" y="0"/>
                        </a:lnTo>
                        <a:lnTo>
                          <a:pt x="6" y="0"/>
                        </a:lnTo>
                        <a:lnTo>
                          <a:pt x="0" y="16"/>
                        </a:lnTo>
                        <a:lnTo>
                          <a:pt x="6" y="16"/>
                        </a:lnTo>
                        <a:lnTo>
                          <a:pt x="6"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93" name="Freeform 149"/>
                  <p:cNvSpPr>
                    <a:spLocks/>
                  </p:cNvSpPr>
                  <p:nvPr/>
                </p:nvSpPr>
                <p:spPr bwMode="auto">
                  <a:xfrm>
                    <a:off x="3997" y="2305"/>
                    <a:ext cx="17" cy="17"/>
                  </a:xfrm>
                  <a:custGeom>
                    <a:avLst/>
                    <a:gdLst/>
                    <a:ahLst/>
                    <a:cxnLst>
                      <a:cxn ang="0">
                        <a:pos x="6" y="16"/>
                      </a:cxn>
                      <a:cxn ang="0">
                        <a:pos x="16" y="16"/>
                      </a:cxn>
                      <a:cxn ang="0">
                        <a:pos x="6" y="10"/>
                      </a:cxn>
                      <a:cxn ang="0">
                        <a:pos x="9" y="0"/>
                      </a:cxn>
                      <a:cxn ang="0">
                        <a:pos x="6" y="10"/>
                      </a:cxn>
                      <a:cxn ang="0">
                        <a:pos x="0" y="0"/>
                      </a:cxn>
                      <a:cxn ang="0">
                        <a:pos x="0" y="10"/>
                      </a:cxn>
                      <a:cxn ang="0">
                        <a:pos x="6" y="10"/>
                      </a:cxn>
                      <a:cxn ang="0">
                        <a:pos x="6" y="16"/>
                      </a:cxn>
                    </a:cxnLst>
                    <a:rect l="0" t="0" r="r" b="b"/>
                    <a:pathLst>
                      <a:path w="17" h="17">
                        <a:moveTo>
                          <a:pt x="6" y="16"/>
                        </a:moveTo>
                        <a:lnTo>
                          <a:pt x="16" y="16"/>
                        </a:lnTo>
                        <a:lnTo>
                          <a:pt x="6" y="10"/>
                        </a:lnTo>
                        <a:lnTo>
                          <a:pt x="9" y="0"/>
                        </a:lnTo>
                        <a:lnTo>
                          <a:pt x="6" y="10"/>
                        </a:lnTo>
                        <a:lnTo>
                          <a:pt x="0" y="0"/>
                        </a:lnTo>
                        <a:lnTo>
                          <a:pt x="0" y="10"/>
                        </a:lnTo>
                        <a:lnTo>
                          <a:pt x="6" y="10"/>
                        </a:lnTo>
                        <a:lnTo>
                          <a:pt x="6"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94" name="Freeform 150"/>
                  <p:cNvSpPr>
                    <a:spLocks/>
                  </p:cNvSpPr>
                  <p:nvPr/>
                </p:nvSpPr>
                <p:spPr bwMode="auto">
                  <a:xfrm>
                    <a:off x="3994" y="2312"/>
                    <a:ext cx="17" cy="17"/>
                  </a:xfrm>
                  <a:custGeom>
                    <a:avLst/>
                    <a:gdLst/>
                    <a:ahLst/>
                    <a:cxnLst>
                      <a:cxn ang="0">
                        <a:pos x="8" y="16"/>
                      </a:cxn>
                      <a:cxn ang="0">
                        <a:pos x="8" y="16"/>
                      </a:cxn>
                      <a:cxn ang="0">
                        <a:pos x="16" y="16"/>
                      </a:cxn>
                      <a:cxn ang="0">
                        <a:pos x="8" y="8"/>
                      </a:cxn>
                      <a:cxn ang="0">
                        <a:pos x="8" y="0"/>
                      </a:cxn>
                      <a:cxn ang="0">
                        <a:pos x="8" y="8"/>
                      </a:cxn>
                      <a:cxn ang="0">
                        <a:pos x="0" y="0"/>
                      </a:cxn>
                      <a:cxn ang="0">
                        <a:pos x="8" y="8"/>
                      </a:cxn>
                      <a:cxn ang="0">
                        <a:pos x="0" y="8"/>
                      </a:cxn>
                      <a:cxn ang="0">
                        <a:pos x="8" y="8"/>
                      </a:cxn>
                      <a:cxn ang="0">
                        <a:pos x="8" y="16"/>
                      </a:cxn>
                    </a:cxnLst>
                    <a:rect l="0" t="0" r="r" b="b"/>
                    <a:pathLst>
                      <a:path w="17" h="17">
                        <a:moveTo>
                          <a:pt x="8" y="16"/>
                        </a:moveTo>
                        <a:lnTo>
                          <a:pt x="8" y="16"/>
                        </a:lnTo>
                        <a:lnTo>
                          <a:pt x="16" y="16"/>
                        </a:lnTo>
                        <a:lnTo>
                          <a:pt x="8" y="8"/>
                        </a:lnTo>
                        <a:lnTo>
                          <a:pt x="8" y="0"/>
                        </a:lnTo>
                        <a:lnTo>
                          <a:pt x="8" y="8"/>
                        </a:lnTo>
                        <a:lnTo>
                          <a:pt x="0" y="0"/>
                        </a:lnTo>
                        <a:lnTo>
                          <a:pt x="8" y="8"/>
                        </a:lnTo>
                        <a:lnTo>
                          <a:pt x="0" y="8"/>
                        </a:lnTo>
                        <a:lnTo>
                          <a:pt x="8" y="8"/>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95" name="Freeform 151"/>
                  <p:cNvSpPr>
                    <a:spLocks/>
                  </p:cNvSpPr>
                  <p:nvPr/>
                </p:nvSpPr>
                <p:spPr bwMode="auto">
                  <a:xfrm>
                    <a:off x="3999" y="2312"/>
                    <a:ext cx="17" cy="17"/>
                  </a:xfrm>
                  <a:custGeom>
                    <a:avLst/>
                    <a:gdLst/>
                    <a:ahLst/>
                    <a:cxnLst>
                      <a:cxn ang="0">
                        <a:pos x="10" y="16"/>
                      </a:cxn>
                      <a:cxn ang="0">
                        <a:pos x="10" y="8"/>
                      </a:cxn>
                      <a:cxn ang="0">
                        <a:pos x="16" y="8"/>
                      </a:cxn>
                      <a:cxn ang="0">
                        <a:pos x="10" y="8"/>
                      </a:cxn>
                      <a:cxn ang="0">
                        <a:pos x="10" y="0"/>
                      </a:cxn>
                      <a:cxn ang="0">
                        <a:pos x="10" y="0"/>
                      </a:cxn>
                      <a:cxn ang="0">
                        <a:pos x="5" y="0"/>
                      </a:cxn>
                      <a:cxn ang="0">
                        <a:pos x="5" y="8"/>
                      </a:cxn>
                      <a:cxn ang="0">
                        <a:pos x="0" y="8"/>
                      </a:cxn>
                      <a:cxn ang="0">
                        <a:pos x="5" y="8"/>
                      </a:cxn>
                      <a:cxn ang="0">
                        <a:pos x="10" y="16"/>
                      </a:cxn>
                    </a:cxnLst>
                    <a:rect l="0" t="0" r="r" b="b"/>
                    <a:pathLst>
                      <a:path w="17" h="17">
                        <a:moveTo>
                          <a:pt x="10" y="16"/>
                        </a:moveTo>
                        <a:lnTo>
                          <a:pt x="10" y="8"/>
                        </a:lnTo>
                        <a:lnTo>
                          <a:pt x="16" y="8"/>
                        </a:lnTo>
                        <a:lnTo>
                          <a:pt x="10" y="8"/>
                        </a:lnTo>
                        <a:lnTo>
                          <a:pt x="10" y="0"/>
                        </a:lnTo>
                        <a:lnTo>
                          <a:pt x="10" y="0"/>
                        </a:lnTo>
                        <a:lnTo>
                          <a:pt x="5" y="0"/>
                        </a:lnTo>
                        <a:lnTo>
                          <a:pt x="5" y="8"/>
                        </a:lnTo>
                        <a:lnTo>
                          <a:pt x="0" y="8"/>
                        </a:lnTo>
                        <a:lnTo>
                          <a:pt x="5" y="8"/>
                        </a:lnTo>
                        <a:lnTo>
                          <a:pt x="10"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96" name="Freeform 152"/>
                  <p:cNvSpPr>
                    <a:spLocks/>
                  </p:cNvSpPr>
                  <p:nvPr/>
                </p:nvSpPr>
                <p:spPr bwMode="auto">
                  <a:xfrm>
                    <a:off x="3980" y="2320"/>
                    <a:ext cx="17" cy="17"/>
                  </a:xfrm>
                  <a:custGeom>
                    <a:avLst/>
                    <a:gdLst/>
                    <a:ahLst/>
                    <a:cxnLst>
                      <a:cxn ang="0">
                        <a:pos x="10" y="16"/>
                      </a:cxn>
                      <a:cxn ang="0">
                        <a:pos x="10" y="8"/>
                      </a:cxn>
                      <a:cxn ang="0">
                        <a:pos x="16" y="8"/>
                      </a:cxn>
                      <a:cxn ang="0">
                        <a:pos x="10" y="8"/>
                      </a:cxn>
                      <a:cxn ang="0">
                        <a:pos x="10" y="0"/>
                      </a:cxn>
                      <a:cxn ang="0">
                        <a:pos x="10" y="8"/>
                      </a:cxn>
                      <a:cxn ang="0">
                        <a:pos x="0" y="0"/>
                      </a:cxn>
                      <a:cxn ang="0">
                        <a:pos x="5" y="8"/>
                      </a:cxn>
                      <a:cxn ang="0">
                        <a:pos x="0" y="16"/>
                      </a:cxn>
                      <a:cxn ang="0">
                        <a:pos x="5" y="16"/>
                      </a:cxn>
                      <a:cxn ang="0">
                        <a:pos x="10" y="16"/>
                      </a:cxn>
                    </a:cxnLst>
                    <a:rect l="0" t="0" r="r" b="b"/>
                    <a:pathLst>
                      <a:path w="17" h="17">
                        <a:moveTo>
                          <a:pt x="10" y="16"/>
                        </a:moveTo>
                        <a:lnTo>
                          <a:pt x="10" y="8"/>
                        </a:lnTo>
                        <a:lnTo>
                          <a:pt x="16" y="8"/>
                        </a:lnTo>
                        <a:lnTo>
                          <a:pt x="10" y="8"/>
                        </a:lnTo>
                        <a:lnTo>
                          <a:pt x="10" y="0"/>
                        </a:lnTo>
                        <a:lnTo>
                          <a:pt x="10" y="8"/>
                        </a:lnTo>
                        <a:lnTo>
                          <a:pt x="0" y="0"/>
                        </a:lnTo>
                        <a:lnTo>
                          <a:pt x="5" y="8"/>
                        </a:lnTo>
                        <a:lnTo>
                          <a:pt x="0" y="16"/>
                        </a:lnTo>
                        <a:lnTo>
                          <a:pt x="5" y="16"/>
                        </a:lnTo>
                        <a:lnTo>
                          <a:pt x="10"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97" name="Freeform 153"/>
                  <p:cNvSpPr>
                    <a:spLocks/>
                  </p:cNvSpPr>
                  <p:nvPr/>
                </p:nvSpPr>
                <p:spPr bwMode="auto">
                  <a:xfrm>
                    <a:off x="3981" y="2327"/>
                    <a:ext cx="17" cy="17"/>
                  </a:xfrm>
                  <a:custGeom>
                    <a:avLst/>
                    <a:gdLst/>
                    <a:ahLst/>
                    <a:cxnLst>
                      <a:cxn ang="0">
                        <a:pos x="8" y="16"/>
                      </a:cxn>
                      <a:cxn ang="0">
                        <a:pos x="8" y="16"/>
                      </a:cxn>
                      <a:cxn ang="0">
                        <a:pos x="16" y="0"/>
                      </a:cxn>
                      <a:cxn ang="0">
                        <a:pos x="8" y="0"/>
                      </a:cxn>
                      <a:cxn ang="0">
                        <a:pos x="8" y="0"/>
                      </a:cxn>
                      <a:cxn ang="0">
                        <a:pos x="0" y="0"/>
                      </a:cxn>
                      <a:cxn ang="0">
                        <a:pos x="0" y="0"/>
                      </a:cxn>
                      <a:cxn ang="0">
                        <a:pos x="0" y="16"/>
                      </a:cxn>
                      <a:cxn ang="0">
                        <a:pos x="0" y="16"/>
                      </a:cxn>
                      <a:cxn ang="0">
                        <a:pos x="0" y="16"/>
                      </a:cxn>
                      <a:cxn ang="0">
                        <a:pos x="8" y="16"/>
                      </a:cxn>
                    </a:cxnLst>
                    <a:rect l="0" t="0" r="r" b="b"/>
                    <a:pathLst>
                      <a:path w="17" h="17">
                        <a:moveTo>
                          <a:pt x="8" y="16"/>
                        </a:moveTo>
                        <a:lnTo>
                          <a:pt x="8" y="16"/>
                        </a:lnTo>
                        <a:lnTo>
                          <a:pt x="16" y="0"/>
                        </a:lnTo>
                        <a:lnTo>
                          <a:pt x="8" y="0"/>
                        </a:lnTo>
                        <a:lnTo>
                          <a:pt x="8" y="0"/>
                        </a:lnTo>
                        <a:lnTo>
                          <a:pt x="0" y="0"/>
                        </a:lnTo>
                        <a:lnTo>
                          <a:pt x="0" y="0"/>
                        </a:lnTo>
                        <a:lnTo>
                          <a:pt x="0" y="16"/>
                        </a:lnTo>
                        <a:lnTo>
                          <a:pt x="0" y="16"/>
                        </a:lnTo>
                        <a:lnTo>
                          <a:pt x="0" y="16"/>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98" name="Freeform 154"/>
                  <p:cNvSpPr>
                    <a:spLocks/>
                  </p:cNvSpPr>
                  <p:nvPr/>
                </p:nvSpPr>
                <p:spPr bwMode="auto">
                  <a:xfrm>
                    <a:off x="3986" y="2325"/>
                    <a:ext cx="17" cy="17"/>
                  </a:xfrm>
                  <a:custGeom>
                    <a:avLst/>
                    <a:gdLst/>
                    <a:ahLst/>
                    <a:cxnLst>
                      <a:cxn ang="0">
                        <a:pos x="8" y="16"/>
                      </a:cxn>
                      <a:cxn ang="0">
                        <a:pos x="8" y="8"/>
                      </a:cxn>
                      <a:cxn ang="0">
                        <a:pos x="16" y="8"/>
                      </a:cxn>
                      <a:cxn ang="0">
                        <a:pos x="8" y="0"/>
                      </a:cxn>
                      <a:cxn ang="0">
                        <a:pos x="8" y="0"/>
                      </a:cxn>
                      <a:cxn ang="0">
                        <a:pos x="8" y="0"/>
                      </a:cxn>
                      <a:cxn ang="0">
                        <a:pos x="0" y="0"/>
                      </a:cxn>
                      <a:cxn ang="0">
                        <a:pos x="0" y="8"/>
                      </a:cxn>
                      <a:cxn ang="0">
                        <a:pos x="0" y="8"/>
                      </a:cxn>
                      <a:cxn ang="0">
                        <a:pos x="8" y="8"/>
                      </a:cxn>
                      <a:cxn ang="0">
                        <a:pos x="8" y="16"/>
                      </a:cxn>
                    </a:cxnLst>
                    <a:rect l="0" t="0" r="r" b="b"/>
                    <a:pathLst>
                      <a:path w="17" h="17">
                        <a:moveTo>
                          <a:pt x="8" y="16"/>
                        </a:moveTo>
                        <a:lnTo>
                          <a:pt x="8" y="8"/>
                        </a:lnTo>
                        <a:lnTo>
                          <a:pt x="16" y="8"/>
                        </a:lnTo>
                        <a:lnTo>
                          <a:pt x="8" y="0"/>
                        </a:lnTo>
                        <a:lnTo>
                          <a:pt x="8" y="0"/>
                        </a:lnTo>
                        <a:lnTo>
                          <a:pt x="8" y="0"/>
                        </a:lnTo>
                        <a:lnTo>
                          <a:pt x="0" y="0"/>
                        </a:lnTo>
                        <a:lnTo>
                          <a:pt x="0" y="8"/>
                        </a:lnTo>
                        <a:lnTo>
                          <a:pt x="0" y="8"/>
                        </a:lnTo>
                        <a:lnTo>
                          <a:pt x="8" y="8"/>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899" name="Freeform 155"/>
                  <p:cNvSpPr>
                    <a:spLocks/>
                  </p:cNvSpPr>
                  <p:nvPr/>
                </p:nvSpPr>
                <p:spPr bwMode="auto">
                  <a:xfrm>
                    <a:off x="3986" y="2318"/>
                    <a:ext cx="17" cy="17"/>
                  </a:xfrm>
                  <a:custGeom>
                    <a:avLst/>
                    <a:gdLst/>
                    <a:ahLst/>
                    <a:cxnLst>
                      <a:cxn ang="0">
                        <a:pos x="8" y="16"/>
                      </a:cxn>
                      <a:cxn ang="0">
                        <a:pos x="8" y="8"/>
                      </a:cxn>
                      <a:cxn ang="0">
                        <a:pos x="16" y="8"/>
                      </a:cxn>
                      <a:cxn ang="0">
                        <a:pos x="8" y="8"/>
                      </a:cxn>
                      <a:cxn ang="0">
                        <a:pos x="8" y="0"/>
                      </a:cxn>
                      <a:cxn ang="0">
                        <a:pos x="8" y="8"/>
                      </a:cxn>
                      <a:cxn ang="0">
                        <a:pos x="0" y="0"/>
                      </a:cxn>
                      <a:cxn ang="0">
                        <a:pos x="8" y="8"/>
                      </a:cxn>
                      <a:cxn ang="0">
                        <a:pos x="0" y="8"/>
                      </a:cxn>
                      <a:cxn ang="0">
                        <a:pos x="8" y="8"/>
                      </a:cxn>
                      <a:cxn ang="0">
                        <a:pos x="8" y="16"/>
                      </a:cxn>
                    </a:cxnLst>
                    <a:rect l="0" t="0" r="r" b="b"/>
                    <a:pathLst>
                      <a:path w="17" h="17">
                        <a:moveTo>
                          <a:pt x="8" y="16"/>
                        </a:moveTo>
                        <a:lnTo>
                          <a:pt x="8" y="8"/>
                        </a:lnTo>
                        <a:lnTo>
                          <a:pt x="16" y="8"/>
                        </a:lnTo>
                        <a:lnTo>
                          <a:pt x="8" y="8"/>
                        </a:lnTo>
                        <a:lnTo>
                          <a:pt x="8" y="0"/>
                        </a:lnTo>
                        <a:lnTo>
                          <a:pt x="8" y="8"/>
                        </a:lnTo>
                        <a:lnTo>
                          <a:pt x="0" y="0"/>
                        </a:lnTo>
                        <a:lnTo>
                          <a:pt x="8" y="8"/>
                        </a:lnTo>
                        <a:lnTo>
                          <a:pt x="0" y="8"/>
                        </a:lnTo>
                        <a:lnTo>
                          <a:pt x="8" y="8"/>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900" name="Freeform 156"/>
                  <p:cNvSpPr>
                    <a:spLocks/>
                  </p:cNvSpPr>
                  <p:nvPr/>
                </p:nvSpPr>
                <p:spPr bwMode="auto">
                  <a:xfrm>
                    <a:off x="3989" y="2318"/>
                    <a:ext cx="17" cy="17"/>
                  </a:xfrm>
                  <a:custGeom>
                    <a:avLst/>
                    <a:gdLst/>
                    <a:ahLst/>
                    <a:cxnLst>
                      <a:cxn ang="0">
                        <a:pos x="9" y="16"/>
                      </a:cxn>
                      <a:cxn ang="0">
                        <a:pos x="16" y="8"/>
                      </a:cxn>
                      <a:cxn ang="0">
                        <a:pos x="16" y="8"/>
                      </a:cxn>
                      <a:cxn ang="0">
                        <a:pos x="16" y="0"/>
                      </a:cxn>
                      <a:cxn ang="0">
                        <a:pos x="6" y="8"/>
                      </a:cxn>
                      <a:cxn ang="0">
                        <a:pos x="0" y="0"/>
                      </a:cxn>
                      <a:cxn ang="0">
                        <a:pos x="6" y="8"/>
                      </a:cxn>
                      <a:cxn ang="0">
                        <a:pos x="0" y="8"/>
                      </a:cxn>
                      <a:cxn ang="0">
                        <a:pos x="6" y="8"/>
                      </a:cxn>
                      <a:cxn ang="0">
                        <a:pos x="9" y="16"/>
                      </a:cxn>
                    </a:cxnLst>
                    <a:rect l="0" t="0" r="r" b="b"/>
                    <a:pathLst>
                      <a:path w="17" h="17">
                        <a:moveTo>
                          <a:pt x="9" y="16"/>
                        </a:moveTo>
                        <a:lnTo>
                          <a:pt x="16" y="8"/>
                        </a:lnTo>
                        <a:lnTo>
                          <a:pt x="16" y="8"/>
                        </a:lnTo>
                        <a:lnTo>
                          <a:pt x="16" y="0"/>
                        </a:lnTo>
                        <a:lnTo>
                          <a:pt x="6" y="8"/>
                        </a:lnTo>
                        <a:lnTo>
                          <a:pt x="0" y="0"/>
                        </a:lnTo>
                        <a:lnTo>
                          <a:pt x="6" y="8"/>
                        </a:lnTo>
                        <a:lnTo>
                          <a:pt x="0" y="8"/>
                        </a:lnTo>
                        <a:lnTo>
                          <a:pt x="6" y="8"/>
                        </a:lnTo>
                        <a:lnTo>
                          <a:pt x="9"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901" name="Freeform 157"/>
                  <p:cNvSpPr>
                    <a:spLocks/>
                  </p:cNvSpPr>
                  <p:nvPr/>
                </p:nvSpPr>
                <p:spPr bwMode="auto">
                  <a:xfrm>
                    <a:off x="3989" y="2325"/>
                    <a:ext cx="17" cy="17"/>
                  </a:xfrm>
                  <a:custGeom>
                    <a:avLst/>
                    <a:gdLst/>
                    <a:ahLst/>
                    <a:cxnLst>
                      <a:cxn ang="0">
                        <a:pos x="6" y="16"/>
                      </a:cxn>
                      <a:cxn ang="0">
                        <a:pos x="6" y="8"/>
                      </a:cxn>
                      <a:cxn ang="0">
                        <a:pos x="16" y="8"/>
                      </a:cxn>
                      <a:cxn ang="0">
                        <a:pos x="6" y="0"/>
                      </a:cxn>
                      <a:cxn ang="0">
                        <a:pos x="9" y="0"/>
                      </a:cxn>
                      <a:cxn ang="0">
                        <a:pos x="6" y="0"/>
                      </a:cxn>
                      <a:cxn ang="0">
                        <a:pos x="0" y="0"/>
                      </a:cxn>
                      <a:cxn ang="0">
                        <a:pos x="0" y="8"/>
                      </a:cxn>
                      <a:cxn ang="0">
                        <a:pos x="0" y="8"/>
                      </a:cxn>
                      <a:cxn ang="0">
                        <a:pos x="6" y="16"/>
                      </a:cxn>
                    </a:cxnLst>
                    <a:rect l="0" t="0" r="r" b="b"/>
                    <a:pathLst>
                      <a:path w="17" h="17">
                        <a:moveTo>
                          <a:pt x="6" y="16"/>
                        </a:moveTo>
                        <a:lnTo>
                          <a:pt x="6" y="8"/>
                        </a:lnTo>
                        <a:lnTo>
                          <a:pt x="16" y="8"/>
                        </a:lnTo>
                        <a:lnTo>
                          <a:pt x="6" y="0"/>
                        </a:lnTo>
                        <a:lnTo>
                          <a:pt x="9" y="0"/>
                        </a:lnTo>
                        <a:lnTo>
                          <a:pt x="6" y="0"/>
                        </a:lnTo>
                        <a:lnTo>
                          <a:pt x="0" y="0"/>
                        </a:lnTo>
                        <a:lnTo>
                          <a:pt x="0" y="8"/>
                        </a:lnTo>
                        <a:lnTo>
                          <a:pt x="0" y="8"/>
                        </a:lnTo>
                        <a:lnTo>
                          <a:pt x="6"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902" name="Freeform 158"/>
                  <p:cNvSpPr>
                    <a:spLocks/>
                  </p:cNvSpPr>
                  <p:nvPr/>
                </p:nvSpPr>
                <p:spPr bwMode="auto">
                  <a:xfrm>
                    <a:off x="3995" y="2319"/>
                    <a:ext cx="17" cy="17"/>
                  </a:xfrm>
                  <a:custGeom>
                    <a:avLst/>
                    <a:gdLst/>
                    <a:ahLst/>
                    <a:cxnLst>
                      <a:cxn ang="0">
                        <a:pos x="8" y="16"/>
                      </a:cxn>
                      <a:cxn ang="0">
                        <a:pos x="8" y="8"/>
                      </a:cxn>
                      <a:cxn ang="0">
                        <a:pos x="16" y="8"/>
                      </a:cxn>
                      <a:cxn ang="0">
                        <a:pos x="8" y="8"/>
                      </a:cxn>
                      <a:cxn ang="0">
                        <a:pos x="16" y="0"/>
                      </a:cxn>
                      <a:cxn ang="0">
                        <a:pos x="8" y="8"/>
                      </a:cxn>
                      <a:cxn ang="0">
                        <a:pos x="8" y="0"/>
                      </a:cxn>
                      <a:cxn ang="0">
                        <a:pos x="8" y="8"/>
                      </a:cxn>
                      <a:cxn ang="0">
                        <a:pos x="0" y="8"/>
                      </a:cxn>
                      <a:cxn ang="0">
                        <a:pos x="8" y="8"/>
                      </a:cxn>
                      <a:cxn ang="0">
                        <a:pos x="8" y="16"/>
                      </a:cxn>
                    </a:cxnLst>
                    <a:rect l="0" t="0" r="r" b="b"/>
                    <a:pathLst>
                      <a:path w="17" h="17">
                        <a:moveTo>
                          <a:pt x="8" y="16"/>
                        </a:moveTo>
                        <a:lnTo>
                          <a:pt x="8" y="8"/>
                        </a:lnTo>
                        <a:lnTo>
                          <a:pt x="16" y="8"/>
                        </a:lnTo>
                        <a:lnTo>
                          <a:pt x="8" y="8"/>
                        </a:lnTo>
                        <a:lnTo>
                          <a:pt x="16" y="0"/>
                        </a:lnTo>
                        <a:lnTo>
                          <a:pt x="8" y="8"/>
                        </a:lnTo>
                        <a:lnTo>
                          <a:pt x="8" y="0"/>
                        </a:lnTo>
                        <a:lnTo>
                          <a:pt x="8" y="8"/>
                        </a:lnTo>
                        <a:lnTo>
                          <a:pt x="0" y="8"/>
                        </a:lnTo>
                        <a:lnTo>
                          <a:pt x="8" y="8"/>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903" name="Freeform 159"/>
                  <p:cNvSpPr>
                    <a:spLocks/>
                  </p:cNvSpPr>
                  <p:nvPr/>
                </p:nvSpPr>
                <p:spPr bwMode="auto">
                  <a:xfrm>
                    <a:off x="3995" y="2325"/>
                    <a:ext cx="17" cy="17"/>
                  </a:xfrm>
                  <a:custGeom>
                    <a:avLst/>
                    <a:gdLst/>
                    <a:ahLst/>
                    <a:cxnLst>
                      <a:cxn ang="0">
                        <a:pos x="8" y="16"/>
                      </a:cxn>
                      <a:cxn ang="0">
                        <a:pos x="8" y="10"/>
                      </a:cxn>
                      <a:cxn ang="0">
                        <a:pos x="16" y="10"/>
                      </a:cxn>
                      <a:cxn ang="0">
                        <a:pos x="8" y="5"/>
                      </a:cxn>
                      <a:cxn ang="0">
                        <a:pos x="8" y="0"/>
                      </a:cxn>
                      <a:cxn ang="0">
                        <a:pos x="8" y="5"/>
                      </a:cxn>
                      <a:cxn ang="0">
                        <a:pos x="0" y="0"/>
                      </a:cxn>
                      <a:cxn ang="0">
                        <a:pos x="0" y="5"/>
                      </a:cxn>
                      <a:cxn ang="0">
                        <a:pos x="0" y="10"/>
                      </a:cxn>
                      <a:cxn ang="0">
                        <a:pos x="8" y="10"/>
                      </a:cxn>
                      <a:cxn ang="0">
                        <a:pos x="8" y="16"/>
                      </a:cxn>
                    </a:cxnLst>
                    <a:rect l="0" t="0" r="r" b="b"/>
                    <a:pathLst>
                      <a:path w="17" h="17">
                        <a:moveTo>
                          <a:pt x="8" y="16"/>
                        </a:moveTo>
                        <a:lnTo>
                          <a:pt x="8" y="10"/>
                        </a:lnTo>
                        <a:lnTo>
                          <a:pt x="16" y="10"/>
                        </a:lnTo>
                        <a:lnTo>
                          <a:pt x="8" y="5"/>
                        </a:lnTo>
                        <a:lnTo>
                          <a:pt x="8" y="0"/>
                        </a:lnTo>
                        <a:lnTo>
                          <a:pt x="8" y="5"/>
                        </a:lnTo>
                        <a:lnTo>
                          <a:pt x="0" y="0"/>
                        </a:lnTo>
                        <a:lnTo>
                          <a:pt x="0" y="5"/>
                        </a:lnTo>
                        <a:lnTo>
                          <a:pt x="0" y="10"/>
                        </a:lnTo>
                        <a:lnTo>
                          <a:pt x="8" y="10"/>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904" name="Freeform 160"/>
                  <p:cNvSpPr>
                    <a:spLocks/>
                  </p:cNvSpPr>
                  <p:nvPr/>
                </p:nvSpPr>
                <p:spPr bwMode="auto">
                  <a:xfrm>
                    <a:off x="4000" y="2319"/>
                    <a:ext cx="17" cy="17"/>
                  </a:xfrm>
                  <a:custGeom>
                    <a:avLst/>
                    <a:gdLst/>
                    <a:ahLst/>
                    <a:cxnLst>
                      <a:cxn ang="0">
                        <a:pos x="8" y="16"/>
                      </a:cxn>
                      <a:cxn ang="0">
                        <a:pos x="8" y="8"/>
                      </a:cxn>
                      <a:cxn ang="0">
                        <a:pos x="16" y="8"/>
                      </a:cxn>
                      <a:cxn ang="0">
                        <a:pos x="8" y="8"/>
                      </a:cxn>
                      <a:cxn ang="0">
                        <a:pos x="8" y="0"/>
                      </a:cxn>
                      <a:cxn ang="0">
                        <a:pos x="8" y="0"/>
                      </a:cxn>
                      <a:cxn ang="0">
                        <a:pos x="0" y="0"/>
                      </a:cxn>
                      <a:cxn ang="0">
                        <a:pos x="8" y="8"/>
                      </a:cxn>
                      <a:cxn ang="0">
                        <a:pos x="0" y="8"/>
                      </a:cxn>
                      <a:cxn ang="0">
                        <a:pos x="8" y="8"/>
                      </a:cxn>
                      <a:cxn ang="0">
                        <a:pos x="8" y="16"/>
                      </a:cxn>
                    </a:cxnLst>
                    <a:rect l="0" t="0" r="r" b="b"/>
                    <a:pathLst>
                      <a:path w="17" h="17">
                        <a:moveTo>
                          <a:pt x="8" y="16"/>
                        </a:moveTo>
                        <a:lnTo>
                          <a:pt x="8" y="8"/>
                        </a:lnTo>
                        <a:lnTo>
                          <a:pt x="16" y="8"/>
                        </a:lnTo>
                        <a:lnTo>
                          <a:pt x="8" y="8"/>
                        </a:lnTo>
                        <a:lnTo>
                          <a:pt x="8" y="0"/>
                        </a:lnTo>
                        <a:lnTo>
                          <a:pt x="8" y="0"/>
                        </a:lnTo>
                        <a:lnTo>
                          <a:pt x="0" y="0"/>
                        </a:lnTo>
                        <a:lnTo>
                          <a:pt x="8" y="8"/>
                        </a:lnTo>
                        <a:lnTo>
                          <a:pt x="0" y="8"/>
                        </a:lnTo>
                        <a:lnTo>
                          <a:pt x="8" y="8"/>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905" name="Freeform 161"/>
                  <p:cNvSpPr>
                    <a:spLocks/>
                  </p:cNvSpPr>
                  <p:nvPr/>
                </p:nvSpPr>
                <p:spPr bwMode="auto">
                  <a:xfrm>
                    <a:off x="4000" y="2327"/>
                    <a:ext cx="17" cy="17"/>
                  </a:xfrm>
                  <a:custGeom>
                    <a:avLst/>
                    <a:gdLst/>
                    <a:ahLst/>
                    <a:cxnLst>
                      <a:cxn ang="0">
                        <a:pos x="10" y="16"/>
                      </a:cxn>
                      <a:cxn ang="0">
                        <a:pos x="10" y="10"/>
                      </a:cxn>
                      <a:cxn ang="0">
                        <a:pos x="16" y="10"/>
                      </a:cxn>
                      <a:cxn ang="0">
                        <a:pos x="10" y="5"/>
                      </a:cxn>
                      <a:cxn ang="0">
                        <a:pos x="16" y="0"/>
                      </a:cxn>
                      <a:cxn ang="0">
                        <a:pos x="10" y="5"/>
                      </a:cxn>
                      <a:cxn ang="0">
                        <a:pos x="0" y="0"/>
                      </a:cxn>
                      <a:cxn ang="0">
                        <a:pos x="0" y="5"/>
                      </a:cxn>
                      <a:cxn ang="0">
                        <a:pos x="0" y="10"/>
                      </a:cxn>
                      <a:cxn ang="0">
                        <a:pos x="5" y="10"/>
                      </a:cxn>
                      <a:cxn ang="0">
                        <a:pos x="10" y="16"/>
                      </a:cxn>
                    </a:cxnLst>
                    <a:rect l="0" t="0" r="r" b="b"/>
                    <a:pathLst>
                      <a:path w="17" h="17">
                        <a:moveTo>
                          <a:pt x="10" y="16"/>
                        </a:moveTo>
                        <a:lnTo>
                          <a:pt x="10" y="10"/>
                        </a:lnTo>
                        <a:lnTo>
                          <a:pt x="16" y="10"/>
                        </a:lnTo>
                        <a:lnTo>
                          <a:pt x="10" y="5"/>
                        </a:lnTo>
                        <a:lnTo>
                          <a:pt x="16" y="0"/>
                        </a:lnTo>
                        <a:lnTo>
                          <a:pt x="10" y="5"/>
                        </a:lnTo>
                        <a:lnTo>
                          <a:pt x="0" y="0"/>
                        </a:lnTo>
                        <a:lnTo>
                          <a:pt x="0" y="5"/>
                        </a:lnTo>
                        <a:lnTo>
                          <a:pt x="0" y="10"/>
                        </a:lnTo>
                        <a:lnTo>
                          <a:pt x="5" y="10"/>
                        </a:lnTo>
                        <a:lnTo>
                          <a:pt x="10"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906" name="Freeform 162"/>
                  <p:cNvSpPr>
                    <a:spLocks/>
                  </p:cNvSpPr>
                  <p:nvPr/>
                </p:nvSpPr>
                <p:spPr bwMode="auto">
                  <a:xfrm>
                    <a:off x="4008" y="2333"/>
                    <a:ext cx="17" cy="17"/>
                  </a:xfrm>
                  <a:custGeom>
                    <a:avLst/>
                    <a:gdLst/>
                    <a:ahLst/>
                    <a:cxnLst>
                      <a:cxn ang="0">
                        <a:pos x="10" y="16"/>
                      </a:cxn>
                      <a:cxn ang="0">
                        <a:pos x="10" y="8"/>
                      </a:cxn>
                      <a:cxn ang="0">
                        <a:pos x="16" y="8"/>
                      </a:cxn>
                      <a:cxn ang="0">
                        <a:pos x="10" y="8"/>
                      </a:cxn>
                      <a:cxn ang="0">
                        <a:pos x="10" y="0"/>
                      </a:cxn>
                      <a:cxn ang="0">
                        <a:pos x="10" y="8"/>
                      </a:cxn>
                      <a:cxn ang="0">
                        <a:pos x="5" y="0"/>
                      </a:cxn>
                      <a:cxn ang="0">
                        <a:pos x="5" y="8"/>
                      </a:cxn>
                      <a:cxn ang="0">
                        <a:pos x="0" y="8"/>
                      </a:cxn>
                      <a:cxn ang="0">
                        <a:pos x="0" y="8"/>
                      </a:cxn>
                      <a:cxn ang="0">
                        <a:pos x="10" y="8"/>
                      </a:cxn>
                      <a:cxn ang="0">
                        <a:pos x="10" y="16"/>
                      </a:cxn>
                    </a:cxnLst>
                    <a:rect l="0" t="0" r="r" b="b"/>
                    <a:pathLst>
                      <a:path w="17" h="17">
                        <a:moveTo>
                          <a:pt x="10" y="16"/>
                        </a:moveTo>
                        <a:lnTo>
                          <a:pt x="10" y="8"/>
                        </a:lnTo>
                        <a:lnTo>
                          <a:pt x="16" y="8"/>
                        </a:lnTo>
                        <a:lnTo>
                          <a:pt x="10" y="8"/>
                        </a:lnTo>
                        <a:lnTo>
                          <a:pt x="10" y="0"/>
                        </a:lnTo>
                        <a:lnTo>
                          <a:pt x="10" y="8"/>
                        </a:lnTo>
                        <a:lnTo>
                          <a:pt x="5" y="0"/>
                        </a:lnTo>
                        <a:lnTo>
                          <a:pt x="5" y="8"/>
                        </a:lnTo>
                        <a:lnTo>
                          <a:pt x="0" y="8"/>
                        </a:lnTo>
                        <a:lnTo>
                          <a:pt x="0" y="8"/>
                        </a:lnTo>
                        <a:lnTo>
                          <a:pt x="10" y="8"/>
                        </a:lnTo>
                        <a:lnTo>
                          <a:pt x="10"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907" name="Freeform 163"/>
                  <p:cNvSpPr>
                    <a:spLocks/>
                  </p:cNvSpPr>
                  <p:nvPr/>
                </p:nvSpPr>
                <p:spPr bwMode="auto">
                  <a:xfrm>
                    <a:off x="4002" y="2301"/>
                    <a:ext cx="17" cy="17"/>
                  </a:xfrm>
                  <a:custGeom>
                    <a:avLst/>
                    <a:gdLst/>
                    <a:ahLst/>
                    <a:cxnLst>
                      <a:cxn ang="0">
                        <a:pos x="8" y="16"/>
                      </a:cxn>
                      <a:cxn ang="0">
                        <a:pos x="8" y="8"/>
                      </a:cxn>
                      <a:cxn ang="0">
                        <a:pos x="16" y="8"/>
                      </a:cxn>
                      <a:cxn ang="0">
                        <a:pos x="8" y="8"/>
                      </a:cxn>
                      <a:cxn ang="0">
                        <a:pos x="8" y="0"/>
                      </a:cxn>
                      <a:cxn ang="0">
                        <a:pos x="8" y="8"/>
                      </a:cxn>
                      <a:cxn ang="0">
                        <a:pos x="8" y="0"/>
                      </a:cxn>
                      <a:cxn ang="0">
                        <a:pos x="8" y="8"/>
                      </a:cxn>
                      <a:cxn ang="0">
                        <a:pos x="0" y="8"/>
                      </a:cxn>
                      <a:cxn ang="0">
                        <a:pos x="8" y="8"/>
                      </a:cxn>
                      <a:cxn ang="0">
                        <a:pos x="8" y="16"/>
                      </a:cxn>
                    </a:cxnLst>
                    <a:rect l="0" t="0" r="r" b="b"/>
                    <a:pathLst>
                      <a:path w="17" h="17">
                        <a:moveTo>
                          <a:pt x="8" y="16"/>
                        </a:moveTo>
                        <a:lnTo>
                          <a:pt x="8" y="8"/>
                        </a:lnTo>
                        <a:lnTo>
                          <a:pt x="16" y="8"/>
                        </a:lnTo>
                        <a:lnTo>
                          <a:pt x="8" y="8"/>
                        </a:lnTo>
                        <a:lnTo>
                          <a:pt x="8" y="0"/>
                        </a:lnTo>
                        <a:lnTo>
                          <a:pt x="8" y="8"/>
                        </a:lnTo>
                        <a:lnTo>
                          <a:pt x="8" y="0"/>
                        </a:lnTo>
                        <a:lnTo>
                          <a:pt x="8" y="8"/>
                        </a:lnTo>
                        <a:lnTo>
                          <a:pt x="0" y="8"/>
                        </a:lnTo>
                        <a:lnTo>
                          <a:pt x="8" y="8"/>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908" name="Freeform 164"/>
                  <p:cNvSpPr>
                    <a:spLocks/>
                  </p:cNvSpPr>
                  <p:nvPr/>
                </p:nvSpPr>
                <p:spPr bwMode="auto">
                  <a:xfrm>
                    <a:off x="4003" y="2307"/>
                    <a:ext cx="17" cy="17"/>
                  </a:xfrm>
                  <a:custGeom>
                    <a:avLst/>
                    <a:gdLst/>
                    <a:ahLst/>
                    <a:cxnLst>
                      <a:cxn ang="0">
                        <a:pos x="12" y="16"/>
                      </a:cxn>
                      <a:cxn ang="0">
                        <a:pos x="16" y="8"/>
                      </a:cxn>
                      <a:cxn ang="0">
                        <a:pos x="16" y="8"/>
                      </a:cxn>
                      <a:cxn ang="0">
                        <a:pos x="16" y="0"/>
                      </a:cxn>
                      <a:cxn ang="0">
                        <a:pos x="12" y="8"/>
                      </a:cxn>
                      <a:cxn ang="0">
                        <a:pos x="12" y="0"/>
                      </a:cxn>
                      <a:cxn ang="0">
                        <a:pos x="12" y="8"/>
                      </a:cxn>
                      <a:cxn ang="0">
                        <a:pos x="0" y="8"/>
                      </a:cxn>
                      <a:cxn ang="0">
                        <a:pos x="12" y="8"/>
                      </a:cxn>
                      <a:cxn ang="0">
                        <a:pos x="12" y="16"/>
                      </a:cxn>
                    </a:cxnLst>
                    <a:rect l="0" t="0" r="r" b="b"/>
                    <a:pathLst>
                      <a:path w="17" h="17">
                        <a:moveTo>
                          <a:pt x="12" y="16"/>
                        </a:moveTo>
                        <a:lnTo>
                          <a:pt x="16" y="8"/>
                        </a:lnTo>
                        <a:lnTo>
                          <a:pt x="16" y="8"/>
                        </a:lnTo>
                        <a:lnTo>
                          <a:pt x="16" y="0"/>
                        </a:lnTo>
                        <a:lnTo>
                          <a:pt x="12" y="8"/>
                        </a:lnTo>
                        <a:lnTo>
                          <a:pt x="12" y="0"/>
                        </a:lnTo>
                        <a:lnTo>
                          <a:pt x="12" y="8"/>
                        </a:lnTo>
                        <a:lnTo>
                          <a:pt x="0" y="8"/>
                        </a:lnTo>
                        <a:lnTo>
                          <a:pt x="12" y="8"/>
                        </a:lnTo>
                        <a:lnTo>
                          <a:pt x="12"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909" name="Freeform 165"/>
                  <p:cNvSpPr>
                    <a:spLocks/>
                  </p:cNvSpPr>
                  <p:nvPr/>
                </p:nvSpPr>
                <p:spPr bwMode="auto">
                  <a:xfrm>
                    <a:off x="4003" y="2314"/>
                    <a:ext cx="17" cy="17"/>
                  </a:xfrm>
                  <a:custGeom>
                    <a:avLst/>
                    <a:gdLst/>
                    <a:ahLst/>
                    <a:cxnLst>
                      <a:cxn ang="0">
                        <a:pos x="12" y="16"/>
                      </a:cxn>
                      <a:cxn ang="0">
                        <a:pos x="12" y="8"/>
                      </a:cxn>
                      <a:cxn ang="0">
                        <a:pos x="16" y="8"/>
                      </a:cxn>
                      <a:cxn ang="0">
                        <a:pos x="12" y="8"/>
                      </a:cxn>
                      <a:cxn ang="0">
                        <a:pos x="16" y="0"/>
                      </a:cxn>
                      <a:cxn ang="0">
                        <a:pos x="12" y="8"/>
                      </a:cxn>
                      <a:cxn ang="0">
                        <a:pos x="0" y="0"/>
                      </a:cxn>
                      <a:cxn ang="0">
                        <a:pos x="0" y="8"/>
                      </a:cxn>
                      <a:cxn ang="0">
                        <a:pos x="4" y="8"/>
                      </a:cxn>
                      <a:cxn ang="0">
                        <a:pos x="12" y="16"/>
                      </a:cxn>
                    </a:cxnLst>
                    <a:rect l="0" t="0" r="r" b="b"/>
                    <a:pathLst>
                      <a:path w="17" h="17">
                        <a:moveTo>
                          <a:pt x="12" y="16"/>
                        </a:moveTo>
                        <a:lnTo>
                          <a:pt x="12" y="8"/>
                        </a:lnTo>
                        <a:lnTo>
                          <a:pt x="16" y="8"/>
                        </a:lnTo>
                        <a:lnTo>
                          <a:pt x="12" y="8"/>
                        </a:lnTo>
                        <a:lnTo>
                          <a:pt x="16" y="0"/>
                        </a:lnTo>
                        <a:lnTo>
                          <a:pt x="12" y="8"/>
                        </a:lnTo>
                        <a:lnTo>
                          <a:pt x="0" y="0"/>
                        </a:lnTo>
                        <a:lnTo>
                          <a:pt x="0" y="8"/>
                        </a:lnTo>
                        <a:lnTo>
                          <a:pt x="4" y="8"/>
                        </a:lnTo>
                        <a:lnTo>
                          <a:pt x="12"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910" name="Freeform 166"/>
                  <p:cNvSpPr>
                    <a:spLocks/>
                  </p:cNvSpPr>
                  <p:nvPr/>
                </p:nvSpPr>
                <p:spPr bwMode="auto">
                  <a:xfrm>
                    <a:off x="4003" y="2321"/>
                    <a:ext cx="17" cy="17"/>
                  </a:xfrm>
                  <a:custGeom>
                    <a:avLst/>
                    <a:gdLst/>
                    <a:ahLst/>
                    <a:cxnLst>
                      <a:cxn ang="0">
                        <a:pos x="4" y="16"/>
                      </a:cxn>
                      <a:cxn ang="0">
                        <a:pos x="12" y="10"/>
                      </a:cxn>
                      <a:cxn ang="0">
                        <a:pos x="16" y="10"/>
                      </a:cxn>
                      <a:cxn ang="0">
                        <a:pos x="12" y="5"/>
                      </a:cxn>
                      <a:cxn ang="0">
                        <a:pos x="12" y="0"/>
                      </a:cxn>
                      <a:cxn ang="0">
                        <a:pos x="4" y="5"/>
                      </a:cxn>
                      <a:cxn ang="0">
                        <a:pos x="0" y="0"/>
                      </a:cxn>
                      <a:cxn ang="0">
                        <a:pos x="0" y="5"/>
                      </a:cxn>
                      <a:cxn ang="0">
                        <a:pos x="0" y="10"/>
                      </a:cxn>
                      <a:cxn ang="0">
                        <a:pos x="4" y="16"/>
                      </a:cxn>
                    </a:cxnLst>
                    <a:rect l="0" t="0" r="r" b="b"/>
                    <a:pathLst>
                      <a:path w="17" h="17">
                        <a:moveTo>
                          <a:pt x="4" y="16"/>
                        </a:moveTo>
                        <a:lnTo>
                          <a:pt x="12" y="10"/>
                        </a:lnTo>
                        <a:lnTo>
                          <a:pt x="16" y="10"/>
                        </a:lnTo>
                        <a:lnTo>
                          <a:pt x="12" y="5"/>
                        </a:lnTo>
                        <a:lnTo>
                          <a:pt x="12" y="0"/>
                        </a:lnTo>
                        <a:lnTo>
                          <a:pt x="4" y="5"/>
                        </a:lnTo>
                        <a:lnTo>
                          <a:pt x="0" y="0"/>
                        </a:lnTo>
                        <a:lnTo>
                          <a:pt x="0" y="5"/>
                        </a:lnTo>
                        <a:lnTo>
                          <a:pt x="0" y="10"/>
                        </a:lnTo>
                        <a:lnTo>
                          <a:pt x="4"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911" name="Freeform 167"/>
                  <p:cNvSpPr>
                    <a:spLocks/>
                  </p:cNvSpPr>
                  <p:nvPr/>
                </p:nvSpPr>
                <p:spPr bwMode="auto">
                  <a:xfrm>
                    <a:off x="4004" y="2330"/>
                    <a:ext cx="17" cy="17"/>
                  </a:xfrm>
                  <a:custGeom>
                    <a:avLst/>
                    <a:gdLst/>
                    <a:ahLst/>
                    <a:cxnLst>
                      <a:cxn ang="0">
                        <a:pos x="5" y="16"/>
                      </a:cxn>
                      <a:cxn ang="0">
                        <a:pos x="10" y="16"/>
                      </a:cxn>
                      <a:cxn ang="0">
                        <a:pos x="16" y="16"/>
                      </a:cxn>
                      <a:cxn ang="0">
                        <a:pos x="10" y="8"/>
                      </a:cxn>
                      <a:cxn ang="0">
                        <a:pos x="16" y="0"/>
                      </a:cxn>
                      <a:cxn ang="0">
                        <a:pos x="5" y="8"/>
                      </a:cxn>
                      <a:cxn ang="0">
                        <a:pos x="5" y="0"/>
                      </a:cxn>
                      <a:cxn ang="0">
                        <a:pos x="5" y="8"/>
                      </a:cxn>
                      <a:cxn ang="0">
                        <a:pos x="0" y="8"/>
                      </a:cxn>
                      <a:cxn ang="0">
                        <a:pos x="5" y="8"/>
                      </a:cxn>
                      <a:cxn ang="0">
                        <a:pos x="5" y="16"/>
                      </a:cxn>
                    </a:cxnLst>
                    <a:rect l="0" t="0" r="r" b="b"/>
                    <a:pathLst>
                      <a:path w="17" h="17">
                        <a:moveTo>
                          <a:pt x="5" y="16"/>
                        </a:moveTo>
                        <a:lnTo>
                          <a:pt x="10" y="16"/>
                        </a:lnTo>
                        <a:lnTo>
                          <a:pt x="16" y="16"/>
                        </a:lnTo>
                        <a:lnTo>
                          <a:pt x="10" y="8"/>
                        </a:lnTo>
                        <a:lnTo>
                          <a:pt x="16" y="0"/>
                        </a:lnTo>
                        <a:lnTo>
                          <a:pt x="5" y="8"/>
                        </a:lnTo>
                        <a:lnTo>
                          <a:pt x="5" y="0"/>
                        </a:lnTo>
                        <a:lnTo>
                          <a:pt x="5" y="8"/>
                        </a:lnTo>
                        <a:lnTo>
                          <a:pt x="0" y="8"/>
                        </a:lnTo>
                        <a:lnTo>
                          <a:pt x="5" y="8"/>
                        </a:lnTo>
                        <a:lnTo>
                          <a:pt x="5"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1912" name="Freeform 168"/>
                  <p:cNvSpPr>
                    <a:spLocks/>
                  </p:cNvSpPr>
                  <p:nvPr/>
                </p:nvSpPr>
                <p:spPr bwMode="auto">
                  <a:xfrm>
                    <a:off x="3983" y="2305"/>
                    <a:ext cx="17" cy="17"/>
                  </a:xfrm>
                  <a:custGeom>
                    <a:avLst/>
                    <a:gdLst/>
                    <a:ahLst/>
                    <a:cxnLst>
                      <a:cxn ang="0">
                        <a:pos x="12" y="16"/>
                      </a:cxn>
                      <a:cxn ang="0">
                        <a:pos x="16" y="10"/>
                      </a:cxn>
                      <a:cxn ang="0">
                        <a:pos x="16" y="0"/>
                      </a:cxn>
                      <a:cxn ang="0">
                        <a:pos x="12" y="5"/>
                      </a:cxn>
                      <a:cxn ang="0">
                        <a:pos x="0" y="5"/>
                      </a:cxn>
                      <a:cxn ang="0">
                        <a:pos x="4" y="10"/>
                      </a:cxn>
                      <a:cxn ang="0">
                        <a:pos x="0" y="16"/>
                      </a:cxn>
                      <a:cxn ang="0">
                        <a:pos x="12" y="16"/>
                      </a:cxn>
                    </a:cxnLst>
                    <a:rect l="0" t="0" r="r" b="b"/>
                    <a:pathLst>
                      <a:path w="17" h="17">
                        <a:moveTo>
                          <a:pt x="12" y="16"/>
                        </a:moveTo>
                        <a:lnTo>
                          <a:pt x="16" y="10"/>
                        </a:lnTo>
                        <a:lnTo>
                          <a:pt x="16" y="0"/>
                        </a:lnTo>
                        <a:lnTo>
                          <a:pt x="12" y="5"/>
                        </a:lnTo>
                        <a:lnTo>
                          <a:pt x="0" y="5"/>
                        </a:lnTo>
                        <a:lnTo>
                          <a:pt x="4" y="10"/>
                        </a:lnTo>
                        <a:lnTo>
                          <a:pt x="0" y="16"/>
                        </a:lnTo>
                        <a:lnTo>
                          <a:pt x="12"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grpSp>
            <p:grpSp>
              <p:nvGrpSpPr>
                <p:cNvPr id="31745" name="Group 173"/>
                <p:cNvGrpSpPr>
                  <a:grpSpLocks/>
                </p:cNvGrpSpPr>
                <p:nvPr/>
              </p:nvGrpSpPr>
              <p:grpSpPr bwMode="auto">
                <a:xfrm>
                  <a:off x="3976" y="2307"/>
                  <a:ext cx="17" cy="82"/>
                  <a:chOff x="3976" y="2307"/>
                  <a:chExt cx="17" cy="82"/>
                </a:xfrm>
              </p:grpSpPr>
              <p:sp>
                <p:nvSpPr>
                  <p:cNvPr id="31914" name="Freeform 170"/>
                  <p:cNvSpPr>
                    <a:spLocks/>
                  </p:cNvSpPr>
                  <p:nvPr/>
                </p:nvSpPr>
                <p:spPr bwMode="auto">
                  <a:xfrm>
                    <a:off x="3976" y="2307"/>
                    <a:ext cx="17" cy="78"/>
                  </a:xfrm>
                  <a:custGeom>
                    <a:avLst/>
                    <a:gdLst/>
                    <a:ahLst/>
                    <a:cxnLst>
                      <a:cxn ang="0">
                        <a:pos x="8" y="0"/>
                      </a:cxn>
                      <a:cxn ang="0">
                        <a:pos x="8" y="4"/>
                      </a:cxn>
                      <a:cxn ang="0">
                        <a:pos x="8" y="8"/>
                      </a:cxn>
                      <a:cxn ang="0">
                        <a:pos x="16" y="11"/>
                      </a:cxn>
                      <a:cxn ang="0">
                        <a:pos x="16" y="13"/>
                      </a:cxn>
                      <a:cxn ang="0">
                        <a:pos x="16" y="21"/>
                      </a:cxn>
                      <a:cxn ang="0">
                        <a:pos x="16" y="28"/>
                      </a:cxn>
                      <a:cxn ang="0">
                        <a:pos x="16" y="37"/>
                      </a:cxn>
                      <a:cxn ang="0">
                        <a:pos x="16" y="44"/>
                      </a:cxn>
                      <a:cxn ang="0">
                        <a:pos x="16" y="51"/>
                      </a:cxn>
                      <a:cxn ang="0">
                        <a:pos x="16" y="61"/>
                      </a:cxn>
                      <a:cxn ang="0">
                        <a:pos x="8" y="70"/>
                      </a:cxn>
                      <a:cxn ang="0">
                        <a:pos x="8" y="75"/>
                      </a:cxn>
                      <a:cxn ang="0">
                        <a:pos x="0" y="77"/>
                      </a:cxn>
                      <a:cxn ang="0">
                        <a:pos x="8" y="67"/>
                      </a:cxn>
                      <a:cxn ang="0">
                        <a:pos x="8" y="57"/>
                      </a:cxn>
                      <a:cxn ang="0">
                        <a:pos x="8" y="49"/>
                      </a:cxn>
                      <a:cxn ang="0">
                        <a:pos x="8" y="42"/>
                      </a:cxn>
                      <a:cxn ang="0">
                        <a:pos x="8" y="35"/>
                      </a:cxn>
                      <a:cxn ang="0">
                        <a:pos x="16" y="26"/>
                      </a:cxn>
                      <a:cxn ang="0">
                        <a:pos x="8" y="17"/>
                      </a:cxn>
                      <a:cxn ang="0">
                        <a:pos x="8" y="10"/>
                      </a:cxn>
                      <a:cxn ang="0">
                        <a:pos x="8" y="7"/>
                      </a:cxn>
                      <a:cxn ang="0">
                        <a:pos x="8" y="1"/>
                      </a:cxn>
                      <a:cxn ang="0">
                        <a:pos x="8" y="0"/>
                      </a:cxn>
                    </a:cxnLst>
                    <a:rect l="0" t="0" r="r" b="b"/>
                    <a:pathLst>
                      <a:path w="17" h="78">
                        <a:moveTo>
                          <a:pt x="8" y="0"/>
                        </a:moveTo>
                        <a:lnTo>
                          <a:pt x="8" y="4"/>
                        </a:lnTo>
                        <a:lnTo>
                          <a:pt x="8" y="8"/>
                        </a:lnTo>
                        <a:lnTo>
                          <a:pt x="16" y="11"/>
                        </a:lnTo>
                        <a:lnTo>
                          <a:pt x="16" y="13"/>
                        </a:lnTo>
                        <a:lnTo>
                          <a:pt x="16" y="21"/>
                        </a:lnTo>
                        <a:lnTo>
                          <a:pt x="16" y="28"/>
                        </a:lnTo>
                        <a:lnTo>
                          <a:pt x="16" y="37"/>
                        </a:lnTo>
                        <a:lnTo>
                          <a:pt x="16" y="44"/>
                        </a:lnTo>
                        <a:lnTo>
                          <a:pt x="16" y="51"/>
                        </a:lnTo>
                        <a:lnTo>
                          <a:pt x="16" y="61"/>
                        </a:lnTo>
                        <a:lnTo>
                          <a:pt x="8" y="70"/>
                        </a:lnTo>
                        <a:lnTo>
                          <a:pt x="8" y="75"/>
                        </a:lnTo>
                        <a:lnTo>
                          <a:pt x="0" y="77"/>
                        </a:lnTo>
                        <a:lnTo>
                          <a:pt x="8" y="67"/>
                        </a:lnTo>
                        <a:lnTo>
                          <a:pt x="8" y="57"/>
                        </a:lnTo>
                        <a:lnTo>
                          <a:pt x="8" y="49"/>
                        </a:lnTo>
                        <a:lnTo>
                          <a:pt x="8" y="42"/>
                        </a:lnTo>
                        <a:lnTo>
                          <a:pt x="8" y="35"/>
                        </a:lnTo>
                        <a:lnTo>
                          <a:pt x="16" y="26"/>
                        </a:lnTo>
                        <a:lnTo>
                          <a:pt x="8" y="17"/>
                        </a:lnTo>
                        <a:lnTo>
                          <a:pt x="8" y="10"/>
                        </a:lnTo>
                        <a:lnTo>
                          <a:pt x="8" y="7"/>
                        </a:lnTo>
                        <a:lnTo>
                          <a:pt x="8" y="1"/>
                        </a:lnTo>
                        <a:lnTo>
                          <a:pt x="8" y="0"/>
                        </a:lnTo>
                      </a:path>
                    </a:pathLst>
                  </a:custGeom>
                  <a:solidFill>
                    <a:srgbClr val="C0C0E0"/>
                  </a:solidFill>
                  <a:ln w="9525" cap="rnd">
                    <a:noFill/>
                    <a:round/>
                    <a:headEnd/>
                    <a:tailEnd/>
                  </a:ln>
                  <a:effectLst/>
                </p:spPr>
                <p:txBody>
                  <a:bodyPr/>
                  <a:lstStyle/>
                  <a:p>
                    <a:endParaRPr lang="en-US">
                      <a:latin typeface="Calibri" pitchFamily="34" charset="0"/>
                      <a:cs typeface="Calibri" pitchFamily="34" charset="0"/>
                    </a:endParaRPr>
                  </a:p>
                </p:txBody>
              </p:sp>
              <p:sp>
                <p:nvSpPr>
                  <p:cNvPr id="31915" name="Oval 171"/>
                  <p:cNvSpPr>
                    <a:spLocks noChangeArrowheads="1"/>
                  </p:cNvSpPr>
                  <p:nvPr/>
                </p:nvSpPr>
                <p:spPr bwMode="auto">
                  <a:xfrm>
                    <a:off x="3979" y="2307"/>
                    <a:ext cx="8" cy="8"/>
                  </a:xfrm>
                  <a:prstGeom prst="ellipse">
                    <a:avLst/>
                  </a:prstGeom>
                  <a:solidFill>
                    <a:srgbClr val="C0C0C0"/>
                  </a:solidFill>
                  <a:ln w="12700">
                    <a:solidFill>
                      <a:srgbClr val="606060"/>
                    </a:solidFill>
                    <a:round/>
                    <a:headEnd/>
                    <a:tailEnd/>
                  </a:ln>
                  <a:effectLst/>
                </p:spPr>
                <p:txBody>
                  <a:bodyPr wrap="none" anchor="ctr"/>
                  <a:lstStyle/>
                  <a:p>
                    <a:endParaRPr lang="en-US">
                      <a:latin typeface="Calibri" pitchFamily="34" charset="0"/>
                      <a:cs typeface="Calibri" pitchFamily="34" charset="0"/>
                    </a:endParaRPr>
                  </a:p>
                </p:txBody>
              </p:sp>
              <p:sp>
                <p:nvSpPr>
                  <p:cNvPr id="31916" name="Oval 172"/>
                  <p:cNvSpPr>
                    <a:spLocks noChangeArrowheads="1"/>
                  </p:cNvSpPr>
                  <p:nvPr/>
                </p:nvSpPr>
                <p:spPr bwMode="auto">
                  <a:xfrm>
                    <a:off x="3979" y="2381"/>
                    <a:ext cx="8" cy="8"/>
                  </a:xfrm>
                  <a:prstGeom prst="ellipse">
                    <a:avLst/>
                  </a:prstGeom>
                  <a:solidFill>
                    <a:srgbClr val="C0C0C0"/>
                  </a:solidFill>
                  <a:ln w="12700">
                    <a:solidFill>
                      <a:srgbClr val="606060"/>
                    </a:solidFill>
                    <a:round/>
                    <a:headEnd/>
                    <a:tailEnd/>
                  </a:ln>
                  <a:effectLst/>
                </p:spPr>
                <p:txBody>
                  <a:bodyPr wrap="none" anchor="ctr"/>
                  <a:lstStyle/>
                  <a:p>
                    <a:endParaRPr lang="en-US">
                      <a:latin typeface="Calibri" pitchFamily="34" charset="0"/>
                      <a:cs typeface="Calibri" pitchFamily="34" charset="0"/>
                    </a:endParaRPr>
                  </a:p>
                </p:txBody>
              </p:sp>
            </p:grpSp>
            <p:grpSp>
              <p:nvGrpSpPr>
                <p:cNvPr id="31746" name="Group 176"/>
                <p:cNvGrpSpPr>
                  <a:grpSpLocks/>
                </p:cNvGrpSpPr>
                <p:nvPr/>
              </p:nvGrpSpPr>
              <p:grpSpPr bwMode="auto">
                <a:xfrm>
                  <a:off x="3972" y="2302"/>
                  <a:ext cx="18" cy="135"/>
                  <a:chOff x="3972" y="2302"/>
                  <a:chExt cx="18" cy="135"/>
                </a:xfrm>
              </p:grpSpPr>
              <p:sp>
                <p:nvSpPr>
                  <p:cNvPr id="31918" name="Freeform 174"/>
                  <p:cNvSpPr>
                    <a:spLocks/>
                  </p:cNvSpPr>
                  <p:nvPr/>
                </p:nvSpPr>
                <p:spPr bwMode="auto">
                  <a:xfrm>
                    <a:off x="3973" y="2302"/>
                    <a:ext cx="17" cy="135"/>
                  </a:xfrm>
                  <a:custGeom>
                    <a:avLst/>
                    <a:gdLst/>
                    <a:ahLst/>
                    <a:cxnLst>
                      <a:cxn ang="0">
                        <a:pos x="10" y="0"/>
                      </a:cxn>
                      <a:cxn ang="0">
                        <a:pos x="0" y="0"/>
                      </a:cxn>
                      <a:cxn ang="0">
                        <a:pos x="0" y="134"/>
                      </a:cxn>
                      <a:cxn ang="0">
                        <a:pos x="16" y="134"/>
                      </a:cxn>
                      <a:cxn ang="0">
                        <a:pos x="10" y="0"/>
                      </a:cxn>
                    </a:cxnLst>
                    <a:rect l="0" t="0" r="r" b="b"/>
                    <a:pathLst>
                      <a:path w="17" h="135">
                        <a:moveTo>
                          <a:pt x="10" y="0"/>
                        </a:moveTo>
                        <a:lnTo>
                          <a:pt x="0" y="0"/>
                        </a:lnTo>
                        <a:lnTo>
                          <a:pt x="0" y="134"/>
                        </a:lnTo>
                        <a:lnTo>
                          <a:pt x="16" y="134"/>
                        </a:lnTo>
                        <a:lnTo>
                          <a:pt x="10" y="0"/>
                        </a:lnTo>
                      </a:path>
                    </a:pathLst>
                  </a:custGeom>
                  <a:solidFill>
                    <a:srgbClr val="C08020"/>
                  </a:solidFill>
                  <a:ln w="9525" cap="rnd">
                    <a:noFill/>
                    <a:round/>
                    <a:headEnd/>
                    <a:tailEnd/>
                  </a:ln>
                  <a:effectLst/>
                </p:spPr>
                <p:txBody>
                  <a:bodyPr/>
                  <a:lstStyle/>
                  <a:p>
                    <a:endParaRPr lang="en-US">
                      <a:latin typeface="Calibri" pitchFamily="34" charset="0"/>
                      <a:cs typeface="Calibri" pitchFamily="34" charset="0"/>
                    </a:endParaRPr>
                  </a:p>
                </p:txBody>
              </p:sp>
              <p:sp>
                <p:nvSpPr>
                  <p:cNvPr id="31919" name="Freeform 175"/>
                  <p:cNvSpPr>
                    <a:spLocks/>
                  </p:cNvSpPr>
                  <p:nvPr/>
                </p:nvSpPr>
                <p:spPr bwMode="auto">
                  <a:xfrm>
                    <a:off x="3972" y="2302"/>
                    <a:ext cx="17" cy="135"/>
                  </a:xfrm>
                  <a:custGeom>
                    <a:avLst/>
                    <a:gdLst/>
                    <a:ahLst/>
                    <a:cxnLst>
                      <a:cxn ang="0">
                        <a:pos x="0" y="0"/>
                      </a:cxn>
                      <a:cxn ang="0">
                        <a:pos x="0" y="134"/>
                      </a:cxn>
                      <a:cxn ang="0">
                        <a:pos x="16" y="134"/>
                      </a:cxn>
                      <a:cxn ang="0">
                        <a:pos x="0" y="0"/>
                      </a:cxn>
                    </a:cxnLst>
                    <a:rect l="0" t="0" r="r" b="b"/>
                    <a:pathLst>
                      <a:path w="17" h="135">
                        <a:moveTo>
                          <a:pt x="0" y="0"/>
                        </a:moveTo>
                        <a:lnTo>
                          <a:pt x="0" y="134"/>
                        </a:lnTo>
                        <a:lnTo>
                          <a:pt x="16" y="134"/>
                        </a:lnTo>
                        <a:lnTo>
                          <a:pt x="0" y="0"/>
                        </a:lnTo>
                      </a:path>
                    </a:pathLst>
                  </a:custGeom>
                  <a:solidFill>
                    <a:srgbClr val="FFFFC0"/>
                  </a:solidFill>
                  <a:ln w="9525" cap="rnd">
                    <a:noFill/>
                    <a:round/>
                    <a:headEnd/>
                    <a:tailEnd/>
                  </a:ln>
                  <a:effectLst/>
                </p:spPr>
                <p:txBody>
                  <a:bodyPr/>
                  <a:lstStyle/>
                  <a:p>
                    <a:endParaRPr lang="en-US">
                      <a:latin typeface="Calibri" pitchFamily="34" charset="0"/>
                      <a:cs typeface="Calibri" pitchFamily="34" charset="0"/>
                    </a:endParaRPr>
                  </a:p>
                </p:txBody>
              </p:sp>
            </p:grpSp>
          </p:grpSp>
          <p:grpSp>
            <p:nvGrpSpPr>
              <p:cNvPr id="31757" name="Group 181"/>
              <p:cNvGrpSpPr>
                <a:grpSpLocks/>
              </p:cNvGrpSpPr>
              <p:nvPr/>
            </p:nvGrpSpPr>
            <p:grpSpPr bwMode="auto">
              <a:xfrm>
                <a:off x="4026" y="2417"/>
                <a:ext cx="43" cy="23"/>
                <a:chOff x="4026" y="2417"/>
                <a:chExt cx="43" cy="23"/>
              </a:xfrm>
            </p:grpSpPr>
            <p:sp>
              <p:nvSpPr>
                <p:cNvPr id="31922" name="Freeform 178"/>
                <p:cNvSpPr>
                  <a:spLocks/>
                </p:cNvSpPr>
                <p:nvPr/>
              </p:nvSpPr>
              <p:spPr bwMode="auto">
                <a:xfrm>
                  <a:off x="4039" y="2419"/>
                  <a:ext cx="17" cy="21"/>
                </a:xfrm>
                <a:custGeom>
                  <a:avLst/>
                  <a:gdLst/>
                  <a:ahLst/>
                  <a:cxnLst>
                    <a:cxn ang="0">
                      <a:pos x="12" y="0"/>
                    </a:cxn>
                    <a:cxn ang="0">
                      <a:pos x="16" y="3"/>
                    </a:cxn>
                    <a:cxn ang="0">
                      <a:pos x="16" y="18"/>
                    </a:cxn>
                    <a:cxn ang="0">
                      <a:pos x="12" y="20"/>
                    </a:cxn>
                    <a:cxn ang="0">
                      <a:pos x="6" y="20"/>
                    </a:cxn>
                    <a:cxn ang="0">
                      <a:pos x="0" y="18"/>
                    </a:cxn>
                    <a:cxn ang="0">
                      <a:pos x="0" y="15"/>
                    </a:cxn>
                    <a:cxn ang="0">
                      <a:pos x="6" y="15"/>
                    </a:cxn>
                    <a:cxn ang="0">
                      <a:pos x="6" y="17"/>
                    </a:cxn>
                    <a:cxn ang="0">
                      <a:pos x="9" y="17"/>
                    </a:cxn>
                    <a:cxn ang="0">
                      <a:pos x="9" y="13"/>
                    </a:cxn>
                    <a:cxn ang="0">
                      <a:pos x="9" y="9"/>
                    </a:cxn>
                    <a:cxn ang="0">
                      <a:pos x="6" y="9"/>
                    </a:cxn>
                    <a:cxn ang="0">
                      <a:pos x="6" y="3"/>
                    </a:cxn>
                    <a:cxn ang="0">
                      <a:pos x="9" y="3"/>
                    </a:cxn>
                    <a:cxn ang="0">
                      <a:pos x="9" y="9"/>
                    </a:cxn>
                    <a:cxn ang="0">
                      <a:pos x="9" y="13"/>
                    </a:cxn>
                    <a:cxn ang="0">
                      <a:pos x="6" y="13"/>
                    </a:cxn>
                    <a:cxn ang="0">
                      <a:pos x="0" y="10"/>
                    </a:cxn>
                    <a:cxn ang="0">
                      <a:pos x="0" y="3"/>
                    </a:cxn>
                    <a:cxn ang="0">
                      <a:pos x="6" y="0"/>
                    </a:cxn>
                    <a:cxn ang="0">
                      <a:pos x="12" y="0"/>
                    </a:cxn>
                  </a:cxnLst>
                  <a:rect l="0" t="0" r="r" b="b"/>
                  <a:pathLst>
                    <a:path w="17" h="21">
                      <a:moveTo>
                        <a:pt x="12" y="0"/>
                      </a:moveTo>
                      <a:lnTo>
                        <a:pt x="16" y="3"/>
                      </a:lnTo>
                      <a:lnTo>
                        <a:pt x="16" y="18"/>
                      </a:lnTo>
                      <a:lnTo>
                        <a:pt x="12" y="20"/>
                      </a:lnTo>
                      <a:lnTo>
                        <a:pt x="6" y="20"/>
                      </a:lnTo>
                      <a:lnTo>
                        <a:pt x="0" y="18"/>
                      </a:lnTo>
                      <a:lnTo>
                        <a:pt x="0" y="15"/>
                      </a:lnTo>
                      <a:lnTo>
                        <a:pt x="6" y="15"/>
                      </a:lnTo>
                      <a:lnTo>
                        <a:pt x="6" y="17"/>
                      </a:lnTo>
                      <a:lnTo>
                        <a:pt x="9" y="17"/>
                      </a:lnTo>
                      <a:lnTo>
                        <a:pt x="9" y="13"/>
                      </a:lnTo>
                      <a:lnTo>
                        <a:pt x="9" y="9"/>
                      </a:lnTo>
                      <a:lnTo>
                        <a:pt x="6" y="9"/>
                      </a:lnTo>
                      <a:lnTo>
                        <a:pt x="6" y="3"/>
                      </a:lnTo>
                      <a:lnTo>
                        <a:pt x="9" y="3"/>
                      </a:lnTo>
                      <a:lnTo>
                        <a:pt x="9" y="9"/>
                      </a:lnTo>
                      <a:lnTo>
                        <a:pt x="9" y="13"/>
                      </a:lnTo>
                      <a:lnTo>
                        <a:pt x="6" y="13"/>
                      </a:lnTo>
                      <a:lnTo>
                        <a:pt x="0" y="10"/>
                      </a:lnTo>
                      <a:lnTo>
                        <a:pt x="0" y="3"/>
                      </a:lnTo>
                      <a:lnTo>
                        <a:pt x="6" y="0"/>
                      </a:lnTo>
                      <a:lnTo>
                        <a:pt x="12"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1923" name="Freeform 179"/>
                <p:cNvSpPr>
                  <a:spLocks/>
                </p:cNvSpPr>
                <p:nvPr/>
              </p:nvSpPr>
              <p:spPr bwMode="auto">
                <a:xfrm>
                  <a:off x="4026" y="2419"/>
                  <a:ext cx="17" cy="21"/>
                </a:xfrm>
                <a:custGeom>
                  <a:avLst/>
                  <a:gdLst/>
                  <a:ahLst/>
                  <a:cxnLst>
                    <a:cxn ang="0">
                      <a:pos x="0" y="6"/>
                    </a:cxn>
                    <a:cxn ang="0">
                      <a:pos x="5" y="6"/>
                    </a:cxn>
                    <a:cxn ang="0">
                      <a:pos x="5" y="4"/>
                    </a:cxn>
                    <a:cxn ang="0">
                      <a:pos x="10" y="4"/>
                    </a:cxn>
                    <a:cxn ang="0">
                      <a:pos x="10" y="8"/>
                    </a:cxn>
                    <a:cxn ang="0">
                      <a:pos x="0" y="17"/>
                    </a:cxn>
                    <a:cxn ang="0">
                      <a:pos x="0" y="20"/>
                    </a:cxn>
                    <a:cxn ang="0">
                      <a:pos x="16" y="20"/>
                    </a:cxn>
                    <a:cxn ang="0">
                      <a:pos x="16" y="17"/>
                    </a:cxn>
                    <a:cxn ang="0">
                      <a:pos x="5" y="17"/>
                    </a:cxn>
                    <a:cxn ang="0">
                      <a:pos x="16" y="8"/>
                    </a:cxn>
                    <a:cxn ang="0">
                      <a:pos x="16" y="3"/>
                    </a:cxn>
                    <a:cxn ang="0">
                      <a:pos x="10" y="0"/>
                    </a:cxn>
                    <a:cxn ang="0">
                      <a:pos x="5" y="0"/>
                    </a:cxn>
                    <a:cxn ang="0">
                      <a:pos x="0" y="3"/>
                    </a:cxn>
                    <a:cxn ang="0">
                      <a:pos x="0" y="6"/>
                    </a:cxn>
                  </a:cxnLst>
                  <a:rect l="0" t="0" r="r" b="b"/>
                  <a:pathLst>
                    <a:path w="17" h="21">
                      <a:moveTo>
                        <a:pt x="0" y="6"/>
                      </a:moveTo>
                      <a:lnTo>
                        <a:pt x="5" y="6"/>
                      </a:lnTo>
                      <a:lnTo>
                        <a:pt x="5" y="4"/>
                      </a:lnTo>
                      <a:lnTo>
                        <a:pt x="10" y="4"/>
                      </a:lnTo>
                      <a:lnTo>
                        <a:pt x="10" y="8"/>
                      </a:lnTo>
                      <a:lnTo>
                        <a:pt x="0" y="17"/>
                      </a:lnTo>
                      <a:lnTo>
                        <a:pt x="0" y="20"/>
                      </a:lnTo>
                      <a:lnTo>
                        <a:pt x="16" y="20"/>
                      </a:lnTo>
                      <a:lnTo>
                        <a:pt x="16" y="17"/>
                      </a:lnTo>
                      <a:lnTo>
                        <a:pt x="5" y="17"/>
                      </a:lnTo>
                      <a:lnTo>
                        <a:pt x="16" y="8"/>
                      </a:lnTo>
                      <a:lnTo>
                        <a:pt x="16" y="3"/>
                      </a:lnTo>
                      <a:lnTo>
                        <a:pt x="10" y="0"/>
                      </a:lnTo>
                      <a:lnTo>
                        <a:pt x="5" y="0"/>
                      </a:lnTo>
                      <a:lnTo>
                        <a:pt x="0" y="3"/>
                      </a:lnTo>
                      <a:lnTo>
                        <a:pt x="0" y="6"/>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1924" name="Freeform 180"/>
                <p:cNvSpPr>
                  <a:spLocks/>
                </p:cNvSpPr>
                <p:nvPr/>
              </p:nvSpPr>
              <p:spPr bwMode="auto">
                <a:xfrm>
                  <a:off x="4052" y="2417"/>
                  <a:ext cx="17" cy="20"/>
                </a:xfrm>
                <a:custGeom>
                  <a:avLst/>
                  <a:gdLst/>
                  <a:ahLst/>
                  <a:cxnLst>
                    <a:cxn ang="0">
                      <a:pos x="10" y="3"/>
                    </a:cxn>
                    <a:cxn ang="0">
                      <a:pos x="13" y="3"/>
                    </a:cxn>
                    <a:cxn ang="0">
                      <a:pos x="13" y="4"/>
                    </a:cxn>
                    <a:cxn ang="0">
                      <a:pos x="16" y="5"/>
                    </a:cxn>
                    <a:cxn ang="0">
                      <a:pos x="16" y="7"/>
                    </a:cxn>
                    <a:cxn ang="0">
                      <a:pos x="13" y="7"/>
                    </a:cxn>
                    <a:cxn ang="0">
                      <a:pos x="10" y="6"/>
                    </a:cxn>
                    <a:cxn ang="0">
                      <a:pos x="10" y="4"/>
                    </a:cxn>
                    <a:cxn ang="0">
                      <a:pos x="10" y="10"/>
                    </a:cxn>
                    <a:cxn ang="0">
                      <a:pos x="8" y="4"/>
                    </a:cxn>
                    <a:cxn ang="0">
                      <a:pos x="5" y="5"/>
                    </a:cxn>
                    <a:cxn ang="0">
                      <a:pos x="5" y="6"/>
                    </a:cxn>
                    <a:cxn ang="0">
                      <a:pos x="2" y="7"/>
                    </a:cxn>
                    <a:cxn ang="0">
                      <a:pos x="2" y="9"/>
                    </a:cxn>
                    <a:cxn ang="0">
                      <a:pos x="2" y="10"/>
                    </a:cxn>
                    <a:cxn ang="0">
                      <a:pos x="5" y="12"/>
                    </a:cxn>
                    <a:cxn ang="0">
                      <a:pos x="5" y="14"/>
                    </a:cxn>
                    <a:cxn ang="0">
                      <a:pos x="8" y="15"/>
                    </a:cxn>
                    <a:cxn ang="0">
                      <a:pos x="8" y="10"/>
                    </a:cxn>
                    <a:cxn ang="0">
                      <a:pos x="10" y="16"/>
                    </a:cxn>
                    <a:cxn ang="0">
                      <a:pos x="10" y="15"/>
                    </a:cxn>
                    <a:cxn ang="0">
                      <a:pos x="13" y="14"/>
                    </a:cxn>
                    <a:cxn ang="0">
                      <a:pos x="16" y="13"/>
                    </a:cxn>
                    <a:cxn ang="0">
                      <a:pos x="16" y="15"/>
                    </a:cxn>
                    <a:cxn ang="0">
                      <a:pos x="13" y="16"/>
                    </a:cxn>
                    <a:cxn ang="0">
                      <a:pos x="10" y="16"/>
                    </a:cxn>
                    <a:cxn ang="0">
                      <a:pos x="10" y="19"/>
                    </a:cxn>
                    <a:cxn ang="0">
                      <a:pos x="8" y="16"/>
                    </a:cxn>
                    <a:cxn ang="0">
                      <a:pos x="5" y="16"/>
                    </a:cxn>
                    <a:cxn ang="0">
                      <a:pos x="2" y="15"/>
                    </a:cxn>
                    <a:cxn ang="0">
                      <a:pos x="2" y="13"/>
                    </a:cxn>
                    <a:cxn ang="0">
                      <a:pos x="0" y="11"/>
                    </a:cxn>
                    <a:cxn ang="0">
                      <a:pos x="0" y="10"/>
                    </a:cxn>
                    <a:cxn ang="0">
                      <a:pos x="2" y="8"/>
                    </a:cxn>
                    <a:cxn ang="0">
                      <a:pos x="2" y="6"/>
                    </a:cxn>
                    <a:cxn ang="0">
                      <a:pos x="2" y="5"/>
                    </a:cxn>
                    <a:cxn ang="0">
                      <a:pos x="5" y="4"/>
                    </a:cxn>
                    <a:cxn ang="0">
                      <a:pos x="5" y="3"/>
                    </a:cxn>
                    <a:cxn ang="0">
                      <a:pos x="8" y="3"/>
                    </a:cxn>
                    <a:cxn ang="0">
                      <a:pos x="10" y="0"/>
                    </a:cxn>
                  </a:cxnLst>
                  <a:rect l="0" t="0" r="r" b="b"/>
                  <a:pathLst>
                    <a:path w="17" h="20">
                      <a:moveTo>
                        <a:pt x="10" y="3"/>
                      </a:moveTo>
                      <a:lnTo>
                        <a:pt x="10" y="3"/>
                      </a:lnTo>
                      <a:lnTo>
                        <a:pt x="13" y="3"/>
                      </a:lnTo>
                      <a:lnTo>
                        <a:pt x="13" y="3"/>
                      </a:lnTo>
                      <a:lnTo>
                        <a:pt x="13" y="3"/>
                      </a:lnTo>
                      <a:lnTo>
                        <a:pt x="13" y="4"/>
                      </a:lnTo>
                      <a:lnTo>
                        <a:pt x="16" y="4"/>
                      </a:lnTo>
                      <a:lnTo>
                        <a:pt x="16" y="5"/>
                      </a:lnTo>
                      <a:lnTo>
                        <a:pt x="16" y="6"/>
                      </a:lnTo>
                      <a:lnTo>
                        <a:pt x="16" y="7"/>
                      </a:lnTo>
                      <a:lnTo>
                        <a:pt x="13" y="7"/>
                      </a:lnTo>
                      <a:lnTo>
                        <a:pt x="13" y="7"/>
                      </a:lnTo>
                      <a:lnTo>
                        <a:pt x="10" y="7"/>
                      </a:lnTo>
                      <a:lnTo>
                        <a:pt x="10" y="6"/>
                      </a:lnTo>
                      <a:lnTo>
                        <a:pt x="10" y="5"/>
                      </a:lnTo>
                      <a:lnTo>
                        <a:pt x="10" y="4"/>
                      </a:lnTo>
                      <a:lnTo>
                        <a:pt x="10" y="4"/>
                      </a:lnTo>
                      <a:lnTo>
                        <a:pt x="10" y="10"/>
                      </a:lnTo>
                      <a:lnTo>
                        <a:pt x="8" y="10"/>
                      </a:lnTo>
                      <a:lnTo>
                        <a:pt x="8" y="4"/>
                      </a:lnTo>
                      <a:lnTo>
                        <a:pt x="5" y="4"/>
                      </a:lnTo>
                      <a:lnTo>
                        <a:pt x="5" y="5"/>
                      </a:lnTo>
                      <a:lnTo>
                        <a:pt x="5" y="5"/>
                      </a:lnTo>
                      <a:lnTo>
                        <a:pt x="5" y="6"/>
                      </a:lnTo>
                      <a:lnTo>
                        <a:pt x="5" y="7"/>
                      </a:lnTo>
                      <a:lnTo>
                        <a:pt x="2" y="7"/>
                      </a:lnTo>
                      <a:lnTo>
                        <a:pt x="2" y="8"/>
                      </a:lnTo>
                      <a:lnTo>
                        <a:pt x="2" y="9"/>
                      </a:lnTo>
                      <a:lnTo>
                        <a:pt x="2" y="10"/>
                      </a:lnTo>
                      <a:lnTo>
                        <a:pt x="2" y="10"/>
                      </a:lnTo>
                      <a:lnTo>
                        <a:pt x="2" y="11"/>
                      </a:lnTo>
                      <a:lnTo>
                        <a:pt x="5" y="12"/>
                      </a:lnTo>
                      <a:lnTo>
                        <a:pt x="5" y="13"/>
                      </a:lnTo>
                      <a:lnTo>
                        <a:pt x="5" y="14"/>
                      </a:lnTo>
                      <a:lnTo>
                        <a:pt x="5" y="15"/>
                      </a:lnTo>
                      <a:lnTo>
                        <a:pt x="8" y="15"/>
                      </a:lnTo>
                      <a:lnTo>
                        <a:pt x="8" y="16"/>
                      </a:lnTo>
                      <a:lnTo>
                        <a:pt x="8" y="10"/>
                      </a:lnTo>
                      <a:lnTo>
                        <a:pt x="10" y="10"/>
                      </a:lnTo>
                      <a:lnTo>
                        <a:pt x="10" y="16"/>
                      </a:lnTo>
                      <a:lnTo>
                        <a:pt x="10" y="16"/>
                      </a:lnTo>
                      <a:lnTo>
                        <a:pt x="10" y="15"/>
                      </a:lnTo>
                      <a:lnTo>
                        <a:pt x="13" y="15"/>
                      </a:lnTo>
                      <a:lnTo>
                        <a:pt x="13" y="14"/>
                      </a:lnTo>
                      <a:lnTo>
                        <a:pt x="13" y="13"/>
                      </a:lnTo>
                      <a:lnTo>
                        <a:pt x="16" y="13"/>
                      </a:lnTo>
                      <a:lnTo>
                        <a:pt x="16" y="14"/>
                      </a:lnTo>
                      <a:lnTo>
                        <a:pt x="16" y="15"/>
                      </a:lnTo>
                      <a:lnTo>
                        <a:pt x="13" y="16"/>
                      </a:lnTo>
                      <a:lnTo>
                        <a:pt x="13" y="16"/>
                      </a:lnTo>
                      <a:lnTo>
                        <a:pt x="13" y="16"/>
                      </a:lnTo>
                      <a:lnTo>
                        <a:pt x="10" y="16"/>
                      </a:lnTo>
                      <a:lnTo>
                        <a:pt x="10" y="16"/>
                      </a:lnTo>
                      <a:lnTo>
                        <a:pt x="10" y="19"/>
                      </a:lnTo>
                      <a:lnTo>
                        <a:pt x="8" y="19"/>
                      </a:lnTo>
                      <a:lnTo>
                        <a:pt x="8" y="16"/>
                      </a:lnTo>
                      <a:lnTo>
                        <a:pt x="5" y="16"/>
                      </a:lnTo>
                      <a:lnTo>
                        <a:pt x="5" y="16"/>
                      </a:lnTo>
                      <a:lnTo>
                        <a:pt x="2" y="16"/>
                      </a:lnTo>
                      <a:lnTo>
                        <a:pt x="2" y="15"/>
                      </a:lnTo>
                      <a:lnTo>
                        <a:pt x="2" y="14"/>
                      </a:lnTo>
                      <a:lnTo>
                        <a:pt x="2" y="13"/>
                      </a:lnTo>
                      <a:lnTo>
                        <a:pt x="2" y="11"/>
                      </a:lnTo>
                      <a:lnTo>
                        <a:pt x="0" y="11"/>
                      </a:lnTo>
                      <a:lnTo>
                        <a:pt x="0" y="10"/>
                      </a:lnTo>
                      <a:lnTo>
                        <a:pt x="0" y="10"/>
                      </a:lnTo>
                      <a:lnTo>
                        <a:pt x="0" y="9"/>
                      </a:lnTo>
                      <a:lnTo>
                        <a:pt x="2" y="8"/>
                      </a:lnTo>
                      <a:lnTo>
                        <a:pt x="2" y="7"/>
                      </a:lnTo>
                      <a:lnTo>
                        <a:pt x="2" y="6"/>
                      </a:lnTo>
                      <a:lnTo>
                        <a:pt x="2" y="5"/>
                      </a:lnTo>
                      <a:lnTo>
                        <a:pt x="2" y="5"/>
                      </a:lnTo>
                      <a:lnTo>
                        <a:pt x="2" y="4"/>
                      </a:lnTo>
                      <a:lnTo>
                        <a:pt x="5" y="4"/>
                      </a:lnTo>
                      <a:lnTo>
                        <a:pt x="5" y="3"/>
                      </a:lnTo>
                      <a:lnTo>
                        <a:pt x="5" y="3"/>
                      </a:lnTo>
                      <a:lnTo>
                        <a:pt x="5" y="3"/>
                      </a:lnTo>
                      <a:lnTo>
                        <a:pt x="8" y="3"/>
                      </a:lnTo>
                      <a:lnTo>
                        <a:pt x="8" y="0"/>
                      </a:lnTo>
                      <a:lnTo>
                        <a:pt x="10" y="0"/>
                      </a:lnTo>
                      <a:lnTo>
                        <a:pt x="10" y="3"/>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grpSp>
        </p:grpSp>
      </p:grpSp>
      <p:sp>
        <p:nvSpPr>
          <p:cNvPr id="31928" name="Rectangle 184"/>
          <p:cNvSpPr>
            <a:spLocks noChangeArrowheads="1"/>
          </p:cNvSpPr>
          <p:nvPr/>
        </p:nvSpPr>
        <p:spPr bwMode="auto">
          <a:xfrm>
            <a:off x="1112838" y="4773613"/>
            <a:ext cx="749300" cy="417512"/>
          </a:xfrm>
          <a:prstGeom prst="rect">
            <a:avLst/>
          </a:prstGeom>
          <a:noFill/>
          <a:ln w="25400">
            <a:solidFill>
              <a:schemeClr val="tx1"/>
            </a:solidFill>
            <a:miter lim="800000"/>
            <a:headEnd/>
            <a:tailEnd/>
          </a:ln>
          <a:effectLst/>
        </p:spPr>
        <p:txBody>
          <a:bodyPr wrap="none" anchor="ctr"/>
          <a:lstStyle/>
          <a:p>
            <a:endParaRPr lang="en-US">
              <a:latin typeface="Calibri" pitchFamily="34" charset="0"/>
              <a:cs typeface="Calibri" pitchFamily="34" charset="0"/>
            </a:endParaRPr>
          </a:p>
        </p:txBody>
      </p:sp>
      <p:sp>
        <p:nvSpPr>
          <p:cNvPr id="31929" name="Rectangle 185"/>
          <p:cNvSpPr>
            <a:spLocks noChangeArrowheads="1"/>
          </p:cNvSpPr>
          <p:nvPr/>
        </p:nvSpPr>
        <p:spPr bwMode="auto">
          <a:xfrm>
            <a:off x="4864198" y="4243388"/>
            <a:ext cx="3682803" cy="591573"/>
          </a:xfrm>
          <a:prstGeom prst="rect">
            <a:avLst/>
          </a:prstGeom>
          <a:noFill/>
          <a:ln w="9525">
            <a:noFill/>
            <a:miter lim="800000"/>
            <a:headEnd/>
            <a:tailEnd/>
          </a:ln>
          <a:effectLst/>
        </p:spPr>
        <p:txBody>
          <a:bodyPr wrap="none" lIns="92075" tIns="46038" rIns="92075" bIns="46038">
            <a:spAutoFit/>
          </a:bodyPr>
          <a:lstStyle/>
          <a:p>
            <a:pPr algn="ctr">
              <a:lnSpc>
                <a:spcPct val="90000"/>
              </a:lnSpc>
            </a:pPr>
            <a:r>
              <a:rPr lang="en-US" sz="3600" b="1">
                <a:latin typeface="Calibri" pitchFamily="34" charset="0"/>
                <a:cs typeface="Calibri" pitchFamily="34" charset="0"/>
              </a:rPr>
              <a:t>“Digital Envelope”</a:t>
            </a:r>
          </a:p>
        </p:txBody>
      </p:sp>
      <p:grpSp>
        <p:nvGrpSpPr>
          <p:cNvPr id="31763" name="Group 244"/>
          <p:cNvGrpSpPr>
            <a:grpSpLocks/>
          </p:cNvGrpSpPr>
          <p:nvPr/>
        </p:nvGrpSpPr>
        <p:grpSpPr bwMode="auto">
          <a:xfrm>
            <a:off x="1028700" y="1524000"/>
            <a:ext cx="784225" cy="1311275"/>
            <a:chOff x="648" y="1212"/>
            <a:chExt cx="494" cy="826"/>
          </a:xfrm>
        </p:grpSpPr>
        <p:grpSp>
          <p:nvGrpSpPr>
            <p:cNvPr id="31769" name="Group 214"/>
            <p:cNvGrpSpPr>
              <a:grpSpLocks/>
            </p:cNvGrpSpPr>
            <p:nvPr/>
          </p:nvGrpSpPr>
          <p:grpSpPr bwMode="auto">
            <a:xfrm>
              <a:off x="648" y="1212"/>
              <a:ext cx="494" cy="826"/>
              <a:chOff x="648" y="1212"/>
              <a:chExt cx="494" cy="826"/>
            </a:xfrm>
          </p:grpSpPr>
          <p:sp>
            <p:nvSpPr>
              <p:cNvPr id="31930" name="Rectangle 186"/>
              <p:cNvSpPr>
                <a:spLocks noChangeArrowheads="1"/>
              </p:cNvSpPr>
              <p:nvPr/>
            </p:nvSpPr>
            <p:spPr bwMode="auto">
              <a:xfrm>
                <a:off x="657" y="1220"/>
                <a:ext cx="485" cy="818"/>
              </a:xfrm>
              <a:prstGeom prst="rect">
                <a:avLst/>
              </a:prstGeom>
              <a:solidFill>
                <a:srgbClr val="000000"/>
              </a:solidFill>
              <a:ln w="12700">
                <a:solidFill>
                  <a:srgbClr val="604020"/>
                </a:solidFill>
                <a:miter lim="800000"/>
                <a:headEnd/>
                <a:tailEnd/>
              </a:ln>
              <a:effectLst/>
            </p:spPr>
            <p:txBody>
              <a:bodyPr wrap="none" anchor="ctr"/>
              <a:lstStyle/>
              <a:p>
                <a:endParaRPr lang="en-US">
                  <a:latin typeface="Calibri" pitchFamily="34" charset="0"/>
                  <a:cs typeface="Calibri" pitchFamily="34" charset="0"/>
                </a:endParaRPr>
              </a:p>
            </p:txBody>
          </p:sp>
          <p:sp>
            <p:nvSpPr>
              <p:cNvPr id="31931" name="Rectangle 187"/>
              <p:cNvSpPr>
                <a:spLocks noChangeArrowheads="1"/>
              </p:cNvSpPr>
              <p:nvPr/>
            </p:nvSpPr>
            <p:spPr bwMode="auto">
              <a:xfrm>
                <a:off x="648" y="1212"/>
                <a:ext cx="484" cy="818"/>
              </a:xfrm>
              <a:prstGeom prst="rect">
                <a:avLst/>
              </a:prstGeom>
              <a:solidFill>
                <a:srgbClr val="000000"/>
              </a:solidFill>
              <a:ln w="12700">
                <a:solidFill>
                  <a:srgbClr val="000000"/>
                </a:solidFill>
                <a:miter lim="800000"/>
                <a:headEnd/>
                <a:tailEnd/>
              </a:ln>
              <a:effectLst/>
            </p:spPr>
            <p:txBody>
              <a:bodyPr wrap="none" anchor="ctr"/>
              <a:lstStyle/>
              <a:p>
                <a:endParaRPr lang="en-US">
                  <a:latin typeface="Calibri" pitchFamily="34" charset="0"/>
                  <a:cs typeface="Calibri" pitchFamily="34" charset="0"/>
                </a:endParaRPr>
              </a:p>
            </p:txBody>
          </p:sp>
          <p:grpSp>
            <p:nvGrpSpPr>
              <p:cNvPr id="31774" name="Group 212"/>
              <p:cNvGrpSpPr>
                <a:grpSpLocks/>
              </p:cNvGrpSpPr>
              <p:nvPr/>
            </p:nvGrpSpPr>
            <p:grpSpPr bwMode="auto">
              <a:xfrm>
                <a:off x="650" y="1303"/>
                <a:ext cx="486" cy="689"/>
                <a:chOff x="650" y="1303"/>
                <a:chExt cx="486" cy="689"/>
              </a:xfrm>
            </p:grpSpPr>
            <p:sp>
              <p:nvSpPr>
                <p:cNvPr id="31932" name="Oval 188"/>
                <p:cNvSpPr>
                  <a:spLocks noChangeArrowheads="1"/>
                </p:cNvSpPr>
                <p:nvPr/>
              </p:nvSpPr>
              <p:spPr bwMode="auto">
                <a:xfrm>
                  <a:off x="660" y="1350"/>
                  <a:ext cx="19" cy="24"/>
                </a:xfrm>
                <a:prstGeom prst="ellipse">
                  <a:avLst/>
                </a:prstGeom>
                <a:solidFill>
                  <a:srgbClr val="000000"/>
                </a:soli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sp>
              <p:nvSpPr>
                <p:cNvPr id="31933" name="Line 189"/>
                <p:cNvSpPr>
                  <a:spLocks noChangeShapeType="1"/>
                </p:cNvSpPr>
                <p:nvPr/>
              </p:nvSpPr>
              <p:spPr bwMode="auto">
                <a:xfrm>
                  <a:off x="650" y="1303"/>
                  <a:ext cx="485" cy="0"/>
                </a:xfrm>
                <a:prstGeom prst="line">
                  <a:avLst/>
                </a:prstGeom>
                <a:noFill/>
                <a:ln w="25400">
                  <a:solidFill>
                    <a:srgbClr val="FF7080"/>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nvGrpSpPr>
                <p:cNvPr id="31776" name="Group 195"/>
                <p:cNvGrpSpPr>
                  <a:grpSpLocks/>
                </p:cNvGrpSpPr>
                <p:nvPr/>
              </p:nvGrpSpPr>
              <p:grpSpPr bwMode="auto">
                <a:xfrm>
                  <a:off x="650" y="1342"/>
                  <a:ext cx="486" cy="162"/>
                  <a:chOff x="650" y="1342"/>
                  <a:chExt cx="486" cy="162"/>
                </a:xfrm>
              </p:grpSpPr>
              <p:sp>
                <p:nvSpPr>
                  <p:cNvPr id="31934" name="Line 190"/>
                  <p:cNvSpPr>
                    <a:spLocks noChangeShapeType="1"/>
                  </p:cNvSpPr>
                  <p:nvPr/>
                </p:nvSpPr>
                <p:spPr bwMode="auto">
                  <a:xfrm>
                    <a:off x="650" y="1342"/>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35" name="Line 191"/>
                  <p:cNvSpPr>
                    <a:spLocks noChangeShapeType="1"/>
                  </p:cNvSpPr>
                  <p:nvPr/>
                </p:nvSpPr>
                <p:spPr bwMode="auto">
                  <a:xfrm>
                    <a:off x="650" y="1384"/>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36" name="Line 192"/>
                  <p:cNvSpPr>
                    <a:spLocks noChangeShapeType="1"/>
                  </p:cNvSpPr>
                  <p:nvPr/>
                </p:nvSpPr>
                <p:spPr bwMode="auto">
                  <a:xfrm>
                    <a:off x="651" y="1425"/>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37" name="Line 193"/>
                  <p:cNvSpPr>
                    <a:spLocks noChangeShapeType="1"/>
                  </p:cNvSpPr>
                  <p:nvPr/>
                </p:nvSpPr>
                <p:spPr bwMode="auto">
                  <a:xfrm>
                    <a:off x="651" y="1464"/>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38" name="Line 194"/>
                  <p:cNvSpPr>
                    <a:spLocks noChangeShapeType="1"/>
                  </p:cNvSpPr>
                  <p:nvPr/>
                </p:nvSpPr>
                <p:spPr bwMode="auto">
                  <a:xfrm>
                    <a:off x="651" y="1504"/>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nvGrpSpPr>
                <p:cNvPr id="31783" name="Group 201"/>
                <p:cNvGrpSpPr>
                  <a:grpSpLocks/>
                </p:cNvGrpSpPr>
                <p:nvPr/>
              </p:nvGrpSpPr>
              <p:grpSpPr bwMode="auto">
                <a:xfrm>
                  <a:off x="650" y="1546"/>
                  <a:ext cx="486" cy="164"/>
                  <a:chOff x="650" y="1546"/>
                  <a:chExt cx="486" cy="164"/>
                </a:xfrm>
              </p:grpSpPr>
              <p:sp>
                <p:nvSpPr>
                  <p:cNvPr id="31940" name="Line 196"/>
                  <p:cNvSpPr>
                    <a:spLocks noChangeShapeType="1"/>
                  </p:cNvSpPr>
                  <p:nvPr/>
                </p:nvSpPr>
                <p:spPr bwMode="auto">
                  <a:xfrm>
                    <a:off x="650" y="1546"/>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41" name="Line 197"/>
                  <p:cNvSpPr>
                    <a:spLocks noChangeShapeType="1"/>
                  </p:cNvSpPr>
                  <p:nvPr/>
                </p:nvSpPr>
                <p:spPr bwMode="auto">
                  <a:xfrm>
                    <a:off x="650" y="1590"/>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42" name="Line 198"/>
                  <p:cNvSpPr>
                    <a:spLocks noChangeShapeType="1"/>
                  </p:cNvSpPr>
                  <p:nvPr/>
                </p:nvSpPr>
                <p:spPr bwMode="auto">
                  <a:xfrm>
                    <a:off x="651" y="1629"/>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43" name="Line 199"/>
                  <p:cNvSpPr>
                    <a:spLocks noChangeShapeType="1"/>
                  </p:cNvSpPr>
                  <p:nvPr/>
                </p:nvSpPr>
                <p:spPr bwMode="auto">
                  <a:xfrm>
                    <a:off x="651" y="1668"/>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44" name="Line 200"/>
                  <p:cNvSpPr>
                    <a:spLocks noChangeShapeType="1"/>
                  </p:cNvSpPr>
                  <p:nvPr/>
                </p:nvSpPr>
                <p:spPr bwMode="auto">
                  <a:xfrm>
                    <a:off x="651" y="1710"/>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nvGrpSpPr>
                <p:cNvPr id="31786" name="Group 207"/>
                <p:cNvGrpSpPr>
                  <a:grpSpLocks/>
                </p:cNvGrpSpPr>
                <p:nvPr/>
              </p:nvGrpSpPr>
              <p:grpSpPr bwMode="auto">
                <a:xfrm>
                  <a:off x="650" y="1752"/>
                  <a:ext cx="485" cy="158"/>
                  <a:chOff x="650" y="1752"/>
                  <a:chExt cx="485" cy="158"/>
                </a:xfrm>
              </p:grpSpPr>
              <p:sp>
                <p:nvSpPr>
                  <p:cNvPr id="31946" name="Line 202"/>
                  <p:cNvSpPr>
                    <a:spLocks noChangeShapeType="1"/>
                  </p:cNvSpPr>
                  <p:nvPr/>
                </p:nvSpPr>
                <p:spPr bwMode="auto">
                  <a:xfrm>
                    <a:off x="650" y="1752"/>
                    <a:ext cx="483"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47" name="Line 203"/>
                  <p:cNvSpPr>
                    <a:spLocks noChangeShapeType="1"/>
                  </p:cNvSpPr>
                  <p:nvPr/>
                </p:nvSpPr>
                <p:spPr bwMode="auto">
                  <a:xfrm>
                    <a:off x="650" y="1794"/>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48" name="Line 204"/>
                  <p:cNvSpPr>
                    <a:spLocks noChangeShapeType="1"/>
                  </p:cNvSpPr>
                  <p:nvPr/>
                </p:nvSpPr>
                <p:spPr bwMode="auto">
                  <a:xfrm>
                    <a:off x="650" y="1833"/>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49" name="Line 205"/>
                  <p:cNvSpPr>
                    <a:spLocks noChangeShapeType="1"/>
                  </p:cNvSpPr>
                  <p:nvPr/>
                </p:nvSpPr>
                <p:spPr bwMode="auto">
                  <a:xfrm>
                    <a:off x="650" y="1872"/>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50" name="Line 206"/>
                  <p:cNvSpPr>
                    <a:spLocks noChangeShapeType="1"/>
                  </p:cNvSpPr>
                  <p:nvPr/>
                </p:nvSpPr>
                <p:spPr bwMode="auto">
                  <a:xfrm>
                    <a:off x="650" y="1910"/>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sp>
              <p:nvSpPr>
                <p:cNvPr id="31952" name="Line 208"/>
                <p:cNvSpPr>
                  <a:spLocks noChangeShapeType="1"/>
                </p:cNvSpPr>
                <p:nvPr/>
              </p:nvSpPr>
              <p:spPr bwMode="auto">
                <a:xfrm>
                  <a:off x="651" y="1953"/>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53" name="Line 209"/>
                <p:cNvSpPr>
                  <a:spLocks noChangeShapeType="1"/>
                </p:cNvSpPr>
                <p:nvPr/>
              </p:nvSpPr>
              <p:spPr bwMode="auto">
                <a:xfrm>
                  <a:off x="651" y="1992"/>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54" name="Oval 210"/>
                <p:cNvSpPr>
                  <a:spLocks noChangeArrowheads="1"/>
                </p:cNvSpPr>
                <p:nvPr/>
              </p:nvSpPr>
              <p:spPr bwMode="auto">
                <a:xfrm>
                  <a:off x="659" y="1630"/>
                  <a:ext cx="19" cy="22"/>
                </a:xfrm>
                <a:prstGeom prst="ellipse">
                  <a:avLst/>
                </a:prstGeom>
                <a:solidFill>
                  <a:srgbClr val="000000"/>
                </a:soli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sp>
              <p:nvSpPr>
                <p:cNvPr id="31955" name="Oval 211"/>
                <p:cNvSpPr>
                  <a:spLocks noChangeArrowheads="1"/>
                </p:cNvSpPr>
                <p:nvPr/>
              </p:nvSpPr>
              <p:spPr bwMode="auto">
                <a:xfrm>
                  <a:off x="662" y="1910"/>
                  <a:ext cx="19" cy="25"/>
                </a:xfrm>
                <a:prstGeom prst="ellipse">
                  <a:avLst/>
                </a:prstGeom>
                <a:solidFill>
                  <a:srgbClr val="000000"/>
                </a:soli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grpSp>
          <p:sp>
            <p:nvSpPr>
              <p:cNvPr id="31957" name="Rectangle 213"/>
              <p:cNvSpPr>
                <a:spLocks noChangeArrowheads="1"/>
              </p:cNvSpPr>
              <p:nvPr/>
            </p:nvSpPr>
            <p:spPr bwMode="auto">
              <a:xfrm>
                <a:off x="651" y="1212"/>
                <a:ext cx="483" cy="818"/>
              </a:xfrm>
              <a:prstGeom prst="rect">
                <a:avLst/>
              </a:prstGeom>
              <a:solidFill>
                <a:srgbClr val="000000"/>
              </a:solidFill>
              <a:ln w="12700">
                <a:solidFill>
                  <a:srgbClr val="000000"/>
                </a:solidFill>
                <a:miter lim="800000"/>
                <a:headEnd/>
                <a:tailEnd/>
              </a:ln>
              <a:effectLst/>
            </p:spPr>
            <p:txBody>
              <a:bodyPr wrap="none" anchor="ctr"/>
              <a:lstStyle/>
              <a:p>
                <a:endParaRPr lang="en-US">
                  <a:latin typeface="Calibri" pitchFamily="34" charset="0"/>
                  <a:cs typeface="Calibri" pitchFamily="34" charset="0"/>
                </a:endParaRPr>
              </a:p>
            </p:txBody>
          </p:sp>
        </p:grpSp>
        <p:grpSp>
          <p:nvGrpSpPr>
            <p:cNvPr id="31787" name="Group 243"/>
            <p:cNvGrpSpPr>
              <a:grpSpLocks/>
            </p:cNvGrpSpPr>
            <p:nvPr/>
          </p:nvGrpSpPr>
          <p:grpSpPr bwMode="auto">
            <a:xfrm>
              <a:off x="648" y="1212"/>
              <a:ext cx="494" cy="826"/>
              <a:chOff x="648" y="1212"/>
              <a:chExt cx="494" cy="826"/>
            </a:xfrm>
          </p:grpSpPr>
          <p:sp>
            <p:nvSpPr>
              <p:cNvPr id="31959" name="Rectangle 215"/>
              <p:cNvSpPr>
                <a:spLocks noChangeArrowheads="1"/>
              </p:cNvSpPr>
              <p:nvPr/>
            </p:nvSpPr>
            <p:spPr bwMode="auto">
              <a:xfrm>
                <a:off x="657" y="1220"/>
                <a:ext cx="485" cy="818"/>
              </a:xfrm>
              <a:prstGeom prst="rect">
                <a:avLst/>
              </a:prstGeom>
              <a:solidFill>
                <a:srgbClr val="604020"/>
              </a:solidFill>
              <a:ln w="12700">
                <a:solidFill>
                  <a:srgbClr val="604020"/>
                </a:solidFill>
                <a:miter lim="800000"/>
                <a:headEnd/>
                <a:tailEnd/>
              </a:ln>
              <a:effectLst/>
            </p:spPr>
            <p:txBody>
              <a:bodyPr wrap="none" anchor="ctr"/>
              <a:lstStyle/>
              <a:p>
                <a:endParaRPr lang="en-US">
                  <a:latin typeface="Calibri" pitchFamily="34" charset="0"/>
                  <a:cs typeface="Calibri" pitchFamily="34" charset="0"/>
                </a:endParaRPr>
              </a:p>
            </p:txBody>
          </p:sp>
          <p:sp>
            <p:nvSpPr>
              <p:cNvPr id="31960" name="Rectangle 216"/>
              <p:cNvSpPr>
                <a:spLocks noChangeArrowheads="1"/>
              </p:cNvSpPr>
              <p:nvPr/>
            </p:nvSpPr>
            <p:spPr bwMode="auto">
              <a:xfrm>
                <a:off x="648" y="1212"/>
                <a:ext cx="484" cy="818"/>
              </a:xfrm>
              <a:prstGeom prst="rect">
                <a:avLst/>
              </a:prstGeom>
              <a:solidFill>
                <a:srgbClr val="FFFFFF"/>
              </a:solidFill>
              <a:ln w="12700">
                <a:solidFill>
                  <a:srgbClr val="000000"/>
                </a:solidFill>
                <a:miter lim="800000"/>
                <a:headEnd/>
                <a:tailEnd/>
              </a:ln>
              <a:effectLst/>
            </p:spPr>
            <p:txBody>
              <a:bodyPr wrap="none" anchor="ctr"/>
              <a:lstStyle/>
              <a:p>
                <a:endParaRPr lang="en-US">
                  <a:latin typeface="Calibri" pitchFamily="34" charset="0"/>
                  <a:cs typeface="Calibri" pitchFamily="34" charset="0"/>
                </a:endParaRPr>
              </a:p>
            </p:txBody>
          </p:sp>
          <p:grpSp>
            <p:nvGrpSpPr>
              <p:cNvPr id="31793" name="Group 241"/>
              <p:cNvGrpSpPr>
                <a:grpSpLocks/>
              </p:cNvGrpSpPr>
              <p:nvPr/>
            </p:nvGrpSpPr>
            <p:grpSpPr bwMode="auto">
              <a:xfrm>
                <a:off x="650" y="1303"/>
                <a:ext cx="486" cy="689"/>
                <a:chOff x="650" y="1303"/>
                <a:chExt cx="486" cy="689"/>
              </a:xfrm>
            </p:grpSpPr>
            <p:sp>
              <p:nvSpPr>
                <p:cNvPr id="31961" name="Oval 217"/>
                <p:cNvSpPr>
                  <a:spLocks noChangeArrowheads="1"/>
                </p:cNvSpPr>
                <p:nvPr/>
              </p:nvSpPr>
              <p:spPr bwMode="auto">
                <a:xfrm>
                  <a:off x="660" y="1350"/>
                  <a:ext cx="19" cy="24"/>
                </a:xfrm>
                <a:prstGeom prst="ellipse">
                  <a:avLst/>
                </a:prstGeom>
                <a:solidFill>
                  <a:srgbClr val="806040"/>
                </a:soli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sp>
              <p:nvSpPr>
                <p:cNvPr id="31962" name="Line 218"/>
                <p:cNvSpPr>
                  <a:spLocks noChangeShapeType="1"/>
                </p:cNvSpPr>
                <p:nvPr/>
              </p:nvSpPr>
              <p:spPr bwMode="auto">
                <a:xfrm>
                  <a:off x="650" y="1303"/>
                  <a:ext cx="485" cy="0"/>
                </a:xfrm>
                <a:prstGeom prst="line">
                  <a:avLst/>
                </a:prstGeom>
                <a:noFill/>
                <a:ln w="25400">
                  <a:solidFill>
                    <a:srgbClr val="FF7080"/>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nvGrpSpPr>
                <p:cNvPr id="31803" name="Group 224"/>
                <p:cNvGrpSpPr>
                  <a:grpSpLocks/>
                </p:cNvGrpSpPr>
                <p:nvPr/>
              </p:nvGrpSpPr>
              <p:grpSpPr bwMode="auto">
                <a:xfrm>
                  <a:off x="650" y="1342"/>
                  <a:ext cx="486" cy="162"/>
                  <a:chOff x="650" y="1342"/>
                  <a:chExt cx="486" cy="162"/>
                </a:xfrm>
              </p:grpSpPr>
              <p:sp>
                <p:nvSpPr>
                  <p:cNvPr id="31963" name="Line 219"/>
                  <p:cNvSpPr>
                    <a:spLocks noChangeShapeType="1"/>
                  </p:cNvSpPr>
                  <p:nvPr/>
                </p:nvSpPr>
                <p:spPr bwMode="auto">
                  <a:xfrm>
                    <a:off x="650" y="1342"/>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64" name="Line 220"/>
                  <p:cNvSpPr>
                    <a:spLocks noChangeShapeType="1"/>
                  </p:cNvSpPr>
                  <p:nvPr/>
                </p:nvSpPr>
                <p:spPr bwMode="auto">
                  <a:xfrm>
                    <a:off x="650" y="1384"/>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65" name="Line 221"/>
                  <p:cNvSpPr>
                    <a:spLocks noChangeShapeType="1"/>
                  </p:cNvSpPr>
                  <p:nvPr/>
                </p:nvSpPr>
                <p:spPr bwMode="auto">
                  <a:xfrm>
                    <a:off x="651" y="1425"/>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66" name="Line 222"/>
                  <p:cNvSpPr>
                    <a:spLocks noChangeShapeType="1"/>
                  </p:cNvSpPr>
                  <p:nvPr/>
                </p:nvSpPr>
                <p:spPr bwMode="auto">
                  <a:xfrm>
                    <a:off x="651" y="1464"/>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67" name="Line 223"/>
                  <p:cNvSpPr>
                    <a:spLocks noChangeShapeType="1"/>
                  </p:cNvSpPr>
                  <p:nvPr/>
                </p:nvSpPr>
                <p:spPr bwMode="auto">
                  <a:xfrm>
                    <a:off x="651" y="1504"/>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nvGrpSpPr>
                <p:cNvPr id="31804" name="Group 230"/>
                <p:cNvGrpSpPr>
                  <a:grpSpLocks/>
                </p:cNvGrpSpPr>
                <p:nvPr/>
              </p:nvGrpSpPr>
              <p:grpSpPr bwMode="auto">
                <a:xfrm>
                  <a:off x="650" y="1546"/>
                  <a:ext cx="486" cy="164"/>
                  <a:chOff x="650" y="1546"/>
                  <a:chExt cx="486" cy="164"/>
                </a:xfrm>
              </p:grpSpPr>
              <p:sp>
                <p:nvSpPr>
                  <p:cNvPr id="31969" name="Line 225"/>
                  <p:cNvSpPr>
                    <a:spLocks noChangeShapeType="1"/>
                  </p:cNvSpPr>
                  <p:nvPr/>
                </p:nvSpPr>
                <p:spPr bwMode="auto">
                  <a:xfrm>
                    <a:off x="650" y="1546"/>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70" name="Line 226"/>
                  <p:cNvSpPr>
                    <a:spLocks noChangeShapeType="1"/>
                  </p:cNvSpPr>
                  <p:nvPr/>
                </p:nvSpPr>
                <p:spPr bwMode="auto">
                  <a:xfrm>
                    <a:off x="650" y="1590"/>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71" name="Line 227"/>
                  <p:cNvSpPr>
                    <a:spLocks noChangeShapeType="1"/>
                  </p:cNvSpPr>
                  <p:nvPr/>
                </p:nvSpPr>
                <p:spPr bwMode="auto">
                  <a:xfrm>
                    <a:off x="651" y="1629"/>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72" name="Line 228"/>
                  <p:cNvSpPr>
                    <a:spLocks noChangeShapeType="1"/>
                  </p:cNvSpPr>
                  <p:nvPr/>
                </p:nvSpPr>
                <p:spPr bwMode="auto">
                  <a:xfrm>
                    <a:off x="651" y="1668"/>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73" name="Line 229"/>
                  <p:cNvSpPr>
                    <a:spLocks noChangeShapeType="1"/>
                  </p:cNvSpPr>
                  <p:nvPr/>
                </p:nvSpPr>
                <p:spPr bwMode="auto">
                  <a:xfrm>
                    <a:off x="651" y="1710"/>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nvGrpSpPr>
                <p:cNvPr id="31805" name="Group 236"/>
                <p:cNvGrpSpPr>
                  <a:grpSpLocks/>
                </p:cNvGrpSpPr>
                <p:nvPr/>
              </p:nvGrpSpPr>
              <p:grpSpPr bwMode="auto">
                <a:xfrm>
                  <a:off x="650" y="1752"/>
                  <a:ext cx="485" cy="158"/>
                  <a:chOff x="650" y="1752"/>
                  <a:chExt cx="485" cy="158"/>
                </a:xfrm>
              </p:grpSpPr>
              <p:sp>
                <p:nvSpPr>
                  <p:cNvPr id="31975" name="Line 231"/>
                  <p:cNvSpPr>
                    <a:spLocks noChangeShapeType="1"/>
                  </p:cNvSpPr>
                  <p:nvPr/>
                </p:nvSpPr>
                <p:spPr bwMode="auto">
                  <a:xfrm>
                    <a:off x="650" y="1752"/>
                    <a:ext cx="483"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76" name="Line 232"/>
                  <p:cNvSpPr>
                    <a:spLocks noChangeShapeType="1"/>
                  </p:cNvSpPr>
                  <p:nvPr/>
                </p:nvSpPr>
                <p:spPr bwMode="auto">
                  <a:xfrm>
                    <a:off x="650" y="1794"/>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77" name="Line 233"/>
                  <p:cNvSpPr>
                    <a:spLocks noChangeShapeType="1"/>
                  </p:cNvSpPr>
                  <p:nvPr/>
                </p:nvSpPr>
                <p:spPr bwMode="auto">
                  <a:xfrm>
                    <a:off x="650" y="1833"/>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78" name="Line 234"/>
                  <p:cNvSpPr>
                    <a:spLocks noChangeShapeType="1"/>
                  </p:cNvSpPr>
                  <p:nvPr/>
                </p:nvSpPr>
                <p:spPr bwMode="auto">
                  <a:xfrm>
                    <a:off x="650" y="1872"/>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79" name="Line 235"/>
                  <p:cNvSpPr>
                    <a:spLocks noChangeShapeType="1"/>
                  </p:cNvSpPr>
                  <p:nvPr/>
                </p:nvSpPr>
                <p:spPr bwMode="auto">
                  <a:xfrm>
                    <a:off x="650" y="1910"/>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sp>
              <p:nvSpPr>
                <p:cNvPr id="31981" name="Line 237"/>
                <p:cNvSpPr>
                  <a:spLocks noChangeShapeType="1"/>
                </p:cNvSpPr>
                <p:nvPr/>
              </p:nvSpPr>
              <p:spPr bwMode="auto">
                <a:xfrm>
                  <a:off x="651" y="1953"/>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82" name="Line 238"/>
                <p:cNvSpPr>
                  <a:spLocks noChangeShapeType="1"/>
                </p:cNvSpPr>
                <p:nvPr/>
              </p:nvSpPr>
              <p:spPr bwMode="auto">
                <a:xfrm>
                  <a:off x="651" y="1992"/>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1983" name="Oval 239"/>
                <p:cNvSpPr>
                  <a:spLocks noChangeArrowheads="1"/>
                </p:cNvSpPr>
                <p:nvPr/>
              </p:nvSpPr>
              <p:spPr bwMode="auto">
                <a:xfrm>
                  <a:off x="659" y="1630"/>
                  <a:ext cx="19" cy="22"/>
                </a:xfrm>
                <a:prstGeom prst="ellipse">
                  <a:avLst/>
                </a:prstGeom>
                <a:solidFill>
                  <a:srgbClr val="806040"/>
                </a:soli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sp>
              <p:nvSpPr>
                <p:cNvPr id="31984" name="Oval 240"/>
                <p:cNvSpPr>
                  <a:spLocks noChangeArrowheads="1"/>
                </p:cNvSpPr>
                <p:nvPr/>
              </p:nvSpPr>
              <p:spPr bwMode="auto">
                <a:xfrm>
                  <a:off x="662" y="1910"/>
                  <a:ext cx="19" cy="25"/>
                </a:xfrm>
                <a:prstGeom prst="ellipse">
                  <a:avLst/>
                </a:prstGeom>
                <a:solidFill>
                  <a:srgbClr val="806040"/>
                </a:soli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grpSp>
          <p:sp>
            <p:nvSpPr>
              <p:cNvPr id="31986" name="Rectangle 242"/>
              <p:cNvSpPr>
                <a:spLocks noChangeArrowheads="1"/>
              </p:cNvSpPr>
              <p:nvPr/>
            </p:nvSpPr>
            <p:spPr bwMode="auto">
              <a:xfrm>
                <a:off x="651" y="1212"/>
                <a:ext cx="483" cy="818"/>
              </a:xfrm>
              <a:prstGeom prst="rect">
                <a:avLst/>
              </a:prstGeom>
              <a:noFill/>
              <a:ln w="12700">
                <a:solidFill>
                  <a:srgbClr val="000000"/>
                </a:solidFill>
                <a:miter lim="800000"/>
                <a:headEnd/>
                <a:tailEnd/>
              </a:ln>
              <a:effectLst/>
            </p:spPr>
            <p:txBody>
              <a:bodyPr wrap="none" anchor="ctr"/>
              <a:lstStyle/>
              <a:p>
                <a:endParaRPr lang="en-US">
                  <a:latin typeface="Calibri" pitchFamily="34" charset="0"/>
                  <a:cs typeface="Calibri" pitchFamily="34" charset="0"/>
                </a:endParaRPr>
              </a:p>
            </p:txBody>
          </p:sp>
        </p:grpSp>
      </p:grpSp>
      <p:sp>
        <p:nvSpPr>
          <p:cNvPr id="31989" name="Rectangle 245"/>
          <p:cNvSpPr>
            <a:spLocks noChangeArrowheads="1"/>
          </p:cNvSpPr>
          <p:nvPr/>
        </p:nvSpPr>
        <p:spPr bwMode="auto">
          <a:xfrm>
            <a:off x="4622800" y="1358900"/>
            <a:ext cx="4013200" cy="1190625"/>
          </a:xfrm>
          <a:prstGeom prst="rect">
            <a:avLst/>
          </a:prstGeom>
          <a:noFill/>
          <a:ln w="9525">
            <a:noFill/>
            <a:miter lim="800000"/>
            <a:headEnd/>
            <a:tailEnd/>
          </a:ln>
          <a:effectLst/>
        </p:spPr>
        <p:txBody>
          <a:bodyPr lIns="92075" tIns="46038" rIns="92075" bIns="46038">
            <a:spAutoFit/>
          </a:bodyPr>
          <a:lstStyle/>
          <a:p>
            <a:pPr eaLnBrk="1" hangingPunct="1">
              <a:spcBef>
                <a:spcPct val="50000"/>
              </a:spcBef>
            </a:pPr>
            <a:r>
              <a:rPr lang="en-US" sz="3600" b="1">
                <a:latin typeface="Calibri" pitchFamily="34" charset="0"/>
                <a:cs typeface="Calibri" pitchFamily="34" charset="0"/>
              </a:rPr>
              <a:t>How an S/MIME message is sent:</a:t>
            </a:r>
          </a:p>
        </p:txBody>
      </p:sp>
      <p:sp>
        <p:nvSpPr>
          <p:cNvPr id="31990" name="Rectangle 246"/>
          <p:cNvSpPr>
            <a:spLocks noChangeArrowheads="1"/>
          </p:cNvSpPr>
          <p:nvPr/>
        </p:nvSpPr>
        <p:spPr bwMode="auto">
          <a:xfrm>
            <a:off x="1031875" y="2860675"/>
            <a:ext cx="762000" cy="430213"/>
          </a:xfrm>
          <a:prstGeom prst="rect">
            <a:avLst/>
          </a:prstGeom>
          <a:solidFill>
            <a:schemeClr val="bg1"/>
          </a:solidFill>
          <a:ln w="12700">
            <a:solidFill>
              <a:srgbClr val="000000"/>
            </a:solidFill>
            <a:miter lim="800000"/>
            <a:headEnd/>
            <a:tailEnd/>
          </a:ln>
          <a:effectLst/>
        </p:spPr>
        <p:txBody>
          <a:bodyPr wrap="none" lIns="92075" tIns="46038" rIns="92075" bIns="46038" anchor="ctr"/>
          <a:lstStyle/>
          <a:p>
            <a:pPr algn="ctr"/>
            <a:r>
              <a:rPr lang="en-US" sz="1200" dirty="0">
                <a:latin typeface="Calibri" pitchFamily="34" charset="0"/>
                <a:cs typeface="Calibri" pitchFamily="34" charset="0"/>
              </a:rPr>
              <a:t>Digital Sig</a:t>
            </a:r>
          </a:p>
        </p:txBody>
      </p:sp>
      <p:sp>
        <p:nvSpPr>
          <p:cNvPr id="31991" name="Line 247"/>
          <p:cNvSpPr>
            <a:spLocks noChangeShapeType="1"/>
          </p:cNvSpPr>
          <p:nvPr/>
        </p:nvSpPr>
        <p:spPr bwMode="auto">
          <a:xfrm flipH="1">
            <a:off x="1487488" y="3409950"/>
            <a:ext cx="642937" cy="1298575"/>
          </a:xfrm>
          <a:prstGeom prst="line">
            <a:avLst/>
          </a:prstGeom>
          <a:noFill/>
          <a:ln w="254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248" name="Title 247"/>
          <p:cNvSpPr>
            <a:spLocks noGrp="1"/>
          </p:cNvSpPr>
          <p:nvPr>
            <p:ph type="title"/>
          </p:nvPr>
        </p:nvSpPr>
        <p:spPr/>
        <p:txBody>
          <a:bodyPr/>
          <a:lstStyle/>
          <a:p>
            <a:r>
              <a:rPr lang="en-US" dirty="0" smtClean="0">
                <a:latin typeface="Calibri" pitchFamily="34" charset="0"/>
                <a:cs typeface="Calibri" pitchFamily="34" charset="0"/>
              </a:rPr>
              <a:t>How S/MIME Works…Part 1</a:t>
            </a:r>
            <a:endParaRPr lang="en-US" dirty="0">
              <a:latin typeface="Calibri" pitchFamily="34" charset="0"/>
              <a:cs typeface="Calibri" pitchFamily="34" charset="0"/>
            </a:endParaRPr>
          </a:p>
        </p:txBody>
      </p:sp>
      <p:sp>
        <p:nvSpPr>
          <p:cNvPr id="251" name="Footer Placeholder 250"/>
          <p:cNvSpPr>
            <a:spLocks noGrp="1"/>
          </p:cNvSpPr>
          <p:nvPr>
            <p:ph type="ftr" sz="quarter" idx="10"/>
          </p:nvPr>
        </p:nvSpPr>
        <p:spPr/>
        <p:txBody>
          <a:bodyPr/>
          <a:lstStyle/>
          <a:p>
            <a:pPr>
              <a:defRPr/>
            </a:pPr>
            <a:r>
              <a:rPr lang="en-US" smtClean="0"/>
              <a:t>PKI Basics</a:t>
            </a:r>
            <a:endParaRPr lang="en-US" dirty="0"/>
          </a:p>
        </p:txBody>
      </p:sp>
      <p:sp>
        <p:nvSpPr>
          <p:cNvPr id="250" name="Slide Number Placeholder 249"/>
          <p:cNvSpPr>
            <a:spLocks noGrp="1"/>
          </p:cNvSpPr>
          <p:nvPr>
            <p:ph type="sldNum" sz="quarter" idx="11"/>
          </p:nvPr>
        </p:nvSpPr>
        <p:spPr/>
        <p:txBody>
          <a:bodyPr/>
          <a:lstStyle/>
          <a:p>
            <a:pPr>
              <a:defRPr/>
            </a:pPr>
            <a:fld id="{446C9BED-6FD4-4BA4-B6B0-4A26058AC9EF}" type="slidenum">
              <a:rPr lang="en-US" smtClean="0"/>
              <a:pPr>
                <a:defRPr/>
              </a:pPr>
              <a:t>33</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4190982" y="2870200"/>
            <a:ext cx="660437" cy="2192908"/>
          </a:xfrm>
          <a:prstGeom prst="rect">
            <a:avLst/>
          </a:prstGeom>
          <a:noFill/>
          <a:ln w="9525">
            <a:noFill/>
            <a:miter lim="800000"/>
            <a:headEnd/>
            <a:tailEnd/>
          </a:ln>
          <a:effectLst/>
        </p:spPr>
        <p:txBody>
          <a:bodyPr wrap="none" lIns="47625" tIns="19050" rIns="47625" bIns="19050">
            <a:spAutoFit/>
          </a:bodyPr>
          <a:lstStyle/>
          <a:p>
            <a:r>
              <a:rPr lang="en-US" sz="14000">
                <a:latin typeface="Calibri" pitchFamily="34" charset="0"/>
                <a:cs typeface="Calibri" pitchFamily="34" charset="0"/>
              </a:rPr>
              <a:t>{</a:t>
            </a:r>
          </a:p>
        </p:txBody>
      </p:sp>
      <p:grpSp>
        <p:nvGrpSpPr>
          <p:cNvPr id="2" name="Group 32"/>
          <p:cNvGrpSpPr>
            <a:grpSpLocks/>
          </p:cNvGrpSpPr>
          <p:nvPr/>
        </p:nvGrpSpPr>
        <p:grpSpPr bwMode="auto">
          <a:xfrm>
            <a:off x="4949825" y="2279650"/>
            <a:ext cx="782638" cy="1727200"/>
            <a:chOff x="3118" y="1436"/>
            <a:chExt cx="493" cy="1088"/>
          </a:xfrm>
        </p:grpSpPr>
        <p:sp>
          <p:nvSpPr>
            <p:cNvPr id="32772" name="Rectangle 4"/>
            <p:cNvSpPr>
              <a:spLocks noChangeArrowheads="1"/>
            </p:cNvSpPr>
            <p:nvPr/>
          </p:nvSpPr>
          <p:spPr bwMode="auto">
            <a:xfrm>
              <a:off x="3127" y="1447"/>
              <a:ext cx="484" cy="1077"/>
            </a:xfrm>
            <a:prstGeom prst="rect">
              <a:avLst/>
            </a:prstGeom>
            <a:gradFill rotWithShape="0">
              <a:gsLst>
                <a:gs pos="0">
                  <a:srgbClr val="FFFFFF"/>
                </a:gs>
                <a:gs pos="100000">
                  <a:srgbClr val="FFFFFF">
                    <a:gamma/>
                    <a:shade val="0"/>
                    <a:invGamma/>
                  </a:srgbClr>
                </a:gs>
              </a:gsLst>
              <a:lin ang="2700000" scaled="1"/>
            </a:gradFill>
            <a:ln w="12700">
              <a:solidFill>
                <a:srgbClr val="604020"/>
              </a:solidFill>
              <a:miter lim="800000"/>
              <a:headEnd/>
              <a:tailEnd/>
            </a:ln>
            <a:effectLst/>
          </p:spPr>
          <p:txBody>
            <a:bodyPr wrap="none" anchor="ctr"/>
            <a:lstStyle/>
            <a:p>
              <a:endParaRPr lang="en-US">
                <a:latin typeface="Calibri" pitchFamily="34" charset="0"/>
                <a:cs typeface="Calibri" pitchFamily="34" charset="0"/>
              </a:endParaRPr>
            </a:p>
          </p:txBody>
        </p:sp>
        <p:sp>
          <p:nvSpPr>
            <p:cNvPr id="32773" name="Rectangle 5"/>
            <p:cNvSpPr>
              <a:spLocks noChangeArrowheads="1"/>
            </p:cNvSpPr>
            <p:nvPr/>
          </p:nvSpPr>
          <p:spPr bwMode="auto">
            <a:xfrm>
              <a:off x="3118" y="1436"/>
              <a:ext cx="483" cy="1077"/>
            </a:xfrm>
            <a:prstGeom prst="rect">
              <a:avLst/>
            </a:prstGeom>
            <a:gradFill rotWithShape="0">
              <a:gsLst>
                <a:gs pos="0">
                  <a:srgbClr val="FFFFFF"/>
                </a:gs>
                <a:gs pos="100000">
                  <a:srgbClr val="FFFFFF">
                    <a:gamma/>
                    <a:shade val="0"/>
                    <a:invGamma/>
                  </a:srgbClr>
                </a:gs>
              </a:gsLst>
              <a:lin ang="2700000" scaled="1"/>
            </a:gradFill>
            <a:ln w="12700">
              <a:solidFill>
                <a:srgbClr val="000000"/>
              </a:solidFill>
              <a:miter lim="800000"/>
              <a:headEnd/>
              <a:tailEnd/>
            </a:ln>
            <a:effectLst/>
          </p:spPr>
          <p:txBody>
            <a:bodyPr wrap="none" anchor="ctr"/>
            <a:lstStyle/>
            <a:p>
              <a:endParaRPr lang="en-US">
                <a:latin typeface="Calibri" pitchFamily="34" charset="0"/>
                <a:cs typeface="Calibri" pitchFamily="34" charset="0"/>
              </a:endParaRPr>
            </a:p>
          </p:txBody>
        </p:sp>
        <p:grpSp>
          <p:nvGrpSpPr>
            <p:cNvPr id="3" name="Group 30"/>
            <p:cNvGrpSpPr>
              <a:grpSpLocks/>
            </p:cNvGrpSpPr>
            <p:nvPr/>
          </p:nvGrpSpPr>
          <p:grpSpPr bwMode="auto">
            <a:xfrm>
              <a:off x="3119" y="1557"/>
              <a:ext cx="486" cy="905"/>
              <a:chOff x="3119" y="1557"/>
              <a:chExt cx="486" cy="905"/>
            </a:xfrm>
          </p:grpSpPr>
          <p:sp>
            <p:nvSpPr>
              <p:cNvPr id="32774" name="Oval 6"/>
              <p:cNvSpPr>
                <a:spLocks noChangeArrowheads="1"/>
              </p:cNvSpPr>
              <p:nvPr/>
            </p:nvSpPr>
            <p:spPr bwMode="auto">
              <a:xfrm>
                <a:off x="3129" y="1617"/>
                <a:ext cx="19" cy="34"/>
              </a:xfrm>
              <a:prstGeom prst="ellipse">
                <a:avLst/>
              </a:prstGeom>
              <a:gradFill rotWithShape="0">
                <a:gsLst>
                  <a:gs pos="0">
                    <a:srgbClr val="FFFFFF"/>
                  </a:gs>
                  <a:gs pos="100000">
                    <a:srgbClr val="FFFFFF">
                      <a:gamma/>
                      <a:shade val="0"/>
                      <a:invGamma/>
                    </a:srgbClr>
                  </a:gs>
                </a:gsLst>
                <a:lin ang="2700000" scaled="1"/>
              </a:gra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sp>
            <p:nvSpPr>
              <p:cNvPr id="32775" name="Line 7"/>
              <p:cNvSpPr>
                <a:spLocks noChangeShapeType="1"/>
              </p:cNvSpPr>
              <p:nvPr/>
            </p:nvSpPr>
            <p:spPr bwMode="auto">
              <a:xfrm>
                <a:off x="3119" y="1557"/>
                <a:ext cx="485" cy="0"/>
              </a:xfrm>
              <a:prstGeom prst="line">
                <a:avLst/>
              </a:prstGeom>
              <a:noFill/>
              <a:ln w="25400">
                <a:solidFill>
                  <a:srgbClr val="FF7080"/>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nvGrpSpPr>
              <p:cNvPr id="4" name="Group 13"/>
              <p:cNvGrpSpPr>
                <a:grpSpLocks/>
              </p:cNvGrpSpPr>
              <p:nvPr/>
            </p:nvGrpSpPr>
            <p:grpSpPr bwMode="auto">
              <a:xfrm>
                <a:off x="3119" y="1608"/>
                <a:ext cx="486" cy="213"/>
                <a:chOff x="3119" y="1608"/>
                <a:chExt cx="486" cy="213"/>
              </a:xfrm>
            </p:grpSpPr>
            <p:sp>
              <p:nvSpPr>
                <p:cNvPr id="32776" name="Line 8"/>
                <p:cNvSpPr>
                  <a:spLocks noChangeShapeType="1"/>
                </p:cNvSpPr>
                <p:nvPr/>
              </p:nvSpPr>
              <p:spPr bwMode="auto">
                <a:xfrm>
                  <a:off x="3119" y="1608"/>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777" name="Line 9"/>
                <p:cNvSpPr>
                  <a:spLocks noChangeShapeType="1"/>
                </p:cNvSpPr>
                <p:nvPr/>
              </p:nvSpPr>
              <p:spPr bwMode="auto">
                <a:xfrm>
                  <a:off x="3119" y="1663"/>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778" name="Line 10"/>
                <p:cNvSpPr>
                  <a:spLocks noChangeShapeType="1"/>
                </p:cNvSpPr>
                <p:nvPr/>
              </p:nvSpPr>
              <p:spPr bwMode="auto">
                <a:xfrm>
                  <a:off x="3120" y="1717"/>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779" name="Line 11"/>
                <p:cNvSpPr>
                  <a:spLocks noChangeShapeType="1"/>
                </p:cNvSpPr>
                <p:nvPr/>
              </p:nvSpPr>
              <p:spPr bwMode="auto">
                <a:xfrm>
                  <a:off x="3120" y="1768"/>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780" name="Line 12"/>
                <p:cNvSpPr>
                  <a:spLocks noChangeShapeType="1"/>
                </p:cNvSpPr>
                <p:nvPr/>
              </p:nvSpPr>
              <p:spPr bwMode="auto">
                <a:xfrm>
                  <a:off x="3120" y="1821"/>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nvGrpSpPr>
              <p:cNvPr id="5" name="Group 19"/>
              <p:cNvGrpSpPr>
                <a:grpSpLocks/>
              </p:cNvGrpSpPr>
              <p:nvPr/>
            </p:nvGrpSpPr>
            <p:grpSpPr bwMode="auto">
              <a:xfrm>
                <a:off x="3119" y="1876"/>
                <a:ext cx="486" cy="216"/>
                <a:chOff x="3119" y="1876"/>
                <a:chExt cx="486" cy="216"/>
              </a:xfrm>
            </p:grpSpPr>
            <p:sp>
              <p:nvSpPr>
                <p:cNvPr id="32782" name="Line 14"/>
                <p:cNvSpPr>
                  <a:spLocks noChangeShapeType="1"/>
                </p:cNvSpPr>
                <p:nvPr/>
              </p:nvSpPr>
              <p:spPr bwMode="auto">
                <a:xfrm>
                  <a:off x="3119" y="1876"/>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783" name="Line 15"/>
                <p:cNvSpPr>
                  <a:spLocks noChangeShapeType="1"/>
                </p:cNvSpPr>
                <p:nvPr/>
              </p:nvSpPr>
              <p:spPr bwMode="auto">
                <a:xfrm>
                  <a:off x="3119" y="1934"/>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784" name="Line 16"/>
                <p:cNvSpPr>
                  <a:spLocks noChangeShapeType="1"/>
                </p:cNvSpPr>
                <p:nvPr/>
              </p:nvSpPr>
              <p:spPr bwMode="auto">
                <a:xfrm>
                  <a:off x="3120" y="1985"/>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785" name="Line 17"/>
                <p:cNvSpPr>
                  <a:spLocks noChangeShapeType="1"/>
                </p:cNvSpPr>
                <p:nvPr/>
              </p:nvSpPr>
              <p:spPr bwMode="auto">
                <a:xfrm>
                  <a:off x="3120" y="2037"/>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786" name="Line 18"/>
                <p:cNvSpPr>
                  <a:spLocks noChangeShapeType="1"/>
                </p:cNvSpPr>
                <p:nvPr/>
              </p:nvSpPr>
              <p:spPr bwMode="auto">
                <a:xfrm>
                  <a:off x="3120" y="2092"/>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nvGrpSpPr>
              <p:cNvPr id="6" name="Group 25"/>
              <p:cNvGrpSpPr>
                <a:grpSpLocks/>
              </p:cNvGrpSpPr>
              <p:nvPr/>
            </p:nvGrpSpPr>
            <p:grpSpPr bwMode="auto">
              <a:xfrm>
                <a:off x="3119" y="2147"/>
                <a:ext cx="485" cy="208"/>
                <a:chOff x="3119" y="2147"/>
                <a:chExt cx="485" cy="208"/>
              </a:xfrm>
            </p:grpSpPr>
            <p:sp>
              <p:nvSpPr>
                <p:cNvPr id="32788" name="Line 20"/>
                <p:cNvSpPr>
                  <a:spLocks noChangeShapeType="1"/>
                </p:cNvSpPr>
                <p:nvPr/>
              </p:nvSpPr>
              <p:spPr bwMode="auto">
                <a:xfrm>
                  <a:off x="3119" y="2147"/>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789" name="Line 21"/>
                <p:cNvSpPr>
                  <a:spLocks noChangeShapeType="1"/>
                </p:cNvSpPr>
                <p:nvPr/>
              </p:nvSpPr>
              <p:spPr bwMode="auto">
                <a:xfrm>
                  <a:off x="3119" y="2202"/>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790" name="Line 22"/>
                <p:cNvSpPr>
                  <a:spLocks noChangeShapeType="1"/>
                </p:cNvSpPr>
                <p:nvPr/>
              </p:nvSpPr>
              <p:spPr bwMode="auto">
                <a:xfrm>
                  <a:off x="3119" y="2253"/>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791" name="Line 23"/>
                <p:cNvSpPr>
                  <a:spLocks noChangeShapeType="1"/>
                </p:cNvSpPr>
                <p:nvPr/>
              </p:nvSpPr>
              <p:spPr bwMode="auto">
                <a:xfrm>
                  <a:off x="3119" y="2305"/>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792" name="Line 24"/>
                <p:cNvSpPr>
                  <a:spLocks noChangeShapeType="1"/>
                </p:cNvSpPr>
                <p:nvPr/>
              </p:nvSpPr>
              <p:spPr bwMode="auto">
                <a:xfrm>
                  <a:off x="3119" y="2355"/>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sp>
            <p:nvSpPr>
              <p:cNvPr id="32794" name="Line 26"/>
              <p:cNvSpPr>
                <a:spLocks noChangeShapeType="1"/>
              </p:cNvSpPr>
              <p:nvPr/>
            </p:nvSpPr>
            <p:spPr bwMode="auto">
              <a:xfrm>
                <a:off x="3120" y="2411"/>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795" name="Line 27"/>
              <p:cNvSpPr>
                <a:spLocks noChangeShapeType="1"/>
              </p:cNvSpPr>
              <p:nvPr/>
            </p:nvSpPr>
            <p:spPr bwMode="auto">
              <a:xfrm>
                <a:off x="3120" y="2462"/>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796" name="Oval 28"/>
              <p:cNvSpPr>
                <a:spLocks noChangeArrowheads="1"/>
              </p:cNvSpPr>
              <p:nvPr/>
            </p:nvSpPr>
            <p:spPr bwMode="auto">
              <a:xfrm>
                <a:off x="3128" y="1985"/>
                <a:ext cx="19" cy="32"/>
              </a:xfrm>
              <a:prstGeom prst="ellipse">
                <a:avLst/>
              </a:prstGeom>
              <a:gradFill rotWithShape="0">
                <a:gsLst>
                  <a:gs pos="0">
                    <a:srgbClr val="FFFFFF"/>
                  </a:gs>
                  <a:gs pos="100000">
                    <a:srgbClr val="FFFFFF">
                      <a:gamma/>
                      <a:shade val="0"/>
                      <a:invGamma/>
                    </a:srgbClr>
                  </a:gs>
                </a:gsLst>
                <a:lin ang="2700000" scaled="1"/>
              </a:gra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sp>
            <p:nvSpPr>
              <p:cNvPr id="32797" name="Oval 29"/>
              <p:cNvSpPr>
                <a:spLocks noChangeArrowheads="1"/>
              </p:cNvSpPr>
              <p:nvPr/>
            </p:nvSpPr>
            <p:spPr bwMode="auto">
              <a:xfrm>
                <a:off x="3131" y="2353"/>
                <a:ext cx="20" cy="36"/>
              </a:xfrm>
              <a:prstGeom prst="ellipse">
                <a:avLst/>
              </a:prstGeom>
              <a:gradFill rotWithShape="0">
                <a:gsLst>
                  <a:gs pos="0">
                    <a:srgbClr val="FFFFFF"/>
                  </a:gs>
                  <a:gs pos="100000">
                    <a:srgbClr val="FFFFFF">
                      <a:gamma/>
                      <a:shade val="0"/>
                      <a:invGamma/>
                    </a:srgbClr>
                  </a:gs>
                </a:gsLst>
                <a:lin ang="2700000" scaled="1"/>
              </a:gra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grpSp>
        <p:sp>
          <p:nvSpPr>
            <p:cNvPr id="32799" name="Rectangle 31"/>
            <p:cNvSpPr>
              <a:spLocks noChangeArrowheads="1"/>
            </p:cNvSpPr>
            <p:nvPr/>
          </p:nvSpPr>
          <p:spPr bwMode="auto">
            <a:xfrm>
              <a:off x="3120" y="1436"/>
              <a:ext cx="483" cy="1077"/>
            </a:xfrm>
            <a:prstGeom prst="rect">
              <a:avLst/>
            </a:prstGeom>
            <a:gradFill rotWithShape="0">
              <a:gsLst>
                <a:gs pos="0">
                  <a:srgbClr val="FFFFFF"/>
                </a:gs>
                <a:gs pos="100000">
                  <a:srgbClr val="FFFFFF">
                    <a:gamma/>
                    <a:shade val="0"/>
                    <a:invGamma/>
                  </a:srgbClr>
                </a:gs>
              </a:gsLst>
              <a:lin ang="2700000" scaled="1"/>
            </a:gradFill>
            <a:ln w="12700">
              <a:solidFill>
                <a:srgbClr val="000000"/>
              </a:solidFill>
              <a:miter lim="800000"/>
              <a:headEnd/>
              <a:tailEnd/>
            </a:ln>
            <a:effectLst/>
          </p:spPr>
          <p:txBody>
            <a:bodyPr wrap="none" anchor="ctr"/>
            <a:lstStyle/>
            <a:p>
              <a:endParaRPr lang="en-US">
                <a:latin typeface="Calibri" pitchFamily="34" charset="0"/>
                <a:cs typeface="Calibri" pitchFamily="34" charset="0"/>
              </a:endParaRPr>
            </a:p>
          </p:txBody>
        </p:sp>
      </p:grpSp>
      <p:sp>
        <p:nvSpPr>
          <p:cNvPr id="32801" name="Freeform 33"/>
          <p:cNvSpPr>
            <a:spLocks/>
          </p:cNvSpPr>
          <p:nvPr/>
        </p:nvSpPr>
        <p:spPr bwMode="auto">
          <a:xfrm>
            <a:off x="5921375" y="2486025"/>
            <a:ext cx="868363" cy="879475"/>
          </a:xfrm>
          <a:custGeom>
            <a:avLst/>
            <a:gdLst/>
            <a:ahLst/>
            <a:cxnLst>
              <a:cxn ang="0">
                <a:pos x="347" y="130"/>
              </a:cxn>
              <a:cxn ang="0">
                <a:pos x="0" y="130"/>
              </a:cxn>
              <a:cxn ang="0">
                <a:pos x="0" y="423"/>
              </a:cxn>
              <a:cxn ang="0">
                <a:pos x="357" y="423"/>
              </a:cxn>
              <a:cxn ang="0">
                <a:pos x="357" y="553"/>
              </a:cxn>
              <a:cxn ang="0">
                <a:pos x="546" y="282"/>
              </a:cxn>
              <a:cxn ang="0">
                <a:pos x="347" y="0"/>
              </a:cxn>
              <a:cxn ang="0">
                <a:pos x="347" y="130"/>
              </a:cxn>
            </a:cxnLst>
            <a:rect l="0" t="0" r="r" b="b"/>
            <a:pathLst>
              <a:path w="547" h="554">
                <a:moveTo>
                  <a:pt x="347" y="130"/>
                </a:moveTo>
                <a:lnTo>
                  <a:pt x="0" y="130"/>
                </a:lnTo>
                <a:lnTo>
                  <a:pt x="0" y="423"/>
                </a:lnTo>
                <a:lnTo>
                  <a:pt x="357" y="423"/>
                </a:lnTo>
                <a:lnTo>
                  <a:pt x="357" y="553"/>
                </a:lnTo>
                <a:lnTo>
                  <a:pt x="546" y="282"/>
                </a:lnTo>
                <a:lnTo>
                  <a:pt x="347" y="0"/>
                </a:lnTo>
                <a:lnTo>
                  <a:pt x="347" y="130"/>
                </a:lnTo>
              </a:path>
            </a:pathLst>
          </a:custGeom>
          <a:solidFill>
            <a:schemeClr val="bg1"/>
          </a:solidFill>
          <a:ln w="12700" cap="rnd" cmpd="sng">
            <a:solidFill>
              <a:schemeClr val="tx1"/>
            </a:solidFill>
            <a:prstDash val="solid"/>
            <a:round/>
            <a:headEnd/>
            <a:tailEnd/>
          </a:ln>
          <a:effectLst/>
        </p:spPr>
        <p:txBody>
          <a:bodyPr/>
          <a:lstStyle/>
          <a:p>
            <a:endParaRPr lang="en-US">
              <a:latin typeface="Calibri" pitchFamily="34" charset="0"/>
              <a:cs typeface="Calibri" pitchFamily="34" charset="0"/>
            </a:endParaRPr>
          </a:p>
        </p:txBody>
      </p:sp>
      <p:grpSp>
        <p:nvGrpSpPr>
          <p:cNvPr id="7" name="Group 42"/>
          <p:cNvGrpSpPr>
            <a:grpSpLocks/>
          </p:cNvGrpSpPr>
          <p:nvPr/>
        </p:nvGrpSpPr>
        <p:grpSpPr bwMode="auto">
          <a:xfrm>
            <a:off x="5967413" y="2765425"/>
            <a:ext cx="769937" cy="320675"/>
            <a:chOff x="3759" y="1742"/>
            <a:chExt cx="485" cy="202"/>
          </a:xfrm>
        </p:grpSpPr>
        <p:sp>
          <p:nvSpPr>
            <p:cNvPr id="32802" name="Freeform 34"/>
            <p:cNvSpPr>
              <a:spLocks/>
            </p:cNvSpPr>
            <p:nvPr/>
          </p:nvSpPr>
          <p:spPr bwMode="auto">
            <a:xfrm>
              <a:off x="4100" y="1854"/>
              <a:ext cx="103" cy="87"/>
            </a:xfrm>
            <a:custGeom>
              <a:avLst/>
              <a:gdLst/>
              <a:ahLst/>
              <a:cxnLst>
                <a:cxn ang="0">
                  <a:pos x="0" y="0"/>
                </a:cxn>
                <a:cxn ang="0">
                  <a:pos x="0" y="86"/>
                </a:cxn>
                <a:cxn ang="0">
                  <a:pos x="18" y="86"/>
                </a:cxn>
                <a:cxn ang="0">
                  <a:pos x="18" y="69"/>
                </a:cxn>
                <a:cxn ang="0">
                  <a:pos x="27" y="69"/>
                </a:cxn>
                <a:cxn ang="0">
                  <a:pos x="27" y="61"/>
                </a:cxn>
                <a:cxn ang="0">
                  <a:pos x="38" y="61"/>
                </a:cxn>
                <a:cxn ang="0">
                  <a:pos x="38" y="71"/>
                </a:cxn>
                <a:cxn ang="0">
                  <a:pos x="53" y="71"/>
                </a:cxn>
                <a:cxn ang="0">
                  <a:pos x="53" y="41"/>
                </a:cxn>
                <a:cxn ang="0">
                  <a:pos x="65" y="41"/>
                </a:cxn>
                <a:cxn ang="0">
                  <a:pos x="65" y="61"/>
                </a:cxn>
                <a:cxn ang="0">
                  <a:pos x="72" y="65"/>
                </a:cxn>
                <a:cxn ang="0">
                  <a:pos x="72" y="79"/>
                </a:cxn>
                <a:cxn ang="0">
                  <a:pos x="102" y="79"/>
                </a:cxn>
                <a:cxn ang="0">
                  <a:pos x="102" y="62"/>
                </a:cxn>
                <a:cxn ang="0">
                  <a:pos x="94" y="62"/>
                </a:cxn>
                <a:cxn ang="0">
                  <a:pos x="94" y="1"/>
                </a:cxn>
                <a:cxn ang="0">
                  <a:pos x="0" y="0"/>
                </a:cxn>
              </a:cxnLst>
              <a:rect l="0" t="0" r="r" b="b"/>
              <a:pathLst>
                <a:path w="103" h="87">
                  <a:moveTo>
                    <a:pt x="0" y="0"/>
                  </a:moveTo>
                  <a:lnTo>
                    <a:pt x="0" y="86"/>
                  </a:lnTo>
                  <a:lnTo>
                    <a:pt x="18" y="86"/>
                  </a:lnTo>
                  <a:lnTo>
                    <a:pt x="18" y="69"/>
                  </a:lnTo>
                  <a:lnTo>
                    <a:pt x="27" y="69"/>
                  </a:lnTo>
                  <a:lnTo>
                    <a:pt x="27" y="61"/>
                  </a:lnTo>
                  <a:lnTo>
                    <a:pt x="38" y="61"/>
                  </a:lnTo>
                  <a:lnTo>
                    <a:pt x="38" y="71"/>
                  </a:lnTo>
                  <a:lnTo>
                    <a:pt x="53" y="71"/>
                  </a:lnTo>
                  <a:lnTo>
                    <a:pt x="53" y="41"/>
                  </a:lnTo>
                  <a:lnTo>
                    <a:pt x="65" y="41"/>
                  </a:lnTo>
                  <a:lnTo>
                    <a:pt x="65" y="61"/>
                  </a:lnTo>
                  <a:lnTo>
                    <a:pt x="72" y="65"/>
                  </a:lnTo>
                  <a:lnTo>
                    <a:pt x="72" y="79"/>
                  </a:lnTo>
                  <a:lnTo>
                    <a:pt x="102" y="79"/>
                  </a:lnTo>
                  <a:lnTo>
                    <a:pt x="102" y="62"/>
                  </a:lnTo>
                  <a:lnTo>
                    <a:pt x="94" y="62"/>
                  </a:lnTo>
                  <a:lnTo>
                    <a:pt x="94" y="1"/>
                  </a:lnTo>
                  <a:lnTo>
                    <a:pt x="0" y="0"/>
                  </a:lnTo>
                </a:path>
              </a:pathLst>
            </a:custGeom>
            <a:solidFill>
              <a:srgbClr val="FFA000"/>
            </a:solidFill>
            <a:ln w="9525" cap="rnd">
              <a:noFill/>
              <a:round/>
              <a:headEnd/>
              <a:tailEnd/>
            </a:ln>
            <a:effectLst/>
          </p:spPr>
          <p:txBody>
            <a:bodyPr/>
            <a:lstStyle/>
            <a:p>
              <a:endParaRPr lang="en-US">
                <a:latin typeface="Calibri" pitchFamily="34" charset="0"/>
                <a:cs typeface="Calibri" pitchFamily="34" charset="0"/>
              </a:endParaRPr>
            </a:p>
          </p:txBody>
        </p:sp>
        <p:grpSp>
          <p:nvGrpSpPr>
            <p:cNvPr id="8" name="Group 38"/>
            <p:cNvGrpSpPr>
              <a:grpSpLocks/>
            </p:cNvGrpSpPr>
            <p:nvPr/>
          </p:nvGrpSpPr>
          <p:grpSpPr bwMode="auto">
            <a:xfrm>
              <a:off x="3759" y="1742"/>
              <a:ext cx="158" cy="202"/>
              <a:chOff x="3759" y="1742"/>
              <a:chExt cx="158" cy="202"/>
            </a:xfrm>
          </p:grpSpPr>
          <p:sp>
            <p:nvSpPr>
              <p:cNvPr id="32803" name="Oval 35"/>
              <p:cNvSpPr>
                <a:spLocks noChangeArrowheads="1"/>
              </p:cNvSpPr>
              <p:nvPr/>
            </p:nvSpPr>
            <p:spPr bwMode="auto">
              <a:xfrm>
                <a:off x="3759" y="1795"/>
                <a:ext cx="75" cy="95"/>
              </a:xfrm>
              <a:prstGeom prst="ellipse">
                <a:avLst/>
              </a:prstGeom>
              <a:noFill/>
              <a:ln w="50800">
                <a:solidFill>
                  <a:srgbClr val="FFA000"/>
                </a:solidFill>
                <a:round/>
                <a:headEnd/>
                <a:tailEnd/>
              </a:ln>
              <a:effectLst/>
            </p:spPr>
            <p:txBody>
              <a:bodyPr wrap="none" anchor="ctr"/>
              <a:lstStyle/>
              <a:p>
                <a:endParaRPr lang="en-US">
                  <a:latin typeface="Calibri" pitchFamily="34" charset="0"/>
                  <a:cs typeface="Calibri" pitchFamily="34" charset="0"/>
                </a:endParaRPr>
              </a:p>
            </p:txBody>
          </p:sp>
          <p:sp>
            <p:nvSpPr>
              <p:cNvPr id="32804" name="Oval 36"/>
              <p:cNvSpPr>
                <a:spLocks noChangeArrowheads="1"/>
              </p:cNvSpPr>
              <p:nvPr/>
            </p:nvSpPr>
            <p:spPr bwMode="auto">
              <a:xfrm>
                <a:off x="3836" y="1849"/>
                <a:ext cx="79" cy="95"/>
              </a:xfrm>
              <a:prstGeom prst="ellipse">
                <a:avLst/>
              </a:prstGeom>
              <a:noFill/>
              <a:ln w="50800">
                <a:solidFill>
                  <a:srgbClr val="FFA000"/>
                </a:solidFill>
                <a:round/>
                <a:headEnd/>
                <a:tailEnd/>
              </a:ln>
              <a:effectLst/>
            </p:spPr>
            <p:txBody>
              <a:bodyPr wrap="none" anchor="ctr"/>
              <a:lstStyle/>
              <a:p>
                <a:endParaRPr lang="en-US">
                  <a:latin typeface="Calibri" pitchFamily="34" charset="0"/>
                  <a:cs typeface="Calibri" pitchFamily="34" charset="0"/>
                </a:endParaRPr>
              </a:p>
            </p:txBody>
          </p:sp>
          <p:sp>
            <p:nvSpPr>
              <p:cNvPr id="32805" name="Oval 37"/>
              <p:cNvSpPr>
                <a:spLocks noChangeArrowheads="1"/>
              </p:cNvSpPr>
              <p:nvPr/>
            </p:nvSpPr>
            <p:spPr bwMode="auto">
              <a:xfrm>
                <a:off x="3839" y="1742"/>
                <a:ext cx="78" cy="95"/>
              </a:xfrm>
              <a:prstGeom prst="ellipse">
                <a:avLst/>
              </a:prstGeom>
              <a:noFill/>
              <a:ln w="50800">
                <a:solidFill>
                  <a:srgbClr val="FFA000"/>
                </a:solidFill>
                <a:round/>
                <a:headEnd/>
                <a:tailEnd/>
              </a:ln>
              <a:effectLst/>
            </p:spPr>
            <p:txBody>
              <a:bodyPr wrap="none" anchor="ctr"/>
              <a:lstStyle/>
              <a:p>
                <a:endParaRPr lang="en-US">
                  <a:latin typeface="Calibri" pitchFamily="34" charset="0"/>
                  <a:cs typeface="Calibri" pitchFamily="34" charset="0"/>
                </a:endParaRPr>
              </a:p>
            </p:txBody>
          </p:sp>
        </p:grpSp>
        <p:grpSp>
          <p:nvGrpSpPr>
            <p:cNvPr id="9" name="Group 41"/>
            <p:cNvGrpSpPr>
              <a:grpSpLocks/>
            </p:cNvGrpSpPr>
            <p:nvPr/>
          </p:nvGrpSpPr>
          <p:grpSpPr bwMode="auto">
            <a:xfrm>
              <a:off x="3890" y="1833"/>
              <a:ext cx="354" cy="23"/>
              <a:chOff x="3890" y="1833"/>
              <a:chExt cx="354" cy="23"/>
            </a:xfrm>
          </p:grpSpPr>
          <p:sp>
            <p:nvSpPr>
              <p:cNvPr id="32807" name="AutoShape 39"/>
              <p:cNvSpPr>
                <a:spLocks noChangeArrowheads="1"/>
              </p:cNvSpPr>
              <p:nvPr/>
            </p:nvSpPr>
            <p:spPr bwMode="auto">
              <a:xfrm>
                <a:off x="3890" y="1833"/>
                <a:ext cx="354" cy="23"/>
              </a:xfrm>
              <a:prstGeom prst="roundRect">
                <a:avLst>
                  <a:gd name="adj" fmla="val 41458"/>
                </a:avLst>
              </a:prstGeom>
              <a:solidFill>
                <a:srgbClr val="FFA000"/>
              </a:solidFill>
              <a:ln w="9525">
                <a:noFill/>
                <a:round/>
                <a:headEnd/>
                <a:tailEnd/>
              </a:ln>
              <a:effectLst/>
            </p:spPr>
            <p:txBody>
              <a:bodyPr wrap="none" anchor="ctr"/>
              <a:lstStyle/>
              <a:p>
                <a:endParaRPr lang="en-US">
                  <a:latin typeface="Calibri" pitchFamily="34" charset="0"/>
                  <a:cs typeface="Calibri" pitchFamily="34" charset="0"/>
                </a:endParaRPr>
              </a:p>
            </p:txBody>
          </p:sp>
          <p:sp>
            <p:nvSpPr>
              <p:cNvPr id="32808" name="Line 40"/>
              <p:cNvSpPr>
                <a:spLocks noChangeShapeType="1"/>
              </p:cNvSpPr>
              <p:nvPr/>
            </p:nvSpPr>
            <p:spPr bwMode="auto">
              <a:xfrm>
                <a:off x="3922" y="1840"/>
                <a:ext cx="310" cy="0"/>
              </a:xfrm>
              <a:prstGeom prst="line">
                <a:avLst/>
              </a:prstGeom>
              <a:noFill/>
              <a:ln w="12700">
                <a:solidFill>
                  <a:srgbClr val="FFFF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sp>
        <p:nvSpPr>
          <p:cNvPr id="32811" name="Freeform 43"/>
          <p:cNvSpPr>
            <a:spLocks/>
          </p:cNvSpPr>
          <p:nvPr/>
        </p:nvSpPr>
        <p:spPr bwMode="auto">
          <a:xfrm>
            <a:off x="5994400" y="5238750"/>
            <a:ext cx="868363" cy="879475"/>
          </a:xfrm>
          <a:custGeom>
            <a:avLst/>
            <a:gdLst/>
            <a:ahLst/>
            <a:cxnLst>
              <a:cxn ang="0">
                <a:pos x="347" y="130"/>
              </a:cxn>
              <a:cxn ang="0">
                <a:pos x="0" y="130"/>
              </a:cxn>
              <a:cxn ang="0">
                <a:pos x="0" y="423"/>
              </a:cxn>
              <a:cxn ang="0">
                <a:pos x="357" y="423"/>
              </a:cxn>
              <a:cxn ang="0">
                <a:pos x="357" y="553"/>
              </a:cxn>
              <a:cxn ang="0">
                <a:pos x="546" y="282"/>
              </a:cxn>
              <a:cxn ang="0">
                <a:pos x="347" y="0"/>
              </a:cxn>
              <a:cxn ang="0">
                <a:pos x="347" y="130"/>
              </a:cxn>
            </a:cxnLst>
            <a:rect l="0" t="0" r="r" b="b"/>
            <a:pathLst>
              <a:path w="547" h="554">
                <a:moveTo>
                  <a:pt x="347" y="130"/>
                </a:moveTo>
                <a:lnTo>
                  <a:pt x="0" y="130"/>
                </a:lnTo>
                <a:lnTo>
                  <a:pt x="0" y="423"/>
                </a:lnTo>
                <a:lnTo>
                  <a:pt x="357" y="423"/>
                </a:lnTo>
                <a:lnTo>
                  <a:pt x="357" y="553"/>
                </a:lnTo>
                <a:lnTo>
                  <a:pt x="546" y="282"/>
                </a:lnTo>
                <a:lnTo>
                  <a:pt x="347" y="0"/>
                </a:lnTo>
                <a:lnTo>
                  <a:pt x="347" y="130"/>
                </a:lnTo>
              </a:path>
            </a:pathLst>
          </a:custGeom>
          <a:solidFill>
            <a:schemeClr val="bg1"/>
          </a:solidFill>
          <a:ln w="12700" cap="rnd" cmpd="sng">
            <a:solidFill>
              <a:schemeClr val="tx1"/>
            </a:solidFill>
            <a:prstDash val="solid"/>
            <a:round/>
            <a:headEnd/>
            <a:tailEnd/>
          </a:ln>
          <a:effectLst/>
        </p:spPr>
        <p:txBody>
          <a:bodyPr/>
          <a:lstStyle/>
          <a:p>
            <a:endParaRPr lang="en-US">
              <a:latin typeface="Calibri" pitchFamily="34" charset="0"/>
              <a:cs typeface="Calibri" pitchFamily="34" charset="0"/>
            </a:endParaRPr>
          </a:p>
        </p:txBody>
      </p:sp>
      <p:sp>
        <p:nvSpPr>
          <p:cNvPr id="32812" name="Rectangle 44"/>
          <p:cNvSpPr>
            <a:spLocks noChangeArrowheads="1"/>
          </p:cNvSpPr>
          <p:nvPr/>
        </p:nvSpPr>
        <p:spPr bwMode="auto">
          <a:xfrm>
            <a:off x="5786719" y="4429125"/>
            <a:ext cx="1163075" cy="757773"/>
          </a:xfrm>
          <a:prstGeom prst="rect">
            <a:avLst/>
          </a:prstGeom>
          <a:noFill/>
          <a:ln w="9525">
            <a:noFill/>
            <a:miter lim="800000"/>
            <a:headEnd/>
            <a:tailEnd/>
          </a:ln>
          <a:effectLst/>
        </p:spPr>
        <p:txBody>
          <a:bodyPr wrap="none" lIns="92075" tIns="46038" rIns="92075" bIns="46038">
            <a:spAutoFit/>
          </a:bodyPr>
          <a:lstStyle/>
          <a:p>
            <a:pPr algn="ctr">
              <a:lnSpc>
                <a:spcPct val="90000"/>
              </a:lnSpc>
            </a:pPr>
            <a:r>
              <a:rPr lang="en-US" sz="1600" b="1">
                <a:latin typeface="Calibri" pitchFamily="34" charset="0"/>
                <a:cs typeface="Calibri" pitchFamily="34" charset="0"/>
              </a:rPr>
              <a:t>Recipient’s</a:t>
            </a:r>
          </a:p>
          <a:p>
            <a:pPr algn="ctr">
              <a:lnSpc>
                <a:spcPct val="90000"/>
              </a:lnSpc>
            </a:pPr>
            <a:r>
              <a:rPr lang="en-US" sz="1600" b="1">
                <a:latin typeface="Calibri" pitchFamily="34" charset="0"/>
                <a:cs typeface="Calibri" pitchFamily="34" charset="0"/>
              </a:rPr>
              <a:t>RSA Private</a:t>
            </a:r>
          </a:p>
          <a:p>
            <a:pPr algn="ctr">
              <a:lnSpc>
                <a:spcPct val="90000"/>
              </a:lnSpc>
            </a:pPr>
            <a:r>
              <a:rPr lang="en-US" sz="1600" b="1">
                <a:latin typeface="Calibri" pitchFamily="34" charset="0"/>
                <a:cs typeface="Calibri" pitchFamily="34" charset="0"/>
              </a:rPr>
              <a:t>Key</a:t>
            </a:r>
          </a:p>
        </p:txBody>
      </p:sp>
      <p:sp>
        <p:nvSpPr>
          <p:cNvPr id="32813" name="Rectangle 45"/>
          <p:cNvSpPr>
            <a:spLocks noChangeArrowheads="1"/>
          </p:cNvSpPr>
          <p:nvPr/>
        </p:nvSpPr>
        <p:spPr bwMode="auto">
          <a:xfrm>
            <a:off x="4959350" y="5451475"/>
            <a:ext cx="762000" cy="430213"/>
          </a:xfrm>
          <a:prstGeom prst="rect">
            <a:avLst/>
          </a:prstGeom>
          <a:gradFill rotWithShape="0">
            <a:gsLst>
              <a:gs pos="0">
                <a:srgbClr val="FFFFFF"/>
              </a:gs>
              <a:gs pos="100000">
                <a:srgbClr val="FFFFFF">
                  <a:gamma/>
                  <a:shade val="0"/>
                  <a:invGamma/>
                </a:srgbClr>
              </a:gs>
            </a:gsLst>
            <a:lin ang="2700000" scaled="1"/>
          </a:gradFill>
          <a:ln w="12700">
            <a:solidFill>
              <a:srgbClr val="000000"/>
            </a:solidFill>
            <a:miter lim="800000"/>
            <a:headEnd/>
            <a:tailEnd/>
          </a:ln>
          <a:effectLst/>
        </p:spPr>
        <p:txBody>
          <a:bodyPr wrap="none" anchor="ctr"/>
          <a:lstStyle/>
          <a:p>
            <a:endParaRPr lang="en-US">
              <a:latin typeface="Calibri" pitchFamily="34" charset="0"/>
              <a:cs typeface="Calibri" pitchFamily="34" charset="0"/>
            </a:endParaRPr>
          </a:p>
        </p:txBody>
      </p:sp>
      <p:sp>
        <p:nvSpPr>
          <p:cNvPr id="32814" name="Rectangle 46"/>
          <p:cNvSpPr>
            <a:spLocks noChangeArrowheads="1"/>
          </p:cNvSpPr>
          <p:nvPr/>
        </p:nvSpPr>
        <p:spPr bwMode="auto">
          <a:xfrm>
            <a:off x="5843372" y="1693863"/>
            <a:ext cx="1114856" cy="757773"/>
          </a:xfrm>
          <a:prstGeom prst="rect">
            <a:avLst/>
          </a:prstGeom>
          <a:noFill/>
          <a:ln w="9525">
            <a:noFill/>
            <a:miter lim="800000"/>
            <a:headEnd/>
            <a:tailEnd/>
          </a:ln>
          <a:effectLst/>
        </p:spPr>
        <p:txBody>
          <a:bodyPr wrap="none" lIns="92075" tIns="46038" rIns="92075" bIns="46038">
            <a:spAutoFit/>
          </a:bodyPr>
          <a:lstStyle/>
          <a:p>
            <a:pPr algn="ctr">
              <a:lnSpc>
                <a:spcPct val="90000"/>
              </a:lnSpc>
            </a:pPr>
            <a:r>
              <a:rPr lang="en-US" sz="1600" b="1">
                <a:latin typeface="Calibri" pitchFamily="34" charset="0"/>
                <a:cs typeface="Calibri" pitchFamily="34" charset="0"/>
              </a:rPr>
              <a:t>Decrypted </a:t>
            </a:r>
          </a:p>
          <a:p>
            <a:pPr algn="ctr">
              <a:lnSpc>
                <a:spcPct val="90000"/>
              </a:lnSpc>
            </a:pPr>
            <a:r>
              <a:rPr lang="en-US" sz="1600" b="1">
                <a:latin typeface="Calibri" pitchFamily="34" charset="0"/>
                <a:cs typeface="Calibri" pitchFamily="34" charset="0"/>
              </a:rPr>
              <a:t>Triple</a:t>
            </a:r>
          </a:p>
          <a:p>
            <a:pPr algn="ctr">
              <a:lnSpc>
                <a:spcPct val="90000"/>
              </a:lnSpc>
            </a:pPr>
            <a:r>
              <a:rPr lang="en-US" sz="1600" b="1">
                <a:latin typeface="Calibri" pitchFamily="34" charset="0"/>
                <a:cs typeface="Calibri" pitchFamily="34" charset="0"/>
              </a:rPr>
              <a:t>DES Key</a:t>
            </a:r>
          </a:p>
        </p:txBody>
      </p:sp>
      <p:grpSp>
        <p:nvGrpSpPr>
          <p:cNvPr id="10" name="Group 156"/>
          <p:cNvGrpSpPr>
            <a:grpSpLocks/>
          </p:cNvGrpSpPr>
          <p:nvPr/>
        </p:nvGrpSpPr>
        <p:grpSpPr bwMode="auto">
          <a:xfrm>
            <a:off x="2346325" y="3563938"/>
            <a:ext cx="1717675" cy="1008062"/>
            <a:chOff x="1478" y="2245"/>
            <a:chExt cx="1082" cy="635"/>
          </a:xfrm>
        </p:grpSpPr>
        <p:sp>
          <p:nvSpPr>
            <p:cNvPr id="32815" name="Rectangle 47"/>
            <p:cNvSpPr>
              <a:spLocks noChangeArrowheads="1"/>
            </p:cNvSpPr>
            <p:nvPr/>
          </p:nvSpPr>
          <p:spPr bwMode="auto">
            <a:xfrm>
              <a:off x="1478" y="2245"/>
              <a:ext cx="1082" cy="635"/>
            </a:xfrm>
            <a:prstGeom prst="rect">
              <a:avLst/>
            </a:prstGeom>
            <a:solidFill>
              <a:srgbClr val="FFFFFF"/>
            </a:solidFill>
            <a:ln w="12700">
              <a:solidFill>
                <a:srgbClr val="000000"/>
              </a:solidFill>
              <a:miter lim="800000"/>
              <a:headEnd/>
              <a:tailEnd/>
            </a:ln>
            <a:effectLst/>
          </p:spPr>
          <p:txBody>
            <a:bodyPr wrap="none" anchor="ctr"/>
            <a:lstStyle/>
            <a:p>
              <a:endParaRPr lang="en-US">
                <a:latin typeface="Calibri" pitchFamily="34" charset="0"/>
                <a:cs typeface="Calibri" pitchFamily="34" charset="0"/>
              </a:endParaRPr>
            </a:p>
          </p:txBody>
        </p:sp>
        <p:grpSp>
          <p:nvGrpSpPr>
            <p:cNvPr id="11" name="Group 59"/>
            <p:cNvGrpSpPr>
              <a:grpSpLocks/>
            </p:cNvGrpSpPr>
            <p:nvPr/>
          </p:nvGrpSpPr>
          <p:grpSpPr bwMode="auto">
            <a:xfrm>
              <a:off x="1507" y="2266"/>
              <a:ext cx="697" cy="503"/>
              <a:chOff x="1507" y="2266"/>
              <a:chExt cx="697" cy="503"/>
            </a:xfrm>
          </p:grpSpPr>
          <p:grpSp>
            <p:nvGrpSpPr>
              <p:cNvPr id="12" name="Group 52"/>
              <p:cNvGrpSpPr>
                <a:grpSpLocks/>
              </p:cNvGrpSpPr>
              <p:nvPr/>
            </p:nvGrpSpPr>
            <p:grpSpPr bwMode="auto">
              <a:xfrm>
                <a:off x="1507" y="2266"/>
                <a:ext cx="205" cy="149"/>
                <a:chOff x="1507" y="2266"/>
                <a:chExt cx="205" cy="149"/>
              </a:xfrm>
            </p:grpSpPr>
            <p:sp>
              <p:nvSpPr>
                <p:cNvPr id="32816" name="Freeform 48"/>
                <p:cNvSpPr>
                  <a:spLocks/>
                </p:cNvSpPr>
                <p:nvPr/>
              </p:nvSpPr>
              <p:spPr bwMode="auto">
                <a:xfrm>
                  <a:off x="1507" y="2266"/>
                  <a:ext cx="205" cy="17"/>
                </a:xfrm>
                <a:custGeom>
                  <a:avLst/>
                  <a:gdLst/>
                  <a:ahLst/>
                  <a:cxnLst>
                    <a:cxn ang="0">
                      <a:pos x="0" y="0"/>
                    </a:cxn>
                    <a:cxn ang="0">
                      <a:pos x="204" y="0"/>
                    </a:cxn>
                    <a:cxn ang="0">
                      <a:pos x="204" y="16"/>
                    </a:cxn>
                    <a:cxn ang="0">
                      <a:pos x="0" y="16"/>
                    </a:cxn>
                    <a:cxn ang="0">
                      <a:pos x="0" y="0"/>
                    </a:cxn>
                  </a:cxnLst>
                  <a:rect l="0" t="0" r="r" b="b"/>
                  <a:pathLst>
                    <a:path w="205" h="17">
                      <a:moveTo>
                        <a:pt x="0" y="0"/>
                      </a:moveTo>
                      <a:lnTo>
                        <a:pt x="204" y="0"/>
                      </a:lnTo>
                      <a:lnTo>
                        <a:pt x="204" y="16"/>
                      </a:lnTo>
                      <a:lnTo>
                        <a:pt x="0" y="16"/>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2817" name="Freeform 49"/>
                <p:cNvSpPr>
                  <a:spLocks/>
                </p:cNvSpPr>
                <p:nvPr/>
              </p:nvSpPr>
              <p:spPr bwMode="auto">
                <a:xfrm>
                  <a:off x="1507" y="2310"/>
                  <a:ext cx="197" cy="17"/>
                </a:xfrm>
                <a:custGeom>
                  <a:avLst/>
                  <a:gdLst/>
                  <a:ahLst/>
                  <a:cxnLst>
                    <a:cxn ang="0">
                      <a:pos x="0" y="0"/>
                    </a:cxn>
                    <a:cxn ang="0">
                      <a:pos x="196" y="0"/>
                    </a:cxn>
                    <a:cxn ang="0">
                      <a:pos x="196" y="16"/>
                    </a:cxn>
                    <a:cxn ang="0">
                      <a:pos x="0" y="16"/>
                    </a:cxn>
                    <a:cxn ang="0">
                      <a:pos x="0" y="0"/>
                    </a:cxn>
                  </a:cxnLst>
                  <a:rect l="0" t="0" r="r" b="b"/>
                  <a:pathLst>
                    <a:path w="197" h="17">
                      <a:moveTo>
                        <a:pt x="0" y="0"/>
                      </a:moveTo>
                      <a:lnTo>
                        <a:pt x="196" y="0"/>
                      </a:lnTo>
                      <a:lnTo>
                        <a:pt x="196" y="16"/>
                      </a:lnTo>
                      <a:lnTo>
                        <a:pt x="0" y="16"/>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2818" name="Freeform 50"/>
                <p:cNvSpPr>
                  <a:spLocks/>
                </p:cNvSpPr>
                <p:nvPr/>
              </p:nvSpPr>
              <p:spPr bwMode="auto">
                <a:xfrm>
                  <a:off x="1507" y="2354"/>
                  <a:ext cx="166" cy="17"/>
                </a:xfrm>
                <a:custGeom>
                  <a:avLst/>
                  <a:gdLst/>
                  <a:ahLst/>
                  <a:cxnLst>
                    <a:cxn ang="0">
                      <a:pos x="0" y="0"/>
                    </a:cxn>
                    <a:cxn ang="0">
                      <a:pos x="165" y="0"/>
                    </a:cxn>
                    <a:cxn ang="0">
                      <a:pos x="165" y="16"/>
                    </a:cxn>
                    <a:cxn ang="0">
                      <a:pos x="0" y="16"/>
                    </a:cxn>
                    <a:cxn ang="0">
                      <a:pos x="0" y="0"/>
                    </a:cxn>
                  </a:cxnLst>
                  <a:rect l="0" t="0" r="r" b="b"/>
                  <a:pathLst>
                    <a:path w="166" h="17">
                      <a:moveTo>
                        <a:pt x="0" y="0"/>
                      </a:moveTo>
                      <a:lnTo>
                        <a:pt x="165" y="0"/>
                      </a:lnTo>
                      <a:lnTo>
                        <a:pt x="165" y="16"/>
                      </a:lnTo>
                      <a:lnTo>
                        <a:pt x="0" y="16"/>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2819" name="Freeform 51"/>
                <p:cNvSpPr>
                  <a:spLocks/>
                </p:cNvSpPr>
                <p:nvPr/>
              </p:nvSpPr>
              <p:spPr bwMode="auto">
                <a:xfrm>
                  <a:off x="1507" y="2398"/>
                  <a:ext cx="190" cy="17"/>
                </a:xfrm>
                <a:custGeom>
                  <a:avLst/>
                  <a:gdLst/>
                  <a:ahLst/>
                  <a:cxnLst>
                    <a:cxn ang="0">
                      <a:pos x="0" y="0"/>
                    </a:cxn>
                    <a:cxn ang="0">
                      <a:pos x="189" y="0"/>
                    </a:cxn>
                    <a:cxn ang="0">
                      <a:pos x="189" y="16"/>
                    </a:cxn>
                    <a:cxn ang="0">
                      <a:pos x="0" y="16"/>
                    </a:cxn>
                    <a:cxn ang="0">
                      <a:pos x="0" y="0"/>
                    </a:cxn>
                  </a:cxnLst>
                  <a:rect l="0" t="0" r="r" b="b"/>
                  <a:pathLst>
                    <a:path w="190" h="17">
                      <a:moveTo>
                        <a:pt x="0" y="0"/>
                      </a:moveTo>
                      <a:lnTo>
                        <a:pt x="189" y="0"/>
                      </a:lnTo>
                      <a:lnTo>
                        <a:pt x="189" y="16"/>
                      </a:lnTo>
                      <a:lnTo>
                        <a:pt x="0" y="16"/>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grpSp>
          <p:grpSp>
            <p:nvGrpSpPr>
              <p:cNvPr id="13" name="Group 58"/>
              <p:cNvGrpSpPr>
                <a:grpSpLocks/>
              </p:cNvGrpSpPr>
              <p:nvPr/>
            </p:nvGrpSpPr>
            <p:grpSpPr bwMode="auto">
              <a:xfrm>
                <a:off x="1888" y="2520"/>
                <a:ext cx="316" cy="249"/>
                <a:chOff x="1888" y="2520"/>
                <a:chExt cx="316" cy="249"/>
              </a:xfrm>
            </p:grpSpPr>
            <p:sp>
              <p:nvSpPr>
                <p:cNvPr id="32821" name="Freeform 53"/>
                <p:cNvSpPr>
                  <a:spLocks/>
                </p:cNvSpPr>
                <p:nvPr/>
              </p:nvSpPr>
              <p:spPr bwMode="auto">
                <a:xfrm>
                  <a:off x="1888" y="2520"/>
                  <a:ext cx="300" cy="26"/>
                </a:xfrm>
                <a:custGeom>
                  <a:avLst/>
                  <a:gdLst/>
                  <a:ahLst/>
                  <a:cxnLst>
                    <a:cxn ang="0">
                      <a:pos x="0" y="0"/>
                    </a:cxn>
                    <a:cxn ang="0">
                      <a:pos x="299" y="0"/>
                    </a:cxn>
                    <a:cxn ang="0">
                      <a:pos x="299" y="25"/>
                    </a:cxn>
                    <a:cxn ang="0">
                      <a:pos x="0" y="25"/>
                    </a:cxn>
                    <a:cxn ang="0">
                      <a:pos x="0" y="0"/>
                    </a:cxn>
                  </a:cxnLst>
                  <a:rect l="0" t="0" r="r" b="b"/>
                  <a:pathLst>
                    <a:path w="300" h="26">
                      <a:moveTo>
                        <a:pt x="0" y="0"/>
                      </a:moveTo>
                      <a:lnTo>
                        <a:pt x="299" y="0"/>
                      </a:lnTo>
                      <a:lnTo>
                        <a:pt x="299" y="25"/>
                      </a:lnTo>
                      <a:lnTo>
                        <a:pt x="0" y="25"/>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2822" name="Freeform 54"/>
                <p:cNvSpPr>
                  <a:spLocks/>
                </p:cNvSpPr>
                <p:nvPr/>
              </p:nvSpPr>
              <p:spPr bwMode="auto">
                <a:xfrm>
                  <a:off x="1888" y="2575"/>
                  <a:ext cx="293" cy="27"/>
                </a:xfrm>
                <a:custGeom>
                  <a:avLst/>
                  <a:gdLst/>
                  <a:ahLst/>
                  <a:cxnLst>
                    <a:cxn ang="0">
                      <a:pos x="0" y="0"/>
                    </a:cxn>
                    <a:cxn ang="0">
                      <a:pos x="292" y="0"/>
                    </a:cxn>
                    <a:cxn ang="0">
                      <a:pos x="292" y="26"/>
                    </a:cxn>
                    <a:cxn ang="0">
                      <a:pos x="0" y="26"/>
                    </a:cxn>
                    <a:cxn ang="0">
                      <a:pos x="0" y="0"/>
                    </a:cxn>
                  </a:cxnLst>
                  <a:rect l="0" t="0" r="r" b="b"/>
                  <a:pathLst>
                    <a:path w="293" h="27">
                      <a:moveTo>
                        <a:pt x="0" y="0"/>
                      </a:moveTo>
                      <a:lnTo>
                        <a:pt x="292" y="0"/>
                      </a:lnTo>
                      <a:lnTo>
                        <a:pt x="292" y="26"/>
                      </a:lnTo>
                      <a:lnTo>
                        <a:pt x="0" y="26"/>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2823" name="Freeform 55"/>
                <p:cNvSpPr>
                  <a:spLocks/>
                </p:cNvSpPr>
                <p:nvPr/>
              </p:nvSpPr>
              <p:spPr bwMode="auto">
                <a:xfrm>
                  <a:off x="1888" y="2631"/>
                  <a:ext cx="316" cy="27"/>
                </a:xfrm>
                <a:custGeom>
                  <a:avLst/>
                  <a:gdLst/>
                  <a:ahLst/>
                  <a:cxnLst>
                    <a:cxn ang="0">
                      <a:pos x="0" y="0"/>
                    </a:cxn>
                    <a:cxn ang="0">
                      <a:pos x="315" y="0"/>
                    </a:cxn>
                    <a:cxn ang="0">
                      <a:pos x="315" y="26"/>
                    </a:cxn>
                    <a:cxn ang="0">
                      <a:pos x="0" y="26"/>
                    </a:cxn>
                    <a:cxn ang="0">
                      <a:pos x="0" y="0"/>
                    </a:cxn>
                  </a:cxnLst>
                  <a:rect l="0" t="0" r="r" b="b"/>
                  <a:pathLst>
                    <a:path w="316" h="27">
                      <a:moveTo>
                        <a:pt x="0" y="0"/>
                      </a:moveTo>
                      <a:lnTo>
                        <a:pt x="315" y="0"/>
                      </a:lnTo>
                      <a:lnTo>
                        <a:pt x="315" y="26"/>
                      </a:lnTo>
                      <a:lnTo>
                        <a:pt x="0" y="26"/>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2824" name="Freeform 56"/>
                <p:cNvSpPr>
                  <a:spLocks/>
                </p:cNvSpPr>
                <p:nvPr/>
              </p:nvSpPr>
              <p:spPr bwMode="auto">
                <a:xfrm>
                  <a:off x="1888" y="2686"/>
                  <a:ext cx="269" cy="27"/>
                </a:xfrm>
                <a:custGeom>
                  <a:avLst/>
                  <a:gdLst/>
                  <a:ahLst/>
                  <a:cxnLst>
                    <a:cxn ang="0">
                      <a:pos x="0" y="0"/>
                    </a:cxn>
                    <a:cxn ang="0">
                      <a:pos x="268" y="0"/>
                    </a:cxn>
                    <a:cxn ang="0">
                      <a:pos x="268" y="26"/>
                    </a:cxn>
                    <a:cxn ang="0">
                      <a:pos x="0" y="26"/>
                    </a:cxn>
                    <a:cxn ang="0">
                      <a:pos x="0" y="0"/>
                    </a:cxn>
                  </a:cxnLst>
                  <a:rect l="0" t="0" r="r" b="b"/>
                  <a:pathLst>
                    <a:path w="269" h="27">
                      <a:moveTo>
                        <a:pt x="0" y="0"/>
                      </a:moveTo>
                      <a:lnTo>
                        <a:pt x="268" y="0"/>
                      </a:lnTo>
                      <a:lnTo>
                        <a:pt x="268" y="26"/>
                      </a:lnTo>
                      <a:lnTo>
                        <a:pt x="0" y="26"/>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2825" name="Freeform 57"/>
                <p:cNvSpPr>
                  <a:spLocks/>
                </p:cNvSpPr>
                <p:nvPr/>
              </p:nvSpPr>
              <p:spPr bwMode="auto">
                <a:xfrm>
                  <a:off x="2031" y="2741"/>
                  <a:ext cx="172" cy="28"/>
                </a:xfrm>
                <a:custGeom>
                  <a:avLst/>
                  <a:gdLst/>
                  <a:ahLst/>
                  <a:cxnLst>
                    <a:cxn ang="0">
                      <a:pos x="0" y="0"/>
                    </a:cxn>
                    <a:cxn ang="0">
                      <a:pos x="171" y="0"/>
                    </a:cxn>
                    <a:cxn ang="0">
                      <a:pos x="171" y="27"/>
                    </a:cxn>
                    <a:cxn ang="0">
                      <a:pos x="0" y="27"/>
                    </a:cxn>
                    <a:cxn ang="0">
                      <a:pos x="0" y="0"/>
                    </a:cxn>
                  </a:cxnLst>
                  <a:rect l="0" t="0" r="r" b="b"/>
                  <a:pathLst>
                    <a:path w="172" h="28">
                      <a:moveTo>
                        <a:pt x="0" y="0"/>
                      </a:moveTo>
                      <a:lnTo>
                        <a:pt x="171" y="0"/>
                      </a:lnTo>
                      <a:lnTo>
                        <a:pt x="171" y="27"/>
                      </a:lnTo>
                      <a:lnTo>
                        <a:pt x="0" y="27"/>
                      </a:lnTo>
                      <a:lnTo>
                        <a:pt x="0"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grpSp>
        </p:grpSp>
        <p:grpSp>
          <p:nvGrpSpPr>
            <p:cNvPr id="14" name="Group 155"/>
            <p:cNvGrpSpPr>
              <a:grpSpLocks/>
            </p:cNvGrpSpPr>
            <p:nvPr/>
          </p:nvGrpSpPr>
          <p:grpSpPr bwMode="auto">
            <a:xfrm>
              <a:off x="2421" y="2266"/>
              <a:ext cx="128" cy="165"/>
              <a:chOff x="2421" y="2266"/>
              <a:chExt cx="128" cy="165"/>
            </a:xfrm>
          </p:grpSpPr>
          <p:grpSp>
            <p:nvGrpSpPr>
              <p:cNvPr id="15" name="Group 63"/>
              <p:cNvGrpSpPr>
                <a:grpSpLocks/>
              </p:cNvGrpSpPr>
              <p:nvPr/>
            </p:nvGrpSpPr>
            <p:grpSpPr bwMode="auto">
              <a:xfrm>
                <a:off x="2421" y="2266"/>
                <a:ext cx="128" cy="165"/>
                <a:chOff x="2421" y="2266"/>
                <a:chExt cx="128" cy="165"/>
              </a:xfrm>
            </p:grpSpPr>
            <p:sp>
              <p:nvSpPr>
                <p:cNvPr id="32828" name="Rectangle 60"/>
                <p:cNvSpPr>
                  <a:spLocks noChangeArrowheads="1"/>
                </p:cNvSpPr>
                <p:nvPr/>
              </p:nvSpPr>
              <p:spPr bwMode="auto">
                <a:xfrm>
                  <a:off x="2426" y="2266"/>
                  <a:ext cx="101" cy="163"/>
                </a:xfrm>
                <a:prstGeom prst="rect">
                  <a:avLst/>
                </a:prstGeom>
                <a:solidFill>
                  <a:srgbClr val="00E0FF"/>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32829" name="Freeform 61"/>
                <p:cNvSpPr>
                  <a:spLocks/>
                </p:cNvSpPr>
                <p:nvPr/>
              </p:nvSpPr>
              <p:spPr bwMode="auto">
                <a:xfrm>
                  <a:off x="2532" y="2266"/>
                  <a:ext cx="17" cy="165"/>
                </a:xfrm>
                <a:custGeom>
                  <a:avLst/>
                  <a:gdLst/>
                  <a:ahLst/>
                  <a:cxnLst>
                    <a:cxn ang="0">
                      <a:pos x="16" y="0"/>
                    </a:cxn>
                    <a:cxn ang="0">
                      <a:pos x="16" y="0"/>
                    </a:cxn>
                    <a:cxn ang="0">
                      <a:pos x="16" y="7"/>
                    </a:cxn>
                    <a:cxn ang="0">
                      <a:pos x="0" y="7"/>
                    </a:cxn>
                    <a:cxn ang="0">
                      <a:pos x="0" y="14"/>
                    </a:cxn>
                    <a:cxn ang="0">
                      <a:pos x="16" y="14"/>
                    </a:cxn>
                    <a:cxn ang="0">
                      <a:pos x="16" y="21"/>
                    </a:cxn>
                    <a:cxn ang="0">
                      <a:pos x="0" y="21"/>
                    </a:cxn>
                    <a:cxn ang="0">
                      <a:pos x="0" y="27"/>
                    </a:cxn>
                    <a:cxn ang="0">
                      <a:pos x="16" y="27"/>
                    </a:cxn>
                    <a:cxn ang="0">
                      <a:pos x="16" y="34"/>
                    </a:cxn>
                    <a:cxn ang="0">
                      <a:pos x="0" y="34"/>
                    </a:cxn>
                    <a:cxn ang="0">
                      <a:pos x="0" y="41"/>
                    </a:cxn>
                    <a:cxn ang="0">
                      <a:pos x="16" y="41"/>
                    </a:cxn>
                    <a:cxn ang="0">
                      <a:pos x="16" y="48"/>
                    </a:cxn>
                    <a:cxn ang="0">
                      <a:pos x="0" y="48"/>
                    </a:cxn>
                    <a:cxn ang="0">
                      <a:pos x="0" y="56"/>
                    </a:cxn>
                    <a:cxn ang="0">
                      <a:pos x="16" y="56"/>
                    </a:cxn>
                    <a:cxn ang="0">
                      <a:pos x="16" y="62"/>
                    </a:cxn>
                    <a:cxn ang="0">
                      <a:pos x="0" y="62"/>
                    </a:cxn>
                    <a:cxn ang="0">
                      <a:pos x="0" y="68"/>
                    </a:cxn>
                    <a:cxn ang="0">
                      <a:pos x="16" y="68"/>
                    </a:cxn>
                    <a:cxn ang="0">
                      <a:pos x="16" y="75"/>
                    </a:cxn>
                    <a:cxn ang="0">
                      <a:pos x="0" y="75"/>
                    </a:cxn>
                    <a:cxn ang="0">
                      <a:pos x="0" y="83"/>
                    </a:cxn>
                    <a:cxn ang="0">
                      <a:pos x="16" y="83"/>
                    </a:cxn>
                    <a:cxn ang="0">
                      <a:pos x="16" y="89"/>
                    </a:cxn>
                    <a:cxn ang="0">
                      <a:pos x="0" y="89"/>
                    </a:cxn>
                    <a:cxn ang="0">
                      <a:pos x="0" y="96"/>
                    </a:cxn>
                    <a:cxn ang="0">
                      <a:pos x="16" y="96"/>
                    </a:cxn>
                    <a:cxn ang="0">
                      <a:pos x="16" y="103"/>
                    </a:cxn>
                    <a:cxn ang="0">
                      <a:pos x="0" y="103"/>
                    </a:cxn>
                    <a:cxn ang="0">
                      <a:pos x="0" y="109"/>
                    </a:cxn>
                    <a:cxn ang="0">
                      <a:pos x="16" y="109"/>
                    </a:cxn>
                    <a:cxn ang="0">
                      <a:pos x="16" y="116"/>
                    </a:cxn>
                    <a:cxn ang="0">
                      <a:pos x="0" y="116"/>
                    </a:cxn>
                    <a:cxn ang="0">
                      <a:pos x="0" y="123"/>
                    </a:cxn>
                    <a:cxn ang="0">
                      <a:pos x="16" y="123"/>
                    </a:cxn>
                    <a:cxn ang="0">
                      <a:pos x="16" y="130"/>
                    </a:cxn>
                    <a:cxn ang="0">
                      <a:pos x="0" y="130"/>
                    </a:cxn>
                    <a:cxn ang="0">
                      <a:pos x="0" y="137"/>
                    </a:cxn>
                    <a:cxn ang="0">
                      <a:pos x="16" y="137"/>
                    </a:cxn>
                    <a:cxn ang="0">
                      <a:pos x="16" y="144"/>
                    </a:cxn>
                    <a:cxn ang="0">
                      <a:pos x="0" y="144"/>
                    </a:cxn>
                    <a:cxn ang="0">
                      <a:pos x="0" y="150"/>
                    </a:cxn>
                    <a:cxn ang="0">
                      <a:pos x="16" y="150"/>
                    </a:cxn>
                    <a:cxn ang="0">
                      <a:pos x="16" y="157"/>
                    </a:cxn>
                    <a:cxn ang="0">
                      <a:pos x="0" y="157"/>
                    </a:cxn>
                    <a:cxn ang="0">
                      <a:pos x="0" y="164"/>
                    </a:cxn>
                    <a:cxn ang="0">
                      <a:pos x="16" y="164"/>
                    </a:cxn>
                    <a:cxn ang="0">
                      <a:pos x="16" y="164"/>
                    </a:cxn>
                    <a:cxn ang="0">
                      <a:pos x="16" y="0"/>
                    </a:cxn>
                  </a:cxnLst>
                  <a:rect l="0" t="0" r="r" b="b"/>
                  <a:pathLst>
                    <a:path w="17" h="165">
                      <a:moveTo>
                        <a:pt x="16" y="0"/>
                      </a:moveTo>
                      <a:lnTo>
                        <a:pt x="16" y="0"/>
                      </a:lnTo>
                      <a:lnTo>
                        <a:pt x="16" y="7"/>
                      </a:lnTo>
                      <a:lnTo>
                        <a:pt x="0" y="7"/>
                      </a:lnTo>
                      <a:lnTo>
                        <a:pt x="0" y="14"/>
                      </a:lnTo>
                      <a:lnTo>
                        <a:pt x="16" y="14"/>
                      </a:lnTo>
                      <a:lnTo>
                        <a:pt x="16" y="21"/>
                      </a:lnTo>
                      <a:lnTo>
                        <a:pt x="0" y="21"/>
                      </a:lnTo>
                      <a:lnTo>
                        <a:pt x="0" y="27"/>
                      </a:lnTo>
                      <a:lnTo>
                        <a:pt x="16" y="27"/>
                      </a:lnTo>
                      <a:lnTo>
                        <a:pt x="16" y="34"/>
                      </a:lnTo>
                      <a:lnTo>
                        <a:pt x="0" y="34"/>
                      </a:lnTo>
                      <a:lnTo>
                        <a:pt x="0" y="41"/>
                      </a:lnTo>
                      <a:lnTo>
                        <a:pt x="16" y="41"/>
                      </a:lnTo>
                      <a:lnTo>
                        <a:pt x="16" y="48"/>
                      </a:lnTo>
                      <a:lnTo>
                        <a:pt x="0" y="48"/>
                      </a:lnTo>
                      <a:lnTo>
                        <a:pt x="0" y="56"/>
                      </a:lnTo>
                      <a:lnTo>
                        <a:pt x="16" y="56"/>
                      </a:lnTo>
                      <a:lnTo>
                        <a:pt x="16" y="62"/>
                      </a:lnTo>
                      <a:lnTo>
                        <a:pt x="0" y="62"/>
                      </a:lnTo>
                      <a:lnTo>
                        <a:pt x="0" y="68"/>
                      </a:lnTo>
                      <a:lnTo>
                        <a:pt x="16" y="68"/>
                      </a:lnTo>
                      <a:lnTo>
                        <a:pt x="16" y="75"/>
                      </a:lnTo>
                      <a:lnTo>
                        <a:pt x="0" y="75"/>
                      </a:lnTo>
                      <a:lnTo>
                        <a:pt x="0" y="83"/>
                      </a:lnTo>
                      <a:lnTo>
                        <a:pt x="16" y="83"/>
                      </a:lnTo>
                      <a:lnTo>
                        <a:pt x="16" y="89"/>
                      </a:lnTo>
                      <a:lnTo>
                        <a:pt x="0" y="89"/>
                      </a:lnTo>
                      <a:lnTo>
                        <a:pt x="0" y="96"/>
                      </a:lnTo>
                      <a:lnTo>
                        <a:pt x="16" y="96"/>
                      </a:lnTo>
                      <a:lnTo>
                        <a:pt x="16" y="103"/>
                      </a:lnTo>
                      <a:lnTo>
                        <a:pt x="0" y="103"/>
                      </a:lnTo>
                      <a:lnTo>
                        <a:pt x="0" y="109"/>
                      </a:lnTo>
                      <a:lnTo>
                        <a:pt x="16" y="109"/>
                      </a:lnTo>
                      <a:lnTo>
                        <a:pt x="16" y="116"/>
                      </a:lnTo>
                      <a:lnTo>
                        <a:pt x="0" y="116"/>
                      </a:lnTo>
                      <a:lnTo>
                        <a:pt x="0" y="123"/>
                      </a:lnTo>
                      <a:lnTo>
                        <a:pt x="16" y="123"/>
                      </a:lnTo>
                      <a:lnTo>
                        <a:pt x="16" y="130"/>
                      </a:lnTo>
                      <a:lnTo>
                        <a:pt x="0" y="130"/>
                      </a:lnTo>
                      <a:lnTo>
                        <a:pt x="0" y="137"/>
                      </a:lnTo>
                      <a:lnTo>
                        <a:pt x="16" y="137"/>
                      </a:lnTo>
                      <a:lnTo>
                        <a:pt x="16" y="144"/>
                      </a:lnTo>
                      <a:lnTo>
                        <a:pt x="0" y="144"/>
                      </a:lnTo>
                      <a:lnTo>
                        <a:pt x="0" y="150"/>
                      </a:lnTo>
                      <a:lnTo>
                        <a:pt x="16" y="150"/>
                      </a:lnTo>
                      <a:lnTo>
                        <a:pt x="16" y="157"/>
                      </a:lnTo>
                      <a:lnTo>
                        <a:pt x="0" y="157"/>
                      </a:lnTo>
                      <a:lnTo>
                        <a:pt x="0" y="164"/>
                      </a:lnTo>
                      <a:lnTo>
                        <a:pt x="16" y="164"/>
                      </a:lnTo>
                      <a:lnTo>
                        <a:pt x="16" y="164"/>
                      </a:lnTo>
                      <a:lnTo>
                        <a:pt x="16" y="0"/>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2830" name="Freeform 62"/>
                <p:cNvSpPr>
                  <a:spLocks/>
                </p:cNvSpPr>
                <p:nvPr/>
              </p:nvSpPr>
              <p:spPr bwMode="auto">
                <a:xfrm>
                  <a:off x="2421" y="2266"/>
                  <a:ext cx="17" cy="165"/>
                </a:xfrm>
                <a:custGeom>
                  <a:avLst/>
                  <a:gdLst/>
                  <a:ahLst/>
                  <a:cxnLst>
                    <a:cxn ang="0">
                      <a:pos x="0" y="0"/>
                    </a:cxn>
                    <a:cxn ang="0">
                      <a:pos x="8" y="0"/>
                    </a:cxn>
                    <a:cxn ang="0">
                      <a:pos x="8" y="7"/>
                    </a:cxn>
                    <a:cxn ang="0">
                      <a:pos x="16" y="7"/>
                    </a:cxn>
                    <a:cxn ang="0">
                      <a:pos x="16" y="14"/>
                    </a:cxn>
                    <a:cxn ang="0">
                      <a:pos x="8" y="14"/>
                    </a:cxn>
                    <a:cxn ang="0">
                      <a:pos x="8" y="21"/>
                    </a:cxn>
                    <a:cxn ang="0">
                      <a:pos x="16" y="21"/>
                    </a:cxn>
                    <a:cxn ang="0">
                      <a:pos x="16" y="27"/>
                    </a:cxn>
                    <a:cxn ang="0">
                      <a:pos x="8" y="27"/>
                    </a:cxn>
                    <a:cxn ang="0">
                      <a:pos x="8" y="34"/>
                    </a:cxn>
                    <a:cxn ang="0">
                      <a:pos x="16" y="34"/>
                    </a:cxn>
                    <a:cxn ang="0">
                      <a:pos x="16" y="41"/>
                    </a:cxn>
                    <a:cxn ang="0">
                      <a:pos x="8" y="41"/>
                    </a:cxn>
                    <a:cxn ang="0">
                      <a:pos x="8" y="48"/>
                    </a:cxn>
                    <a:cxn ang="0">
                      <a:pos x="16" y="48"/>
                    </a:cxn>
                    <a:cxn ang="0">
                      <a:pos x="16" y="56"/>
                    </a:cxn>
                    <a:cxn ang="0">
                      <a:pos x="8" y="56"/>
                    </a:cxn>
                    <a:cxn ang="0">
                      <a:pos x="8" y="62"/>
                    </a:cxn>
                    <a:cxn ang="0">
                      <a:pos x="16" y="62"/>
                    </a:cxn>
                    <a:cxn ang="0">
                      <a:pos x="16" y="68"/>
                    </a:cxn>
                    <a:cxn ang="0">
                      <a:pos x="8" y="68"/>
                    </a:cxn>
                    <a:cxn ang="0">
                      <a:pos x="8" y="75"/>
                    </a:cxn>
                    <a:cxn ang="0">
                      <a:pos x="16" y="75"/>
                    </a:cxn>
                    <a:cxn ang="0">
                      <a:pos x="16" y="83"/>
                    </a:cxn>
                    <a:cxn ang="0">
                      <a:pos x="8" y="83"/>
                    </a:cxn>
                    <a:cxn ang="0">
                      <a:pos x="8" y="89"/>
                    </a:cxn>
                    <a:cxn ang="0">
                      <a:pos x="16" y="89"/>
                    </a:cxn>
                    <a:cxn ang="0">
                      <a:pos x="16" y="96"/>
                    </a:cxn>
                    <a:cxn ang="0">
                      <a:pos x="8" y="96"/>
                    </a:cxn>
                    <a:cxn ang="0">
                      <a:pos x="8" y="103"/>
                    </a:cxn>
                    <a:cxn ang="0">
                      <a:pos x="16" y="103"/>
                    </a:cxn>
                    <a:cxn ang="0">
                      <a:pos x="16" y="109"/>
                    </a:cxn>
                    <a:cxn ang="0">
                      <a:pos x="8" y="109"/>
                    </a:cxn>
                    <a:cxn ang="0">
                      <a:pos x="8" y="116"/>
                    </a:cxn>
                    <a:cxn ang="0">
                      <a:pos x="16" y="116"/>
                    </a:cxn>
                    <a:cxn ang="0">
                      <a:pos x="16" y="123"/>
                    </a:cxn>
                    <a:cxn ang="0">
                      <a:pos x="8" y="123"/>
                    </a:cxn>
                    <a:cxn ang="0">
                      <a:pos x="8" y="130"/>
                    </a:cxn>
                    <a:cxn ang="0">
                      <a:pos x="16" y="130"/>
                    </a:cxn>
                    <a:cxn ang="0">
                      <a:pos x="16" y="137"/>
                    </a:cxn>
                    <a:cxn ang="0">
                      <a:pos x="8" y="137"/>
                    </a:cxn>
                    <a:cxn ang="0">
                      <a:pos x="8" y="144"/>
                    </a:cxn>
                    <a:cxn ang="0">
                      <a:pos x="16" y="144"/>
                    </a:cxn>
                    <a:cxn ang="0">
                      <a:pos x="16" y="150"/>
                    </a:cxn>
                    <a:cxn ang="0">
                      <a:pos x="8" y="150"/>
                    </a:cxn>
                    <a:cxn ang="0">
                      <a:pos x="8" y="157"/>
                    </a:cxn>
                    <a:cxn ang="0">
                      <a:pos x="16" y="157"/>
                    </a:cxn>
                    <a:cxn ang="0">
                      <a:pos x="16" y="164"/>
                    </a:cxn>
                    <a:cxn ang="0">
                      <a:pos x="8" y="164"/>
                    </a:cxn>
                    <a:cxn ang="0">
                      <a:pos x="0" y="164"/>
                    </a:cxn>
                    <a:cxn ang="0">
                      <a:pos x="0" y="0"/>
                    </a:cxn>
                  </a:cxnLst>
                  <a:rect l="0" t="0" r="r" b="b"/>
                  <a:pathLst>
                    <a:path w="17" h="165">
                      <a:moveTo>
                        <a:pt x="0" y="0"/>
                      </a:moveTo>
                      <a:lnTo>
                        <a:pt x="8" y="0"/>
                      </a:lnTo>
                      <a:lnTo>
                        <a:pt x="8" y="7"/>
                      </a:lnTo>
                      <a:lnTo>
                        <a:pt x="16" y="7"/>
                      </a:lnTo>
                      <a:lnTo>
                        <a:pt x="16" y="14"/>
                      </a:lnTo>
                      <a:lnTo>
                        <a:pt x="8" y="14"/>
                      </a:lnTo>
                      <a:lnTo>
                        <a:pt x="8" y="21"/>
                      </a:lnTo>
                      <a:lnTo>
                        <a:pt x="16" y="21"/>
                      </a:lnTo>
                      <a:lnTo>
                        <a:pt x="16" y="27"/>
                      </a:lnTo>
                      <a:lnTo>
                        <a:pt x="8" y="27"/>
                      </a:lnTo>
                      <a:lnTo>
                        <a:pt x="8" y="34"/>
                      </a:lnTo>
                      <a:lnTo>
                        <a:pt x="16" y="34"/>
                      </a:lnTo>
                      <a:lnTo>
                        <a:pt x="16" y="41"/>
                      </a:lnTo>
                      <a:lnTo>
                        <a:pt x="8" y="41"/>
                      </a:lnTo>
                      <a:lnTo>
                        <a:pt x="8" y="48"/>
                      </a:lnTo>
                      <a:lnTo>
                        <a:pt x="16" y="48"/>
                      </a:lnTo>
                      <a:lnTo>
                        <a:pt x="16" y="56"/>
                      </a:lnTo>
                      <a:lnTo>
                        <a:pt x="8" y="56"/>
                      </a:lnTo>
                      <a:lnTo>
                        <a:pt x="8" y="62"/>
                      </a:lnTo>
                      <a:lnTo>
                        <a:pt x="16" y="62"/>
                      </a:lnTo>
                      <a:lnTo>
                        <a:pt x="16" y="68"/>
                      </a:lnTo>
                      <a:lnTo>
                        <a:pt x="8" y="68"/>
                      </a:lnTo>
                      <a:lnTo>
                        <a:pt x="8" y="75"/>
                      </a:lnTo>
                      <a:lnTo>
                        <a:pt x="16" y="75"/>
                      </a:lnTo>
                      <a:lnTo>
                        <a:pt x="16" y="83"/>
                      </a:lnTo>
                      <a:lnTo>
                        <a:pt x="8" y="83"/>
                      </a:lnTo>
                      <a:lnTo>
                        <a:pt x="8" y="89"/>
                      </a:lnTo>
                      <a:lnTo>
                        <a:pt x="16" y="89"/>
                      </a:lnTo>
                      <a:lnTo>
                        <a:pt x="16" y="96"/>
                      </a:lnTo>
                      <a:lnTo>
                        <a:pt x="8" y="96"/>
                      </a:lnTo>
                      <a:lnTo>
                        <a:pt x="8" y="103"/>
                      </a:lnTo>
                      <a:lnTo>
                        <a:pt x="16" y="103"/>
                      </a:lnTo>
                      <a:lnTo>
                        <a:pt x="16" y="109"/>
                      </a:lnTo>
                      <a:lnTo>
                        <a:pt x="8" y="109"/>
                      </a:lnTo>
                      <a:lnTo>
                        <a:pt x="8" y="116"/>
                      </a:lnTo>
                      <a:lnTo>
                        <a:pt x="16" y="116"/>
                      </a:lnTo>
                      <a:lnTo>
                        <a:pt x="16" y="123"/>
                      </a:lnTo>
                      <a:lnTo>
                        <a:pt x="8" y="123"/>
                      </a:lnTo>
                      <a:lnTo>
                        <a:pt x="8" y="130"/>
                      </a:lnTo>
                      <a:lnTo>
                        <a:pt x="16" y="130"/>
                      </a:lnTo>
                      <a:lnTo>
                        <a:pt x="16" y="137"/>
                      </a:lnTo>
                      <a:lnTo>
                        <a:pt x="8" y="137"/>
                      </a:lnTo>
                      <a:lnTo>
                        <a:pt x="8" y="144"/>
                      </a:lnTo>
                      <a:lnTo>
                        <a:pt x="16" y="144"/>
                      </a:lnTo>
                      <a:lnTo>
                        <a:pt x="16" y="150"/>
                      </a:lnTo>
                      <a:lnTo>
                        <a:pt x="8" y="150"/>
                      </a:lnTo>
                      <a:lnTo>
                        <a:pt x="8" y="157"/>
                      </a:lnTo>
                      <a:lnTo>
                        <a:pt x="16" y="157"/>
                      </a:lnTo>
                      <a:lnTo>
                        <a:pt x="16" y="164"/>
                      </a:lnTo>
                      <a:lnTo>
                        <a:pt x="8" y="164"/>
                      </a:lnTo>
                      <a:lnTo>
                        <a:pt x="0" y="164"/>
                      </a:lnTo>
                      <a:lnTo>
                        <a:pt x="0" y="0"/>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grpSp>
          <p:grpSp>
            <p:nvGrpSpPr>
              <p:cNvPr id="16" name="Group 150"/>
              <p:cNvGrpSpPr>
                <a:grpSpLocks/>
              </p:cNvGrpSpPr>
              <p:nvPr/>
            </p:nvGrpSpPr>
            <p:grpSpPr bwMode="auto">
              <a:xfrm>
                <a:off x="2436" y="2271"/>
                <a:ext cx="89" cy="150"/>
                <a:chOff x="2436" y="2271"/>
                <a:chExt cx="89" cy="150"/>
              </a:xfrm>
            </p:grpSpPr>
            <p:sp>
              <p:nvSpPr>
                <p:cNvPr id="32832" name="Freeform 64"/>
                <p:cNvSpPr>
                  <a:spLocks/>
                </p:cNvSpPr>
                <p:nvPr/>
              </p:nvSpPr>
              <p:spPr bwMode="auto">
                <a:xfrm>
                  <a:off x="2506" y="2315"/>
                  <a:ext cx="17" cy="76"/>
                </a:xfrm>
                <a:custGeom>
                  <a:avLst/>
                  <a:gdLst/>
                  <a:ahLst/>
                  <a:cxnLst>
                    <a:cxn ang="0">
                      <a:pos x="1" y="2"/>
                    </a:cxn>
                    <a:cxn ang="0">
                      <a:pos x="1" y="1"/>
                    </a:cxn>
                    <a:cxn ang="0">
                      <a:pos x="3" y="1"/>
                    </a:cxn>
                    <a:cxn ang="0">
                      <a:pos x="3" y="0"/>
                    </a:cxn>
                    <a:cxn ang="0">
                      <a:pos x="6" y="0"/>
                    </a:cxn>
                    <a:cxn ang="0">
                      <a:pos x="6" y="0"/>
                    </a:cxn>
                    <a:cxn ang="0">
                      <a:pos x="8" y="0"/>
                    </a:cxn>
                    <a:cxn ang="0">
                      <a:pos x="9" y="0"/>
                    </a:cxn>
                    <a:cxn ang="0">
                      <a:pos x="11" y="1"/>
                    </a:cxn>
                    <a:cxn ang="0">
                      <a:pos x="9" y="1"/>
                    </a:cxn>
                    <a:cxn ang="0">
                      <a:pos x="9" y="2"/>
                    </a:cxn>
                    <a:cxn ang="0">
                      <a:pos x="9" y="3"/>
                    </a:cxn>
                    <a:cxn ang="0">
                      <a:pos x="9" y="4"/>
                    </a:cxn>
                    <a:cxn ang="0">
                      <a:pos x="9" y="5"/>
                    </a:cxn>
                    <a:cxn ang="0">
                      <a:pos x="9" y="7"/>
                    </a:cxn>
                    <a:cxn ang="0">
                      <a:pos x="9" y="10"/>
                    </a:cxn>
                    <a:cxn ang="0">
                      <a:pos x="9" y="11"/>
                    </a:cxn>
                    <a:cxn ang="0">
                      <a:pos x="9" y="14"/>
                    </a:cxn>
                    <a:cxn ang="0">
                      <a:pos x="9" y="15"/>
                    </a:cxn>
                    <a:cxn ang="0">
                      <a:pos x="9" y="18"/>
                    </a:cxn>
                    <a:cxn ang="0">
                      <a:pos x="9" y="21"/>
                    </a:cxn>
                    <a:cxn ang="0">
                      <a:pos x="9" y="28"/>
                    </a:cxn>
                    <a:cxn ang="0">
                      <a:pos x="11" y="35"/>
                    </a:cxn>
                    <a:cxn ang="0">
                      <a:pos x="12" y="40"/>
                    </a:cxn>
                    <a:cxn ang="0">
                      <a:pos x="12" y="48"/>
                    </a:cxn>
                    <a:cxn ang="0">
                      <a:pos x="14" y="53"/>
                    </a:cxn>
                    <a:cxn ang="0">
                      <a:pos x="14" y="58"/>
                    </a:cxn>
                    <a:cxn ang="0">
                      <a:pos x="16" y="64"/>
                    </a:cxn>
                    <a:cxn ang="0">
                      <a:pos x="16" y="68"/>
                    </a:cxn>
                    <a:cxn ang="0">
                      <a:pos x="16" y="74"/>
                    </a:cxn>
                    <a:cxn ang="0">
                      <a:pos x="14" y="73"/>
                    </a:cxn>
                    <a:cxn ang="0">
                      <a:pos x="12" y="73"/>
                    </a:cxn>
                    <a:cxn ang="0">
                      <a:pos x="9" y="72"/>
                    </a:cxn>
                    <a:cxn ang="0">
                      <a:pos x="9" y="72"/>
                    </a:cxn>
                    <a:cxn ang="0">
                      <a:pos x="8" y="73"/>
                    </a:cxn>
                    <a:cxn ang="0">
                      <a:pos x="6" y="73"/>
                    </a:cxn>
                    <a:cxn ang="0">
                      <a:pos x="6" y="75"/>
                    </a:cxn>
                    <a:cxn ang="0">
                      <a:pos x="3" y="75"/>
                    </a:cxn>
                    <a:cxn ang="0">
                      <a:pos x="3" y="75"/>
                    </a:cxn>
                    <a:cxn ang="0">
                      <a:pos x="1" y="75"/>
                    </a:cxn>
                    <a:cxn ang="0">
                      <a:pos x="1" y="74"/>
                    </a:cxn>
                    <a:cxn ang="0">
                      <a:pos x="1" y="73"/>
                    </a:cxn>
                    <a:cxn ang="0">
                      <a:pos x="3" y="71"/>
                    </a:cxn>
                    <a:cxn ang="0">
                      <a:pos x="3" y="70"/>
                    </a:cxn>
                    <a:cxn ang="0">
                      <a:pos x="3" y="65"/>
                    </a:cxn>
                    <a:cxn ang="0">
                      <a:pos x="3" y="61"/>
                    </a:cxn>
                    <a:cxn ang="0">
                      <a:pos x="3" y="59"/>
                    </a:cxn>
                    <a:cxn ang="0">
                      <a:pos x="3" y="55"/>
                    </a:cxn>
                    <a:cxn ang="0">
                      <a:pos x="1" y="49"/>
                    </a:cxn>
                    <a:cxn ang="0">
                      <a:pos x="1" y="46"/>
                    </a:cxn>
                    <a:cxn ang="0">
                      <a:pos x="1" y="40"/>
                    </a:cxn>
                    <a:cxn ang="0">
                      <a:pos x="1" y="35"/>
                    </a:cxn>
                    <a:cxn ang="0">
                      <a:pos x="1" y="30"/>
                    </a:cxn>
                    <a:cxn ang="0">
                      <a:pos x="0" y="27"/>
                    </a:cxn>
                    <a:cxn ang="0">
                      <a:pos x="0" y="22"/>
                    </a:cxn>
                    <a:cxn ang="0">
                      <a:pos x="0" y="15"/>
                    </a:cxn>
                    <a:cxn ang="0">
                      <a:pos x="0" y="10"/>
                    </a:cxn>
                    <a:cxn ang="0">
                      <a:pos x="0" y="9"/>
                    </a:cxn>
                    <a:cxn ang="0">
                      <a:pos x="0" y="5"/>
                    </a:cxn>
                    <a:cxn ang="0">
                      <a:pos x="0" y="3"/>
                    </a:cxn>
                    <a:cxn ang="0">
                      <a:pos x="1" y="2"/>
                    </a:cxn>
                  </a:cxnLst>
                  <a:rect l="0" t="0" r="r" b="b"/>
                  <a:pathLst>
                    <a:path w="17" h="76">
                      <a:moveTo>
                        <a:pt x="1" y="2"/>
                      </a:moveTo>
                      <a:lnTo>
                        <a:pt x="1" y="1"/>
                      </a:lnTo>
                      <a:lnTo>
                        <a:pt x="3" y="1"/>
                      </a:lnTo>
                      <a:lnTo>
                        <a:pt x="3" y="0"/>
                      </a:lnTo>
                      <a:lnTo>
                        <a:pt x="6" y="0"/>
                      </a:lnTo>
                      <a:lnTo>
                        <a:pt x="6" y="0"/>
                      </a:lnTo>
                      <a:lnTo>
                        <a:pt x="8" y="0"/>
                      </a:lnTo>
                      <a:lnTo>
                        <a:pt x="9" y="0"/>
                      </a:lnTo>
                      <a:lnTo>
                        <a:pt x="11" y="1"/>
                      </a:lnTo>
                      <a:lnTo>
                        <a:pt x="9" y="1"/>
                      </a:lnTo>
                      <a:lnTo>
                        <a:pt x="9" y="2"/>
                      </a:lnTo>
                      <a:lnTo>
                        <a:pt x="9" y="3"/>
                      </a:lnTo>
                      <a:lnTo>
                        <a:pt x="9" y="4"/>
                      </a:lnTo>
                      <a:lnTo>
                        <a:pt x="9" y="5"/>
                      </a:lnTo>
                      <a:lnTo>
                        <a:pt x="9" y="7"/>
                      </a:lnTo>
                      <a:lnTo>
                        <a:pt x="9" y="10"/>
                      </a:lnTo>
                      <a:lnTo>
                        <a:pt x="9" y="11"/>
                      </a:lnTo>
                      <a:lnTo>
                        <a:pt x="9" y="14"/>
                      </a:lnTo>
                      <a:lnTo>
                        <a:pt x="9" y="15"/>
                      </a:lnTo>
                      <a:lnTo>
                        <a:pt x="9" y="18"/>
                      </a:lnTo>
                      <a:lnTo>
                        <a:pt x="9" y="21"/>
                      </a:lnTo>
                      <a:lnTo>
                        <a:pt x="9" y="28"/>
                      </a:lnTo>
                      <a:lnTo>
                        <a:pt x="11" y="35"/>
                      </a:lnTo>
                      <a:lnTo>
                        <a:pt x="12" y="40"/>
                      </a:lnTo>
                      <a:lnTo>
                        <a:pt x="12" y="48"/>
                      </a:lnTo>
                      <a:lnTo>
                        <a:pt x="14" y="53"/>
                      </a:lnTo>
                      <a:lnTo>
                        <a:pt x="14" y="58"/>
                      </a:lnTo>
                      <a:lnTo>
                        <a:pt x="16" y="64"/>
                      </a:lnTo>
                      <a:lnTo>
                        <a:pt x="16" y="68"/>
                      </a:lnTo>
                      <a:lnTo>
                        <a:pt x="16" y="74"/>
                      </a:lnTo>
                      <a:lnTo>
                        <a:pt x="14" y="73"/>
                      </a:lnTo>
                      <a:lnTo>
                        <a:pt x="12" y="73"/>
                      </a:lnTo>
                      <a:lnTo>
                        <a:pt x="9" y="72"/>
                      </a:lnTo>
                      <a:lnTo>
                        <a:pt x="9" y="72"/>
                      </a:lnTo>
                      <a:lnTo>
                        <a:pt x="8" y="73"/>
                      </a:lnTo>
                      <a:lnTo>
                        <a:pt x="6" y="73"/>
                      </a:lnTo>
                      <a:lnTo>
                        <a:pt x="6" y="75"/>
                      </a:lnTo>
                      <a:lnTo>
                        <a:pt x="3" y="75"/>
                      </a:lnTo>
                      <a:lnTo>
                        <a:pt x="3" y="75"/>
                      </a:lnTo>
                      <a:lnTo>
                        <a:pt x="1" y="75"/>
                      </a:lnTo>
                      <a:lnTo>
                        <a:pt x="1" y="74"/>
                      </a:lnTo>
                      <a:lnTo>
                        <a:pt x="1" y="73"/>
                      </a:lnTo>
                      <a:lnTo>
                        <a:pt x="3" y="71"/>
                      </a:lnTo>
                      <a:lnTo>
                        <a:pt x="3" y="70"/>
                      </a:lnTo>
                      <a:lnTo>
                        <a:pt x="3" y="65"/>
                      </a:lnTo>
                      <a:lnTo>
                        <a:pt x="3" y="61"/>
                      </a:lnTo>
                      <a:lnTo>
                        <a:pt x="3" y="59"/>
                      </a:lnTo>
                      <a:lnTo>
                        <a:pt x="3" y="55"/>
                      </a:lnTo>
                      <a:lnTo>
                        <a:pt x="1" y="49"/>
                      </a:lnTo>
                      <a:lnTo>
                        <a:pt x="1" y="46"/>
                      </a:lnTo>
                      <a:lnTo>
                        <a:pt x="1" y="40"/>
                      </a:lnTo>
                      <a:lnTo>
                        <a:pt x="1" y="35"/>
                      </a:lnTo>
                      <a:lnTo>
                        <a:pt x="1" y="30"/>
                      </a:lnTo>
                      <a:lnTo>
                        <a:pt x="0" y="27"/>
                      </a:lnTo>
                      <a:lnTo>
                        <a:pt x="0" y="22"/>
                      </a:lnTo>
                      <a:lnTo>
                        <a:pt x="0" y="15"/>
                      </a:lnTo>
                      <a:lnTo>
                        <a:pt x="0" y="10"/>
                      </a:lnTo>
                      <a:lnTo>
                        <a:pt x="0" y="9"/>
                      </a:lnTo>
                      <a:lnTo>
                        <a:pt x="0" y="5"/>
                      </a:lnTo>
                      <a:lnTo>
                        <a:pt x="0" y="3"/>
                      </a:lnTo>
                      <a:lnTo>
                        <a:pt x="1" y="2"/>
                      </a:lnTo>
                    </a:path>
                  </a:pathLst>
                </a:custGeom>
                <a:solidFill>
                  <a:srgbClr val="FF0020"/>
                </a:solidFill>
                <a:ln w="9525" cap="rnd">
                  <a:noFill/>
                  <a:round/>
                  <a:headEnd/>
                  <a:tailEnd/>
                </a:ln>
                <a:effectLst/>
              </p:spPr>
              <p:txBody>
                <a:bodyPr/>
                <a:lstStyle/>
                <a:p>
                  <a:endParaRPr lang="en-US">
                    <a:latin typeface="Calibri" pitchFamily="34" charset="0"/>
                    <a:cs typeface="Calibri" pitchFamily="34" charset="0"/>
                  </a:endParaRPr>
                </a:p>
              </p:txBody>
            </p:sp>
            <p:grpSp>
              <p:nvGrpSpPr>
                <p:cNvPr id="17" name="Group 71"/>
                <p:cNvGrpSpPr>
                  <a:grpSpLocks/>
                </p:cNvGrpSpPr>
                <p:nvPr/>
              </p:nvGrpSpPr>
              <p:grpSpPr bwMode="auto">
                <a:xfrm>
                  <a:off x="2506" y="2319"/>
                  <a:ext cx="19" cy="73"/>
                  <a:chOff x="2506" y="2319"/>
                  <a:chExt cx="19" cy="73"/>
                </a:xfrm>
              </p:grpSpPr>
              <p:sp>
                <p:nvSpPr>
                  <p:cNvPr id="32833" name="Freeform 65"/>
                  <p:cNvSpPr>
                    <a:spLocks/>
                  </p:cNvSpPr>
                  <p:nvPr/>
                </p:nvSpPr>
                <p:spPr bwMode="auto">
                  <a:xfrm>
                    <a:off x="2508" y="2375"/>
                    <a:ext cx="17" cy="17"/>
                  </a:xfrm>
                  <a:custGeom>
                    <a:avLst/>
                    <a:gdLst/>
                    <a:ahLst/>
                    <a:cxnLst>
                      <a:cxn ang="0">
                        <a:pos x="0" y="6"/>
                      </a:cxn>
                      <a:cxn ang="0">
                        <a:pos x="2" y="3"/>
                      </a:cxn>
                      <a:cxn ang="0">
                        <a:pos x="2" y="3"/>
                      </a:cxn>
                      <a:cxn ang="0">
                        <a:pos x="4" y="3"/>
                      </a:cxn>
                      <a:cxn ang="0">
                        <a:pos x="6" y="0"/>
                      </a:cxn>
                      <a:cxn ang="0">
                        <a:pos x="8" y="0"/>
                      </a:cxn>
                      <a:cxn ang="0">
                        <a:pos x="10" y="0"/>
                      </a:cxn>
                      <a:cxn ang="0">
                        <a:pos x="10" y="0"/>
                      </a:cxn>
                      <a:cxn ang="0">
                        <a:pos x="12" y="3"/>
                      </a:cxn>
                      <a:cxn ang="0">
                        <a:pos x="14" y="3"/>
                      </a:cxn>
                      <a:cxn ang="0">
                        <a:pos x="14" y="3"/>
                      </a:cxn>
                      <a:cxn ang="0">
                        <a:pos x="14" y="6"/>
                      </a:cxn>
                      <a:cxn ang="0">
                        <a:pos x="14" y="9"/>
                      </a:cxn>
                      <a:cxn ang="0">
                        <a:pos x="16" y="12"/>
                      </a:cxn>
                      <a:cxn ang="0">
                        <a:pos x="16" y="16"/>
                      </a:cxn>
                      <a:cxn ang="0">
                        <a:pos x="14" y="16"/>
                      </a:cxn>
                      <a:cxn ang="0">
                        <a:pos x="14" y="12"/>
                      </a:cxn>
                      <a:cxn ang="0">
                        <a:pos x="14" y="12"/>
                      </a:cxn>
                      <a:cxn ang="0">
                        <a:pos x="12" y="12"/>
                      </a:cxn>
                      <a:cxn ang="0">
                        <a:pos x="10" y="12"/>
                      </a:cxn>
                      <a:cxn ang="0">
                        <a:pos x="10" y="12"/>
                      </a:cxn>
                      <a:cxn ang="0">
                        <a:pos x="8" y="12"/>
                      </a:cxn>
                      <a:cxn ang="0">
                        <a:pos x="6" y="12"/>
                      </a:cxn>
                      <a:cxn ang="0">
                        <a:pos x="4" y="12"/>
                      </a:cxn>
                      <a:cxn ang="0">
                        <a:pos x="4" y="16"/>
                      </a:cxn>
                      <a:cxn ang="0">
                        <a:pos x="2" y="16"/>
                      </a:cxn>
                      <a:cxn ang="0">
                        <a:pos x="0" y="16"/>
                      </a:cxn>
                      <a:cxn ang="0">
                        <a:pos x="0" y="12"/>
                      </a:cxn>
                      <a:cxn ang="0">
                        <a:pos x="0" y="9"/>
                      </a:cxn>
                      <a:cxn ang="0">
                        <a:pos x="0" y="6"/>
                      </a:cxn>
                    </a:cxnLst>
                    <a:rect l="0" t="0" r="r" b="b"/>
                    <a:pathLst>
                      <a:path w="17" h="17">
                        <a:moveTo>
                          <a:pt x="0" y="6"/>
                        </a:moveTo>
                        <a:lnTo>
                          <a:pt x="2" y="3"/>
                        </a:lnTo>
                        <a:lnTo>
                          <a:pt x="2" y="3"/>
                        </a:lnTo>
                        <a:lnTo>
                          <a:pt x="4" y="3"/>
                        </a:lnTo>
                        <a:lnTo>
                          <a:pt x="6" y="0"/>
                        </a:lnTo>
                        <a:lnTo>
                          <a:pt x="8" y="0"/>
                        </a:lnTo>
                        <a:lnTo>
                          <a:pt x="10" y="0"/>
                        </a:lnTo>
                        <a:lnTo>
                          <a:pt x="10" y="0"/>
                        </a:lnTo>
                        <a:lnTo>
                          <a:pt x="12" y="3"/>
                        </a:lnTo>
                        <a:lnTo>
                          <a:pt x="14" y="3"/>
                        </a:lnTo>
                        <a:lnTo>
                          <a:pt x="14" y="3"/>
                        </a:lnTo>
                        <a:lnTo>
                          <a:pt x="14" y="6"/>
                        </a:lnTo>
                        <a:lnTo>
                          <a:pt x="14" y="9"/>
                        </a:lnTo>
                        <a:lnTo>
                          <a:pt x="16" y="12"/>
                        </a:lnTo>
                        <a:lnTo>
                          <a:pt x="16" y="16"/>
                        </a:lnTo>
                        <a:lnTo>
                          <a:pt x="14" y="16"/>
                        </a:lnTo>
                        <a:lnTo>
                          <a:pt x="14" y="12"/>
                        </a:lnTo>
                        <a:lnTo>
                          <a:pt x="14" y="12"/>
                        </a:lnTo>
                        <a:lnTo>
                          <a:pt x="12" y="12"/>
                        </a:lnTo>
                        <a:lnTo>
                          <a:pt x="10" y="12"/>
                        </a:lnTo>
                        <a:lnTo>
                          <a:pt x="10" y="12"/>
                        </a:lnTo>
                        <a:lnTo>
                          <a:pt x="8" y="12"/>
                        </a:lnTo>
                        <a:lnTo>
                          <a:pt x="6" y="12"/>
                        </a:lnTo>
                        <a:lnTo>
                          <a:pt x="4" y="12"/>
                        </a:lnTo>
                        <a:lnTo>
                          <a:pt x="4" y="16"/>
                        </a:lnTo>
                        <a:lnTo>
                          <a:pt x="2" y="16"/>
                        </a:lnTo>
                        <a:lnTo>
                          <a:pt x="0" y="16"/>
                        </a:lnTo>
                        <a:lnTo>
                          <a:pt x="0" y="12"/>
                        </a:lnTo>
                        <a:lnTo>
                          <a:pt x="0" y="9"/>
                        </a:lnTo>
                        <a:lnTo>
                          <a:pt x="0" y="6"/>
                        </a:lnTo>
                      </a:path>
                    </a:pathLst>
                  </a:custGeom>
                  <a:solidFill>
                    <a:srgbClr val="C0C0E0"/>
                  </a:solidFill>
                  <a:ln w="9525" cap="rnd">
                    <a:noFill/>
                    <a:round/>
                    <a:headEnd/>
                    <a:tailEnd/>
                  </a:ln>
                  <a:effectLst/>
                </p:spPr>
                <p:txBody>
                  <a:bodyPr/>
                  <a:lstStyle/>
                  <a:p>
                    <a:endParaRPr lang="en-US">
                      <a:latin typeface="Calibri" pitchFamily="34" charset="0"/>
                      <a:cs typeface="Calibri" pitchFamily="34" charset="0"/>
                    </a:endParaRPr>
                  </a:p>
                </p:txBody>
              </p:sp>
              <p:sp>
                <p:nvSpPr>
                  <p:cNvPr id="32834" name="Freeform 66"/>
                  <p:cNvSpPr>
                    <a:spLocks/>
                  </p:cNvSpPr>
                  <p:nvPr/>
                </p:nvSpPr>
                <p:spPr bwMode="auto">
                  <a:xfrm>
                    <a:off x="2507" y="2362"/>
                    <a:ext cx="17" cy="17"/>
                  </a:xfrm>
                  <a:custGeom>
                    <a:avLst/>
                    <a:gdLst/>
                    <a:ahLst/>
                    <a:cxnLst>
                      <a:cxn ang="0">
                        <a:pos x="0" y="0"/>
                      </a:cxn>
                      <a:cxn ang="0">
                        <a:pos x="2" y="0"/>
                      </a:cxn>
                      <a:cxn ang="0">
                        <a:pos x="2" y="0"/>
                      </a:cxn>
                      <a:cxn ang="0">
                        <a:pos x="4" y="0"/>
                      </a:cxn>
                      <a:cxn ang="0">
                        <a:pos x="4" y="0"/>
                      </a:cxn>
                      <a:cxn ang="0">
                        <a:pos x="6" y="0"/>
                      </a:cxn>
                      <a:cxn ang="0">
                        <a:pos x="6" y="0"/>
                      </a:cxn>
                      <a:cxn ang="0">
                        <a:pos x="10" y="0"/>
                      </a:cxn>
                      <a:cxn ang="0">
                        <a:pos x="10" y="0"/>
                      </a:cxn>
                      <a:cxn ang="0">
                        <a:pos x="12" y="0"/>
                      </a:cxn>
                      <a:cxn ang="0">
                        <a:pos x="12" y="0"/>
                      </a:cxn>
                      <a:cxn ang="0">
                        <a:pos x="14" y="0"/>
                      </a:cxn>
                      <a:cxn ang="0">
                        <a:pos x="16" y="16"/>
                      </a:cxn>
                      <a:cxn ang="0">
                        <a:pos x="14" y="16"/>
                      </a:cxn>
                      <a:cxn ang="0">
                        <a:pos x="14" y="16"/>
                      </a:cxn>
                      <a:cxn ang="0">
                        <a:pos x="12" y="16"/>
                      </a:cxn>
                      <a:cxn ang="0">
                        <a:pos x="10" y="16"/>
                      </a:cxn>
                      <a:cxn ang="0">
                        <a:pos x="10" y="16"/>
                      </a:cxn>
                      <a:cxn ang="0">
                        <a:pos x="6" y="16"/>
                      </a:cxn>
                      <a:cxn ang="0">
                        <a:pos x="6" y="16"/>
                      </a:cxn>
                      <a:cxn ang="0">
                        <a:pos x="4" y="16"/>
                      </a:cxn>
                      <a:cxn ang="0">
                        <a:pos x="2" y="16"/>
                      </a:cxn>
                      <a:cxn ang="0">
                        <a:pos x="2" y="16"/>
                      </a:cxn>
                      <a:cxn ang="0">
                        <a:pos x="0" y="0"/>
                      </a:cxn>
                    </a:cxnLst>
                    <a:rect l="0" t="0" r="r" b="b"/>
                    <a:pathLst>
                      <a:path w="17" h="17">
                        <a:moveTo>
                          <a:pt x="0" y="0"/>
                        </a:moveTo>
                        <a:lnTo>
                          <a:pt x="2" y="0"/>
                        </a:lnTo>
                        <a:lnTo>
                          <a:pt x="2" y="0"/>
                        </a:lnTo>
                        <a:lnTo>
                          <a:pt x="4" y="0"/>
                        </a:lnTo>
                        <a:lnTo>
                          <a:pt x="4" y="0"/>
                        </a:lnTo>
                        <a:lnTo>
                          <a:pt x="6" y="0"/>
                        </a:lnTo>
                        <a:lnTo>
                          <a:pt x="6" y="0"/>
                        </a:lnTo>
                        <a:lnTo>
                          <a:pt x="10" y="0"/>
                        </a:lnTo>
                        <a:lnTo>
                          <a:pt x="10" y="0"/>
                        </a:lnTo>
                        <a:lnTo>
                          <a:pt x="12" y="0"/>
                        </a:lnTo>
                        <a:lnTo>
                          <a:pt x="12" y="0"/>
                        </a:lnTo>
                        <a:lnTo>
                          <a:pt x="14" y="0"/>
                        </a:lnTo>
                        <a:lnTo>
                          <a:pt x="16" y="16"/>
                        </a:lnTo>
                        <a:lnTo>
                          <a:pt x="14" y="16"/>
                        </a:lnTo>
                        <a:lnTo>
                          <a:pt x="14" y="16"/>
                        </a:lnTo>
                        <a:lnTo>
                          <a:pt x="12" y="16"/>
                        </a:lnTo>
                        <a:lnTo>
                          <a:pt x="10" y="16"/>
                        </a:lnTo>
                        <a:lnTo>
                          <a:pt x="10" y="16"/>
                        </a:lnTo>
                        <a:lnTo>
                          <a:pt x="6" y="16"/>
                        </a:lnTo>
                        <a:lnTo>
                          <a:pt x="6" y="16"/>
                        </a:lnTo>
                        <a:lnTo>
                          <a:pt x="4" y="16"/>
                        </a:lnTo>
                        <a:lnTo>
                          <a:pt x="2" y="16"/>
                        </a:lnTo>
                        <a:lnTo>
                          <a:pt x="2" y="16"/>
                        </a:lnTo>
                        <a:lnTo>
                          <a:pt x="0" y="0"/>
                        </a:lnTo>
                      </a:path>
                    </a:pathLst>
                  </a:custGeom>
                  <a:solidFill>
                    <a:srgbClr val="C0C0E0"/>
                  </a:solidFill>
                  <a:ln w="9525" cap="rnd">
                    <a:noFill/>
                    <a:round/>
                    <a:headEnd/>
                    <a:tailEnd/>
                  </a:ln>
                  <a:effectLst/>
                </p:spPr>
                <p:txBody>
                  <a:bodyPr/>
                  <a:lstStyle/>
                  <a:p>
                    <a:endParaRPr lang="en-US">
                      <a:latin typeface="Calibri" pitchFamily="34" charset="0"/>
                      <a:cs typeface="Calibri" pitchFamily="34" charset="0"/>
                    </a:endParaRPr>
                  </a:p>
                </p:txBody>
              </p:sp>
              <p:sp>
                <p:nvSpPr>
                  <p:cNvPr id="32835" name="Freeform 67"/>
                  <p:cNvSpPr>
                    <a:spLocks/>
                  </p:cNvSpPr>
                  <p:nvPr/>
                </p:nvSpPr>
                <p:spPr bwMode="auto">
                  <a:xfrm>
                    <a:off x="2507" y="2348"/>
                    <a:ext cx="17" cy="17"/>
                  </a:xfrm>
                  <a:custGeom>
                    <a:avLst/>
                    <a:gdLst/>
                    <a:ahLst/>
                    <a:cxnLst>
                      <a:cxn ang="0">
                        <a:pos x="0" y="0"/>
                      </a:cxn>
                      <a:cxn ang="0">
                        <a:pos x="0" y="0"/>
                      </a:cxn>
                      <a:cxn ang="0">
                        <a:pos x="3" y="0"/>
                      </a:cxn>
                      <a:cxn ang="0">
                        <a:pos x="3" y="0"/>
                      </a:cxn>
                      <a:cxn ang="0">
                        <a:pos x="6" y="0"/>
                      </a:cxn>
                      <a:cxn ang="0">
                        <a:pos x="9" y="0"/>
                      </a:cxn>
                      <a:cxn ang="0">
                        <a:pos x="9" y="0"/>
                      </a:cxn>
                      <a:cxn ang="0">
                        <a:pos x="12" y="0"/>
                      </a:cxn>
                      <a:cxn ang="0">
                        <a:pos x="12" y="0"/>
                      </a:cxn>
                      <a:cxn ang="0">
                        <a:pos x="16" y="0"/>
                      </a:cxn>
                      <a:cxn ang="0">
                        <a:pos x="16" y="16"/>
                      </a:cxn>
                      <a:cxn ang="0">
                        <a:pos x="16" y="16"/>
                      </a:cxn>
                      <a:cxn ang="0">
                        <a:pos x="12" y="16"/>
                      </a:cxn>
                      <a:cxn ang="0">
                        <a:pos x="12" y="16"/>
                      </a:cxn>
                      <a:cxn ang="0">
                        <a:pos x="9" y="16"/>
                      </a:cxn>
                      <a:cxn ang="0">
                        <a:pos x="9" y="16"/>
                      </a:cxn>
                      <a:cxn ang="0">
                        <a:pos x="6" y="16"/>
                      </a:cxn>
                      <a:cxn ang="0">
                        <a:pos x="3" y="16"/>
                      </a:cxn>
                      <a:cxn ang="0">
                        <a:pos x="3" y="16"/>
                      </a:cxn>
                      <a:cxn ang="0">
                        <a:pos x="3" y="16"/>
                      </a:cxn>
                      <a:cxn ang="0">
                        <a:pos x="0" y="16"/>
                      </a:cxn>
                      <a:cxn ang="0">
                        <a:pos x="0" y="16"/>
                      </a:cxn>
                      <a:cxn ang="0">
                        <a:pos x="0" y="16"/>
                      </a:cxn>
                      <a:cxn ang="0">
                        <a:pos x="0" y="0"/>
                      </a:cxn>
                    </a:cxnLst>
                    <a:rect l="0" t="0" r="r" b="b"/>
                    <a:pathLst>
                      <a:path w="17" h="17">
                        <a:moveTo>
                          <a:pt x="0" y="0"/>
                        </a:moveTo>
                        <a:lnTo>
                          <a:pt x="0" y="0"/>
                        </a:lnTo>
                        <a:lnTo>
                          <a:pt x="3" y="0"/>
                        </a:lnTo>
                        <a:lnTo>
                          <a:pt x="3" y="0"/>
                        </a:lnTo>
                        <a:lnTo>
                          <a:pt x="6" y="0"/>
                        </a:lnTo>
                        <a:lnTo>
                          <a:pt x="9" y="0"/>
                        </a:lnTo>
                        <a:lnTo>
                          <a:pt x="9" y="0"/>
                        </a:lnTo>
                        <a:lnTo>
                          <a:pt x="12" y="0"/>
                        </a:lnTo>
                        <a:lnTo>
                          <a:pt x="12" y="0"/>
                        </a:lnTo>
                        <a:lnTo>
                          <a:pt x="16" y="0"/>
                        </a:lnTo>
                        <a:lnTo>
                          <a:pt x="16" y="16"/>
                        </a:lnTo>
                        <a:lnTo>
                          <a:pt x="16" y="16"/>
                        </a:lnTo>
                        <a:lnTo>
                          <a:pt x="12" y="16"/>
                        </a:lnTo>
                        <a:lnTo>
                          <a:pt x="12" y="16"/>
                        </a:lnTo>
                        <a:lnTo>
                          <a:pt x="9" y="16"/>
                        </a:lnTo>
                        <a:lnTo>
                          <a:pt x="9" y="16"/>
                        </a:lnTo>
                        <a:lnTo>
                          <a:pt x="6" y="16"/>
                        </a:lnTo>
                        <a:lnTo>
                          <a:pt x="3" y="16"/>
                        </a:lnTo>
                        <a:lnTo>
                          <a:pt x="3" y="16"/>
                        </a:lnTo>
                        <a:lnTo>
                          <a:pt x="3" y="16"/>
                        </a:lnTo>
                        <a:lnTo>
                          <a:pt x="0" y="16"/>
                        </a:lnTo>
                        <a:lnTo>
                          <a:pt x="0" y="16"/>
                        </a:lnTo>
                        <a:lnTo>
                          <a:pt x="0" y="16"/>
                        </a:lnTo>
                        <a:lnTo>
                          <a:pt x="0" y="0"/>
                        </a:lnTo>
                      </a:path>
                    </a:pathLst>
                  </a:custGeom>
                  <a:solidFill>
                    <a:srgbClr val="C0C0E0"/>
                  </a:solidFill>
                  <a:ln w="9525" cap="rnd">
                    <a:noFill/>
                    <a:round/>
                    <a:headEnd/>
                    <a:tailEnd/>
                  </a:ln>
                  <a:effectLst/>
                </p:spPr>
                <p:txBody>
                  <a:bodyPr/>
                  <a:lstStyle/>
                  <a:p>
                    <a:endParaRPr lang="en-US">
                      <a:latin typeface="Calibri" pitchFamily="34" charset="0"/>
                      <a:cs typeface="Calibri" pitchFamily="34" charset="0"/>
                    </a:endParaRPr>
                  </a:p>
                </p:txBody>
              </p:sp>
              <p:sp>
                <p:nvSpPr>
                  <p:cNvPr id="32836" name="Freeform 68"/>
                  <p:cNvSpPr>
                    <a:spLocks/>
                  </p:cNvSpPr>
                  <p:nvPr/>
                </p:nvSpPr>
                <p:spPr bwMode="auto">
                  <a:xfrm>
                    <a:off x="2506" y="2338"/>
                    <a:ext cx="17" cy="17"/>
                  </a:xfrm>
                  <a:custGeom>
                    <a:avLst/>
                    <a:gdLst/>
                    <a:ahLst/>
                    <a:cxnLst>
                      <a:cxn ang="0">
                        <a:pos x="0" y="8"/>
                      </a:cxn>
                      <a:cxn ang="0">
                        <a:pos x="0" y="8"/>
                      </a:cxn>
                      <a:cxn ang="0">
                        <a:pos x="3" y="8"/>
                      </a:cxn>
                      <a:cxn ang="0">
                        <a:pos x="3" y="0"/>
                      </a:cxn>
                      <a:cxn ang="0">
                        <a:pos x="6" y="0"/>
                      </a:cxn>
                      <a:cxn ang="0">
                        <a:pos x="9" y="0"/>
                      </a:cxn>
                      <a:cxn ang="0">
                        <a:pos x="9" y="0"/>
                      </a:cxn>
                      <a:cxn ang="0">
                        <a:pos x="12" y="0"/>
                      </a:cxn>
                      <a:cxn ang="0">
                        <a:pos x="12" y="0"/>
                      </a:cxn>
                      <a:cxn ang="0">
                        <a:pos x="16" y="8"/>
                      </a:cxn>
                      <a:cxn ang="0">
                        <a:pos x="16" y="8"/>
                      </a:cxn>
                      <a:cxn ang="0">
                        <a:pos x="16" y="8"/>
                      </a:cxn>
                      <a:cxn ang="0">
                        <a:pos x="12" y="8"/>
                      </a:cxn>
                      <a:cxn ang="0">
                        <a:pos x="12" y="8"/>
                      </a:cxn>
                      <a:cxn ang="0">
                        <a:pos x="9" y="8"/>
                      </a:cxn>
                      <a:cxn ang="0">
                        <a:pos x="9" y="8"/>
                      </a:cxn>
                      <a:cxn ang="0">
                        <a:pos x="6" y="8"/>
                      </a:cxn>
                      <a:cxn ang="0">
                        <a:pos x="6" y="8"/>
                      </a:cxn>
                      <a:cxn ang="0">
                        <a:pos x="3" y="8"/>
                      </a:cxn>
                      <a:cxn ang="0">
                        <a:pos x="0" y="16"/>
                      </a:cxn>
                      <a:cxn ang="0">
                        <a:pos x="0" y="16"/>
                      </a:cxn>
                      <a:cxn ang="0">
                        <a:pos x="0" y="8"/>
                      </a:cxn>
                    </a:cxnLst>
                    <a:rect l="0" t="0" r="r" b="b"/>
                    <a:pathLst>
                      <a:path w="17" h="17">
                        <a:moveTo>
                          <a:pt x="0" y="8"/>
                        </a:moveTo>
                        <a:lnTo>
                          <a:pt x="0" y="8"/>
                        </a:lnTo>
                        <a:lnTo>
                          <a:pt x="3" y="8"/>
                        </a:lnTo>
                        <a:lnTo>
                          <a:pt x="3" y="0"/>
                        </a:lnTo>
                        <a:lnTo>
                          <a:pt x="6" y="0"/>
                        </a:lnTo>
                        <a:lnTo>
                          <a:pt x="9" y="0"/>
                        </a:lnTo>
                        <a:lnTo>
                          <a:pt x="9" y="0"/>
                        </a:lnTo>
                        <a:lnTo>
                          <a:pt x="12" y="0"/>
                        </a:lnTo>
                        <a:lnTo>
                          <a:pt x="12" y="0"/>
                        </a:lnTo>
                        <a:lnTo>
                          <a:pt x="16" y="8"/>
                        </a:lnTo>
                        <a:lnTo>
                          <a:pt x="16" y="8"/>
                        </a:lnTo>
                        <a:lnTo>
                          <a:pt x="16" y="8"/>
                        </a:lnTo>
                        <a:lnTo>
                          <a:pt x="12" y="8"/>
                        </a:lnTo>
                        <a:lnTo>
                          <a:pt x="12" y="8"/>
                        </a:lnTo>
                        <a:lnTo>
                          <a:pt x="9" y="8"/>
                        </a:lnTo>
                        <a:lnTo>
                          <a:pt x="9" y="8"/>
                        </a:lnTo>
                        <a:lnTo>
                          <a:pt x="6" y="8"/>
                        </a:lnTo>
                        <a:lnTo>
                          <a:pt x="6" y="8"/>
                        </a:lnTo>
                        <a:lnTo>
                          <a:pt x="3" y="8"/>
                        </a:lnTo>
                        <a:lnTo>
                          <a:pt x="0" y="16"/>
                        </a:lnTo>
                        <a:lnTo>
                          <a:pt x="0" y="16"/>
                        </a:lnTo>
                        <a:lnTo>
                          <a:pt x="0" y="8"/>
                        </a:lnTo>
                      </a:path>
                    </a:pathLst>
                  </a:custGeom>
                  <a:solidFill>
                    <a:srgbClr val="C0C0E0"/>
                  </a:solidFill>
                  <a:ln w="9525" cap="rnd">
                    <a:noFill/>
                    <a:round/>
                    <a:headEnd/>
                    <a:tailEnd/>
                  </a:ln>
                  <a:effectLst/>
                </p:spPr>
                <p:txBody>
                  <a:bodyPr/>
                  <a:lstStyle/>
                  <a:p>
                    <a:endParaRPr lang="en-US">
                      <a:latin typeface="Calibri" pitchFamily="34" charset="0"/>
                      <a:cs typeface="Calibri" pitchFamily="34" charset="0"/>
                    </a:endParaRPr>
                  </a:p>
                </p:txBody>
              </p:sp>
              <p:sp>
                <p:nvSpPr>
                  <p:cNvPr id="32837" name="Freeform 69"/>
                  <p:cNvSpPr>
                    <a:spLocks/>
                  </p:cNvSpPr>
                  <p:nvPr/>
                </p:nvSpPr>
                <p:spPr bwMode="auto">
                  <a:xfrm>
                    <a:off x="2506" y="2329"/>
                    <a:ext cx="17" cy="17"/>
                  </a:xfrm>
                  <a:custGeom>
                    <a:avLst/>
                    <a:gdLst/>
                    <a:ahLst/>
                    <a:cxnLst>
                      <a:cxn ang="0">
                        <a:pos x="0" y="8"/>
                      </a:cxn>
                      <a:cxn ang="0">
                        <a:pos x="0" y="8"/>
                      </a:cxn>
                      <a:cxn ang="0">
                        <a:pos x="0" y="8"/>
                      </a:cxn>
                      <a:cxn ang="0">
                        <a:pos x="5" y="0"/>
                      </a:cxn>
                      <a:cxn ang="0">
                        <a:pos x="5" y="0"/>
                      </a:cxn>
                      <a:cxn ang="0">
                        <a:pos x="10" y="0"/>
                      </a:cxn>
                      <a:cxn ang="0">
                        <a:pos x="10" y="0"/>
                      </a:cxn>
                      <a:cxn ang="0">
                        <a:pos x="16" y="0"/>
                      </a:cxn>
                      <a:cxn ang="0">
                        <a:pos x="16" y="0"/>
                      </a:cxn>
                      <a:cxn ang="0">
                        <a:pos x="16" y="8"/>
                      </a:cxn>
                      <a:cxn ang="0">
                        <a:pos x="16" y="8"/>
                      </a:cxn>
                      <a:cxn ang="0">
                        <a:pos x="16" y="8"/>
                      </a:cxn>
                      <a:cxn ang="0">
                        <a:pos x="16" y="8"/>
                      </a:cxn>
                      <a:cxn ang="0">
                        <a:pos x="10" y="8"/>
                      </a:cxn>
                      <a:cxn ang="0">
                        <a:pos x="10" y="8"/>
                      </a:cxn>
                      <a:cxn ang="0">
                        <a:pos x="10" y="8"/>
                      </a:cxn>
                      <a:cxn ang="0">
                        <a:pos x="10" y="8"/>
                      </a:cxn>
                      <a:cxn ang="0">
                        <a:pos x="5" y="8"/>
                      </a:cxn>
                      <a:cxn ang="0">
                        <a:pos x="5" y="8"/>
                      </a:cxn>
                      <a:cxn ang="0">
                        <a:pos x="5" y="8"/>
                      </a:cxn>
                      <a:cxn ang="0">
                        <a:pos x="0" y="16"/>
                      </a:cxn>
                      <a:cxn ang="0">
                        <a:pos x="0" y="16"/>
                      </a:cxn>
                      <a:cxn ang="0">
                        <a:pos x="0" y="8"/>
                      </a:cxn>
                    </a:cxnLst>
                    <a:rect l="0" t="0" r="r" b="b"/>
                    <a:pathLst>
                      <a:path w="17" h="17">
                        <a:moveTo>
                          <a:pt x="0" y="8"/>
                        </a:moveTo>
                        <a:lnTo>
                          <a:pt x="0" y="8"/>
                        </a:lnTo>
                        <a:lnTo>
                          <a:pt x="0" y="8"/>
                        </a:lnTo>
                        <a:lnTo>
                          <a:pt x="5" y="0"/>
                        </a:lnTo>
                        <a:lnTo>
                          <a:pt x="5" y="0"/>
                        </a:lnTo>
                        <a:lnTo>
                          <a:pt x="10" y="0"/>
                        </a:lnTo>
                        <a:lnTo>
                          <a:pt x="10" y="0"/>
                        </a:lnTo>
                        <a:lnTo>
                          <a:pt x="16" y="0"/>
                        </a:lnTo>
                        <a:lnTo>
                          <a:pt x="16" y="0"/>
                        </a:lnTo>
                        <a:lnTo>
                          <a:pt x="16" y="8"/>
                        </a:lnTo>
                        <a:lnTo>
                          <a:pt x="16" y="8"/>
                        </a:lnTo>
                        <a:lnTo>
                          <a:pt x="16" y="8"/>
                        </a:lnTo>
                        <a:lnTo>
                          <a:pt x="16" y="8"/>
                        </a:lnTo>
                        <a:lnTo>
                          <a:pt x="10" y="8"/>
                        </a:lnTo>
                        <a:lnTo>
                          <a:pt x="10" y="8"/>
                        </a:lnTo>
                        <a:lnTo>
                          <a:pt x="10" y="8"/>
                        </a:lnTo>
                        <a:lnTo>
                          <a:pt x="10" y="8"/>
                        </a:lnTo>
                        <a:lnTo>
                          <a:pt x="5" y="8"/>
                        </a:lnTo>
                        <a:lnTo>
                          <a:pt x="5" y="8"/>
                        </a:lnTo>
                        <a:lnTo>
                          <a:pt x="5" y="8"/>
                        </a:lnTo>
                        <a:lnTo>
                          <a:pt x="0" y="16"/>
                        </a:lnTo>
                        <a:lnTo>
                          <a:pt x="0" y="16"/>
                        </a:lnTo>
                        <a:lnTo>
                          <a:pt x="0" y="8"/>
                        </a:lnTo>
                      </a:path>
                    </a:pathLst>
                  </a:custGeom>
                  <a:solidFill>
                    <a:srgbClr val="C0C0E0"/>
                  </a:solidFill>
                  <a:ln w="9525" cap="rnd">
                    <a:noFill/>
                    <a:round/>
                    <a:headEnd/>
                    <a:tailEnd/>
                  </a:ln>
                  <a:effectLst/>
                </p:spPr>
                <p:txBody>
                  <a:bodyPr/>
                  <a:lstStyle/>
                  <a:p>
                    <a:endParaRPr lang="en-US">
                      <a:latin typeface="Calibri" pitchFamily="34" charset="0"/>
                      <a:cs typeface="Calibri" pitchFamily="34" charset="0"/>
                    </a:endParaRPr>
                  </a:p>
                </p:txBody>
              </p:sp>
              <p:sp>
                <p:nvSpPr>
                  <p:cNvPr id="32838" name="Freeform 70"/>
                  <p:cNvSpPr>
                    <a:spLocks/>
                  </p:cNvSpPr>
                  <p:nvPr/>
                </p:nvSpPr>
                <p:spPr bwMode="auto">
                  <a:xfrm>
                    <a:off x="2506" y="2319"/>
                    <a:ext cx="17" cy="17"/>
                  </a:xfrm>
                  <a:custGeom>
                    <a:avLst/>
                    <a:gdLst/>
                    <a:ahLst/>
                    <a:cxnLst>
                      <a:cxn ang="0">
                        <a:pos x="0" y="10"/>
                      </a:cxn>
                      <a:cxn ang="0">
                        <a:pos x="0" y="5"/>
                      </a:cxn>
                      <a:cxn ang="0">
                        <a:pos x="5" y="0"/>
                      </a:cxn>
                      <a:cxn ang="0">
                        <a:pos x="5" y="0"/>
                      </a:cxn>
                      <a:cxn ang="0">
                        <a:pos x="10" y="0"/>
                      </a:cxn>
                      <a:cxn ang="0">
                        <a:pos x="10" y="0"/>
                      </a:cxn>
                      <a:cxn ang="0">
                        <a:pos x="10" y="0"/>
                      </a:cxn>
                      <a:cxn ang="0">
                        <a:pos x="16" y="0"/>
                      </a:cxn>
                      <a:cxn ang="0">
                        <a:pos x="16" y="0"/>
                      </a:cxn>
                      <a:cxn ang="0">
                        <a:pos x="16" y="5"/>
                      </a:cxn>
                      <a:cxn ang="0">
                        <a:pos x="16" y="10"/>
                      </a:cxn>
                      <a:cxn ang="0">
                        <a:pos x="16" y="10"/>
                      </a:cxn>
                      <a:cxn ang="0">
                        <a:pos x="16" y="10"/>
                      </a:cxn>
                      <a:cxn ang="0">
                        <a:pos x="10" y="10"/>
                      </a:cxn>
                      <a:cxn ang="0">
                        <a:pos x="10" y="10"/>
                      </a:cxn>
                      <a:cxn ang="0">
                        <a:pos x="10" y="10"/>
                      </a:cxn>
                      <a:cxn ang="0">
                        <a:pos x="5" y="10"/>
                      </a:cxn>
                      <a:cxn ang="0">
                        <a:pos x="5" y="10"/>
                      </a:cxn>
                      <a:cxn ang="0">
                        <a:pos x="5" y="10"/>
                      </a:cxn>
                      <a:cxn ang="0">
                        <a:pos x="5" y="10"/>
                      </a:cxn>
                      <a:cxn ang="0">
                        <a:pos x="0" y="16"/>
                      </a:cxn>
                      <a:cxn ang="0">
                        <a:pos x="0" y="16"/>
                      </a:cxn>
                      <a:cxn ang="0">
                        <a:pos x="0" y="10"/>
                      </a:cxn>
                      <a:cxn ang="0">
                        <a:pos x="0" y="10"/>
                      </a:cxn>
                    </a:cxnLst>
                    <a:rect l="0" t="0" r="r" b="b"/>
                    <a:pathLst>
                      <a:path w="17" h="17">
                        <a:moveTo>
                          <a:pt x="0" y="10"/>
                        </a:moveTo>
                        <a:lnTo>
                          <a:pt x="0" y="5"/>
                        </a:lnTo>
                        <a:lnTo>
                          <a:pt x="5" y="0"/>
                        </a:lnTo>
                        <a:lnTo>
                          <a:pt x="5" y="0"/>
                        </a:lnTo>
                        <a:lnTo>
                          <a:pt x="10" y="0"/>
                        </a:lnTo>
                        <a:lnTo>
                          <a:pt x="10" y="0"/>
                        </a:lnTo>
                        <a:lnTo>
                          <a:pt x="10" y="0"/>
                        </a:lnTo>
                        <a:lnTo>
                          <a:pt x="16" y="0"/>
                        </a:lnTo>
                        <a:lnTo>
                          <a:pt x="16" y="0"/>
                        </a:lnTo>
                        <a:lnTo>
                          <a:pt x="16" y="5"/>
                        </a:lnTo>
                        <a:lnTo>
                          <a:pt x="16" y="10"/>
                        </a:lnTo>
                        <a:lnTo>
                          <a:pt x="16" y="10"/>
                        </a:lnTo>
                        <a:lnTo>
                          <a:pt x="16" y="10"/>
                        </a:lnTo>
                        <a:lnTo>
                          <a:pt x="10" y="10"/>
                        </a:lnTo>
                        <a:lnTo>
                          <a:pt x="10" y="10"/>
                        </a:lnTo>
                        <a:lnTo>
                          <a:pt x="10" y="10"/>
                        </a:lnTo>
                        <a:lnTo>
                          <a:pt x="5" y="10"/>
                        </a:lnTo>
                        <a:lnTo>
                          <a:pt x="5" y="10"/>
                        </a:lnTo>
                        <a:lnTo>
                          <a:pt x="5" y="10"/>
                        </a:lnTo>
                        <a:lnTo>
                          <a:pt x="5" y="10"/>
                        </a:lnTo>
                        <a:lnTo>
                          <a:pt x="0" y="16"/>
                        </a:lnTo>
                        <a:lnTo>
                          <a:pt x="0" y="16"/>
                        </a:lnTo>
                        <a:lnTo>
                          <a:pt x="0" y="10"/>
                        </a:lnTo>
                        <a:lnTo>
                          <a:pt x="0" y="10"/>
                        </a:lnTo>
                      </a:path>
                    </a:pathLst>
                  </a:custGeom>
                  <a:solidFill>
                    <a:srgbClr val="C0C0E0"/>
                  </a:solidFill>
                  <a:ln w="9525" cap="rnd">
                    <a:noFill/>
                    <a:round/>
                    <a:headEnd/>
                    <a:tailEnd/>
                  </a:ln>
                  <a:effectLst/>
                </p:spPr>
                <p:txBody>
                  <a:bodyPr/>
                  <a:lstStyle/>
                  <a:p>
                    <a:endParaRPr lang="en-US">
                      <a:latin typeface="Calibri" pitchFamily="34" charset="0"/>
                      <a:cs typeface="Calibri" pitchFamily="34" charset="0"/>
                    </a:endParaRPr>
                  </a:p>
                </p:txBody>
              </p:sp>
            </p:grpSp>
            <p:grpSp>
              <p:nvGrpSpPr>
                <p:cNvPr id="18" name="Group 78"/>
                <p:cNvGrpSpPr>
                  <a:grpSpLocks/>
                </p:cNvGrpSpPr>
                <p:nvPr/>
              </p:nvGrpSpPr>
              <p:grpSpPr bwMode="auto">
                <a:xfrm>
                  <a:off x="2500" y="2318"/>
                  <a:ext cx="17" cy="48"/>
                  <a:chOff x="2500" y="2318"/>
                  <a:chExt cx="17" cy="48"/>
                </a:xfrm>
              </p:grpSpPr>
              <p:sp>
                <p:nvSpPr>
                  <p:cNvPr id="32840" name="Freeform 72"/>
                  <p:cNvSpPr>
                    <a:spLocks/>
                  </p:cNvSpPr>
                  <p:nvPr/>
                </p:nvSpPr>
                <p:spPr bwMode="auto">
                  <a:xfrm>
                    <a:off x="2500" y="2318"/>
                    <a:ext cx="1" cy="42"/>
                  </a:xfrm>
                  <a:custGeom>
                    <a:avLst/>
                    <a:gdLst/>
                    <a:ahLst/>
                    <a:cxnLst>
                      <a:cxn ang="0">
                        <a:pos x="0" y="0"/>
                      </a:cxn>
                      <a:cxn ang="0">
                        <a:pos x="0" y="1"/>
                      </a:cxn>
                      <a:cxn ang="0">
                        <a:pos x="0" y="2"/>
                      </a:cxn>
                      <a:cxn ang="0">
                        <a:pos x="0" y="3"/>
                      </a:cxn>
                      <a:cxn ang="0">
                        <a:pos x="0" y="5"/>
                      </a:cxn>
                      <a:cxn ang="0">
                        <a:pos x="0" y="5"/>
                      </a:cxn>
                      <a:cxn ang="0">
                        <a:pos x="0" y="10"/>
                      </a:cxn>
                      <a:cxn ang="0">
                        <a:pos x="0" y="13"/>
                      </a:cxn>
                      <a:cxn ang="0">
                        <a:pos x="0" y="18"/>
                      </a:cxn>
                      <a:cxn ang="0">
                        <a:pos x="0" y="22"/>
                      </a:cxn>
                      <a:cxn ang="0">
                        <a:pos x="0" y="26"/>
                      </a:cxn>
                      <a:cxn ang="0">
                        <a:pos x="0" y="30"/>
                      </a:cxn>
                      <a:cxn ang="0">
                        <a:pos x="0" y="33"/>
                      </a:cxn>
                      <a:cxn ang="0">
                        <a:pos x="0" y="36"/>
                      </a:cxn>
                      <a:cxn ang="0">
                        <a:pos x="0" y="39"/>
                      </a:cxn>
                      <a:cxn ang="0">
                        <a:pos x="0" y="41"/>
                      </a:cxn>
                      <a:cxn ang="0">
                        <a:pos x="0" y="37"/>
                      </a:cxn>
                      <a:cxn ang="0">
                        <a:pos x="0" y="32"/>
                      </a:cxn>
                      <a:cxn ang="0">
                        <a:pos x="0" y="28"/>
                      </a:cxn>
                      <a:cxn ang="0">
                        <a:pos x="0" y="23"/>
                      </a:cxn>
                      <a:cxn ang="0">
                        <a:pos x="0" y="17"/>
                      </a:cxn>
                      <a:cxn ang="0">
                        <a:pos x="0" y="13"/>
                      </a:cxn>
                      <a:cxn ang="0">
                        <a:pos x="0" y="9"/>
                      </a:cxn>
                      <a:cxn ang="0">
                        <a:pos x="0" y="5"/>
                      </a:cxn>
                      <a:cxn ang="0">
                        <a:pos x="0" y="0"/>
                      </a:cxn>
                    </a:cxnLst>
                    <a:rect l="0" t="0" r="r" b="b"/>
                    <a:pathLst>
                      <a:path w="1" h="42">
                        <a:moveTo>
                          <a:pt x="0" y="0"/>
                        </a:moveTo>
                        <a:lnTo>
                          <a:pt x="0" y="1"/>
                        </a:lnTo>
                        <a:lnTo>
                          <a:pt x="0" y="2"/>
                        </a:lnTo>
                        <a:lnTo>
                          <a:pt x="0" y="3"/>
                        </a:lnTo>
                        <a:lnTo>
                          <a:pt x="0" y="5"/>
                        </a:lnTo>
                        <a:lnTo>
                          <a:pt x="0" y="5"/>
                        </a:lnTo>
                        <a:lnTo>
                          <a:pt x="0" y="10"/>
                        </a:lnTo>
                        <a:lnTo>
                          <a:pt x="0" y="13"/>
                        </a:lnTo>
                        <a:lnTo>
                          <a:pt x="0" y="18"/>
                        </a:lnTo>
                        <a:lnTo>
                          <a:pt x="0" y="22"/>
                        </a:lnTo>
                        <a:lnTo>
                          <a:pt x="0" y="26"/>
                        </a:lnTo>
                        <a:lnTo>
                          <a:pt x="0" y="30"/>
                        </a:lnTo>
                        <a:lnTo>
                          <a:pt x="0" y="33"/>
                        </a:lnTo>
                        <a:lnTo>
                          <a:pt x="0" y="36"/>
                        </a:lnTo>
                        <a:lnTo>
                          <a:pt x="0" y="39"/>
                        </a:lnTo>
                        <a:lnTo>
                          <a:pt x="0" y="41"/>
                        </a:lnTo>
                        <a:lnTo>
                          <a:pt x="0" y="37"/>
                        </a:lnTo>
                        <a:lnTo>
                          <a:pt x="0" y="32"/>
                        </a:lnTo>
                        <a:lnTo>
                          <a:pt x="0" y="28"/>
                        </a:lnTo>
                        <a:lnTo>
                          <a:pt x="0" y="23"/>
                        </a:lnTo>
                        <a:lnTo>
                          <a:pt x="0" y="17"/>
                        </a:lnTo>
                        <a:lnTo>
                          <a:pt x="0" y="13"/>
                        </a:lnTo>
                        <a:lnTo>
                          <a:pt x="0" y="9"/>
                        </a:lnTo>
                        <a:lnTo>
                          <a:pt x="0" y="5"/>
                        </a:lnTo>
                        <a:lnTo>
                          <a:pt x="0" y="0"/>
                        </a:lnTo>
                      </a:path>
                    </a:pathLst>
                  </a:custGeom>
                  <a:solidFill>
                    <a:srgbClr val="800000"/>
                  </a:solidFill>
                  <a:ln w="9525" cap="rnd">
                    <a:noFill/>
                    <a:round/>
                    <a:headEnd/>
                    <a:tailEnd/>
                  </a:ln>
                  <a:effectLst/>
                </p:spPr>
                <p:txBody>
                  <a:bodyPr/>
                  <a:lstStyle/>
                  <a:p>
                    <a:endParaRPr lang="en-US">
                      <a:latin typeface="Calibri" pitchFamily="34" charset="0"/>
                      <a:cs typeface="Calibri" pitchFamily="34" charset="0"/>
                    </a:endParaRPr>
                  </a:p>
                </p:txBody>
              </p:sp>
              <p:sp>
                <p:nvSpPr>
                  <p:cNvPr id="32841" name="Freeform 73"/>
                  <p:cNvSpPr>
                    <a:spLocks/>
                  </p:cNvSpPr>
                  <p:nvPr/>
                </p:nvSpPr>
                <p:spPr bwMode="auto">
                  <a:xfrm>
                    <a:off x="2500" y="2323"/>
                    <a:ext cx="1" cy="17"/>
                  </a:xfrm>
                  <a:custGeom>
                    <a:avLst/>
                    <a:gdLst/>
                    <a:ahLst/>
                    <a:cxnLst>
                      <a:cxn ang="0">
                        <a:pos x="0" y="16"/>
                      </a:cxn>
                      <a:cxn ang="0">
                        <a:pos x="0" y="16"/>
                      </a:cxn>
                      <a:cxn ang="0">
                        <a:pos x="0" y="16"/>
                      </a:cxn>
                      <a:cxn ang="0">
                        <a:pos x="0" y="16"/>
                      </a:cxn>
                      <a:cxn ang="0">
                        <a:pos x="0" y="16"/>
                      </a:cxn>
                      <a:cxn ang="0">
                        <a:pos x="0" y="16"/>
                      </a:cxn>
                      <a:cxn ang="0">
                        <a:pos x="0" y="16"/>
                      </a:cxn>
                      <a:cxn ang="0">
                        <a:pos x="0" y="0"/>
                      </a:cxn>
                      <a:cxn ang="0">
                        <a:pos x="0" y="0"/>
                      </a:cxn>
                      <a:cxn ang="0">
                        <a:pos x="0" y="0"/>
                      </a:cxn>
                      <a:cxn ang="0">
                        <a:pos x="0" y="0"/>
                      </a:cxn>
                      <a:cxn ang="0">
                        <a:pos x="0" y="0"/>
                      </a:cxn>
                      <a:cxn ang="0">
                        <a:pos x="0" y="0"/>
                      </a:cxn>
                      <a:cxn ang="0">
                        <a:pos x="0" y="16"/>
                      </a:cxn>
                      <a:cxn ang="0">
                        <a:pos x="0" y="16"/>
                      </a:cxn>
                    </a:cxnLst>
                    <a:rect l="0" t="0" r="r" b="b"/>
                    <a:pathLst>
                      <a:path w="1" h="17">
                        <a:moveTo>
                          <a:pt x="0" y="16"/>
                        </a:moveTo>
                        <a:lnTo>
                          <a:pt x="0" y="16"/>
                        </a:lnTo>
                        <a:lnTo>
                          <a:pt x="0" y="16"/>
                        </a:lnTo>
                        <a:lnTo>
                          <a:pt x="0" y="16"/>
                        </a:lnTo>
                        <a:lnTo>
                          <a:pt x="0" y="16"/>
                        </a:lnTo>
                        <a:lnTo>
                          <a:pt x="0" y="16"/>
                        </a:lnTo>
                        <a:lnTo>
                          <a:pt x="0" y="16"/>
                        </a:lnTo>
                        <a:lnTo>
                          <a:pt x="0" y="0"/>
                        </a:lnTo>
                        <a:lnTo>
                          <a:pt x="0" y="0"/>
                        </a:lnTo>
                        <a:lnTo>
                          <a:pt x="0" y="0"/>
                        </a:lnTo>
                        <a:lnTo>
                          <a:pt x="0" y="0"/>
                        </a:lnTo>
                        <a:lnTo>
                          <a:pt x="0" y="0"/>
                        </a:lnTo>
                        <a:lnTo>
                          <a:pt x="0" y="0"/>
                        </a:lnTo>
                        <a:lnTo>
                          <a:pt x="0" y="16"/>
                        </a:lnTo>
                        <a:lnTo>
                          <a:pt x="0" y="16"/>
                        </a:lnTo>
                      </a:path>
                    </a:pathLst>
                  </a:custGeom>
                  <a:solidFill>
                    <a:srgbClr val="A0A0C0"/>
                  </a:solidFill>
                  <a:ln w="9525" cap="rnd">
                    <a:noFill/>
                    <a:round/>
                    <a:headEnd/>
                    <a:tailEnd/>
                  </a:ln>
                  <a:effectLst/>
                </p:spPr>
                <p:txBody>
                  <a:bodyPr/>
                  <a:lstStyle/>
                  <a:p>
                    <a:endParaRPr lang="en-US">
                      <a:latin typeface="Calibri" pitchFamily="34" charset="0"/>
                      <a:cs typeface="Calibri" pitchFamily="34" charset="0"/>
                    </a:endParaRPr>
                  </a:p>
                </p:txBody>
              </p:sp>
              <p:sp>
                <p:nvSpPr>
                  <p:cNvPr id="32842" name="Freeform 74"/>
                  <p:cNvSpPr>
                    <a:spLocks/>
                  </p:cNvSpPr>
                  <p:nvPr/>
                </p:nvSpPr>
                <p:spPr bwMode="auto">
                  <a:xfrm>
                    <a:off x="2500" y="2328"/>
                    <a:ext cx="1" cy="17"/>
                  </a:xfrm>
                  <a:custGeom>
                    <a:avLst/>
                    <a:gdLst/>
                    <a:ahLst/>
                    <a:cxnLst>
                      <a:cxn ang="0">
                        <a:pos x="0" y="16"/>
                      </a:cxn>
                      <a:cxn ang="0">
                        <a:pos x="0" y="8"/>
                      </a:cxn>
                      <a:cxn ang="0">
                        <a:pos x="0" y="8"/>
                      </a:cxn>
                      <a:cxn ang="0">
                        <a:pos x="0" y="8"/>
                      </a:cxn>
                      <a:cxn ang="0">
                        <a:pos x="0" y="8"/>
                      </a:cxn>
                      <a:cxn ang="0">
                        <a:pos x="0" y="8"/>
                      </a:cxn>
                      <a:cxn ang="0">
                        <a:pos x="0" y="0"/>
                      </a:cxn>
                      <a:cxn ang="0">
                        <a:pos x="0" y="0"/>
                      </a:cxn>
                      <a:cxn ang="0">
                        <a:pos x="0" y="0"/>
                      </a:cxn>
                      <a:cxn ang="0">
                        <a:pos x="0" y="0"/>
                      </a:cxn>
                      <a:cxn ang="0">
                        <a:pos x="0" y="0"/>
                      </a:cxn>
                      <a:cxn ang="0">
                        <a:pos x="0" y="0"/>
                      </a:cxn>
                      <a:cxn ang="0">
                        <a:pos x="0" y="8"/>
                      </a:cxn>
                      <a:cxn ang="0">
                        <a:pos x="0" y="16"/>
                      </a:cxn>
                    </a:cxnLst>
                    <a:rect l="0" t="0" r="r" b="b"/>
                    <a:pathLst>
                      <a:path w="1" h="17">
                        <a:moveTo>
                          <a:pt x="0" y="16"/>
                        </a:moveTo>
                        <a:lnTo>
                          <a:pt x="0" y="8"/>
                        </a:lnTo>
                        <a:lnTo>
                          <a:pt x="0" y="8"/>
                        </a:lnTo>
                        <a:lnTo>
                          <a:pt x="0" y="8"/>
                        </a:lnTo>
                        <a:lnTo>
                          <a:pt x="0" y="8"/>
                        </a:lnTo>
                        <a:lnTo>
                          <a:pt x="0" y="8"/>
                        </a:lnTo>
                        <a:lnTo>
                          <a:pt x="0" y="0"/>
                        </a:lnTo>
                        <a:lnTo>
                          <a:pt x="0" y="0"/>
                        </a:lnTo>
                        <a:lnTo>
                          <a:pt x="0" y="0"/>
                        </a:lnTo>
                        <a:lnTo>
                          <a:pt x="0" y="0"/>
                        </a:lnTo>
                        <a:lnTo>
                          <a:pt x="0" y="0"/>
                        </a:lnTo>
                        <a:lnTo>
                          <a:pt x="0" y="0"/>
                        </a:lnTo>
                        <a:lnTo>
                          <a:pt x="0" y="8"/>
                        </a:lnTo>
                        <a:lnTo>
                          <a:pt x="0" y="16"/>
                        </a:lnTo>
                      </a:path>
                    </a:pathLst>
                  </a:custGeom>
                  <a:solidFill>
                    <a:srgbClr val="A0A0C0"/>
                  </a:solidFill>
                  <a:ln w="9525" cap="rnd">
                    <a:noFill/>
                    <a:round/>
                    <a:headEnd/>
                    <a:tailEnd/>
                  </a:ln>
                  <a:effectLst/>
                </p:spPr>
                <p:txBody>
                  <a:bodyPr/>
                  <a:lstStyle/>
                  <a:p>
                    <a:endParaRPr lang="en-US">
                      <a:latin typeface="Calibri" pitchFamily="34" charset="0"/>
                      <a:cs typeface="Calibri" pitchFamily="34" charset="0"/>
                    </a:endParaRPr>
                  </a:p>
                </p:txBody>
              </p:sp>
              <p:sp>
                <p:nvSpPr>
                  <p:cNvPr id="32843" name="Freeform 75"/>
                  <p:cNvSpPr>
                    <a:spLocks/>
                  </p:cNvSpPr>
                  <p:nvPr/>
                </p:nvSpPr>
                <p:spPr bwMode="auto">
                  <a:xfrm>
                    <a:off x="2500" y="2335"/>
                    <a:ext cx="17" cy="17"/>
                  </a:xfrm>
                  <a:custGeom>
                    <a:avLst/>
                    <a:gdLst/>
                    <a:ahLst/>
                    <a:cxnLst>
                      <a:cxn ang="0">
                        <a:pos x="16" y="16"/>
                      </a:cxn>
                      <a:cxn ang="0">
                        <a:pos x="16" y="8"/>
                      </a:cxn>
                      <a:cxn ang="0">
                        <a:pos x="0" y="8"/>
                      </a:cxn>
                      <a:cxn ang="0">
                        <a:pos x="0" y="8"/>
                      </a:cxn>
                      <a:cxn ang="0">
                        <a:pos x="0" y="8"/>
                      </a:cxn>
                      <a:cxn ang="0">
                        <a:pos x="0" y="0"/>
                      </a:cxn>
                      <a:cxn ang="0">
                        <a:pos x="0" y="0"/>
                      </a:cxn>
                      <a:cxn ang="0">
                        <a:pos x="0" y="0"/>
                      </a:cxn>
                      <a:cxn ang="0">
                        <a:pos x="16" y="0"/>
                      </a:cxn>
                      <a:cxn ang="0">
                        <a:pos x="16" y="0"/>
                      </a:cxn>
                      <a:cxn ang="0">
                        <a:pos x="16" y="16"/>
                      </a:cxn>
                    </a:cxnLst>
                    <a:rect l="0" t="0" r="r" b="b"/>
                    <a:pathLst>
                      <a:path w="17" h="17">
                        <a:moveTo>
                          <a:pt x="16" y="16"/>
                        </a:moveTo>
                        <a:lnTo>
                          <a:pt x="16" y="8"/>
                        </a:lnTo>
                        <a:lnTo>
                          <a:pt x="0" y="8"/>
                        </a:lnTo>
                        <a:lnTo>
                          <a:pt x="0" y="8"/>
                        </a:lnTo>
                        <a:lnTo>
                          <a:pt x="0" y="8"/>
                        </a:lnTo>
                        <a:lnTo>
                          <a:pt x="0" y="0"/>
                        </a:lnTo>
                        <a:lnTo>
                          <a:pt x="0" y="0"/>
                        </a:lnTo>
                        <a:lnTo>
                          <a:pt x="0" y="0"/>
                        </a:lnTo>
                        <a:lnTo>
                          <a:pt x="16" y="0"/>
                        </a:lnTo>
                        <a:lnTo>
                          <a:pt x="16" y="0"/>
                        </a:lnTo>
                        <a:lnTo>
                          <a:pt x="16" y="16"/>
                        </a:lnTo>
                      </a:path>
                    </a:pathLst>
                  </a:custGeom>
                  <a:solidFill>
                    <a:srgbClr val="A0A0C0"/>
                  </a:solidFill>
                  <a:ln w="9525" cap="rnd">
                    <a:noFill/>
                    <a:round/>
                    <a:headEnd/>
                    <a:tailEnd/>
                  </a:ln>
                  <a:effectLst/>
                </p:spPr>
                <p:txBody>
                  <a:bodyPr/>
                  <a:lstStyle/>
                  <a:p>
                    <a:endParaRPr lang="en-US">
                      <a:latin typeface="Calibri" pitchFamily="34" charset="0"/>
                      <a:cs typeface="Calibri" pitchFamily="34" charset="0"/>
                    </a:endParaRPr>
                  </a:p>
                </p:txBody>
              </p:sp>
              <p:sp>
                <p:nvSpPr>
                  <p:cNvPr id="32844" name="Freeform 76"/>
                  <p:cNvSpPr>
                    <a:spLocks/>
                  </p:cNvSpPr>
                  <p:nvPr/>
                </p:nvSpPr>
                <p:spPr bwMode="auto">
                  <a:xfrm>
                    <a:off x="2500" y="2342"/>
                    <a:ext cx="17" cy="17"/>
                  </a:xfrm>
                  <a:custGeom>
                    <a:avLst/>
                    <a:gdLst/>
                    <a:ahLst/>
                    <a:cxnLst>
                      <a:cxn ang="0">
                        <a:pos x="16" y="16"/>
                      </a:cxn>
                      <a:cxn ang="0">
                        <a:pos x="10" y="16"/>
                      </a:cxn>
                      <a:cxn ang="0">
                        <a:pos x="5" y="16"/>
                      </a:cxn>
                      <a:cxn ang="0">
                        <a:pos x="0" y="16"/>
                      </a:cxn>
                      <a:cxn ang="0">
                        <a:pos x="0" y="0"/>
                      </a:cxn>
                      <a:cxn ang="0">
                        <a:pos x="5" y="0"/>
                      </a:cxn>
                      <a:cxn ang="0">
                        <a:pos x="5" y="0"/>
                      </a:cxn>
                      <a:cxn ang="0">
                        <a:pos x="5" y="0"/>
                      </a:cxn>
                      <a:cxn ang="0">
                        <a:pos x="10" y="0"/>
                      </a:cxn>
                      <a:cxn ang="0">
                        <a:pos x="16" y="16"/>
                      </a:cxn>
                    </a:cxnLst>
                    <a:rect l="0" t="0" r="r" b="b"/>
                    <a:pathLst>
                      <a:path w="17" h="17">
                        <a:moveTo>
                          <a:pt x="16" y="16"/>
                        </a:moveTo>
                        <a:lnTo>
                          <a:pt x="10" y="16"/>
                        </a:lnTo>
                        <a:lnTo>
                          <a:pt x="5" y="16"/>
                        </a:lnTo>
                        <a:lnTo>
                          <a:pt x="0" y="16"/>
                        </a:lnTo>
                        <a:lnTo>
                          <a:pt x="0" y="0"/>
                        </a:lnTo>
                        <a:lnTo>
                          <a:pt x="5" y="0"/>
                        </a:lnTo>
                        <a:lnTo>
                          <a:pt x="5" y="0"/>
                        </a:lnTo>
                        <a:lnTo>
                          <a:pt x="5" y="0"/>
                        </a:lnTo>
                        <a:lnTo>
                          <a:pt x="10" y="0"/>
                        </a:lnTo>
                        <a:lnTo>
                          <a:pt x="16" y="16"/>
                        </a:lnTo>
                      </a:path>
                    </a:pathLst>
                  </a:custGeom>
                  <a:solidFill>
                    <a:srgbClr val="A0A0C0"/>
                  </a:solidFill>
                  <a:ln w="9525" cap="rnd">
                    <a:noFill/>
                    <a:round/>
                    <a:headEnd/>
                    <a:tailEnd/>
                  </a:ln>
                  <a:effectLst/>
                </p:spPr>
                <p:txBody>
                  <a:bodyPr/>
                  <a:lstStyle/>
                  <a:p>
                    <a:endParaRPr lang="en-US">
                      <a:latin typeface="Calibri" pitchFamily="34" charset="0"/>
                      <a:cs typeface="Calibri" pitchFamily="34" charset="0"/>
                    </a:endParaRPr>
                  </a:p>
                </p:txBody>
              </p:sp>
              <p:sp>
                <p:nvSpPr>
                  <p:cNvPr id="32845" name="Freeform 77"/>
                  <p:cNvSpPr>
                    <a:spLocks/>
                  </p:cNvSpPr>
                  <p:nvPr/>
                </p:nvSpPr>
                <p:spPr bwMode="auto">
                  <a:xfrm>
                    <a:off x="2500" y="2349"/>
                    <a:ext cx="17" cy="17"/>
                  </a:xfrm>
                  <a:custGeom>
                    <a:avLst/>
                    <a:gdLst/>
                    <a:ahLst/>
                    <a:cxnLst>
                      <a:cxn ang="0">
                        <a:pos x="16" y="16"/>
                      </a:cxn>
                      <a:cxn ang="0">
                        <a:pos x="5" y="16"/>
                      </a:cxn>
                      <a:cxn ang="0">
                        <a:pos x="5" y="16"/>
                      </a:cxn>
                      <a:cxn ang="0">
                        <a:pos x="0" y="16"/>
                      </a:cxn>
                      <a:cxn ang="0">
                        <a:pos x="0" y="0"/>
                      </a:cxn>
                      <a:cxn ang="0">
                        <a:pos x="0" y="0"/>
                      </a:cxn>
                      <a:cxn ang="0">
                        <a:pos x="5" y="0"/>
                      </a:cxn>
                      <a:cxn ang="0">
                        <a:pos x="16" y="16"/>
                      </a:cxn>
                    </a:cxnLst>
                    <a:rect l="0" t="0" r="r" b="b"/>
                    <a:pathLst>
                      <a:path w="17" h="17">
                        <a:moveTo>
                          <a:pt x="16" y="16"/>
                        </a:moveTo>
                        <a:lnTo>
                          <a:pt x="5" y="16"/>
                        </a:lnTo>
                        <a:lnTo>
                          <a:pt x="5" y="16"/>
                        </a:lnTo>
                        <a:lnTo>
                          <a:pt x="0" y="16"/>
                        </a:lnTo>
                        <a:lnTo>
                          <a:pt x="0" y="0"/>
                        </a:lnTo>
                        <a:lnTo>
                          <a:pt x="0" y="0"/>
                        </a:lnTo>
                        <a:lnTo>
                          <a:pt x="5" y="0"/>
                        </a:lnTo>
                        <a:lnTo>
                          <a:pt x="16" y="16"/>
                        </a:lnTo>
                      </a:path>
                    </a:pathLst>
                  </a:custGeom>
                  <a:solidFill>
                    <a:srgbClr val="A0A0C0"/>
                  </a:solidFill>
                  <a:ln w="9525" cap="rnd">
                    <a:noFill/>
                    <a:round/>
                    <a:headEnd/>
                    <a:tailEnd/>
                  </a:ln>
                  <a:effectLst/>
                </p:spPr>
                <p:txBody>
                  <a:bodyPr/>
                  <a:lstStyle/>
                  <a:p>
                    <a:endParaRPr lang="en-US">
                      <a:latin typeface="Calibri" pitchFamily="34" charset="0"/>
                      <a:cs typeface="Calibri" pitchFamily="34" charset="0"/>
                    </a:endParaRPr>
                  </a:p>
                </p:txBody>
              </p:sp>
            </p:grpSp>
            <p:grpSp>
              <p:nvGrpSpPr>
                <p:cNvPr id="19" name="Group 86"/>
                <p:cNvGrpSpPr>
                  <a:grpSpLocks/>
                </p:cNvGrpSpPr>
                <p:nvPr/>
              </p:nvGrpSpPr>
              <p:grpSpPr bwMode="auto">
                <a:xfrm>
                  <a:off x="2471" y="2293"/>
                  <a:ext cx="20" cy="38"/>
                  <a:chOff x="2471" y="2293"/>
                  <a:chExt cx="20" cy="38"/>
                </a:xfrm>
              </p:grpSpPr>
              <p:sp>
                <p:nvSpPr>
                  <p:cNvPr id="32847" name="Freeform 79"/>
                  <p:cNvSpPr>
                    <a:spLocks/>
                  </p:cNvSpPr>
                  <p:nvPr/>
                </p:nvSpPr>
                <p:spPr bwMode="auto">
                  <a:xfrm>
                    <a:off x="2474" y="2293"/>
                    <a:ext cx="17" cy="29"/>
                  </a:xfrm>
                  <a:custGeom>
                    <a:avLst/>
                    <a:gdLst/>
                    <a:ahLst/>
                    <a:cxnLst>
                      <a:cxn ang="0">
                        <a:pos x="0" y="0"/>
                      </a:cxn>
                      <a:cxn ang="0">
                        <a:pos x="0" y="1"/>
                      </a:cxn>
                      <a:cxn ang="0">
                        <a:pos x="0" y="2"/>
                      </a:cxn>
                      <a:cxn ang="0">
                        <a:pos x="0" y="3"/>
                      </a:cxn>
                      <a:cxn ang="0">
                        <a:pos x="16" y="4"/>
                      </a:cxn>
                      <a:cxn ang="0">
                        <a:pos x="16" y="4"/>
                      </a:cxn>
                      <a:cxn ang="0">
                        <a:pos x="16" y="4"/>
                      </a:cxn>
                      <a:cxn ang="0">
                        <a:pos x="16" y="4"/>
                      </a:cxn>
                      <a:cxn ang="0">
                        <a:pos x="16" y="10"/>
                      </a:cxn>
                      <a:cxn ang="0">
                        <a:pos x="16" y="16"/>
                      </a:cxn>
                      <a:cxn ang="0">
                        <a:pos x="16" y="20"/>
                      </a:cxn>
                      <a:cxn ang="0">
                        <a:pos x="16" y="22"/>
                      </a:cxn>
                      <a:cxn ang="0">
                        <a:pos x="16" y="25"/>
                      </a:cxn>
                      <a:cxn ang="0">
                        <a:pos x="16" y="27"/>
                      </a:cxn>
                      <a:cxn ang="0">
                        <a:pos x="16" y="28"/>
                      </a:cxn>
                      <a:cxn ang="0">
                        <a:pos x="16" y="22"/>
                      </a:cxn>
                      <a:cxn ang="0">
                        <a:pos x="0" y="17"/>
                      </a:cxn>
                      <a:cxn ang="0">
                        <a:pos x="0" y="13"/>
                      </a:cxn>
                      <a:cxn ang="0">
                        <a:pos x="0" y="12"/>
                      </a:cxn>
                      <a:cxn ang="0">
                        <a:pos x="0" y="10"/>
                      </a:cxn>
                      <a:cxn ang="0">
                        <a:pos x="0" y="4"/>
                      </a:cxn>
                      <a:cxn ang="0">
                        <a:pos x="0" y="0"/>
                      </a:cxn>
                    </a:cxnLst>
                    <a:rect l="0" t="0" r="r" b="b"/>
                    <a:pathLst>
                      <a:path w="17" h="29">
                        <a:moveTo>
                          <a:pt x="0" y="0"/>
                        </a:moveTo>
                        <a:lnTo>
                          <a:pt x="0" y="1"/>
                        </a:lnTo>
                        <a:lnTo>
                          <a:pt x="0" y="2"/>
                        </a:lnTo>
                        <a:lnTo>
                          <a:pt x="0" y="3"/>
                        </a:lnTo>
                        <a:lnTo>
                          <a:pt x="16" y="4"/>
                        </a:lnTo>
                        <a:lnTo>
                          <a:pt x="16" y="4"/>
                        </a:lnTo>
                        <a:lnTo>
                          <a:pt x="16" y="4"/>
                        </a:lnTo>
                        <a:lnTo>
                          <a:pt x="16" y="4"/>
                        </a:lnTo>
                        <a:lnTo>
                          <a:pt x="16" y="10"/>
                        </a:lnTo>
                        <a:lnTo>
                          <a:pt x="16" y="16"/>
                        </a:lnTo>
                        <a:lnTo>
                          <a:pt x="16" y="20"/>
                        </a:lnTo>
                        <a:lnTo>
                          <a:pt x="16" y="22"/>
                        </a:lnTo>
                        <a:lnTo>
                          <a:pt x="16" y="25"/>
                        </a:lnTo>
                        <a:lnTo>
                          <a:pt x="16" y="27"/>
                        </a:lnTo>
                        <a:lnTo>
                          <a:pt x="16" y="28"/>
                        </a:lnTo>
                        <a:lnTo>
                          <a:pt x="16" y="22"/>
                        </a:lnTo>
                        <a:lnTo>
                          <a:pt x="0" y="17"/>
                        </a:lnTo>
                        <a:lnTo>
                          <a:pt x="0" y="13"/>
                        </a:lnTo>
                        <a:lnTo>
                          <a:pt x="0" y="12"/>
                        </a:lnTo>
                        <a:lnTo>
                          <a:pt x="0" y="10"/>
                        </a:lnTo>
                        <a:lnTo>
                          <a:pt x="0" y="4"/>
                        </a:lnTo>
                        <a:lnTo>
                          <a:pt x="0" y="0"/>
                        </a:lnTo>
                      </a:path>
                    </a:pathLst>
                  </a:custGeom>
                  <a:solidFill>
                    <a:srgbClr val="000080"/>
                  </a:solidFill>
                  <a:ln w="9525" cap="rnd">
                    <a:noFill/>
                    <a:round/>
                    <a:headEnd/>
                    <a:tailEnd/>
                  </a:ln>
                  <a:effectLst/>
                </p:spPr>
                <p:txBody>
                  <a:bodyPr/>
                  <a:lstStyle/>
                  <a:p>
                    <a:endParaRPr lang="en-US">
                      <a:latin typeface="Calibri" pitchFamily="34" charset="0"/>
                      <a:cs typeface="Calibri" pitchFamily="34" charset="0"/>
                    </a:endParaRPr>
                  </a:p>
                </p:txBody>
              </p:sp>
              <p:grpSp>
                <p:nvGrpSpPr>
                  <p:cNvPr id="20" name="Group 85"/>
                  <p:cNvGrpSpPr>
                    <a:grpSpLocks/>
                  </p:cNvGrpSpPr>
                  <p:nvPr/>
                </p:nvGrpSpPr>
                <p:grpSpPr bwMode="auto">
                  <a:xfrm>
                    <a:off x="2471" y="2296"/>
                    <a:ext cx="20" cy="35"/>
                    <a:chOff x="2471" y="2296"/>
                    <a:chExt cx="20" cy="35"/>
                  </a:xfrm>
                </p:grpSpPr>
                <p:sp>
                  <p:nvSpPr>
                    <p:cNvPr id="32848" name="Freeform 80"/>
                    <p:cNvSpPr>
                      <a:spLocks/>
                    </p:cNvSpPr>
                    <p:nvPr/>
                  </p:nvSpPr>
                  <p:spPr bwMode="auto">
                    <a:xfrm>
                      <a:off x="2471" y="2296"/>
                      <a:ext cx="17" cy="17"/>
                    </a:xfrm>
                    <a:custGeom>
                      <a:avLst/>
                      <a:gdLst/>
                      <a:ahLst/>
                      <a:cxnLst>
                        <a:cxn ang="0">
                          <a:pos x="5" y="16"/>
                        </a:cxn>
                        <a:cxn ang="0">
                          <a:pos x="10" y="16"/>
                        </a:cxn>
                        <a:cxn ang="0">
                          <a:pos x="16" y="16"/>
                        </a:cxn>
                        <a:cxn ang="0">
                          <a:pos x="10" y="0"/>
                        </a:cxn>
                        <a:cxn ang="0">
                          <a:pos x="16" y="0"/>
                        </a:cxn>
                        <a:cxn ang="0">
                          <a:pos x="10" y="0"/>
                        </a:cxn>
                        <a:cxn ang="0">
                          <a:pos x="5" y="0"/>
                        </a:cxn>
                        <a:cxn ang="0">
                          <a:pos x="5" y="0"/>
                        </a:cxn>
                        <a:cxn ang="0">
                          <a:pos x="0" y="16"/>
                        </a:cxn>
                        <a:cxn ang="0">
                          <a:pos x="5" y="16"/>
                        </a:cxn>
                        <a:cxn ang="0">
                          <a:pos x="5" y="16"/>
                        </a:cxn>
                      </a:cxnLst>
                      <a:rect l="0" t="0" r="r" b="b"/>
                      <a:pathLst>
                        <a:path w="17" h="17">
                          <a:moveTo>
                            <a:pt x="5" y="16"/>
                          </a:moveTo>
                          <a:lnTo>
                            <a:pt x="10" y="16"/>
                          </a:lnTo>
                          <a:lnTo>
                            <a:pt x="16" y="16"/>
                          </a:lnTo>
                          <a:lnTo>
                            <a:pt x="10" y="0"/>
                          </a:lnTo>
                          <a:lnTo>
                            <a:pt x="16" y="0"/>
                          </a:lnTo>
                          <a:lnTo>
                            <a:pt x="10" y="0"/>
                          </a:lnTo>
                          <a:lnTo>
                            <a:pt x="5" y="0"/>
                          </a:lnTo>
                          <a:lnTo>
                            <a:pt x="5" y="0"/>
                          </a:lnTo>
                          <a:lnTo>
                            <a:pt x="0" y="16"/>
                          </a:lnTo>
                          <a:lnTo>
                            <a:pt x="5" y="16"/>
                          </a:lnTo>
                          <a:lnTo>
                            <a:pt x="5" y="16"/>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2849" name="Freeform 81"/>
                    <p:cNvSpPr>
                      <a:spLocks/>
                    </p:cNvSpPr>
                    <p:nvPr/>
                  </p:nvSpPr>
                  <p:spPr bwMode="auto">
                    <a:xfrm>
                      <a:off x="2474" y="2298"/>
                      <a:ext cx="17" cy="17"/>
                    </a:xfrm>
                    <a:custGeom>
                      <a:avLst/>
                      <a:gdLst/>
                      <a:ahLst/>
                      <a:cxnLst>
                        <a:cxn ang="0">
                          <a:pos x="5" y="16"/>
                        </a:cxn>
                        <a:cxn ang="0">
                          <a:pos x="10" y="16"/>
                        </a:cxn>
                        <a:cxn ang="0">
                          <a:pos x="16" y="16"/>
                        </a:cxn>
                        <a:cxn ang="0">
                          <a:pos x="10" y="8"/>
                        </a:cxn>
                        <a:cxn ang="0">
                          <a:pos x="10" y="0"/>
                        </a:cxn>
                        <a:cxn ang="0">
                          <a:pos x="5" y="8"/>
                        </a:cxn>
                        <a:cxn ang="0">
                          <a:pos x="0" y="0"/>
                        </a:cxn>
                        <a:cxn ang="0">
                          <a:pos x="5" y="8"/>
                        </a:cxn>
                        <a:cxn ang="0">
                          <a:pos x="0" y="8"/>
                        </a:cxn>
                        <a:cxn ang="0">
                          <a:pos x="5" y="8"/>
                        </a:cxn>
                        <a:cxn ang="0">
                          <a:pos x="5" y="16"/>
                        </a:cxn>
                      </a:cxnLst>
                      <a:rect l="0" t="0" r="r" b="b"/>
                      <a:pathLst>
                        <a:path w="17" h="17">
                          <a:moveTo>
                            <a:pt x="5" y="16"/>
                          </a:moveTo>
                          <a:lnTo>
                            <a:pt x="10" y="16"/>
                          </a:lnTo>
                          <a:lnTo>
                            <a:pt x="16" y="16"/>
                          </a:lnTo>
                          <a:lnTo>
                            <a:pt x="10" y="8"/>
                          </a:lnTo>
                          <a:lnTo>
                            <a:pt x="10" y="0"/>
                          </a:lnTo>
                          <a:lnTo>
                            <a:pt x="5" y="8"/>
                          </a:lnTo>
                          <a:lnTo>
                            <a:pt x="0" y="0"/>
                          </a:lnTo>
                          <a:lnTo>
                            <a:pt x="5" y="8"/>
                          </a:lnTo>
                          <a:lnTo>
                            <a:pt x="0" y="8"/>
                          </a:lnTo>
                          <a:lnTo>
                            <a:pt x="5" y="8"/>
                          </a:lnTo>
                          <a:lnTo>
                            <a:pt x="5" y="16"/>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2850" name="Freeform 82"/>
                    <p:cNvSpPr>
                      <a:spLocks/>
                    </p:cNvSpPr>
                    <p:nvPr/>
                  </p:nvSpPr>
                  <p:spPr bwMode="auto">
                    <a:xfrm>
                      <a:off x="2471" y="2303"/>
                      <a:ext cx="17" cy="17"/>
                    </a:xfrm>
                    <a:custGeom>
                      <a:avLst/>
                      <a:gdLst/>
                      <a:ahLst/>
                      <a:cxnLst>
                        <a:cxn ang="0">
                          <a:pos x="5" y="16"/>
                        </a:cxn>
                        <a:cxn ang="0">
                          <a:pos x="10" y="8"/>
                        </a:cxn>
                        <a:cxn ang="0">
                          <a:pos x="16" y="8"/>
                        </a:cxn>
                        <a:cxn ang="0">
                          <a:pos x="16" y="8"/>
                        </a:cxn>
                        <a:cxn ang="0">
                          <a:pos x="10" y="8"/>
                        </a:cxn>
                        <a:cxn ang="0">
                          <a:pos x="10" y="0"/>
                        </a:cxn>
                        <a:cxn ang="0">
                          <a:pos x="10" y="0"/>
                        </a:cxn>
                        <a:cxn ang="0">
                          <a:pos x="5" y="0"/>
                        </a:cxn>
                        <a:cxn ang="0">
                          <a:pos x="0" y="0"/>
                        </a:cxn>
                        <a:cxn ang="0">
                          <a:pos x="0" y="8"/>
                        </a:cxn>
                        <a:cxn ang="0">
                          <a:pos x="0" y="8"/>
                        </a:cxn>
                        <a:cxn ang="0">
                          <a:pos x="5" y="8"/>
                        </a:cxn>
                        <a:cxn ang="0">
                          <a:pos x="5" y="16"/>
                        </a:cxn>
                      </a:cxnLst>
                      <a:rect l="0" t="0" r="r" b="b"/>
                      <a:pathLst>
                        <a:path w="17" h="17">
                          <a:moveTo>
                            <a:pt x="5" y="16"/>
                          </a:moveTo>
                          <a:lnTo>
                            <a:pt x="10" y="8"/>
                          </a:lnTo>
                          <a:lnTo>
                            <a:pt x="16" y="8"/>
                          </a:lnTo>
                          <a:lnTo>
                            <a:pt x="16" y="8"/>
                          </a:lnTo>
                          <a:lnTo>
                            <a:pt x="10" y="8"/>
                          </a:lnTo>
                          <a:lnTo>
                            <a:pt x="10" y="0"/>
                          </a:lnTo>
                          <a:lnTo>
                            <a:pt x="10" y="0"/>
                          </a:lnTo>
                          <a:lnTo>
                            <a:pt x="5" y="0"/>
                          </a:lnTo>
                          <a:lnTo>
                            <a:pt x="0" y="0"/>
                          </a:lnTo>
                          <a:lnTo>
                            <a:pt x="0" y="8"/>
                          </a:lnTo>
                          <a:lnTo>
                            <a:pt x="0" y="8"/>
                          </a:lnTo>
                          <a:lnTo>
                            <a:pt x="5" y="8"/>
                          </a:lnTo>
                          <a:lnTo>
                            <a:pt x="5" y="16"/>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2851" name="Freeform 83"/>
                    <p:cNvSpPr>
                      <a:spLocks/>
                    </p:cNvSpPr>
                    <p:nvPr/>
                  </p:nvSpPr>
                  <p:spPr bwMode="auto">
                    <a:xfrm>
                      <a:off x="2474" y="2305"/>
                      <a:ext cx="17" cy="17"/>
                    </a:xfrm>
                    <a:custGeom>
                      <a:avLst/>
                      <a:gdLst/>
                      <a:ahLst/>
                      <a:cxnLst>
                        <a:cxn ang="0">
                          <a:pos x="8" y="16"/>
                        </a:cxn>
                        <a:cxn ang="0">
                          <a:pos x="8" y="12"/>
                        </a:cxn>
                        <a:cxn ang="0">
                          <a:pos x="16" y="12"/>
                        </a:cxn>
                        <a:cxn ang="0">
                          <a:pos x="8" y="4"/>
                        </a:cxn>
                        <a:cxn ang="0">
                          <a:pos x="8" y="0"/>
                        </a:cxn>
                        <a:cxn ang="0">
                          <a:pos x="8" y="0"/>
                        </a:cxn>
                        <a:cxn ang="0">
                          <a:pos x="0" y="0"/>
                        </a:cxn>
                        <a:cxn ang="0">
                          <a:pos x="0" y="4"/>
                        </a:cxn>
                        <a:cxn ang="0">
                          <a:pos x="0" y="12"/>
                        </a:cxn>
                        <a:cxn ang="0">
                          <a:pos x="0" y="12"/>
                        </a:cxn>
                        <a:cxn ang="0">
                          <a:pos x="8" y="16"/>
                        </a:cxn>
                      </a:cxnLst>
                      <a:rect l="0" t="0" r="r" b="b"/>
                      <a:pathLst>
                        <a:path w="17" h="17">
                          <a:moveTo>
                            <a:pt x="8" y="16"/>
                          </a:moveTo>
                          <a:lnTo>
                            <a:pt x="8" y="12"/>
                          </a:lnTo>
                          <a:lnTo>
                            <a:pt x="16" y="12"/>
                          </a:lnTo>
                          <a:lnTo>
                            <a:pt x="8" y="4"/>
                          </a:lnTo>
                          <a:lnTo>
                            <a:pt x="8" y="0"/>
                          </a:lnTo>
                          <a:lnTo>
                            <a:pt x="8" y="0"/>
                          </a:lnTo>
                          <a:lnTo>
                            <a:pt x="0" y="0"/>
                          </a:lnTo>
                          <a:lnTo>
                            <a:pt x="0" y="4"/>
                          </a:lnTo>
                          <a:lnTo>
                            <a:pt x="0" y="12"/>
                          </a:lnTo>
                          <a:lnTo>
                            <a:pt x="0" y="12"/>
                          </a:lnTo>
                          <a:lnTo>
                            <a:pt x="8" y="16"/>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2852" name="Freeform 84"/>
                    <p:cNvSpPr>
                      <a:spLocks/>
                    </p:cNvSpPr>
                    <p:nvPr/>
                  </p:nvSpPr>
                  <p:spPr bwMode="auto">
                    <a:xfrm>
                      <a:off x="2474" y="2314"/>
                      <a:ext cx="17" cy="17"/>
                    </a:xfrm>
                    <a:custGeom>
                      <a:avLst/>
                      <a:gdLst/>
                      <a:ahLst/>
                      <a:cxnLst>
                        <a:cxn ang="0">
                          <a:pos x="8" y="16"/>
                        </a:cxn>
                        <a:cxn ang="0">
                          <a:pos x="8" y="8"/>
                        </a:cxn>
                        <a:cxn ang="0">
                          <a:pos x="16" y="8"/>
                        </a:cxn>
                        <a:cxn ang="0">
                          <a:pos x="8" y="0"/>
                        </a:cxn>
                        <a:cxn ang="0">
                          <a:pos x="8" y="0"/>
                        </a:cxn>
                        <a:cxn ang="0">
                          <a:pos x="0" y="0"/>
                        </a:cxn>
                        <a:cxn ang="0">
                          <a:pos x="8" y="8"/>
                        </a:cxn>
                        <a:cxn ang="0">
                          <a:pos x="0" y="8"/>
                        </a:cxn>
                        <a:cxn ang="0">
                          <a:pos x="8" y="8"/>
                        </a:cxn>
                        <a:cxn ang="0">
                          <a:pos x="8" y="16"/>
                        </a:cxn>
                      </a:cxnLst>
                      <a:rect l="0" t="0" r="r" b="b"/>
                      <a:pathLst>
                        <a:path w="17" h="17">
                          <a:moveTo>
                            <a:pt x="8" y="16"/>
                          </a:moveTo>
                          <a:lnTo>
                            <a:pt x="8" y="8"/>
                          </a:lnTo>
                          <a:lnTo>
                            <a:pt x="16" y="8"/>
                          </a:lnTo>
                          <a:lnTo>
                            <a:pt x="8" y="0"/>
                          </a:lnTo>
                          <a:lnTo>
                            <a:pt x="8" y="0"/>
                          </a:lnTo>
                          <a:lnTo>
                            <a:pt x="0" y="0"/>
                          </a:lnTo>
                          <a:lnTo>
                            <a:pt x="8" y="8"/>
                          </a:lnTo>
                          <a:lnTo>
                            <a:pt x="0" y="8"/>
                          </a:lnTo>
                          <a:lnTo>
                            <a:pt x="8" y="8"/>
                          </a:lnTo>
                          <a:lnTo>
                            <a:pt x="8" y="16"/>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grpSp>
            </p:grpSp>
            <p:sp>
              <p:nvSpPr>
                <p:cNvPr id="32855" name="Freeform 87"/>
                <p:cNvSpPr>
                  <a:spLocks/>
                </p:cNvSpPr>
                <p:nvPr/>
              </p:nvSpPr>
              <p:spPr bwMode="auto">
                <a:xfrm>
                  <a:off x="2503" y="2386"/>
                  <a:ext cx="17" cy="17"/>
                </a:xfrm>
                <a:custGeom>
                  <a:avLst/>
                  <a:gdLst/>
                  <a:ahLst/>
                  <a:cxnLst>
                    <a:cxn ang="0">
                      <a:pos x="16" y="0"/>
                    </a:cxn>
                    <a:cxn ang="0">
                      <a:pos x="10" y="8"/>
                    </a:cxn>
                    <a:cxn ang="0">
                      <a:pos x="5" y="8"/>
                    </a:cxn>
                    <a:cxn ang="0">
                      <a:pos x="0" y="8"/>
                    </a:cxn>
                    <a:cxn ang="0">
                      <a:pos x="0" y="8"/>
                    </a:cxn>
                    <a:cxn ang="0">
                      <a:pos x="5" y="16"/>
                    </a:cxn>
                    <a:cxn ang="0">
                      <a:pos x="10" y="16"/>
                    </a:cxn>
                    <a:cxn ang="0">
                      <a:pos x="10" y="16"/>
                    </a:cxn>
                    <a:cxn ang="0">
                      <a:pos x="16" y="0"/>
                    </a:cxn>
                  </a:cxnLst>
                  <a:rect l="0" t="0" r="r" b="b"/>
                  <a:pathLst>
                    <a:path w="17" h="17">
                      <a:moveTo>
                        <a:pt x="16" y="0"/>
                      </a:moveTo>
                      <a:lnTo>
                        <a:pt x="10" y="8"/>
                      </a:lnTo>
                      <a:lnTo>
                        <a:pt x="5" y="8"/>
                      </a:lnTo>
                      <a:lnTo>
                        <a:pt x="0" y="8"/>
                      </a:lnTo>
                      <a:lnTo>
                        <a:pt x="0" y="8"/>
                      </a:lnTo>
                      <a:lnTo>
                        <a:pt x="5" y="16"/>
                      </a:lnTo>
                      <a:lnTo>
                        <a:pt x="10" y="16"/>
                      </a:lnTo>
                      <a:lnTo>
                        <a:pt x="10" y="16"/>
                      </a:lnTo>
                      <a:lnTo>
                        <a:pt x="16" y="0"/>
                      </a:lnTo>
                    </a:path>
                  </a:pathLst>
                </a:custGeom>
                <a:solidFill>
                  <a:srgbClr val="800000"/>
                </a:solidFill>
                <a:ln w="9525" cap="rnd">
                  <a:noFill/>
                  <a:round/>
                  <a:headEnd/>
                  <a:tailEnd/>
                </a:ln>
                <a:effectLst/>
              </p:spPr>
              <p:txBody>
                <a:bodyPr/>
                <a:lstStyle/>
                <a:p>
                  <a:endParaRPr lang="en-US">
                    <a:latin typeface="Calibri" pitchFamily="34" charset="0"/>
                    <a:cs typeface="Calibri" pitchFamily="34" charset="0"/>
                  </a:endParaRPr>
                </a:p>
              </p:txBody>
            </p:sp>
            <p:sp>
              <p:nvSpPr>
                <p:cNvPr id="32856" name="Freeform 88"/>
                <p:cNvSpPr>
                  <a:spLocks/>
                </p:cNvSpPr>
                <p:nvPr/>
              </p:nvSpPr>
              <p:spPr bwMode="auto">
                <a:xfrm>
                  <a:off x="2474" y="2298"/>
                  <a:ext cx="30" cy="88"/>
                </a:xfrm>
                <a:custGeom>
                  <a:avLst/>
                  <a:gdLst/>
                  <a:ahLst/>
                  <a:cxnLst>
                    <a:cxn ang="0">
                      <a:pos x="9" y="0"/>
                    </a:cxn>
                    <a:cxn ang="0">
                      <a:pos x="11" y="0"/>
                    </a:cxn>
                    <a:cxn ang="0">
                      <a:pos x="14" y="1"/>
                    </a:cxn>
                    <a:cxn ang="0">
                      <a:pos x="17" y="3"/>
                    </a:cxn>
                    <a:cxn ang="0">
                      <a:pos x="19" y="4"/>
                    </a:cxn>
                    <a:cxn ang="0">
                      <a:pos x="20" y="8"/>
                    </a:cxn>
                    <a:cxn ang="0">
                      <a:pos x="22" y="10"/>
                    </a:cxn>
                    <a:cxn ang="0">
                      <a:pos x="21" y="19"/>
                    </a:cxn>
                    <a:cxn ang="0">
                      <a:pos x="22" y="31"/>
                    </a:cxn>
                    <a:cxn ang="0">
                      <a:pos x="25" y="46"/>
                    </a:cxn>
                    <a:cxn ang="0">
                      <a:pos x="27" y="59"/>
                    </a:cxn>
                    <a:cxn ang="0">
                      <a:pos x="29" y="73"/>
                    </a:cxn>
                    <a:cxn ang="0">
                      <a:pos x="29" y="78"/>
                    </a:cxn>
                    <a:cxn ang="0">
                      <a:pos x="29" y="86"/>
                    </a:cxn>
                    <a:cxn ang="0">
                      <a:pos x="29" y="86"/>
                    </a:cxn>
                    <a:cxn ang="0">
                      <a:pos x="27" y="84"/>
                    </a:cxn>
                    <a:cxn ang="0">
                      <a:pos x="26" y="81"/>
                    </a:cxn>
                    <a:cxn ang="0">
                      <a:pos x="20" y="80"/>
                    </a:cxn>
                    <a:cxn ang="0">
                      <a:pos x="15" y="83"/>
                    </a:cxn>
                    <a:cxn ang="0">
                      <a:pos x="10" y="86"/>
                    </a:cxn>
                    <a:cxn ang="0">
                      <a:pos x="7" y="86"/>
                    </a:cxn>
                    <a:cxn ang="0">
                      <a:pos x="5" y="86"/>
                    </a:cxn>
                    <a:cxn ang="0">
                      <a:pos x="3" y="85"/>
                    </a:cxn>
                    <a:cxn ang="0">
                      <a:pos x="1" y="84"/>
                    </a:cxn>
                    <a:cxn ang="0">
                      <a:pos x="0" y="80"/>
                    </a:cxn>
                    <a:cxn ang="0">
                      <a:pos x="3" y="78"/>
                    </a:cxn>
                    <a:cxn ang="0">
                      <a:pos x="9" y="78"/>
                    </a:cxn>
                    <a:cxn ang="0">
                      <a:pos x="13" y="77"/>
                    </a:cxn>
                    <a:cxn ang="0">
                      <a:pos x="13" y="70"/>
                    </a:cxn>
                    <a:cxn ang="0">
                      <a:pos x="10" y="56"/>
                    </a:cxn>
                    <a:cxn ang="0">
                      <a:pos x="7" y="40"/>
                    </a:cxn>
                    <a:cxn ang="0">
                      <a:pos x="4" y="28"/>
                    </a:cxn>
                    <a:cxn ang="0">
                      <a:pos x="5" y="22"/>
                    </a:cxn>
                    <a:cxn ang="0">
                      <a:pos x="5" y="15"/>
                    </a:cxn>
                    <a:cxn ang="0">
                      <a:pos x="5" y="12"/>
                    </a:cxn>
                    <a:cxn ang="0">
                      <a:pos x="6" y="4"/>
                    </a:cxn>
                  </a:cxnLst>
                  <a:rect l="0" t="0" r="r" b="b"/>
                  <a:pathLst>
                    <a:path w="30" h="88">
                      <a:moveTo>
                        <a:pt x="6" y="0"/>
                      </a:moveTo>
                      <a:lnTo>
                        <a:pt x="9" y="0"/>
                      </a:lnTo>
                      <a:lnTo>
                        <a:pt x="10" y="0"/>
                      </a:lnTo>
                      <a:lnTo>
                        <a:pt x="11" y="0"/>
                      </a:lnTo>
                      <a:lnTo>
                        <a:pt x="13" y="0"/>
                      </a:lnTo>
                      <a:lnTo>
                        <a:pt x="14" y="1"/>
                      </a:lnTo>
                      <a:lnTo>
                        <a:pt x="15" y="2"/>
                      </a:lnTo>
                      <a:lnTo>
                        <a:pt x="17" y="3"/>
                      </a:lnTo>
                      <a:lnTo>
                        <a:pt x="18" y="4"/>
                      </a:lnTo>
                      <a:lnTo>
                        <a:pt x="19" y="4"/>
                      </a:lnTo>
                      <a:lnTo>
                        <a:pt x="20" y="7"/>
                      </a:lnTo>
                      <a:lnTo>
                        <a:pt x="20" y="8"/>
                      </a:lnTo>
                      <a:lnTo>
                        <a:pt x="21" y="8"/>
                      </a:lnTo>
                      <a:lnTo>
                        <a:pt x="22" y="10"/>
                      </a:lnTo>
                      <a:lnTo>
                        <a:pt x="21" y="13"/>
                      </a:lnTo>
                      <a:lnTo>
                        <a:pt x="21" y="19"/>
                      </a:lnTo>
                      <a:lnTo>
                        <a:pt x="21" y="22"/>
                      </a:lnTo>
                      <a:lnTo>
                        <a:pt x="22" y="31"/>
                      </a:lnTo>
                      <a:lnTo>
                        <a:pt x="23" y="37"/>
                      </a:lnTo>
                      <a:lnTo>
                        <a:pt x="25" y="46"/>
                      </a:lnTo>
                      <a:lnTo>
                        <a:pt x="26" y="52"/>
                      </a:lnTo>
                      <a:lnTo>
                        <a:pt x="27" y="59"/>
                      </a:lnTo>
                      <a:lnTo>
                        <a:pt x="29" y="67"/>
                      </a:lnTo>
                      <a:lnTo>
                        <a:pt x="29" y="73"/>
                      </a:lnTo>
                      <a:lnTo>
                        <a:pt x="29" y="75"/>
                      </a:lnTo>
                      <a:lnTo>
                        <a:pt x="29" y="78"/>
                      </a:lnTo>
                      <a:lnTo>
                        <a:pt x="29" y="84"/>
                      </a:lnTo>
                      <a:lnTo>
                        <a:pt x="29" y="86"/>
                      </a:lnTo>
                      <a:lnTo>
                        <a:pt x="29" y="87"/>
                      </a:lnTo>
                      <a:lnTo>
                        <a:pt x="29" y="86"/>
                      </a:lnTo>
                      <a:lnTo>
                        <a:pt x="28" y="85"/>
                      </a:lnTo>
                      <a:lnTo>
                        <a:pt x="27" y="84"/>
                      </a:lnTo>
                      <a:lnTo>
                        <a:pt x="26" y="81"/>
                      </a:lnTo>
                      <a:lnTo>
                        <a:pt x="26" y="81"/>
                      </a:lnTo>
                      <a:lnTo>
                        <a:pt x="23" y="81"/>
                      </a:lnTo>
                      <a:lnTo>
                        <a:pt x="20" y="80"/>
                      </a:lnTo>
                      <a:lnTo>
                        <a:pt x="19" y="81"/>
                      </a:lnTo>
                      <a:lnTo>
                        <a:pt x="15" y="83"/>
                      </a:lnTo>
                      <a:lnTo>
                        <a:pt x="12" y="84"/>
                      </a:lnTo>
                      <a:lnTo>
                        <a:pt x="10" y="86"/>
                      </a:lnTo>
                      <a:lnTo>
                        <a:pt x="9" y="86"/>
                      </a:lnTo>
                      <a:lnTo>
                        <a:pt x="7" y="86"/>
                      </a:lnTo>
                      <a:lnTo>
                        <a:pt x="6" y="86"/>
                      </a:lnTo>
                      <a:lnTo>
                        <a:pt x="5" y="86"/>
                      </a:lnTo>
                      <a:lnTo>
                        <a:pt x="3" y="86"/>
                      </a:lnTo>
                      <a:lnTo>
                        <a:pt x="3" y="85"/>
                      </a:lnTo>
                      <a:lnTo>
                        <a:pt x="2" y="84"/>
                      </a:lnTo>
                      <a:lnTo>
                        <a:pt x="1" y="84"/>
                      </a:lnTo>
                      <a:lnTo>
                        <a:pt x="0" y="81"/>
                      </a:lnTo>
                      <a:lnTo>
                        <a:pt x="0" y="80"/>
                      </a:lnTo>
                      <a:lnTo>
                        <a:pt x="2" y="78"/>
                      </a:lnTo>
                      <a:lnTo>
                        <a:pt x="3" y="78"/>
                      </a:lnTo>
                      <a:lnTo>
                        <a:pt x="6" y="77"/>
                      </a:lnTo>
                      <a:lnTo>
                        <a:pt x="9" y="78"/>
                      </a:lnTo>
                      <a:lnTo>
                        <a:pt x="11" y="78"/>
                      </a:lnTo>
                      <a:lnTo>
                        <a:pt x="13" y="77"/>
                      </a:lnTo>
                      <a:lnTo>
                        <a:pt x="13" y="75"/>
                      </a:lnTo>
                      <a:lnTo>
                        <a:pt x="13" y="70"/>
                      </a:lnTo>
                      <a:lnTo>
                        <a:pt x="11" y="63"/>
                      </a:lnTo>
                      <a:lnTo>
                        <a:pt x="10" y="56"/>
                      </a:lnTo>
                      <a:lnTo>
                        <a:pt x="9" y="46"/>
                      </a:lnTo>
                      <a:lnTo>
                        <a:pt x="7" y="40"/>
                      </a:lnTo>
                      <a:lnTo>
                        <a:pt x="5" y="33"/>
                      </a:lnTo>
                      <a:lnTo>
                        <a:pt x="4" y="28"/>
                      </a:lnTo>
                      <a:lnTo>
                        <a:pt x="5" y="25"/>
                      </a:lnTo>
                      <a:lnTo>
                        <a:pt x="5" y="22"/>
                      </a:lnTo>
                      <a:lnTo>
                        <a:pt x="5" y="19"/>
                      </a:lnTo>
                      <a:lnTo>
                        <a:pt x="5" y="15"/>
                      </a:lnTo>
                      <a:lnTo>
                        <a:pt x="5" y="13"/>
                      </a:lnTo>
                      <a:lnTo>
                        <a:pt x="5" y="12"/>
                      </a:lnTo>
                      <a:lnTo>
                        <a:pt x="5" y="10"/>
                      </a:lnTo>
                      <a:lnTo>
                        <a:pt x="6" y="4"/>
                      </a:lnTo>
                      <a:lnTo>
                        <a:pt x="6" y="0"/>
                      </a:lnTo>
                    </a:path>
                  </a:pathLst>
                </a:custGeom>
                <a:solidFill>
                  <a:srgbClr val="FF0020"/>
                </a:solidFill>
                <a:ln w="9525" cap="rnd">
                  <a:noFill/>
                  <a:round/>
                  <a:headEnd/>
                  <a:tailEnd/>
                </a:ln>
                <a:effectLst/>
              </p:spPr>
              <p:txBody>
                <a:bodyPr/>
                <a:lstStyle/>
                <a:p>
                  <a:endParaRPr lang="en-US">
                    <a:latin typeface="Calibri" pitchFamily="34" charset="0"/>
                    <a:cs typeface="Calibri" pitchFamily="34" charset="0"/>
                  </a:endParaRPr>
                </a:p>
              </p:txBody>
            </p:sp>
            <p:grpSp>
              <p:nvGrpSpPr>
                <p:cNvPr id="21" name="Group 95"/>
                <p:cNvGrpSpPr>
                  <a:grpSpLocks/>
                </p:cNvGrpSpPr>
                <p:nvPr/>
              </p:nvGrpSpPr>
              <p:grpSpPr bwMode="auto">
                <a:xfrm>
                  <a:off x="2479" y="2303"/>
                  <a:ext cx="26" cy="82"/>
                  <a:chOff x="2479" y="2303"/>
                  <a:chExt cx="26" cy="82"/>
                </a:xfrm>
              </p:grpSpPr>
              <p:sp>
                <p:nvSpPr>
                  <p:cNvPr id="32857" name="Freeform 89"/>
                  <p:cNvSpPr>
                    <a:spLocks/>
                  </p:cNvSpPr>
                  <p:nvPr/>
                </p:nvSpPr>
                <p:spPr bwMode="auto">
                  <a:xfrm>
                    <a:off x="2480" y="2315"/>
                    <a:ext cx="17" cy="17"/>
                  </a:xfrm>
                  <a:custGeom>
                    <a:avLst/>
                    <a:gdLst/>
                    <a:ahLst/>
                    <a:cxnLst>
                      <a:cxn ang="0">
                        <a:pos x="0" y="0"/>
                      </a:cxn>
                      <a:cxn ang="0">
                        <a:pos x="1" y="0"/>
                      </a:cxn>
                      <a:cxn ang="0">
                        <a:pos x="2" y="0"/>
                      </a:cxn>
                      <a:cxn ang="0">
                        <a:pos x="4" y="0"/>
                      </a:cxn>
                      <a:cxn ang="0">
                        <a:pos x="5" y="0"/>
                      </a:cxn>
                      <a:cxn ang="0">
                        <a:pos x="8" y="2"/>
                      </a:cxn>
                      <a:cxn ang="0">
                        <a:pos x="9" y="2"/>
                      </a:cxn>
                      <a:cxn ang="0">
                        <a:pos x="11" y="4"/>
                      </a:cxn>
                      <a:cxn ang="0">
                        <a:pos x="13" y="6"/>
                      </a:cxn>
                      <a:cxn ang="0">
                        <a:pos x="14" y="8"/>
                      </a:cxn>
                      <a:cxn ang="0">
                        <a:pos x="14" y="8"/>
                      </a:cxn>
                      <a:cxn ang="0">
                        <a:pos x="16" y="16"/>
                      </a:cxn>
                      <a:cxn ang="0">
                        <a:pos x="14" y="16"/>
                      </a:cxn>
                      <a:cxn ang="0">
                        <a:pos x="13" y="14"/>
                      </a:cxn>
                      <a:cxn ang="0">
                        <a:pos x="11" y="12"/>
                      </a:cxn>
                      <a:cxn ang="0">
                        <a:pos x="9" y="10"/>
                      </a:cxn>
                      <a:cxn ang="0">
                        <a:pos x="7" y="8"/>
                      </a:cxn>
                      <a:cxn ang="0">
                        <a:pos x="5" y="6"/>
                      </a:cxn>
                      <a:cxn ang="0">
                        <a:pos x="3" y="6"/>
                      </a:cxn>
                      <a:cxn ang="0">
                        <a:pos x="2" y="6"/>
                      </a:cxn>
                      <a:cxn ang="0">
                        <a:pos x="0" y="6"/>
                      </a:cxn>
                      <a:cxn ang="0">
                        <a:pos x="0" y="4"/>
                      </a:cxn>
                      <a:cxn ang="0">
                        <a:pos x="0" y="2"/>
                      </a:cxn>
                      <a:cxn ang="0">
                        <a:pos x="0" y="0"/>
                      </a:cxn>
                    </a:cxnLst>
                    <a:rect l="0" t="0" r="r" b="b"/>
                    <a:pathLst>
                      <a:path w="17" h="17">
                        <a:moveTo>
                          <a:pt x="0" y="0"/>
                        </a:moveTo>
                        <a:lnTo>
                          <a:pt x="1" y="0"/>
                        </a:lnTo>
                        <a:lnTo>
                          <a:pt x="2" y="0"/>
                        </a:lnTo>
                        <a:lnTo>
                          <a:pt x="4" y="0"/>
                        </a:lnTo>
                        <a:lnTo>
                          <a:pt x="5" y="0"/>
                        </a:lnTo>
                        <a:lnTo>
                          <a:pt x="8" y="2"/>
                        </a:lnTo>
                        <a:lnTo>
                          <a:pt x="9" y="2"/>
                        </a:lnTo>
                        <a:lnTo>
                          <a:pt x="11" y="4"/>
                        </a:lnTo>
                        <a:lnTo>
                          <a:pt x="13" y="6"/>
                        </a:lnTo>
                        <a:lnTo>
                          <a:pt x="14" y="8"/>
                        </a:lnTo>
                        <a:lnTo>
                          <a:pt x="14" y="8"/>
                        </a:lnTo>
                        <a:lnTo>
                          <a:pt x="16" y="16"/>
                        </a:lnTo>
                        <a:lnTo>
                          <a:pt x="14" y="16"/>
                        </a:lnTo>
                        <a:lnTo>
                          <a:pt x="13" y="14"/>
                        </a:lnTo>
                        <a:lnTo>
                          <a:pt x="11" y="12"/>
                        </a:lnTo>
                        <a:lnTo>
                          <a:pt x="9" y="10"/>
                        </a:lnTo>
                        <a:lnTo>
                          <a:pt x="7" y="8"/>
                        </a:lnTo>
                        <a:lnTo>
                          <a:pt x="5" y="6"/>
                        </a:lnTo>
                        <a:lnTo>
                          <a:pt x="3" y="6"/>
                        </a:lnTo>
                        <a:lnTo>
                          <a:pt x="2" y="6"/>
                        </a:lnTo>
                        <a:lnTo>
                          <a:pt x="0" y="6"/>
                        </a:lnTo>
                        <a:lnTo>
                          <a:pt x="0" y="4"/>
                        </a:lnTo>
                        <a:lnTo>
                          <a:pt x="0" y="2"/>
                        </a:lnTo>
                        <a:lnTo>
                          <a:pt x="0" y="0"/>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2858" name="Freeform 90"/>
                  <p:cNvSpPr>
                    <a:spLocks/>
                  </p:cNvSpPr>
                  <p:nvPr/>
                </p:nvSpPr>
                <p:spPr bwMode="auto">
                  <a:xfrm>
                    <a:off x="2479" y="2325"/>
                    <a:ext cx="17" cy="17"/>
                  </a:xfrm>
                  <a:custGeom>
                    <a:avLst/>
                    <a:gdLst/>
                    <a:ahLst/>
                    <a:cxnLst>
                      <a:cxn ang="0">
                        <a:pos x="0" y="1"/>
                      </a:cxn>
                      <a:cxn ang="0">
                        <a:pos x="1" y="1"/>
                      </a:cxn>
                      <a:cxn ang="0">
                        <a:pos x="2" y="0"/>
                      </a:cxn>
                      <a:cxn ang="0">
                        <a:pos x="3" y="0"/>
                      </a:cxn>
                      <a:cxn ang="0">
                        <a:pos x="5" y="0"/>
                      </a:cxn>
                      <a:cxn ang="0">
                        <a:pos x="7" y="1"/>
                      </a:cxn>
                      <a:cxn ang="0">
                        <a:pos x="9" y="1"/>
                      </a:cxn>
                      <a:cxn ang="0">
                        <a:pos x="11" y="5"/>
                      </a:cxn>
                      <a:cxn ang="0">
                        <a:pos x="13" y="5"/>
                      </a:cxn>
                      <a:cxn ang="0">
                        <a:pos x="15" y="10"/>
                      </a:cxn>
                      <a:cxn ang="0">
                        <a:pos x="16" y="10"/>
                      </a:cxn>
                      <a:cxn ang="0">
                        <a:pos x="16" y="16"/>
                      </a:cxn>
                      <a:cxn ang="0">
                        <a:pos x="15" y="14"/>
                      </a:cxn>
                      <a:cxn ang="0">
                        <a:pos x="12" y="12"/>
                      </a:cxn>
                      <a:cxn ang="0">
                        <a:pos x="11" y="10"/>
                      </a:cxn>
                      <a:cxn ang="0">
                        <a:pos x="9" y="8"/>
                      </a:cxn>
                      <a:cxn ang="0">
                        <a:pos x="8" y="7"/>
                      </a:cxn>
                      <a:cxn ang="0">
                        <a:pos x="7" y="5"/>
                      </a:cxn>
                      <a:cxn ang="0">
                        <a:pos x="5" y="5"/>
                      </a:cxn>
                      <a:cxn ang="0">
                        <a:pos x="4" y="5"/>
                      </a:cxn>
                      <a:cxn ang="0">
                        <a:pos x="3" y="5"/>
                      </a:cxn>
                      <a:cxn ang="0">
                        <a:pos x="1" y="7"/>
                      </a:cxn>
                      <a:cxn ang="0">
                        <a:pos x="1" y="8"/>
                      </a:cxn>
                      <a:cxn ang="0">
                        <a:pos x="1" y="5"/>
                      </a:cxn>
                      <a:cxn ang="0">
                        <a:pos x="0" y="1"/>
                      </a:cxn>
                    </a:cxnLst>
                    <a:rect l="0" t="0" r="r" b="b"/>
                    <a:pathLst>
                      <a:path w="17" h="17">
                        <a:moveTo>
                          <a:pt x="0" y="1"/>
                        </a:moveTo>
                        <a:lnTo>
                          <a:pt x="1" y="1"/>
                        </a:lnTo>
                        <a:lnTo>
                          <a:pt x="2" y="0"/>
                        </a:lnTo>
                        <a:lnTo>
                          <a:pt x="3" y="0"/>
                        </a:lnTo>
                        <a:lnTo>
                          <a:pt x="5" y="0"/>
                        </a:lnTo>
                        <a:lnTo>
                          <a:pt x="7" y="1"/>
                        </a:lnTo>
                        <a:lnTo>
                          <a:pt x="9" y="1"/>
                        </a:lnTo>
                        <a:lnTo>
                          <a:pt x="11" y="5"/>
                        </a:lnTo>
                        <a:lnTo>
                          <a:pt x="13" y="5"/>
                        </a:lnTo>
                        <a:lnTo>
                          <a:pt x="15" y="10"/>
                        </a:lnTo>
                        <a:lnTo>
                          <a:pt x="16" y="10"/>
                        </a:lnTo>
                        <a:lnTo>
                          <a:pt x="16" y="16"/>
                        </a:lnTo>
                        <a:lnTo>
                          <a:pt x="15" y="14"/>
                        </a:lnTo>
                        <a:lnTo>
                          <a:pt x="12" y="12"/>
                        </a:lnTo>
                        <a:lnTo>
                          <a:pt x="11" y="10"/>
                        </a:lnTo>
                        <a:lnTo>
                          <a:pt x="9" y="8"/>
                        </a:lnTo>
                        <a:lnTo>
                          <a:pt x="8" y="7"/>
                        </a:lnTo>
                        <a:lnTo>
                          <a:pt x="7" y="5"/>
                        </a:lnTo>
                        <a:lnTo>
                          <a:pt x="5" y="5"/>
                        </a:lnTo>
                        <a:lnTo>
                          <a:pt x="4" y="5"/>
                        </a:lnTo>
                        <a:lnTo>
                          <a:pt x="3" y="5"/>
                        </a:lnTo>
                        <a:lnTo>
                          <a:pt x="1" y="7"/>
                        </a:lnTo>
                        <a:lnTo>
                          <a:pt x="1" y="8"/>
                        </a:lnTo>
                        <a:lnTo>
                          <a:pt x="1" y="5"/>
                        </a:lnTo>
                        <a:lnTo>
                          <a:pt x="0" y="1"/>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2859" name="Freeform 91"/>
                  <p:cNvSpPr>
                    <a:spLocks/>
                  </p:cNvSpPr>
                  <p:nvPr/>
                </p:nvSpPr>
                <p:spPr bwMode="auto">
                  <a:xfrm>
                    <a:off x="2482" y="2338"/>
                    <a:ext cx="18" cy="17"/>
                  </a:xfrm>
                  <a:custGeom>
                    <a:avLst/>
                    <a:gdLst/>
                    <a:ahLst/>
                    <a:cxnLst>
                      <a:cxn ang="0">
                        <a:pos x="0" y="0"/>
                      </a:cxn>
                      <a:cxn ang="0">
                        <a:pos x="1" y="0"/>
                      </a:cxn>
                      <a:cxn ang="0">
                        <a:pos x="3" y="0"/>
                      </a:cxn>
                      <a:cxn ang="0">
                        <a:pos x="5" y="0"/>
                      </a:cxn>
                      <a:cxn ang="0">
                        <a:pos x="7" y="0"/>
                      </a:cxn>
                      <a:cxn ang="0">
                        <a:pos x="9" y="1"/>
                      </a:cxn>
                      <a:cxn ang="0">
                        <a:pos x="12" y="3"/>
                      </a:cxn>
                      <a:cxn ang="0">
                        <a:pos x="14" y="5"/>
                      </a:cxn>
                      <a:cxn ang="0">
                        <a:pos x="15" y="5"/>
                      </a:cxn>
                      <a:cxn ang="0">
                        <a:pos x="15" y="8"/>
                      </a:cxn>
                      <a:cxn ang="0">
                        <a:pos x="17" y="16"/>
                      </a:cxn>
                      <a:cxn ang="0">
                        <a:pos x="16" y="14"/>
                      </a:cxn>
                      <a:cxn ang="0">
                        <a:pos x="15" y="12"/>
                      </a:cxn>
                      <a:cxn ang="0">
                        <a:pos x="12" y="10"/>
                      </a:cxn>
                      <a:cxn ang="0">
                        <a:pos x="11" y="8"/>
                      </a:cxn>
                      <a:cxn ang="0">
                        <a:pos x="9" y="7"/>
                      </a:cxn>
                      <a:cxn ang="0">
                        <a:pos x="6" y="7"/>
                      </a:cxn>
                      <a:cxn ang="0">
                        <a:pos x="4" y="5"/>
                      </a:cxn>
                      <a:cxn ang="0">
                        <a:pos x="2" y="7"/>
                      </a:cxn>
                      <a:cxn ang="0">
                        <a:pos x="2" y="7"/>
                      </a:cxn>
                      <a:cxn ang="0">
                        <a:pos x="1" y="3"/>
                      </a:cxn>
                      <a:cxn ang="0">
                        <a:pos x="0" y="0"/>
                      </a:cxn>
                    </a:cxnLst>
                    <a:rect l="0" t="0" r="r" b="b"/>
                    <a:pathLst>
                      <a:path w="18" h="17">
                        <a:moveTo>
                          <a:pt x="0" y="0"/>
                        </a:moveTo>
                        <a:lnTo>
                          <a:pt x="1" y="0"/>
                        </a:lnTo>
                        <a:lnTo>
                          <a:pt x="3" y="0"/>
                        </a:lnTo>
                        <a:lnTo>
                          <a:pt x="5" y="0"/>
                        </a:lnTo>
                        <a:lnTo>
                          <a:pt x="7" y="0"/>
                        </a:lnTo>
                        <a:lnTo>
                          <a:pt x="9" y="1"/>
                        </a:lnTo>
                        <a:lnTo>
                          <a:pt x="12" y="3"/>
                        </a:lnTo>
                        <a:lnTo>
                          <a:pt x="14" y="5"/>
                        </a:lnTo>
                        <a:lnTo>
                          <a:pt x="15" y="5"/>
                        </a:lnTo>
                        <a:lnTo>
                          <a:pt x="15" y="8"/>
                        </a:lnTo>
                        <a:lnTo>
                          <a:pt x="17" y="16"/>
                        </a:lnTo>
                        <a:lnTo>
                          <a:pt x="16" y="14"/>
                        </a:lnTo>
                        <a:lnTo>
                          <a:pt x="15" y="12"/>
                        </a:lnTo>
                        <a:lnTo>
                          <a:pt x="12" y="10"/>
                        </a:lnTo>
                        <a:lnTo>
                          <a:pt x="11" y="8"/>
                        </a:lnTo>
                        <a:lnTo>
                          <a:pt x="9" y="7"/>
                        </a:lnTo>
                        <a:lnTo>
                          <a:pt x="6" y="7"/>
                        </a:lnTo>
                        <a:lnTo>
                          <a:pt x="4" y="5"/>
                        </a:lnTo>
                        <a:lnTo>
                          <a:pt x="2" y="7"/>
                        </a:lnTo>
                        <a:lnTo>
                          <a:pt x="2" y="7"/>
                        </a:lnTo>
                        <a:lnTo>
                          <a:pt x="1" y="3"/>
                        </a:lnTo>
                        <a:lnTo>
                          <a:pt x="0" y="0"/>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2860" name="Freeform 92"/>
                  <p:cNvSpPr>
                    <a:spLocks/>
                  </p:cNvSpPr>
                  <p:nvPr/>
                </p:nvSpPr>
                <p:spPr bwMode="auto">
                  <a:xfrm>
                    <a:off x="2485" y="2353"/>
                    <a:ext cx="17" cy="17"/>
                  </a:xfrm>
                  <a:custGeom>
                    <a:avLst/>
                    <a:gdLst/>
                    <a:ahLst/>
                    <a:cxnLst>
                      <a:cxn ang="0">
                        <a:pos x="0" y="0"/>
                      </a:cxn>
                      <a:cxn ang="0">
                        <a:pos x="1" y="0"/>
                      </a:cxn>
                      <a:cxn ang="0">
                        <a:pos x="3" y="0"/>
                      </a:cxn>
                      <a:cxn ang="0">
                        <a:pos x="4" y="0"/>
                      </a:cxn>
                      <a:cxn ang="0">
                        <a:pos x="6" y="0"/>
                      </a:cxn>
                      <a:cxn ang="0">
                        <a:pos x="9" y="2"/>
                      </a:cxn>
                      <a:cxn ang="0">
                        <a:pos x="11" y="4"/>
                      </a:cxn>
                      <a:cxn ang="0">
                        <a:pos x="12" y="4"/>
                      </a:cxn>
                      <a:cxn ang="0">
                        <a:pos x="14" y="6"/>
                      </a:cxn>
                      <a:cxn ang="0">
                        <a:pos x="14" y="8"/>
                      </a:cxn>
                      <a:cxn ang="0">
                        <a:pos x="14" y="10"/>
                      </a:cxn>
                      <a:cxn ang="0">
                        <a:pos x="16" y="16"/>
                      </a:cxn>
                      <a:cxn ang="0">
                        <a:pos x="14" y="14"/>
                      </a:cxn>
                      <a:cxn ang="0">
                        <a:pos x="14" y="12"/>
                      </a:cxn>
                      <a:cxn ang="0">
                        <a:pos x="11" y="10"/>
                      </a:cxn>
                      <a:cxn ang="0">
                        <a:pos x="10" y="8"/>
                      </a:cxn>
                      <a:cxn ang="0">
                        <a:pos x="9" y="8"/>
                      </a:cxn>
                      <a:cxn ang="0">
                        <a:pos x="6" y="6"/>
                      </a:cxn>
                      <a:cxn ang="0">
                        <a:pos x="4" y="6"/>
                      </a:cxn>
                      <a:cxn ang="0">
                        <a:pos x="3" y="6"/>
                      </a:cxn>
                      <a:cxn ang="0">
                        <a:pos x="1" y="6"/>
                      </a:cxn>
                      <a:cxn ang="0">
                        <a:pos x="0" y="0"/>
                      </a:cxn>
                    </a:cxnLst>
                    <a:rect l="0" t="0" r="r" b="b"/>
                    <a:pathLst>
                      <a:path w="17" h="17">
                        <a:moveTo>
                          <a:pt x="0" y="0"/>
                        </a:moveTo>
                        <a:lnTo>
                          <a:pt x="1" y="0"/>
                        </a:lnTo>
                        <a:lnTo>
                          <a:pt x="3" y="0"/>
                        </a:lnTo>
                        <a:lnTo>
                          <a:pt x="4" y="0"/>
                        </a:lnTo>
                        <a:lnTo>
                          <a:pt x="6" y="0"/>
                        </a:lnTo>
                        <a:lnTo>
                          <a:pt x="9" y="2"/>
                        </a:lnTo>
                        <a:lnTo>
                          <a:pt x="11" y="4"/>
                        </a:lnTo>
                        <a:lnTo>
                          <a:pt x="12" y="4"/>
                        </a:lnTo>
                        <a:lnTo>
                          <a:pt x="14" y="6"/>
                        </a:lnTo>
                        <a:lnTo>
                          <a:pt x="14" y="8"/>
                        </a:lnTo>
                        <a:lnTo>
                          <a:pt x="14" y="10"/>
                        </a:lnTo>
                        <a:lnTo>
                          <a:pt x="16" y="16"/>
                        </a:lnTo>
                        <a:lnTo>
                          <a:pt x="14" y="14"/>
                        </a:lnTo>
                        <a:lnTo>
                          <a:pt x="14" y="12"/>
                        </a:lnTo>
                        <a:lnTo>
                          <a:pt x="11" y="10"/>
                        </a:lnTo>
                        <a:lnTo>
                          <a:pt x="10" y="8"/>
                        </a:lnTo>
                        <a:lnTo>
                          <a:pt x="9" y="8"/>
                        </a:lnTo>
                        <a:lnTo>
                          <a:pt x="6" y="6"/>
                        </a:lnTo>
                        <a:lnTo>
                          <a:pt x="4" y="6"/>
                        </a:lnTo>
                        <a:lnTo>
                          <a:pt x="3" y="6"/>
                        </a:lnTo>
                        <a:lnTo>
                          <a:pt x="1" y="6"/>
                        </a:lnTo>
                        <a:lnTo>
                          <a:pt x="0" y="0"/>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2861" name="Freeform 93"/>
                  <p:cNvSpPr>
                    <a:spLocks/>
                  </p:cNvSpPr>
                  <p:nvPr/>
                </p:nvSpPr>
                <p:spPr bwMode="auto">
                  <a:xfrm>
                    <a:off x="2488" y="2368"/>
                    <a:ext cx="17" cy="17"/>
                  </a:xfrm>
                  <a:custGeom>
                    <a:avLst/>
                    <a:gdLst/>
                    <a:ahLst/>
                    <a:cxnLst>
                      <a:cxn ang="0">
                        <a:pos x="0" y="0"/>
                      </a:cxn>
                      <a:cxn ang="0">
                        <a:pos x="1" y="0"/>
                      </a:cxn>
                      <a:cxn ang="0">
                        <a:pos x="3" y="0"/>
                      </a:cxn>
                      <a:cxn ang="0">
                        <a:pos x="5" y="0"/>
                      </a:cxn>
                      <a:cxn ang="0">
                        <a:pos x="8" y="0"/>
                      </a:cxn>
                      <a:cxn ang="0">
                        <a:pos x="10" y="2"/>
                      </a:cxn>
                      <a:cxn ang="0">
                        <a:pos x="11" y="4"/>
                      </a:cxn>
                      <a:cxn ang="0">
                        <a:pos x="14" y="6"/>
                      </a:cxn>
                      <a:cxn ang="0">
                        <a:pos x="16" y="9"/>
                      </a:cxn>
                      <a:cxn ang="0">
                        <a:pos x="16" y="11"/>
                      </a:cxn>
                      <a:cxn ang="0">
                        <a:pos x="16" y="13"/>
                      </a:cxn>
                      <a:cxn ang="0">
                        <a:pos x="16" y="16"/>
                      </a:cxn>
                      <a:cxn ang="0">
                        <a:pos x="14" y="13"/>
                      </a:cxn>
                      <a:cxn ang="0">
                        <a:pos x="13" y="11"/>
                      </a:cxn>
                      <a:cxn ang="0">
                        <a:pos x="11" y="11"/>
                      </a:cxn>
                      <a:cxn ang="0">
                        <a:pos x="9" y="9"/>
                      </a:cxn>
                      <a:cxn ang="0">
                        <a:pos x="8" y="9"/>
                      </a:cxn>
                      <a:cxn ang="0">
                        <a:pos x="7" y="9"/>
                      </a:cxn>
                      <a:cxn ang="0">
                        <a:pos x="5" y="9"/>
                      </a:cxn>
                      <a:cxn ang="0">
                        <a:pos x="3" y="9"/>
                      </a:cxn>
                      <a:cxn ang="0">
                        <a:pos x="2" y="9"/>
                      </a:cxn>
                      <a:cxn ang="0">
                        <a:pos x="1" y="11"/>
                      </a:cxn>
                      <a:cxn ang="0">
                        <a:pos x="1" y="4"/>
                      </a:cxn>
                      <a:cxn ang="0">
                        <a:pos x="0" y="0"/>
                      </a:cxn>
                    </a:cxnLst>
                    <a:rect l="0" t="0" r="r" b="b"/>
                    <a:pathLst>
                      <a:path w="17" h="17">
                        <a:moveTo>
                          <a:pt x="0" y="0"/>
                        </a:moveTo>
                        <a:lnTo>
                          <a:pt x="1" y="0"/>
                        </a:lnTo>
                        <a:lnTo>
                          <a:pt x="3" y="0"/>
                        </a:lnTo>
                        <a:lnTo>
                          <a:pt x="5" y="0"/>
                        </a:lnTo>
                        <a:lnTo>
                          <a:pt x="8" y="0"/>
                        </a:lnTo>
                        <a:lnTo>
                          <a:pt x="10" y="2"/>
                        </a:lnTo>
                        <a:lnTo>
                          <a:pt x="11" y="4"/>
                        </a:lnTo>
                        <a:lnTo>
                          <a:pt x="14" y="6"/>
                        </a:lnTo>
                        <a:lnTo>
                          <a:pt x="16" y="9"/>
                        </a:lnTo>
                        <a:lnTo>
                          <a:pt x="16" y="11"/>
                        </a:lnTo>
                        <a:lnTo>
                          <a:pt x="16" y="13"/>
                        </a:lnTo>
                        <a:lnTo>
                          <a:pt x="16" y="16"/>
                        </a:lnTo>
                        <a:lnTo>
                          <a:pt x="14" y="13"/>
                        </a:lnTo>
                        <a:lnTo>
                          <a:pt x="13" y="11"/>
                        </a:lnTo>
                        <a:lnTo>
                          <a:pt x="11" y="11"/>
                        </a:lnTo>
                        <a:lnTo>
                          <a:pt x="9" y="9"/>
                        </a:lnTo>
                        <a:lnTo>
                          <a:pt x="8" y="9"/>
                        </a:lnTo>
                        <a:lnTo>
                          <a:pt x="7" y="9"/>
                        </a:lnTo>
                        <a:lnTo>
                          <a:pt x="5" y="9"/>
                        </a:lnTo>
                        <a:lnTo>
                          <a:pt x="3" y="9"/>
                        </a:lnTo>
                        <a:lnTo>
                          <a:pt x="2" y="9"/>
                        </a:lnTo>
                        <a:lnTo>
                          <a:pt x="1" y="11"/>
                        </a:lnTo>
                        <a:lnTo>
                          <a:pt x="1" y="4"/>
                        </a:lnTo>
                        <a:lnTo>
                          <a:pt x="0" y="0"/>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sp>
                <p:nvSpPr>
                  <p:cNvPr id="32862" name="Freeform 94"/>
                  <p:cNvSpPr>
                    <a:spLocks/>
                  </p:cNvSpPr>
                  <p:nvPr/>
                </p:nvSpPr>
                <p:spPr bwMode="auto">
                  <a:xfrm>
                    <a:off x="2480" y="2303"/>
                    <a:ext cx="17" cy="17"/>
                  </a:xfrm>
                  <a:custGeom>
                    <a:avLst/>
                    <a:gdLst/>
                    <a:ahLst/>
                    <a:cxnLst>
                      <a:cxn ang="0">
                        <a:pos x="1" y="0"/>
                      </a:cxn>
                      <a:cxn ang="0">
                        <a:pos x="2" y="0"/>
                      </a:cxn>
                      <a:cxn ang="0">
                        <a:pos x="4" y="0"/>
                      </a:cxn>
                      <a:cxn ang="0">
                        <a:pos x="6" y="0"/>
                      </a:cxn>
                      <a:cxn ang="0">
                        <a:pos x="7" y="2"/>
                      </a:cxn>
                      <a:cxn ang="0">
                        <a:pos x="8" y="2"/>
                      </a:cxn>
                      <a:cxn ang="0">
                        <a:pos x="9" y="2"/>
                      </a:cxn>
                      <a:cxn ang="0">
                        <a:pos x="12" y="4"/>
                      </a:cxn>
                      <a:cxn ang="0">
                        <a:pos x="14" y="6"/>
                      </a:cxn>
                      <a:cxn ang="0">
                        <a:pos x="14" y="10"/>
                      </a:cxn>
                      <a:cxn ang="0">
                        <a:pos x="16" y="10"/>
                      </a:cxn>
                      <a:cxn ang="0">
                        <a:pos x="16" y="14"/>
                      </a:cxn>
                      <a:cxn ang="0">
                        <a:pos x="16" y="16"/>
                      </a:cxn>
                      <a:cxn ang="0">
                        <a:pos x="14" y="14"/>
                      </a:cxn>
                      <a:cxn ang="0">
                        <a:pos x="13" y="12"/>
                      </a:cxn>
                      <a:cxn ang="0">
                        <a:pos x="11" y="10"/>
                      </a:cxn>
                      <a:cxn ang="0">
                        <a:pos x="8" y="8"/>
                      </a:cxn>
                      <a:cxn ang="0">
                        <a:pos x="7" y="8"/>
                      </a:cxn>
                      <a:cxn ang="0">
                        <a:pos x="7" y="6"/>
                      </a:cxn>
                      <a:cxn ang="0">
                        <a:pos x="4" y="6"/>
                      </a:cxn>
                      <a:cxn ang="0">
                        <a:pos x="3" y="6"/>
                      </a:cxn>
                      <a:cxn ang="0">
                        <a:pos x="2" y="6"/>
                      </a:cxn>
                      <a:cxn ang="0">
                        <a:pos x="1" y="6"/>
                      </a:cxn>
                      <a:cxn ang="0">
                        <a:pos x="0" y="6"/>
                      </a:cxn>
                      <a:cxn ang="0">
                        <a:pos x="0" y="4"/>
                      </a:cxn>
                      <a:cxn ang="0">
                        <a:pos x="1" y="0"/>
                      </a:cxn>
                    </a:cxnLst>
                    <a:rect l="0" t="0" r="r" b="b"/>
                    <a:pathLst>
                      <a:path w="17" h="17">
                        <a:moveTo>
                          <a:pt x="1" y="0"/>
                        </a:moveTo>
                        <a:lnTo>
                          <a:pt x="2" y="0"/>
                        </a:lnTo>
                        <a:lnTo>
                          <a:pt x="4" y="0"/>
                        </a:lnTo>
                        <a:lnTo>
                          <a:pt x="6" y="0"/>
                        </a:lnTo>
                        <a:lnTo>
                          <a:pt x="7" y="2"/>
                        </a:lnTo>
                        <a:lnTo>
                          <a:pt x="8" y="2"/>
                        </a:lnTo>
                        <a:lnTo>
                          <a:pt x="9" y="2"/>
                        </a:lnTo>
                        <a:lnTo>
                          <a:pt x="12" y="4"/>
                        </a:lnTo>
                        <a:lnTo>
                          <a:pt x="14" y="6"/>
                        </a:lnTo>
                        <a:lnTo>
                          <a:pt x="14" y="10"/>
                        </a:lnTo>
                        <a:lnTo>
                          <a:pt x="16" y="10"/>
                        </a:lnTo>
                        <a:lnTo>
                          <a:pt x="16" y="14"/>
                        </a:lnTo>
                        <a:lnTo>
                          <a:pt x="16" y="16"/>
                        </a:lnTo>
                        <a:lnTo>
                          <a:pt x="14" y="14"/>
                        </a:lnTo>
                        <a:lnTo>
                          <a:pt x="13" y="12"/>
                        </a:lnTo>
                        <a:lnTo>
                          <a:pt x="11" y="10"/>
                        </a:lnTo>
                        <a:lnTo>
                          <a:pt x="8" y="8"/>
                        </a:lnTo>
                        <a:lnTo>
                          <a:pt x="7" y="8"/>
                        </a:lnTo>
                        <a:lnTo>
                          <a:pt x="7" y="6"/>
                        </a:lnTo>
                        <a:lnTo>
                          <a:pt x="4" y="6"/>
                        </a:lnTo>
                        <a:lnTo>
                          <a:pt x="3" y="6"/>
                        </a:lnTo>
                        <a:lnTo>
                          <a:pt x="2" y="6"/>
                        </a:lnTo>
                        <a:lnTo>
                          <a:pt x="1" y="6"/>
                        </a:lnTo>
                        <a:lnTo>
                          <a:pt x="0" y="6"/>
                        </a:lnTo>
                        <a:lnTo>
                          <a:pt x="0" y="4"/>
                        </a:lnTo>
                        <a:lnTo>
                          <a:pt x="1" y="0"/>
                        </a:lnTo>
                      </a:path>
                    </a:pathLst>
                  </a:custGeom>
                  <a:solidFill>
                    <a:srgbClr val="E0E0FF"/>
                  </a:solidFill>
                  <a:ln w="9525" cap="rnd">
                    <a:noFill/>
                    <a:round/>
                    <a:headEnd/>
                    <a:tailEnd/>
                  </a:ln>
                  <a:effectLst/>
                </p:spPr>
                <p:txBody>
                  <a:bodyPr/>
                  <a:lstStyle/>
                  <a:p>
                    <a:endParaRPr lang="en-US">
                      <a:latin typeface="Calibri" pitchFamily="34" charset="0"/>
                      <a:cs typeface="Calibri" pitchFamily="34" charset="0"/>
                    </a:endParaRPr>
                  </a:p>
                </p:txBody>
              </p:sp>
            </p:grpSp>
            <p:sp>
              <p:nvSpPr>
                <p:cNvPr id="32864" name="Freeform 96"/>
                <p:cNvSpPr>
                  <a:spLocks/>
                </p:cNvSpPr>
                <p:nvPr/>
              </p:nvSpPr>
              <p:spPr bwMode="auto">
                <a:xfrm>
                  <a:off x="2474" y="2367"/>
                  <a:ext cx="17" cy="17"/>
                </a:xfrm>
                <a:custGeom>
                  <a:avLst/>
                  <a:gdLst/>
                  <a:ahLst/>
                  <a:cxnLst>
                    <a:cxn ang="0">
                      <a:pos x="0" y="0"/>
                    </a:cxn>
                    <a:cxn ang="0">
                      <a:pos x="3" y="1"/>
                    </a:cxn>
                    <a:cxn ang="0">
                      <a:pos x="7" y="2"/>
                    </a:cxn>
                    <a:cxn ang="0">
                      <a:pos x="10" y="5"/>
                    </a:cxn>
                    <a:cxn ang="0">
                      <a:pos x="12" y="6"/>
                    </a:cxn>
                    <a:cxn ang="0">
                      <a:pos x="14" y="6"/>
                    </a:cxn>
                    <a:cxn ang="0">
                      <a:pos x="14" y="8"/>
                    </a:cxn>
                    <a:cxn ang="0">
                      <a:pos x="16" y="9"/>
                    </a:cxn>
                    <a:cxn ang="0">
                      <a:pos x="16" y="10"/>
                    </a:cxn>
                    <a:cxn ang="0">
                      <a:pos x="16" y="10"/>
                    </a:cxn>
                    <a:cxn ang="0">
                      <a:pos x="16" y="12"/>
                    </a:cxn>
                    <a:cxn ang="0">
                      <a:pos x="16" y="13"/>
                    </a:cxn>
                    <a:cxn ang="0">
                      <a:pos x="14" y="13"/>
                    </a:cxn>
                    <a:cxn ang="0">
                      <a:pos x="12" y="13"/>
                    </a:cxn>
                    <a:cxn ang="0">
                      <a:pos x="10" y="13"/>
                    </a:cxn>
                    <a:cxn ang="0">
                      <a:pos x="10" y="13"/>
                    </a:cxn>
                    <a:cxn ang="0">
                      <a:pos x="8" y="13"/>
                    </a:cxn>
                    <a:cxn ang="0">
                      <a:pos x="7" y="13"/>
                    </a:cxn>
                    <a:cxn ang="0">
                      <a:pos x="5" y="13"/>
                    </a:cxn>
                    <a:cxn ang="0">
                      <a:pos x="3" y="13"/>
                    </a:cxn>
                    <a:cxn ang="0">
                      <a:pos x="3" y="14"/>
                    </a:cxn>
                    <a:cxn ang="0">
                      <a:pos x="1" y="14"/>
                    </a:cxn>
                    <a:cxn ang="0">
                      <a:pos x="1" y="16"/>
                    </a:cxn>
                    <a:cxn ang="0">
                      <a:pos x="0" y="0"/>
                    </a:cxn>
                  </a:cxnLst>
                  <a:rect l="0" t="0" r="r" b="b"/>
                  <a:pathLst>
                    <a:path w="17" h="17">
                      <a:moveTo>
                        <a:pt x="0" y="0"/>
                      </a:moveTo>
                      <a:lnTo>
                        <a:pt x="3" y="1"/>
                      </a:lnTo>
                      <a:lnTo>
                        <a:pt x="7" y="2"/>
                      </a:lnTo>
                      <a:lnTo>
                        <a:pt x="10" y="5"/>
                      </a:lnTo>
                      <a:lnTo>
                        <a:pt x="12" y="6"/>
                      </a:lnTo>
                      <a:lnTo>
                        <a:pt x="14" y="6"/>
                      </a:lnTo>
                      <a:lnTo>
                        <a:pt x="14" y="8"/>
                      </a:lnTo>
                      <a:lnTo>
                        <a:pt x="16" y="9"/>
                      </a:lnTo>
                      <a:lnTo>
                        <a:pt x="16" y="10"/>
                      </a:lnTo>
                      <a:lnTo>
                        <a:pt x="16" y="10"/>
                      </a:lnTo>
                      <a:lnTo>
                        <a:pt x="16" y="12"/>
                      </a:lnTo>
                      <a:lnTo>
                        <a:pt x="16" y="13"/>
                      </a:lnTo>
                      <a:lnTo>
                        <a:pt x="14" y="13"/>
                      </a:lnTo>
                      <a:lnTo>
                        <a:pt x="12" y="13"/>
                      </a:lnTo>
                      <a:lnTo>
                        <a:pt x="10" y="13"/>
                      </a:lnTo>
                      <a:lnTo>
                        <a:pt x="10" y="13"/>
                      </a:lnTo>
                      <a:lnTo>
                        <a:pt x="8" y="13"/>
                      </a:lnTo>
                      <a:lnTo>
                        <a:pt x="7" y="13"/>
                      </a:lnTo>
                      <a:lnTo>
                        <a:pt x="5" y="13"/>
                      </a:lnTo>
                      <a:lnTo>
                        <a:pt x="3" y="13"/>
                      </a:lnTo>
                      <a:lnTo>
                        <a:pt x="3" y="14"/>
                      </a:lnTo>
                      <a:lnTo>
                        <a:pt x="1" y="14"/>
                      </a:lnTo>
                      <a:lnTo>
                        <a:pt x="1" y="16"/>
                      </a:lnTo>
                      <a:lnTo>
                        <a:pt x="0" y="0"/>
                      </a:lnTo>
                    </a:path>
                  </a:pathLst>
                </a:custGeom>
                <a:solidFill>
                  <a:srgbClr val="800000"/>
                </a:solidFill>
                <a:ln w="9525" cap="rnd">
                  <a:noFill/>
                  <a:round/>
                  <a:headEnd/>
                  <a:tailEnd/>
                </a:ln>
                <a:effectLst/>
              </p:spPr>
              <p:txBody>
                <a:bodyPr/>
                <a:lstStyle/>
                <a:p>
                  <a:endParaRPr lang="en-US">
                    <a:latin typeface="Calibri" pitchFamily="34" charset="0"/>
                    <a:cs typeface="Calibri" pitchFamily="34" charset="0"/>
                  </a:endParaRPr>
                </a:p>
              </p:txBody>
            </p:sp>
            <p:sp>
              <p:nvSpPr>
                <p:cNvPr id="32865" name="Freeform 97"/>
                <p:cNvSpPr>
                  <a:spLocks/>
                </p:cNvSpPr>
                <p:nvPr/>
              </p:nvSpPr>
              <p:spPr bwMode="auto">
                <a:xfrm>
                  <a:off x="2474" y="2367"/>
                  <a:ext cx="17" cy="17"/>
                </a:xfrm>
                <a:custGeom>
                  <a:avLst/>
                  <a:gdLst/>
                  <a:ahLst/>
                  <a:cxnLst>
                    <a:cxn ang="0">
                      <a:pos x="0" y="0"/>
                    </a:cxn>
                    <a:cxn ang="0">
                      <a:pos x="0" y="16"/>
                    </a:cxn>
                    <a:cxn ang="0">
                      <a:pos x="5" y="16"/>
                    </a:cxn>
                    <a:cxn ang="0">
                      <a:pos x="5" y="16"/>
                    </a:cxn>
                    <a:cxn ang="0">
                      <a:pos x="10" y="16"/>
                    </a:cxn>
                    <a:cxn ang="0">
                      <a:pos x="10" y="16"/>
                    </a:cxn>
                    <a:cxn ang="0">
                      <a:pos x="16" y="16"/>
                    </a:cxn>
                    <a:cxn ang="0">
                      <a:pos x="16" y="16"/>
                    </a:cxn>
                    <a:cxn ang="0">
                      <a:pos x="10" y="0"/>
                    </a:cxn>
                    <a:cxn ang="0">
                      <a:pos x="10" y="0"/>
                    </a:cxn>
                    <a:cxn ang="0">
                      <a:pos x="5" y="0"/>
                    </a:cxn>
                    <a:cxn ang="0">
                      <a:pos x="0" y="0"/>
                    </a:cxn>
                    <a:cxn ang="0">
                      <a:pos x="0" y="0"/>
                    </a:cxn>
                  </a:cxnLst>
                  <a:rect l="0" t="0" r="r" b="b"/>
                  <a:pathLst>
                    <a:path w="17" h="17">
                      <a:moveTo>
                        <a:pt x="0" y="0"/>
                      </a:moveTo>
                      <a:lnTo>
                        <a:pt x="0" y="16"/>
                      </a:lnTo>
                      <a:lnTo>
                        <a:pt x="5" y="16"/>
                      </a:lnTo>
                      <a:lnTo>
                        <a:pt x="5" y="16"/>
                      </a:lnTo>
                      <a:lnTo>
                        <a:pt x="10" y="16"/>
                      </a:lnTo>
                      <a:lnTo>
                        <a:pt x="10" y="16"/>
                      </a:lnTo>
                      <a:lnTo>
                        <a:pt x="16" y="16"/>
                      </a:lnTo>
                      <a:lnTo>
                        <a:pt x="16" y="16"/>
                      </a:lnTo>
                      <a:lnTo>
                        <a:pt x="10" y="0"/>
                      </a:lnTo>
                      <a:lnTo>
                        <a:pt x="10" y="0"/>
                      </a:lnTo>
                      <a:lnTo>
                        <a:pt x="5" y="0"/>
                      </a:lnTo>
                      <a:lnTo>
                        <a:pt x="0" y="0"/>
                      </a:lnTo>
                      <a:lnTo>
                        <a:pt x="0" y="0"/>
                      </a:lnTo>
                    </a:path>
                  </a:pathLst>
                </a:custGeom>
                <a:solidFill>
                  <a:srgbClr val="C0C0E0"/>
                </a:solidFill>
                <a:ln w="9525" cap="rnd">
                  <a:noFill/>
                  <a:round/>
                  <a:headEnd/>
                  <a:tailEnd/>
                </a:ln>
                <a:effectLst/>
              </p:spPr>
              <p:txBody>
                <a:bodyPr/>
                <a:lstStyle/>
                <a:p>
                  <a:endParaRPr lang="en-US">
                    <a:latin typeface="Calibri" pitchFamily="34" charset="0"/>
                    <a:cs typeface="Calibri" pitchFamily="34" charset="0"/>
                  </a:endParaRPr>
                </a:p>
              </p:txBody>
            </p:sp>
            <p:sp>
              <p:nvSpPr>
                <p:cNvPr id="32866" name="Freeform 98"/>
                <p:cNvSpPr>
                  <a:spLocks/>
                </p:cNvSpPr>
                <p:nvPr/>
              </p:nvSpPr>
              <p:spPr bwMode="auto">
                <a:xfrm>
                  <a:off x="2437" y="2296"/>
                  <a:ext cx="17" cy="103"/>
                </a:xfrm>
                <a:custGeom>
                  <a:avLst/>
                  <a:gdLst/>
                  <a:ahLst/>
                  <a:cxnLst>
                    <a:cxn ang="0">
                      <a:pos x="9" y="0"/>
                    </a:cxn>
                    <a:cxn ang="0">
                      <a:pos x="6" y="9"/>
                    </a:cxn>
                    <a:cxn ang="0">
                      <a:pos x="3" y="14"/>
                    </a:cxn>
                    <a:cxn ang="0">
                      <a:pos x="3" y="21"/>
                    </a:cxn>
                    <a:cxn ang="0">
                      <a:pos x="0" y="29"/>
                    </a:cxn>
                    <a:cxn ang="0">
                      <a:pos x="0" y="37"/>
                    </a:cxn>
                    <a:cxn ang="0">
                      <a:pos x="0" y="45"/>
                    </a:cxn>
                    <a:cxn ang="0">
                      <a:pos x="0" y="55"/>
                    </a:cxn>
                    <a:cxn ang="0">
                      <a:pos x="3" y="65"/>
                    </a:cxn>
                    <a:cxn ang="0">
                      <a:pos x="6" y="73"/>
                    </a:cxn>
                    <a:cxn ang="0">
                      <a:pos x="9" y="84"/>
                    </a:cxn>
                    <a:cxn ang="0">
                      <a:pos x="12" y="90"/>
                    </a:cxn>
                    <a:cxn ang="0">
                      <a:pos x="12" y="96"/>
                    </a:cxn>
                    <a:cxn ang="0">
                      <a:pos x="12" y="102"/>
                    </a:cxn>
                    <a:cxn ang="0">
                      <a:pos x="16" y="98"/>
                    </a:cxn>
                    <a:cxn ang="0">
                      <a:pos x="16" y="93"/>
                    </a:cxn>
                    <a:cxn ang="0">
                      <a:pos x="16" y="86"/>
                    </a:cxn>
                    <a:cxn ang="0">
                      <a:pos x="12" y="81"/>
                    </a:cxn>
                    <a:cxn ang="0">
                      <a:pos x="9" y="75"/>
                    </a:cxn>
                    <a:cxn ang="0">
                      <a:pos x="9" y="68"/>
                    </a:cxn>
                    <a:cxn ang="0">
                      <a:pos x="6" y="63"/>
                    </a:cxn>
                    <a:cxn ang="0">
                      <a:pos x="6" y="57"/>
                    </a:cxn>
                    <a:cxn ang="0">
                      <a:pos x="3" y="51"/>
                    </a:cxn>
                    <a:cxn ang="0">
                      <a:pos x="3" y="44"/>
                    </a:cxn>
                    <a:cxn ang="0">
                      <a:pos x="3" y="34"/>
                    </a:cxn>
                    <a:cxn ang="0">
                      <a:pos x="3" y="27"/>
                    </a:cxn>
                    <a:cxn ang="0">
                      <a:pos x="3" y="19"/>
                    </a:cxn>
                    <a:cxn ang="0">
                      <a:pos x="6" y="11"/>
                    </a:cxn>
                    <a:cxn ang="0">
                      <a:pos x="9" y="0"/>
                    </a:cxn>
                  </a:cxnLst>
                  <a:rect l="0" t="0" r="r" b="b"/>
                  <a:pathLst>
                    <a:path w="17" h="103">
                      <a:moveTo>
                        <a:pt x="9" y="0"/>
                      </a:moveTo>
                      <a:lnTo>
                        <a:pt x="6" y="9"/>
                      </a:lnTo>
                      <a:lnTo>
                        <a:pt x="3" y="14"/>
                      </a:lnTo>
                      <a:lnTo>
                        <a:pt x="3" y="21"/>
                      </a:lnTo>
                      <a:lnTo>
                        <a:pt x="0" y="29"/>
                      </a:lnTo>
                      <a:lnTo>
                        <a:pt x="0" y="37"/>
                      </a:lnTo>
                      <a:lnTo>
                        <a:pt x="0" y="45"/>
                      </a:lnTo>
                      <a:lnTo>
                        <a:pt x="0" y="55"/>
                      </a:lnTo>
                      <a:lnTo>
                        <a:pt x="3" y="65"/>
                      </a:lnTo>
                      <a:lnTo>
                        <a:pt x="6" y="73"/>
                      </a:lnTo>
                      <a:lnTo>
                        <a:pt x="9" y="84"/>
                      </a:lnTo>
                      <a:lnTo>
                        <a:pt x="12" y="90"/>
                      </a:lnTo>
                      <a:lnTo>
                        <a:pt x="12" y="96"/>
                      </a:lnTo>
                      <a:lnTo>
                        <a:pt x="12" y="102"/>
                      </a:lnTo>
                      <a:lnTo>
                        <a:pt x="16" y="98"/>
                      </a:lnTo>
                      <a:lnTo>
                        <a:pt x="16" y="93"/>
                      </a:lnTo>
                      <a:lnTo>
                        <a:pt x="16" y="86"/>
                      </a:lnTo>
                      <a:lnTo>
                        <a:pt x="12" y="81"/>
                      </a:lnTo>
                      <a:lnTo>
                        <a:pt x="9" y="75"/>
                      </a:lnTo>
                      <a:lnTo>
                        <a:pt x="9" y="68"/>
                      </a:lnTo>
                      <a:lnTo>
                        <a:pt x="6" y="63"/>
                      </a:lnTo>
                      <a:lnTo>
                        <a:pt x="6" y="57"/>
                      </a:lnTo>
                      <a:lnTo>
                        <a:pt x="3" y="51"/>
                      </a:lnTo>
                      <a:lnTo>
                        <a:pt x="3" y="44"/>
                      </a:lnTo>
                      <a:lnTo>
                        <a:pt x="3" y="34"/>
                      </a:lnTo>
                      <a:lnTo>
                        <a:pt x="3" y="27"/>
                      </a:lnTo>
                      <a:lnTo>
                        <a:pt x="3" y="19"/>
                      </a:lnTo>
                      <a:lnTo>
                        <a:pt x="6" y="11"/>
                      </a:lnTo>
                      <a:lnTo>
                        <a:pt x="9" y="0"/>
                      </a:lnTo>
                    </a:path>
                  </a:pathLst>
                </a:custGeom>
                <a:solidFill>
                  <a:srgbClr val="C0C0C0"/>
                </a:solidFill>
                <a:ln w="9525" cap="rnd">
                  <a:noFill/>
                  <a:round/>
                  <a:headEnd/>
                  <a:tailEnd/>
                </a:ln>
                <a:effectLst/>
              </p:spPr>
              <p:txBody>
                <a:bodyPr/>
                <a:lstStyle/>
                <a:p>
                  <a:endParaRPr lang="en-US">
                    <a:latin typeface="Calibri" pitchFamily="34" charset="0"/>
                    <a:cs typeface="Calibri" pitchFamily="34" charset="0"/>
                  </a:endParaRPr>
                </a:p>
              </p:txBody>
            </p:sp>
            <p:grpSp>
              <p:nvGrpSpPr>
                <p:cNvPr id="22" name="Group 104"/>
                <p:cNvGrpSpPr>
                  <a:grpSpLocks/>
                </p:cNvGrpSpPr>
                <p:nvPr/>
              </p:nvGrpSpPr>
              <p:grpSpPr bwMode="auto">
                <a:xfrm>
                  <a:off x="2437" y="2271"/>
                  <a:ext cx="19" cy="25"/>
                  <a:chOff x="2437" y="2271"/>
                  <a:chExt cx="19" cy="25"/>
                </a:xfrm>
              </p:grpSpPr>
              <p:grpSp>
                <p:nvGrpSpPr>
                  <p:cNvPr id="23" name="Group 102"/>
                  <p:cNvGrpSpPr>
                    <a:grpSpLocks/>
                  </p:cNvGrpSpPr>
                  <p:nvPr/>
                </p:nvGrpSpPr>
                <p:grpSpPr bwMode="auto">
                  <a:xfrm>
                    <a:off x="2437" y="2271"/>
                    <a:ext cx="19" cy="25"/>
                    <a:chOff x="2437" y="2271"/>
                    <a:chExt cx="19" cy="25"/>
                  </a:xfrm>
                </p:grpSpPr>
                <p:sp>
                  <p:nvSpPr>
                    <p:cNvPr id="32867" name="Freeform 99"/>
                    <p:cNvSpPr>
                      <a:spLocks/>
                    </p:cNvSpPr>
                    <p:nvPr/>
                  </p:nvSpPr>
                  <p:spPr bwMode="auto">
                    <a:xfrm>
                      <a:off x="2437" y="2274"/>
                      <a:ext cx="17" cy="17"/>
                    </a:xfrm>
                    <a:custGeom>
                      <a:avLst/>
                      <a:gdLst/>
                      <a:ahLst/>
                      <a:cxnLst>
                        <a:cxn ang="0">
                          <a:pos x="0" y="0"/>
                        </a:cxn>
                        <a:cxn ang="0">
                          <a:pos x="0" y="5"/>
                        </a:cxn>
                        <a:cxn ang="0">
                          <a:pos x="0" y="5"/>
                        </a:cxn>
                        <a:cxn ang="0">
                          <a:pos x="2" y="10"/>
                        </a:cxn>
                        <a:cxn ang="0">
                          <a:pos x="2" y="10"/>
                        </a:cxn>
                        <a:cxn ang="0">
                          <a:pos x="2" y="10"/>
                        </a:cxn>
                        <a:cxn ang="0">
                          <a:pos x="2" y="10"/>
                        </a:cxn>
                        <a:cxn ang="0">
                          <a:pos x="2" y="16"/>
                        </a:cxn>
                        <a:cxn ang="0">
                          <a:pos x="4" y="16"/>
                        </a:cxn>
                        <a:cxn ang="0">
                          <a:pos x="4" y="16"/>
                        </a:cxn>
                        <a:cxn ang="0">
                          <a:pos x="4" y="16"/>
                        </a:cxn>
                        <a:cxn ang="0">
                          <a:pos x="9" y="16"/>
                        </a:cxn>
                        <a:cxn ang="0">
                          <a:pos x="9" y="16"/>
                        </a:cxn>
                        <a:cxn ang="0">
                          <a:pos x="11" y="16"/>
                        </a:cxn>
                        <a:cxn ang="0">
                          <a:pos x="11" y="16"/>
                        </a:cxn>
                        <a:cxn ang="0">
                          <a:pos x="13" y="16"/>
                        </a:cxn>
                        <a:cxn ang="0">
                          <a:pos x="13" y="16"/>
                        </a:cxn>
                        <a:cxn ang="0">
                          <a:pos x="16" y="10"/>
                        </a:cxn>
                        <a:cxn ang="0">
                          <a:pos x="16" y="10"/>
                        </a:cxn>
                        <a:cxn ang="0">
                          <a:pos x="13" y="10"/>
                        </a:cxn>
                        <a:cxn ang="0">
                          <a:pos x="13" y="10"/>
                        </a:cxn>
                        <a:cxn ang="0">
                          <a:pos x="11" y="10"/>
                        </a:cxn>
                        <a:cxn ang="0">
                          <a:pos x="11" y="10"/>
                        </a:cxn>
                        <a:cxn ang="0">
                          <a:pos x="9" y="10"/>
                        </a:cxn>
                        <a:cxn ang="0">
                          <a:pos x="9" y="10"/>
                        </a:cxn>
                        <a:cxn ang="0">
                          <a:pos x="9" y="5"/>
                        </a:cxn>
                        <a:cxn ang="0">
                          <a:pos x="11" y="5"/>
                        </a:cxn>
                        <a:cxn ang="0">
                          <a:pos x="11" y="5"/>
                        </a:cxn>
                        <a:cxn ang="0">
                          <a:pos x="9" y="5"/>
                        </a:cxn>
                        <a:cxn ang="0">
                          <a:pos x="9" y="0"/>
                        </a:cxn>
                        <a:cxn ang="0">
                          <a:pos x="9" y="5"/>
                        </a:cxn>
                        <a:cxn ang="0">
                          <a:pos x="6" y="5"/>
                        </a:cxn>
                        <a:cxn ang="0">
                          <a:pos x="6" y="5"/>
                        </a:cxn>
                        <a:cxn ang="0">
                          <a:pos x="9" y="5"/>
                        </a:cxn>
                        <a:cxn ang="0">
                          <a:pos x="6" y="10"/>
                        </a:cxn>
                        <a:cxn ang="0">
                          <a:pos x="4" y="5"/>
                        </a:cxn>
                        <a:cxn ang="0">
                          <a:pos x="4" y="5"/>
                        </a:cxn>
                        <a:cxn ang="0">
                          <a:pos x="2" y="0"/>
                        </a:cxn>
                        <a:cxn ang="0">
                          <a:pos x="0" y="0"/>
                        </a:cxn>
                      </a:cxnLst>
                      <a:rect l="0" t="0" r="r" b="b"/>
                      <a:pathLst>
                        <a:path w="17" h="17">
                          <a:moveTo>
                            <a:pt x="0" y="0"/>
                          </a:moveTo>
                          <a:lnTo>
                            <a:pt x="0" y="5"/>
                          </a:lnTo>
                          <a:lnTo>
                            <a:pt x="0" y="5"/>
                          </a:lnTo>
                          <a:lnTo>
                            <a:pt x="2" y="10"/>
                          </a:lnTo>
                          <a:lnTo>
                            <a:pt x="2" y="10"/>
                          </a:lnTo>
                          <a:lnTo>
                            <a:pt x="2" y="10"/>
                          </a:lnTo>
                          <a:lnTo>
                            <a:pt x="2" y="10"/>
                          </a:lnTo>
                          <a:lnTo>
                            <a:pt x="2" y="16"/>
                          </a:lnTo>
                          <a:lnTo>
                            <a:pt x="4" y="16"/>
                          </a:lnTo>
                          <a:lnTo>
                            <a:pt x="4" y="16"/>
                          </a:lnTo>
                          <a:lnTo>
                            <a:pt x="4" y="16"/>
                          </a:lnTo>
                          <a:lnTo>
                            <a:pt x="9" y="16"/>
                          </a:lnTo>
                          <a:lnTo>
                            <a:pt x="9" y="16"/>
                          </a:lnTo>
                          <a:lnTo>
                            <a:pt x="11" y="16"/>
                          </a:lnTo>
                          <a:lnTo>
                            <a:pt x="11" y="16"/>
                          </a:lnTo>
                          <a:lnTo>
                            <a:pt x="13" y="16"/>
                          </a:lnTo>
                          <a:lnTo>
                            <a:pt x="13" y="16"/>
                          </a:lnTo>
                          <a:lnTo>
                            <a:pt x="16" y="10"/>
                          </a:lnTo>
                          <a:lnTo>
                            <a:pt x="16" y="10"/>
                          </a:lnTo>
                          <a:lnTo>
                            <a:pt x="13" y="10"/>
                          </a:lnTo>
                          <a:lnTo>
                            <a:pt x="13" y="10"/>
                          </a:lnTo>
                          <a:lnTo>
                            <a:pt x="11" y="10"/>
                          </a:lnTo>
                          <a:lnTo>
                            <a:pt x="11" y="10"/>
                          </a:lnTo>
                          <a:lnTo>
                            <a:pt x="9" y="10"/>
                          </a:lnTo>
                          <a:lnTo>
                            <a:pt x="9" y="10"/>
                          </a:lnTo>
                          <a:lnTo>
                            <a:pt x="9" y="5"/>
                          </a:lnTo>
                          <a:lnTo>
                            <a:pt x="11" y="5"/>
                          </a:lnTo>
                          <a:lnTo>
                            <a:pt x="11" y="5"/>
                          </a:lnTo>
                          <a:lnTo>
                            <a:pt x="9" y="5"/>
                          </a:lnTo>
                          <a:lnTo>
                            <a:pt x="9" y="0"/>
                          </a:lnTo>
                          <a:lnTo>
                            <a:pt x="9" y="5"/>
                          </a:lnTo>
                          <a:lnTo>
                            <a:pt x="6" y="5"/>
                          </a:lnTo>
                          <a:lnTo>
                            <a:pt x="6" y="5"/>
                          </a:lnTo>
                          <a:lnTo>
                            <a:pt x="9" y="5"/>
                          </a:lnTo>
                          <a:lnTo>
                            <a:pt x="6" y="10"/>
                          </a:lnTo>
                          <a:lnTo>
                            <a:pt x="4" y="5"/>
                          </a:lnTo>
                          <a:lnTo>
                            <a:pt x="4" y="5"/>
                          </a:lnTo>
                          <a:lnTo>
                            <a:pt x="2" y="0"/>
                          </a:lnTo>
                          <a:lnTo>
                            <a:pt x="0" y="0"/>
                          </a:lnTo>
                        </a:path>
                      </a:pathLst>
                    </a:custGeom>
                    <a:solidFill>
                      <a:srgbClr val="C0C000"/>
                    </a:solidFill>
                    <a:ln w="9525" cap="rnd">
                      <a:noFill/>
                      <a:round/>
                      <a:headEnd/>
                      <a:tailEnd/>
                    </a:ln>
                    <a:effectLst/>
                  </p:spPr>
                  <p:txBody>
                    <a:bodyPr/>
                    <a:lstStyle/>
                    <a:p>
                      <a:endParaRPr lang="en-US">
                        <a:latin typeface="Calibri" pitchFamily="34" charset="0"/>
                        <a:cs typeface="Calibri" pitchFamily="34" charset="0"/>
                      </a:endParaRPr>
                    </a:p>
                  </p:txBody>
                </p:sp>
                <p:sp>
                  <p:nvSpPr>
                    <p:cNvPr id="32868" name="Freeform 100"/>
                    <p:cNvSpPr>
                      <a:spLocks/>
                    </p:cNvSpPr>
                    <p:nvPr/>
                  </p:nvSpPr>
                  <p:spPr bwMode="auto">
                    <a:xfrm>
                      <a:off x="2437" y="2279"/>
                      <a:ext cx="17" cy="17"/>
                    </a:xfrm>
                    <a:custGeom>
                      <a:avLst/>
                      <a:gdLst/>
                      <a:ahLst/>
                      <a:cxnLst>
                        <a:cxn ang="0">
                          <a:pos x="16" y="16"/>
                        </a:cxn>
                        <a:cxn ang="0">
                          <a:pos x="16" y="0"/>
                        </a:cxn>
                        <a:cxn ang="0">
                          <a:pos x="6" y="0"/>
                        </a:cxn>
                        <a:cxn ang="0">
                          <a:pos x="0" y="0"/>
                        </a:cxn>
                        <a:cxn ang="0">
                          <a:pos x="0" y="16"/>
                        </a:cxn>
                        <a:cxn ang="0">
                          <a:pos x="16" y="16"/>
                        </a:cxn>
                      </a:cxnLst>
                      <a:rect l="0" t="0" r="r" b="b"/>
                      <a:pathLst>
                        <a:path w="17" h="17">
                          <a:moveTo>
                            <a:pt x="16" y="16"/>
                          </a:moveTo>
                          <a:lnTo>
                            <a:pt x="16" y="0"/>
                          </a:lnTo>
                          <a:lnTo>
                            <a:pt x="6" y="0"/>
                          </a:lnTo>
                          <a:lnTo>
                            <a:pt x="0" y="0"/>
                          </a:lnTo>
                          <a:lnTo>
                            <a:pt x="0" y="16"/>
                          </a:lnTo>
                          <a:lnTo>
                            <a:pt x="16" y="16"/>
                          </a:lnTo>
                        </a:path>
                      </a:pathLst>
                    </a:custGeom>
                    <a:solidFill>
                      <a:srgbClr val="808000"/>
                    </a:solidFill>
                    <a:ln w="9525" cap="rnd">
                      <a:noFill/>
                      <a:round/>
                      <a:headEnd/>
                      <a:tailEnd/>
                    </a:ln>
                    <a:effectLst/>
                  </p:spPr>
                  <p:txBody>
                    <a:bodyPr/>
                    <a:lstStyle/>
                    <a:p>
                      <a:endParaRPr lang="en-US">
                        <a:latin typeface="Calibri" pitchFamily="34" charset="0"/>
                        <a:cs typeface="Calibri" pitchFamily="34" charset="0"/>
                      </a:endParaRPr>
                    </a:p>
                  </p:txBody>
                </p:sp>
                <p:sp>
                  <p:nvSpPr>
                    <p:cNvPr id="32869" name="Freeform 101"/>
                    <p:cNvSpPr>
                      <a:spLocks/>
                    </p:cNvSpPr>
                    <p:nvPr/>
                  </p:nvSpPr>
                  <p:spPr bwMode="auto">
                    <a:xfrm>
                      <a:off x="2439" y="2271"/>
                      <a:ext cx="17" cy="17"/>
                    </a:xfrm>
                    <a:custGeom>
                      <a:avLst/>
                      <a:gdLst/>
                      <a:ahLst/>
                      <a:cxnLst>
                        <a:cxn ang="0">
                          <a:pos x="16" y="0"/>
                        </a:cxn>
                        <a:cxn ang="0">
                          <a:pos x="0" y="0"/>
                        </a:cxn>
                        <a:cxn ang="0">
                          <a:pos x="0" y="16"/>
                        </a:cxn>
                        <a:cxn ang="0">
                          <a:pos x="16" y="16"/>
                        </a:cxn>
                        <a:cxn ang="0">
                          <a:pos x="16" y="0"/>
                        </a:cxn>
                      </a:cxnLst>
                      <a:rect l="0" t="0" r="r" b="b"/>
                      <a:pathLst>
                        <a:path w="17" h="17">
                          <a:moveTo>
                            <a:pt x="16" y="0"/>
                          </a:moveTo>
                          <a:lnTo>
                            <a:pt x="0" y="0"/>
                          </a:lnTo>
                          <a:lnTo>
                            <a:pt x="0" y="16"/>
                          </a:lnTo>
                          <a:lnTo>
                            <a:pt x="16" y="16"/>
                          </a:lnTo>
                          <a:lnTo>
                            <a:pt x="16" y="0"/>
                          </a:lnTo>
                        </a:path>
                      </a:pathLst>
                    </a:custGeom>
                    <a:solidFill>
                      <a:srgbClr val="808000"/>
                    </a:solidFill>
                    <a:ln w="9525" cap="rnd">
                      <a:noFill/>
                      <a:round/>
                      <a:headEnd/>
                      <a:tailEnd/>
                    </a:ln>
                    <a:effectLst/>
                  </p:spPr>
                  <p:txBody>
                    <a:bodyPr/>
                    <a:lstStyle/>
                    <a:p>
                      <a:endParaRPr lang="en-US">
                        <a:latin typeface="Calibri" pitchFamily="34" charset="0"/>
                        <a:cs typeface="Calibri" pitchFamily="34" charset="0"/>
                      </a:endParaRPr>
                    </a:p>
                  </p:txBody>
                </p:sp>
              </p:grpSp>
              <p:sp>
                <p:nvSpPr>
                  <p:cNvPr id="32871" name="Freeform 103"/>
                  <p:cNvSpPr>
                    <a:spLocks/>
                  </p:cNvSpPr>
                  <p:nvPr/>
                </p:nvSpPr>
                <p:spPr bwMode="auto">
                  <a:xfrm>
                    <a:off x="2437" y="2274"/>
                    <a:ext cx="17" cy="17"/>
                  </a:xfrm>
                  <a:custGeom>
                    <a:avLst/>
                    <a:gdLst/>
                    <a:ahLst/>
                    <a:cxnLst>
                      <a:cxn ang="0">
                        <a:pos x="0" y="0"/>
                      </a:cxn>
                      <a:cxn ang="0">
                        <a:pos x="0" y="5"/>
                      </a:cxn>
                      <a:cxn ang="0">
                        <a:pos x="0" y="5"/>
                      </a:cxn>
                      <a:cxn ang="0">
                        <a:pos x="2" y="10"/>
                      </a:cxn>
                      <a:cxn ang="0">
                        <a:pos x="2" y="10"/>
                      </a:cxn>
                      <a:cxn ang="0">
                        <a:pos x="2" y="10"/>
                      </a:cxn>
                      <a:cxn ang="0">
                        <a:pos x="2" y="10"/>
                      </a:cxn>
                      <a:cxn ang="0">
                        <a:pos x="2" y="16"/>
                      </a:cxn>
                      <a:cxn ang="0">
                        <a:pos x="4" y="16"/>
                      </a:cxn>
                      <a:cxn ang="0">
                        <a:pos x="4" y="16"/>
                      </a:cxn>
                      <a:cxn ang="0">
                        <a:pos x="4" y="16"/>
                      </a:cxn>
                      <a:cxn ang="0">
                        <a:pos x="9" y="16"/>
                      </a:cxn>
                      <a:cxn ang="0">
                        <a:pos x="9" y="16"/>
                      </a:cxn>
                      <a:cxn ang="0">
                        <a:pos x="11" y="16"/>
                      </a:cxn>
                      <a:cxn ang="0">
                        <a:pos x="11" y="16"/>
                      </a:cxn>
                      <a:cxn ang="0">
                        <a:pos x="13" y="16"/>
                      </a:cxn>
                      <a:cxn ang="0">
                        <a:pos x="13" y="16"/>
                      </a:cxn>
                      <a:cxn ang="0">
                        <a:pos x="16" y="10"/>
                      </a:cxn>
                      <a:cxn ang="0">
                        <a:pos x="16" y="10"/>
                      </a:cxn>
                      <a:cxn ang="0">
                        <a:pos x="13" y="10"/>
                      </a:cxn>
                      <a:cxn ang="0">
                        <a:pos x="13" y="16"/>
                      </a:cxn>
                      <a:cxn ang="0">
                        <a:pos x="13" y="10"/>
                      </a:cxn>
                      <a:cxn ang="0">
                        <a:pos x="13" y="16"/>
                      </a:cxn>
                      <a:cxn ang="0">
                        <a:pos x="13" y="10"/>
                      </a:cxn>
                      <a:cxn ang="0">
                        <a:pos x="13" y="16"/>
                      </a:cxn>
                      <a:cxn ang="0">
                        <a:pos x="11" y="16"/>
                      </a:cxn>
                      <a:cxn ang="0">
                        <a:pos x="11" y="16"/>
                      </a:cxn>
                      <a:cxn ang="0">
                        <a:pos x="11" y="16"/>
                      </a:cxn>
                      <a:cxn ang="0">
                        <a:pos x="11" y="16"/>
                      </a:cxn>
                      <a:cxn ang="0">
                        <a:pos x="11" y="16"/>
                      </a:cxn>
                      <a:cxn ang="0">
                        <a:pos x="11" y="16"/>
                      </a:cxn>
                      <a:cxn ang="0">
                        <a:pos x="9" y="16"/>
                      </a:cxn>
                      <a:cxn ang="0">
                        <a:pos x="9" y="16"/>
                      </a:cxn>
                      <a:cxn ang="0">
                        <a:pos x="9" y="10"/>
                      </a:cxn>
                      <a:cxn ang="0">
                        <a:pos x="9" y="16"/>
                      </a:cxn>
                      <a:cxn ang="0">
                        <a:pos x="9" y="10"/>
                      </a:cxn>
                      <a:cxn ang="0">
                        <a:pos x="6" y="16"/>
                      </a:cxn>
                      <a:cxn ang="0">
                        <a:pos x="6" y="10"/>
                      </a:cxn>
                      <a:cxn ang="0">
                        <a:pos x="4" y="16"/>
                      </a:cxn>
                      <a:cxn ang="0">
                        <a:pos x="4" y="10"/>
                      </a:cxn>
                      <a:cxn ang="0">
                        <a:pos x="4" y="16"/>
                      </a:cxn>
                      <a:cxn ang="0">
                        <a:pos x="4" y="10"/>
                      </a:cxn>
                      <a:cxn ang="0">
                        <a:pos x="4" y="16"/>
                      </a:cxn>
                      <a:cxn ang="0">
                        <a:pos x="4" y="10"/>
                      </a:cxn>
                      <a:cxn ang="0">
                        <a:pos x="2" y="10"/>
                      </a:cxn>
                      <a:cxn ang="0">
                        <a:pos x="2" y="10"/>
                      </a:cxn>
                      <a:cxn ang="0">
                        <a:pos x="2" y="5"/>
                      </a:cxn>
                      <a:cxn ang="0">
                        <a:pos x="2" y="5"/>
                      </a:cxn>
                      <a:cxn ang="0">
                        <a:pos x="2" y="5"/>
                      </a:cxn>
                      <a:cxn ang="0">
                        <a:pos x="2" y="5"/>
                      </a:cxn>
                      <a:cxn ang="0">
                        <a:pos x="2" y="0"/>
                      </a:cxn>
                      <a:cxn ang="0">
                        <a:pos x="0" y="0"/>
                      </a:cxn>
                    </a:cxnLst>
                    <a:rect l="0" t="0" r="r" b="b"/>
                    <a:pathLst>
                      <a:path w="17" h="17">
                        <a:moveTo>
                          <a:pt x="0" y="0"/>
                        </a:moveTo>
                        <a:lnTo>
                          <a:pt x="0" y="5"/>
                        </a:lnTo>
                        <a:lnTo>
                          <a:pt x="0" y="5"/>
                        </a:lnTo>
                        <a:lnTo>
                          <a:pt x="2" y="10"/>
                        </a:lnTo>
                        <a:lnTo>
                          <a:pt x="2" y="10"/>
                        </a:lnTo>
                        <a:lnTo>
                          <a:pt x="2" y="10"/>
                        </a:lnTo>
                        <a:lnTo>
                          <a:pt x="2" y="10"/>
                        </a:lnTo>
                        <a:lnTo>
                          <a:pt x="2" y="16"/>
                        </a:lnTo>
                        <a:lnTo>
                          <a:pt x="4" y="16"/>
                        </a:lnTo>
                        <a:lnTo>
                          <a:pt x="4" y="16"/>
                        </a:lnTo>
                        <a:lnTo>
                          <a:pt x="4" y="16"/>
                        </a:lnTo>
                        <a:lnTo>
                          <a:pt x="9" y="16"/>
                        </a:lnTo>
                        <a:lnTo>
                          <a:pt x="9" y="16"/>
                        </a:lnTo>
                        <a:lnTo>
                          <a:pt x="11" y="16"/>
                        </a:lnTo>
                        <a:lnTo>
                          <a:pt x="11" y="16"/>
                        </a:lnTo>
                        <a:lnTo>
                          <a:pt x="13" y="16"/>
                        </a:lnTo>
                        <a:lnTo>
                          <a:pt x="13" y="16"/>
                        </a:lnTo>
                        <a:lnTo>
                          <a:pt x="16" y="10"/>
                        </a:lnTo>
                        <a:lnTo>
                          <a:pt x="16" y="10"/>
                        </a:lnTo>
                        <a:lnTo>
                          <a:pt x="13" y="10"/>
                        </a:lnTo>
                        <a:lnTo>
                          <a:pt x="13" y="16"/>
                        </a:lnTo>
                        <a:lnTo>
                          <a:pt x="13" y="10"/>
                        </a:lnTo>
                        <a:lnTo>
                          <a:pt x="13" y="16"/>
                        </a:lnTo>
                        <a:lnTo>
                          <a:pt x="13" y="10"/>
                        </a:lnTo>
                        <a:lnTo>
                          <a:pt x="13" y="16"/>
                        </a:lnTo>
                        <a:lnTo>
                          <a:pt x="11" y="16"/>
                        </a:lnTo>
                        <a:lnTo>
                          <a:pt x="11" y="16"/>
                        </a:lnTo>
                        <a:lnTo>
                          <a:pt x="11" y="16"/>
                        </a:lnTo>
                        <a:lnTo>
                          <a:pt x="11" y="16"/>
                        </a:lnTo>
                        <a:lnTo>
                          <a:pt x="11" y="16"/>
                        </a:lnTo>
                        <a:lnTo>
                          <a:pt x="11" y="16"/>
                        </a:lnTo>
                        <a:lnTo>
                          <a:pt x="9" y="16"/>
                        </a:lnTo>
                        <a:lnTo>
                          <a:pt x="9" y="16"/>
                        </a:lnTo>
                        <a:lnTo>
                          <a:pt x="9" y="10"/>
                        </a:lnTo>
                        <a:lnTo>
                          <a:pt x="9" y="16"/>
                        </a:lnTo>
                        <a:lnTo>
                          <a:pt x="9" y="10"/>
                        </a:lnTo>
                        <a:lnTo>
                          <a:pt x="6" y="16"/>
                        </a:lnTo>
                        <a:lnTo>
                          <a:pt x="6" y="10"/>
                        </a:lnTo>
                        <a:lnTo>
                          <a:pt x="4" y="16"/>
                        </a:lnTo>
                        <a:lnTo>
                          <a:pt x="4" y="10"/>
                        </a:lnTo>
                        <a:lnTo>
                          <a:pt x="4" y="16"/>
                        </a:lnTo>
                        <a:lnTo>
                          <a:pt x="4" y="10"/>
                        </a:lnTo>
                        <a:lnTo>
                          <a:pt x="4" y="16"/>
                        </a:lnTo>
                        <a:lnTo>
                          <a:pt x="4" y="10"/>
                        </a:lnTo>
                        <a:lnTo>
                          <a:pt x="2" y="10"/>
                        </a:lnTo>
                        <a:lnTo>
                          <a:pt x="2" y="10"/>
                        </a:lnTo>
                        <a:lnTo>
                          <a:pt x="2" y="5"/>
                        </a:lnTo>
                        <a:lnTo>
                          <a:pt x="2" y="5"/>
                        </a:lnTo>
                        <a:lnTo>
                          <a:pt x="2" y="5"/>
                        </a:lnTo>
                        <a:lnTo>
                          <a:pt x="2" y="5"/>
                        </a:lnTo>
                        <a:lnTo>
                          <a:pt x="2" y="0"/>
                        </a:lnTo>
                        <a:lnTo>
                          <a:pt x="0" y="0"/>
                        </a:lnTo>
                      </a:path>
                    </a:pathLst>
                  </a:custGeom>
                  <a:solidFill>
                    <a:srgbClr val="808000"/>
                  </a:solidFill>
                  <a:ln w="9525" cap="rnd">
                    <a:noFill/>
                    <a:round/>
                    <a:headEnd/>
                    <a:tailEnd/>
                  </a:ln>
                  <a:effectLst/>
                </p:spPr>
                <p:txBody>
                  <a:bodyPr/>
                  <a:lstStyle/>
                  <a:p>
                    <a:endParaRPr lang="en-US">
                      <a:latin typeface="Calibri" pitchFamily="34" charset="0"/>
                      <a:cs typeface="Calibri" pitchFamily="34" charset="0"/>
                    </a:endParaRPr>
                  </a:p>
                </p:txBody>
              </p:sp>
            </p:grpSp>
            <p:sp>
              <p:nvSpPr>
                <p:cNvPr id="32873" name="Freeform 105"/>
                <p:cNvSpPr>
                  <a:spLocks/>
                </p:cNvSpPr>
                <p:nvPr/>
              </p:nvSpPr>
              <p:spPr bwMode="auto">
                <a:xfrm>
                  <a:off x="2444" y="2324"/>
                  <a:ext cx="40" cy="49"/>
                </a:xfrm>
                <a:custGeom>
                  <a:avLst/>
                  <a:gdLst/>
                  <a:ahLst/>
                  <a:cxnLst>
                    <a:cxn ang="0">
                      <a:pos x="3" y="3"/>
                    </a:cxn>
                    <a:cxn ang="0">
                      <a:pos x="6" y="1"/>
                    </a:cxn>
                    <a:cxn ang="0">
                      <a:pos x="11" y="0"/>
                    </a:cxn>
                    <a:cxn ang="0">
                      <a:pos x="14" y="0"/>
                    </a:cxn>
                    <a:cxn ang="0">
                      <a:pos x="20" y="1"/>
                    </a:cxn>
                    <a:cxn ang="0">
                      <a:pos x="22" y="3"/>
                    </a:cxn>
                    <a:cxn ang="0">
                      <a:pos x="25" y="5"/>
                    </a:cxn>
                    <a:cxn ang="0">
                      <a:pos x="27" y="7"/>
                    </a:cxn>
                    <a:cxn ang="0">
                      <a:pos x="30" y="9"/>
                    </a:cxn>
                    <a:cxn ang="0">
                      <a:pos x="32" y="11"/>
                    </a:cxn>
                    <a:cxn ang="0">
                      <a:pos x="33" y="13"/>
                    </a:cxn>
                    <a:cxn ang="0">
                      <a:pos x="35" y="20"/>
                    </a:cxn>
                    <a:cxn ang="0">
                      <a:pos x="36" y="28"/>
                    </a:cxn>
                    <a:cxn ang="0">
                      <a:pos x="36" y="33"/>
                    </a:cxn>
                    <a:cxn ang="0">
                      <a:pos x="39" y="43"/>
                    </a:cxn>
                    <a:cxn ang="0">
                      <a:pos x="39" y="48"/>
                    </a:cxn>
                    <a:cxn ang="0">
                      <a:pos x="39" y="47"/>
                    </a:cxn>
                    <a:cxn ang="0">
                      <a:pos x="37" y="45"/>
                    </a:cxn>
                    <a:cxn ang="0">
                      <a:pos x="36" y="44"/>
                    </a:cxn>
                    <a:cxn ang="0">
                      <a:pos x="31" y="40"/>
                    </a:cxn>
                    <a:cxn ang="0">
                      <a:pos x="27" y="39"/>
                    </a:cxn>
                    <a:cxn ang="0">
                      <a:pos x="25" y="38"/>
                    </a:cxn>
                    <a:cxn ang="0">
                      <a:pos x="22" y="37"/>
                    </a:cxn>
                    <a:cxn ang="0">
                      <a:pos x="20" y="37"/>
                    </a:cxn>
                    <a:cxn ang="0">
                      <a:pos x="16" y="37"/>
                    </a:cxn>
                    <a:cxn ang="0">
                      <a:pos x="12" y="37"/>
                    </a:cxn>
                    <a:cxn ang="0">
                      <a:pos x="10" y="38"/>
                    </a:cxn>
                    <a:cxn ang="0">
                      <a:pos x="6" y="39"/>
                    </a:cxn>
                    <a:cxn ang="0">
                      <a:pos x="4" y="40"/>
                    </a:cxn>
                    <a:cxn ang="0">
                      <a:pos x="2" y="41"/>
                    </a:cxn>
                    <a:cxn ang="0">
                      <a:pos x="0" y="43"/>
                    </a:cxn>
                    <a:cxn ang="0">
                      <a:pos x="2" y="28"/>
                    </a:cxn>
                    <a:cxn ang="0">
                      <a:pos x="3" y="18"/>
                    </a:cxn>
                    <a:cxn ang="0">
                      <a:pos x="3" y="8"/>
                    </a:cxn>
                    <a:cxn ang="0">
                      <a:pos x="3" y="3"/>
                    </a:cxn>
                  </a:cxnLst>
                  <a:rect l="0" t="0" r="r" b="b"/>
                  <a:pathLst>
                    <a:path w="40" h="49">
                      <a:moveTo>
                        <a:pt x="3" y="3"/>
                      </a:moveTo>
                      <a:lnTo>
                        <a:pt x="6" y="1"/>
                      </a:lnTo>
                      <a:lnTo>
                        <a:pt x="11" y="0"/>
                      </a:lnTo>
                      <a:lnTo>
                        <a:pt x="14" y="0"/>
                      </a:lnTo>
                      <a:lnTo>
                        <a:pt x="20" y="1"/>
                      </a:lnTo>
                      <a:lnTo>
                        <a:pt x="22" y="3"/>
                      </a:lnTo>
                      <a:lnTo>
                        <a:pt x="25" y="5"/>
                      </a:lnTo>
                      <a:lnTo>
                        <a:pt x="27" y="7"/>
                      </a:lnTo>
                      <a:lnTo>
                        <a:pt x="30" y="9"/>
                      </a:lnTo>
                      <a:lnTo>
                        <a:pt x="32" y="11"/>
                      </a:lnTo>
                      <a:lnTo>
                        <a:pt x="33" y="13"/>
                      </a:lnTo>
                      <a:lnTo>
                        <a:pt x="35" y="20"/>
                      </a:lnTo>
                      <a:lnTo>
                        <a:pt x="36" y="28"/>
                      </a:lnTo>
                      <a:lnTo>
                        <a:pt x="36" y="33"/>
                      </a:lnTo>
                      <a:lnTo>
                        <a:pt x="39" y="43"/>
                      </a:lnTo>
                      <a:lnTo>
                        <a:pt x="39" y="48"/>
                      </a:lnTo>
                      <a:lnTo>
                        <a:pt x="39" y="47"/>
                      </a:lnTo>
                      <a:lnTo>
                        <a:pt x="37" y="45"/>
                      </a:lnTo>
                      <a:lnTo>
                        <a:pt x="36" y="44"/>
                      </a:lnTo>
                      <a:lnTo>
                        <a:pt x="31" y="40"/>
                      </a:lnTo>
                      <a:lnTo>
                        <a:pt x="27" y="39"/>
                      </a:lnTo>
                      <a:lnTo>
                        <a:pt x="25" y="38"/>
                      </a:lnTo>
                      <a:lnTo>
                        <a:pt x="22" y="37"/>
                      </a:lnTo>
                      <a:lnTo>
                        <a:pt x="20" y="37"/>
                      </a:lnTo>
                      <a:lnTo>
                        <a:pt x="16" y="37"/>
                      </a:lnTo>
                      <a:lnTo>
                        <a:pt x="12" y="37"/>
                      </a:lnTo>
                      <a:lnTo>
                        <a:pt x="10" y="38"/>
                      </a:lnTo>
                      <a:lnTo>
                        <a:pt x="6" y="39"/>
                      </a:lnTo>
                      <a:lnTo>
                        <a:pt x="4" y="40"/>
                      </a:lnTo>
                      <a:lnTo>
                        <a:pt x="2" y="41"/>
                      </a:lnTo>
                      <a:lnTo>
                        <a:pt x="0" y="43"/>
                      </a:lnTo>
                      <a:lnTo>
                        <a:pt x="2" y="28"/>
                      </a:lnTo>
                      <a:lnTo>
                        <a:pt x="3" y="18"/>
                      </a:lnTo>
                      <a:lnTo>
                        <a:pt x="3" y="8"/>
                      </a:lnTo>
                      <a:lnTo>
                        <a:pt x="3" y="3"/>
                      </a:lnTo>
                    </a:path>
                  </a:pathLst>
                </a:custGeom>
                <a:solidFill>
                  <a:srgbClr val="FF0000"/>
                </a:solidFill>
                <a:ln w="9525" cap="rnd">
                  <a:noFill/>
                  <a:round/>
                  <a:headEnd/>
                  <a:tailEnd/>
                </a:ln>
                <a:effectLst/>
              </p:spPr>
              <p:txBody>
                <a:bodyPr/>
                <a:lstStyle/>
                <a:p>
                  <a:endParaRPr lang="en-US">
                    <a:latin typeface="Calibri" pitchFamily="34" charset="0"/>
                    <a:cs typeface="Calibri" pitchFamily="34" charset="0"/>
                  </a:endParaRPr>
                </a:p>
              </p:txBody>
            </p:sp>
            <p:grpSp>
              <p:nvGrpSpPr>
                <p:cNvPr id="24" name="Group 109"/>
                <p:cNvGrpSpPr>
                  <a:grpSpLocks/>
                </p:cNvGrpSpPr>
                <p:nvPr/>
              </p:nvGrpSpPr>
              <p:grpSpPr bwMode="auto">
                <a:xfrm>
                  <a:off x="2445" y="2317"/>
                  <a:ext cx="39" cy="50"/>
                  <a:chOff x="2445" y="2317"/>
                  <a:chExt cx="39" cy="50"/>
                </a:xfrm>
              </p:grpSpPr>
              <p:sp>
                <p:nvSpPr>
                  <p:cNvPr id="32874" name="Freeform 106"/>
                  <p:cNvSpPr>
                    <a:spLocks/>
                  </p:cNvSpPr>
                  <p:nvPr/>
                </p:nvSpPr>
                <p:spPr bwMode="auto">
                  <a:xfrm>
                    <a:off x="2447" y="2317"/>
                    <a:ext cx="30" cy="17"/>
                  </a:xfrm>
                  <a:custGeom>
                    <a:avLst/>
                    <a:gdLst/>
                    <a:ahLst/>
                    <a:cxnLst>
                      <a:cxn ang="0">
                        <a:pos x="0" y="3"/>
                      </a:cxn>
                      <a:cxn ang="0">
                        <a:pos x="3" y="1"/>
                      </a:cxn>
                      <a:cxn ang="0">
                        <a:pos x="7" y="0"/>
                      </a:cxn>
                      <a:cxn ang="0">
                        <a:pos x="10" y="0"/>
                      </a:cxn>
                      <a:cxn ang="0">
                        <a:pos x="15" y="1"/>
                      </a:cxn>
                      <a:cxn ang="0">
                        <a:pos x="18" y="3"/>
                      </a:cxn>
                      <a:cxn ang="0">
                        <a:pos x="21" y="5"/>
                      </a:cxn>
                      <a:cxn ang="0">
                        <a:pos x="24" y="7"/>
                      </a:cxn>
                      <a:cxn ang="0">
                        <a:pos x="25" y="8"/>
                      </a:cxn>
                      <a:cxn ang="0">
                        <a:pos x="26" y="9"/>
                      </a:cxn>
                      <a:cxn ang="0">
                        <a:pos x="27" y="11"/>
                      </a:cxn>
                      <a:cxn ang="0">
                        <a:pos x="29" y="16"/>
                      </a:cxn>
                      <a:cxn ang="0">
                        <a:pos x="27" y="14"/>
                      </a:cxn>
                      <a:cxn ang="0">
                        <a:pos x="24" y="12"/>
                      </a:cxn>
                      <a:cxn ang="0">
                        <a:pos x="21" y="9"/>
                      </a:cxn>
                      <a:cxn ang="0">
                        <a:pos x="19" y="8"/>
                      </a:cxn>
                      <a:cxn ang="0">
                        <a:pos x="17" y="8"/>
                      </a:cxn>
                      <a:cxn ang="0">
                        <a:pos x="15" y="6"/>
                      </a:cxn>
                      <a:cxn ang="0">
                        <a:pos x="13" y="5"/>
                      </a:cxn>
                      <a:cxn ang="0">
                        <a:pos x="11" y="5"/>
                      </a:cxn>
                      <a:cxn ang="0">
                        <a:pos x="9" y="5"/>
                      </a:cxn>
                      <a:cxn ang="0">
                        <a:pos x="7" y="5"/>
                      </a:cxn>
                      <a:cxn ang="0">
                        <a:pos x="3" y="6"/>
                      </a:cxn>
                      <a:cxn ang="0">
                        <a:pos x="1" y="7"/>
                      </a:cxn>
                      <a:cxn ang="0">
                        <a:pos x="0" y="8"/>
                      </a:cxn>
                      <a:cxn ang="0">
                        <a:pos x="0" y="3"/>
                      </a:cxn>
                    </a:cxnLst>
                    <a:rect l="0" t="0" r="r" b="b"/>
                    <a:pathLst>
                      <a:path w="30" h="17">
                        <a:moveTo>
                          <a:pt x="0" y="3"/>
                        </a:moveTo>
                        <a:lnTo>
                          <a:pt x="3" y="1"/>
                        </a:lnTo>
                        <a:lnTo>
                          <a:pt x="7" y="0"/>
                        </a:lnTo>
                        <a:lnTo>
                          <a:pt x="10" y="0"/>
                        </a:lnTo>
                        <a:lnTo>
                          <a:pt x="15" y="1"/>
                        </a:lnTo>
                        <a:lnTo>
                          <a:pt x="18" y="3"/>
                        </a:lnTo>
                        <a:lnTo>
                          <a:pt x="21" y="5"/>
                        </a:lnTo>
                        <a:lnTo>
                          <a:pt x="24" y="7"/>
                        </a:lnTo>
                        <a:lnTo>
                          <a:pt x="25" y="8"/>
                        </a:lnTo>
                        <a:lnTo>
                          <a:pt x="26" y="9"/>
                        </a:lnTo>
                        <a:lnTo>
                          <a:pt x="27" y="11"/>
                        </a:lnTo>
                        <a:lnTo>
                          <a:pt x="29" y="16"/>
                        </a:lnTo>
                        <a:lnTo>
                          <a:pt x="27" y="14"/>
                        </a:lnTo>
                        <a:lnTo>
                          <a:pt x="24" y="12"/>
                        </a:lnTo>
                        <a:lnTo>
                          <a:pt x="21" y="9"/>
                        </a:lnTo>
                        <a:lnTo>
                          <a:pt x="19" y="8"/>
                        </a:lnTo>
                        <a:lnTo>
                          <a:pt x="17" y="8"/>
                        </a:lnTo>
                        <a:lnTo>
                          <a:pt x="15" y="6"/>
                        </a:lnTo>
                        <a:lnTo>
                          <a:pt x="13" y="5"/>
                        </a:lnTo>
                        <a:lnTo>
                          <a:pt x="11" y="5"/>
                        </a:lnTo>
                        <a:lnTo>
                          <a:pt x="9" y="5"/>
                        </a:lnTo>
                        <a:lnTo>
                          <a:pt x="7" y="5"/>
                        </a:lnTo>
                        <a:lnTo>
                          <a:pt x="3" y="6"/>
                        </a:lnTo>
                        <a:lnTo>
                          <a:pt x="1" y="7"/>
                        </a:lnTo>
                        <a:lnTo>
                          <a:pt x="0" y="8"/>
                        </a:lnTo>
                        <a:lnTo>
                          <a:pt x="0" y="3"/>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75" name="Freeform 107"/>
                  <p:cNvSpPr>
                    <a:spLocks/>
                  </p:cNvSpPr>
                  <p:nvPr/>
                </p:nvSpPr>
                <p:spPr bwMode="auto">
                  <a:xfrm>
                    <a:off x="2447" y="2331"/>
                    <a:ext cx="34" cy="19"/>
                  </a:xfrm>
                  <a:custGeom>
                    <a:avLst/>
                    <a:gdLst/>
                    <a:ahLst/>
                    <a:cxnLst>
                      <a:cxn ang="0">
                        <a:pos x="1" y="2"/>
                      </a:cxn>
                      <a:cxn ang="0">
                        <a:pos x="3" y="1"/>
                      </a:cxn>
                      <a:cxn ang="0">
                        <a:pos x="8" y="0"/>
                      </a:cxn>
                      <a:cxn ang="0">
                        <a:pos x="11" y="0"/>
                      </a:cxn>
                      <a:cxn ang="0">
                        <a:pos x="15" y="2"/>
                      </a:cxn>
                      <a:cxn ang="0">
                        <a:pos x="19" y="4"/>
                      </a:cxn>
                      <a:cxn ang="0">
                        <a:pos x="22" y="5"/>
                      </a:cxn>
                      <a:cxn ang="0">
                        <a:pos x="24" y="6"/>
                      </a:cxn>
                      <a:cxn ang="0">
                        <a:pos x="25" y="7"/>
                      </a:cxn>
                      <a:cxn ang="0">
                        <a:pos x="28" y="9"/>
                      </a:cxn>
                      <a:cxn ang="0">
                        <a:pos x="29" y="9"/>
                      </a:cxn>
                      <a:cxn ang="0">
                        <a:pos x="30" y="11"/>
                      </a:cxn>
                      <a:cxn ang="0">
                        <a:pos x="31" y="12"/>
                      </a:cxn>
                      <a:cxn ang="0">
                        <a:pos x="33" y="18"/>
                      </a:cxn>
                      <a:cxn ang="0">
                        <a:pos x="30" y="15"/>
                      </a:cxn>
                      <a:cxn ang="0">
                        <a:pos x="28" y="14"/>
                      </a:cxn>
                      <a:cxn ang="0">
                        <a:pos x="25" y="12"/>
                      </a:cxn>
                      <a:cxn ang="0">
                        <a:pos x="24" y="11"/>
                      </a:cxn>
                      <a:cxn ang="0">
                        <a:pos x="21" y="9"/>
                      </a:cxn>
                      <a:cxn ang="0">
                        <a:pos x="17" y="8"/>
                      </a:cxn>
                      <a:cxn ang="0">
                        <a:pos x="13" y="6"/>
                      </a:cxn>
                      <a:cxn ang="0">
                        <a:pos x="8" y="5"/>
                      </a:cxn>
                      <a:cxn ang="0">
                        <a:pos x="6" y="5"/>
                      </a:cxn>
                      <a:cxn ang="0">
                        <a:pos x="3" y="7"/>
                      </a:cxn>
                      <a:cxn ang="0">
                        <a:pos x="0" y="8"/>
                      </a:cxn>
                      <a:cxn ang="0">
                        <a:pos x="1" y="2"/>
                      </a:cxn>
                    </a:cxnLst>
                    <a:rect l="0" t="0" r="r" b="b"/>
                    <a:pathLst>
                      <a:path w="34" h="19">
                        <a:moveTo>
                          <a:pt x="1" y="2"/>
                        </a:moveTo>
                        <a:lnTo>
                          <a:pt x="3" y="1"/>
                        </a:lnTo>
                        <a:lnTo>
                          <a:pt x="8" y="0"/>
                        </a:lnTo>
                        <a:lnTo>
                          <a:pt x="11" y="0"/>
                        </a:lnTo>
                        <a:lnTo>
                          <a:pt x="15" y="2"/>
                        </a:lnTo>
                        <a:lnTo>
                          <a:pt x="19" y="4"/>
                        </a:lnTo>
                        <a:lnTo>
                          <a:pt x="22" y="5"/>
                        </a:lnTo>
                        <a:lnTo>
                          <a:pt x="24" y="6"/>
                        </a:lnTo>
                        <a:lnTo>
                          <a:pt x="25" y="7"/>
                        </a:lnTo>
                        <a:lnTo>
                          <a:pt x="28" y="9"/>
                        </a:lnTo>
                        <a:lnTo>
                          <a:pt x="29" y="9"/>
                        </a:lnTo>
                        <a:lnTo>
                          <a:pt x="30" y="11"/>
                        </a:lnTo>
                        <a:lnTo>
                          <a:pt x="31" y="12"/>
                        </a:lnTo>
                        <a:lnTo>
                          <a:pt x="33" y="18"/>
                        </a:lnTo>
                        <a:lnTo>
                          <a:pt x="30" y="15"/>
                        </a:lnTo>
                        <a:lnTo>
                          <a:pt x="28" y="14"/>
                        </a:lnTo>
                        <a:lnTo>
                          <a:pt x="25" y="12"/>
                        </a:lnTo>
                        <a:lnTo>
                          <a:pt x="24" y="11"/>
                        </a:lnTo>
                        <a:lnTo>
                          <a:pt x="21" y="9"/>
                        </a:lnTo>
                        <a:lnTo>
                          <a:pt x="17" y="8"/>
                        </a:lnTo>
                        <a:lnTo>
                          <a:pt x="13" y="6"/>
                        </a:lnTo>
                        <a:lnTo>
                          <a:pt x="8" y="5"/>
                        </a:lnTo>
                        <a:lnTo>
                          <a:pt x="6" y="5"/>
                        </a:lnTo>
                        <a:lnTo>
                          <a:pt x="3" y="7"/>
                        </a:lnTo>
                        <a:lnTo>
                          <a:pt x="0" y="8"/>
                        </a:lnTo>
                        <a:lnTo>
                          <a:pt x="1" y="2"/>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76" name="Freeform 108"/>
                  <p:cNvSpPr>
                    <a:spLocks/>
                  </p:cNvSpPr>
                  <p:nvPr/>
                </p:nvSpPr>
                <p:spPr bwMode="auto">
                  <a:xfrm>
                    <a:off x="2445" y="2347"/>
                    <a:ext cx="39" cy="20"/>
                  </a:xfrm>
                  <a:custGeom>
                    <a:avLst/>
                    <a:gdLst/>
                    <a:ahLst/>
                    <a:cxnLst>
                      <a:cxn ang="0">
                        <a:pos x="1" y="3"/>
                      </a:cxn>
                      <a:cxn ang="0">
                        <a:pos x="4" y="1"/>
                      </a:cxn>
                      <a:cxn ang="0">
                        <a:pos x="8" y="0"/>
                      </a:cxn>
                      <a:cxn ang="0">
                        <a:pos x="12" y="0"/>
                      </a:cxn>
                      <a:cxn ang="0">
                        <a:pos x="16" y="0"/>
                      </a:cxn>
                      <a:cxn ang="0">
                        <a:pos x="20" y="3"/>
                      </a:cxn>
                      <a:cxn ang="0">
                        <a:pos x="26" y="5"/>
                      </a:cxn>
                      <a:cxn ang="0">
                        <a:pos x="30" y="7"/>
                      </a:cxn>
                      <a:cxn ang="0">
                        <a:pos x="34" y="10"/>
                      </a:cxn>
                      <a:cxn ang="0">
                        <a:pos x="36" y="12"/>
                      </a:cxn>
                      <a:cxn ang="0">
                        <a:pos x="38" y="19"/>
                      </a:cxn>
                      <a:cxn ang="0">
                        <a:pos x="35" y="16"/>
                      </a:cxn>
                      <a:cxn ang="0">
                        <a:pos x="33" y="14"/>
                      </a:cxn>
                      <a:cxn ang="0">
                        <a:pos x="30" y="12"/>
                      </a:cxn>
                      <a:cxn ang="0">
                        <a:pos x="27" y="11"/>
                      </a:cxn>
                      <a:cxn ang="0">
                        <a:pos x="25" y="10"/>
                      </a:cxn>
                      <a:cxn ang="0">
                        <a:pos x="21" y="8"/>
                      </a:cxn>
                      <a:cxn ang="0">
                        <a:pos x="16" y="7"/>
                      </a:cxn>
                      <a:cxn ang="0">
                        <a:pos x="11" y="6"/>
                      </a:cxn>
                      <a:cxn ang="0">
                        <a:pos x="7" y="6"/>
                      </a:cxn>
                      <a:cxn ang="0">
                        <a:pos x="4" y="7"/>
                      </a:cxn>
                      <a:cxn ang="0">
                        <a:pos x="0" y="9"/>
                      </a:cxn>
                      <a:cxn ang="0">
                        <a:pos x="1" y="3"/>
                      </a:cxn>
                    </a:cxnLst>
                    <a:rect l="0" t="0" r="r" b="b"/>
                    <a:pathLst>
                      <a:path w="39" h="20">
                        <a:moveTo>
                          <a:pt x="1" y="3"/>
                        </a:moveTo>
                        <a:lnTo>
                          <a:pt x="4" y="1"/>
                        </a:lnTo>
                        <a:lnTo>
                          <a:pt x="8" y="0"/>
                        </a:lnTo>
                        <a:lnTo>
                          <a:pt x="12" y="0"/>
                        </a:lnTo>
                        <a:lnTo>
                          <a:pt x="16" y="0"/>
                        </a:lnTo>
                        <a:lnTo>
                          <a:pt x="20" y="3"/>
                        </a:lnTo>
                        <a:lnTo>
                          <a:pt x="26" y="5"/>
                        </a:lnTo>
                        <a:lnTo>
                          <a:pt x="30" y="7"/>
                        </a:lnTo>
                        <a:lnTo>
                          <a:pt x="34" y="10"/>
                        </a:lnTo>
                        <a:lnTo>
                          <a:pt x="36" y="12"/>
                        </a:lnTo>
                        <a:lnTo>
                          <a:pt x="38" y="19"/>
                        </a:lnTo>
                        <a:lnTo>
                          <a:pt x="35" y="16"/>
                        </a:lnTo>
                        <a:lnTo>
                          <a:pt x="33" y="14"/>
                        </a:lnTo>
                        <a:lnTo>
                          <a:pt x="30" y="12"/>
                        </a:lnTo>
                        <a:lnTo>
                          <a:pt x="27" y="11"/>
                        </a:lnTo>
                        <a:lnTo>
                          <a:pt x="25" y="10"/>
                        </a:lnTo>
                        <a:lnTo>
                          <a:pt x="21" y="8"/>
                        </a:lnTo>
                        <a:lnTo>
                          <a:pt x="16" y="7"/>
                        </a:lnTo>
                        <a:lnTo>
                          <a:pt x="11" y="6"/>
                        </a:lnTo>
                        <a:lnTo>
                          <a:pt x="7" y="6"/>
                        </a:lnTo>
                        <a:lnTo>
                          <a:pt x="4" y="7"/>
                        </a:lnTo>
                        <a:lnTo>
                          <a:pt x="0" y="9"/>
                        </a:lnTo>
                        <a:lnTo>
                          <a:pt x="1" y="3"/>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grpSp>
            <p:sp>
              <p:nvSpPr>
                <p:cNvPr id="32878" name="Freeform 110"/>
                <p:cNvSpPr>
                  <a:spLocks/>
                </p:cNvSpPr>
                <p:nvPr/>
              </p:nvSpPr>
              <p:spPr bwMode="auto">
                <a:xfrm>
                  <a:off x="2444" y="2283"/>
                  <a:ext cx="31" cy="43"/>
                </a:xfrm>
                <a:custGeom>
                  <a:avLst/>
                  <a:gdLst/>
                  <a:ahLst/>
                  <a:cxnLst>
                    <a:cxn ang="0">
                      <a:pos x="0" y="7"/>
                    </a:cxn>
                    <a:cxn ang="0">
                      <a:pos x="1" y="6"/>
                    </a:cxn>
                    <a:cxn ang="0">
                      <a:pos x="2" y="4"/>
                    </a:cxn>
                    <a:cxn ang="0">
                      <a:pos x="3" y="3"/>
                    </a:cxn>
                    <a:cxn ang="0">
                      <a:pos x="4" y="1"/>
                    </a:cxn>
                    <a:cxn ang="0">
                      <a:pos x="6" y="1"/>
                    </a:cxn>
                    <a:cxn ang="0">
                      <a:pos x="8" y="0"/>
                    </a:cxn>
                    <a:cxn ang="0">
                      <a:pos x="10" y="0"/>
                    </a:cxn>
                    <a:cxn ang="0">
                      <a:pos x="11" y="0"/>
                    </a:cxn>
                    <a:cxn ang="0">
                      <a:pos x="13" y="0"/>
                    </a:cxn>
                    <a:cxn ang="0">
                      <a:pos x="16" y="0"/>
                    </a:cxn>
                    <a:cxn ang="0">
                      <a:pos x="18" y="0"/>
                    </a:cxn>
                    <a:cxn ang="0">
                      <a:pos x="19" y="1"/>
                    </a:cxn>
                    <a:cxn ang="0">
                      <a:pos x="21" y="2"/>
                    </a:cxn>
                    <a:cxn ang="0">
                      <a:pos x="23" y="3"/>
                    </a:cxn>
                    <a:cxn ang="0">
                      <a:pos x="23" y="5"/>
                    </a:cxn>
                    <a:cxn ang="0">
                      <a:pos x="24" y="6"/>
                    </a:cxn>
                    <a:cxn ang="0">
                      <a:pos x="24" y="8"/>
                    </a:cxn>
                    <a:cxn ang="0">
                      <a:pos x="24" y="9"/>
                    </a:cxn>
                    <a:cxn ang="0">
                      <a:pos x="24" y="13"/>
                    </a:cxn>
                    <a:cxn ang="0">
                      <a:pos x="26" y="18"/>
                    </a:cxn>
                    <a:cxn ang="0">
                      <a:pos x="26" y="23"/>
                    </a:cxn>
                    <a:cxn ang="0">
                      <a:pos x="27" y="29"/>
                    </a:cxn>
                    <a:cxn ang="0">
                      <a:pos x="29" y="36"/>
                    </a:cxn>
                    <a:cxn ang="0">
                      <a:pos x="29" y="40"/>
                    </a:cxn>
                    <a:cxn ang="0">
                      <a:pos x="30" y="42"/>
                    </a:cxn>
                    <a:cxn ang="0">
                      <a:pos x="28" y="40"/>
                    </a:cxn>
                    <a:cxn ang="0">
                      <a:pos x="27" y="38"/>
                    </a:cxn>
                    <a:cxn ang="0">
                      <a:pos x="24" y="35"/>
                    </a:cxn>
                    <a:cxn ang="0">
                      <a:pos x="22" y="33"/>
                    </a:cxn>
                    <a:cxn ang="0">
                      <a:pos x="19" y="31"/>
                    </a:cxn>
                    <a:cxn ang="0">
                      <a:pos x="17" y="30"/>
                    </a:cxn>
                    <a:cxn ang="0">
                      <a:pos x="14" y="29"/>
                    </a:cxn>
                    <a:cxn ang="0">
                      <a:pos x="11" y="29"/>
                    </a:cxn>
                    <a:cxn ang="0">
                      <a:pos x="8" y="30"/>
                    </a:cxn>
                    <a:cxn ang="0">
                      <a:pos x="6" y="30"/>
                    </a:cxn>
                    <a:cxn ang="0">
                      <a:pos x="3" y="32"/>
                    </a:cxn>
                    <a:cxn ang="0">
                      <a:pos x="3" y="30"/>
                    </a:cxn>
                    <a:cxn ang="0">
                      <a:pos x="3" y="26"/>
                    </a:cxn>
                    <a:cxn ang="0">
                      <a:pos x="3" y="21"/>
                    </a:cxn>
                    <a:cxn ang="0">
                      <a:pos x="2" y="17"/>
                    </a:cxn>
                    <a:cxn ang="0">
                      <a:pos x="2" y="13"/>
                    </a:cxn>
                    <a:cxn ang="0">
                      <a:pos x="1" y="9"/>
                    </a:cxn>
                    <a:cxn ang="0">
                      <a:pos x="0" y="7"/>
                    </a:cxn>
                  </a:cxnLst>
                  <a:rect l="0" t="0" r="r" b="b"/>
                  <a:pathLst>
                    <a:path w="31" h="43">
                      <a:moveTo>
                        <a:pt x="0" y="7"/>
                      </a:moveTo>
                      <a:lnTo>
                        <a:pt x="1" y="6"/>
                      </a:lnTo>
                      <a:lnTo>
                        <a:pt x="2" y="4"/>
                      </a:lnTo>
                      <a:lnTo>
                        <a:pt x="3" y="3"/>
                      </a:lnTo>
                      <a:lnTo>
                        <a:pt x="4" y="1"/>
                      </a:lnTo>
                      <a:lnTo>
                        <a:pt x="6" y="1"/>
                      </a:lnTo>
                      <a:lnTo>
                        <a:pt x="8" y="0"/>
                      </a:lnTo>
                      <a:lnTo>
                        <a:pt x="10" y="0"/>
                      </a:lnTo>
                      <a:lnTo>
                        <a:pt x="11" y="0"/>
                      </a:lnTo>
                      <a:lnTo>
                        <a:pt x="13" y="0"/>
                      </a:lnTo>
                      <a:lnTo>
                        <a:pt x="16" y="0"/>
                      </a:lnTo>
                      <a:lnTo>
                        <a:pt x="18" y="0"/>
                      </a:lnTo>
                      <a:lnTo>
                        <a:pt x="19" y="1"/>
                      </a:lnTo>
                      <a:lnTo>
                        <a:pt x="21" y="2"/>
                      </a:lnTo>
                      <a:lnTo>
                        <a:pt x="23" y="3"/>
                      </a:lnTo>
                      <a:lnTo>
                        <a:pt x="23" y="5"/>
                      </a:lnTo>
                      <a:lnTo>
                        <a:pt x="24" y="6"/>
                      </a:lnTo>
                      <a:lnTo>
                        <a:pt x="24" y="8"/>
                      </a:lnTo>
                      <a:lnTo>
                        <a:pt x="24" y="9"/>
                      </a:lnTo>
                      <a:lnTo>
                        <a:pt x="24" y="13"/>
                      </a:lnTo>
                      <a:lnTo>
                        <a:pt x="26" y="18"/>
                      </a:lnTo>
                      <a:lnTo>
                        <a:pt x="26" y="23"/>
                      </a:lnTo>
                      <a:lnTo>
                        <a:pt x="27" y="29"/>
                      </a:lnTo>
                      <a:lnTo>
                        <a:pt x="29" y="36"/>
                      </a:lnTo>
                      <a:lnTo>
                        <a:pt x="29" y="40"/>
                      </a:lnTo>
                      <a:lnTo>
                        <a:pt x="30" y="42"/>
                      </a:lnTo>
                      <a:lnTo>
                        <a:pt x="28" y="40"/>
                      </a:lnTo>
                      <a:lnTo>
                        <a:pt x="27" y="38"/>
                      </a:lnTo>
                      <a:lnTo>
                        <a:pt x="24" y="35"/>
                      </a:lnTo>
                      <a:lnTo>
                        <a:pt x="22" y="33"/>
                      </a:lnTo>
                      <a:lnTo>
                        <a:pt x="19" y="31"/>
                      </a:lnTo>
                      <a:lnTo>
                        <a:pt x="17" y="30"/>
                      </a:lnTo>
                      <a:lnTo>
                        <a:pt x="14" y="29"/>
                      </a:lnTo>
                      <a:lnTo>
                        <a:pt x="11" y="29"/>
                      </a:lnTo>
                      <a:lnTo>
                        <a:pt x="8" y="30"/>
                      </a:lnTo>
                      <a:lnTo>
                        <a:pt x="6" y="30"/>
                      </a:lnTo>
                      <a:lnTo>
                        <a:pt x="3" y="32"/>
                      </a:lnTo>
                      <a:lnTo>
                        <a:pt x="3" y="30"/>
                      </a:lnTo>
                      <a:lnTo>
                        <a:pt x="3" y="26"/>
                      </a:lnTo>
                      <a:lnTo>
                        <a:pt x="3" y="21"/>
                      </a:lnTo>
                      <a:lnTo>
                        <a:pt x="2" y="17"/>
                      </a:lnTo>
                      <a:lnTo>
                        <a:pt x="2" y="13"/>
                      </a:lnTo>
                      <a:lnTo>
                        <a:pt x="1" y="9"/>
                      </a:lnTo>
                      <a:lnTo>
                        <a:pt x="0" y="7"/>
                      </a:lnTo>
                    </a:path>
                  </a:pathLst>
                </a:custGeom>
                <a:solidFill>
                  <a:srgbClr val="0000FF"/>
                </a:solidFill>
                <a:ln w="9525" cap="rnd">
                  <a:noFill/>
                  <a:round/>
                  <a:headEnd/>
                  <a:tailEnd/>
                </a:ln>
                <a:effectLst/>
              </p:spPr>
              <p:txBody>
                <a:bodyPr/>
                <a:lstStyle/>
                <a:p>
                  <a:endParaRPr lang="en-US">
                    <a:latin typeface="Calibri" pitchFamily="34" charset="0"/>
                    <a:cs typeface="Calibri" pitchFamily="34" charset="0"/>
                  </a:endParaRPr>
                </a:p>
              </p:txBody>
            </p:sp>
            <p:grpSp>
              <p:nvGrpSpPr>
                <p:cNvPr id="25" name="Group 142"/>
                <p:cNvGrpSpPr>
                  <a:grpSpLocks/>
                </p:cNvGrpSpPr>
                <p:nvPr/>
              </p:nvGrpSpPr>
              <p:grpSpPr bwMode="auto">
                <a:xfrm>
                  <a:off x="2442" y="2280"/>
                  <a:ext cx="47" cy="54"/>
                  <a:chOff x="2442" y="2280"/>
                  <a:chExt cx="47" cy="54"/>
                </a:xfrm>
              </p:grpSpPr>
              <p:sp>
                <p:nvSpPr>
                  <p:cNvPr id="32879" name="Freeform 111"/>
                  <p:cNvSpPr>
                    <a:spLocks/>
                  </p:cNvSpPr>
                  <p:nvPr/>
                </p:nvSpPr>
                <p:spPr bwMode="auto">
                  <a:xfrm>
                    <a:off x="2442" y="2286"/>
                    <a:ext cx="17" cy="17"/>
                  </a:xfrm>
                  <a:custGeom>
                    <a:avLst/>
                    <a:gdLst/>
                    <a:ahLst/>
                    <a:cxnLst>
                      <a:cxn ang="0">
                        <a:pos x="8" y="16"/>
                      </a:cxn>
                      <a:cxn ang="0">
                        <a:pos x="8" y="12"/>
                      </a:cxn>
                      <a:cxn ang="0">
                        <a:pos x="16" y="4"/>
                      </a:cxn>
                      <a:cxn ang="0">
                        <a:pos x="8" y="4"/>
                      </a:cxn>
                      <a:cxn ang="0">
                        <a:pos x="8" y="0"/>
                      </a:cxn>
                      <a:cxn ang="0">
                        <a:pos x="8" y="4"/>
                      </a:cxn>
                      <a:cxn ang="0">
                        <a:pos x="0" y="4"/>
                      </a:cxn>
                      <a:cxn ang="0">
                        <a:pos x="8" y="12"/>
                      </a:cxn>
                      <a:cxn ang="0">
                        <a:pos x="0" y="16"/>
                      </a:cxn>
                      <a:cxn ang="0">
                        <a:pos x="8" y="16"/>
                      </a:cxn>
                      <a:cxn ang="0">
                        <a:pos x="8" y="16"/>
                      </a:cxn>
                    </a:cxnLst>
                    <a:rect l="0" t="0" r="r" b="b"/>
                    <a:pathLst>
                      <a:path w="17" h="17">
                        <a:moveTo>
                          <a:pt x="8" y="16"/>
                        </a:moveTo>
                        <a:lnTo>
                          <a:pt x="8" y="12"/>
                        </a:lnTo>
                        <a:lnTo>
                          <a:pt x="16" y="4"/>
                        </a:lnTo>
                        <a:lnTo>
                          <a:pt x="8" y="4"/>
                        </a:lnTo>
                        <a:lnTo>
                          <a:pt x="8" y="0"/>
                        </a:lnTo>
                        <a:lnTo>
                          <a:pt x="8" y="4"/>
                        </a:lnTo>
                        <a:lnTo>
                          <a:pt x="0" y="4"/>
                        </a:lnTo>
                        <a:lnTo>
                          <a:pt x="8" y="12"/>
                        </a:lnTo>
                        <a:lnTo>
                          <a:pt x="0" y="16"/>
                        </a:lnTo>
                        <a:lnTo>
                          <a:pt x="8" y="16"/>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80" name="Freeform 112"/>
                  <p:cNvSpPr>
                    <a:spLocks/>
                  </p:cNvSpPr>
                  <p:nvPr/>
                </p:nvSpPr>
                <p:spPr bwMode="auto">
                  <a:xfrm>
                    <a:off x="2447" y="2283"/>
                    <a:ext cx="17" cy="17"/>
                  </a:xfrm>
                  <a:custGeom>
                    <a:avLst/>
                    <a:gdLst/>
                    <a:ahLst/>
                    <a:cxnLst>
                      <a:cxn ang="0">
                        <a:pos x="10" y="16"/>
                      </a:cxn>
                      <a:cxn ang="0">
                        <a:pos x="10" y="8"/>
                      </a:cxn>
                      <a:cxn ang="0">
                        <a:pos x="16" y="8"/>
                      </a:cxn>
                      <a:cxn ang="0">
                        <a:pos x="10" y="0"/>
                      </a:cxn>
                      <a:cxn ang="0">
                        <a:pos x="10" y="0"/>
                      </a:cxn>
                      <a:cxn ang="0">
                        <a:pos x="10" y="0"/>
                      </a:cxn>
                      <a:cxn ang="0">
                        <a:pos x="5" y="0"/>
                      </a:cxn>
                      <a:cxn ang="0">
                        <a:pos x="5" y="8"/>
                      </a:cxn>
                      <a:cxn ang="0">
                        <a:pos x="0" y="16"/>
                      </a:cxn>
                      <a:cxn ang="0">
                        <a:pos x="10" y="8"/>
                      </a:cxn>
                      <a:cxn ang="0">
                        <a:pos x="10" y="16"/>
                      </a:cxn>
                    </a:cxnLst>
                    <a:rect l="0" t="0" r="r" b="b"/>
                    <a:pathLst>
                      <a:path w="17" h="17">
                        <a:moveTo>
                          <a:pt x="10" y="16"/>
                        </a:moveTo>
                        <a:lnTo>
                          <a:pt x="10" y="8"/>
                        </a:lnTo>
                        <a:lnTo>
                          <a:pt x="16" y="8"/>
                        </a:lnTo>
                        <a:lnTo>
                          <a:pt x="10" y="0"/>
                        </a:lnTo>
                        <a:lnTo>
                          <a:pt x="10" y="0"/>
                        </a:lnTo>
                        <a:lnTo>
                          <a:pt x="10" y="0"/>
                        </a:lnTo>
                        <a:lnTo>
                          <a:pt x="5" y="0"/>
                        </a:lnTo>
                        <a:lnTo>
                          <a:pt x="5" y="8"/>
                        </a:lnTo>
                        <a:lnTo>
                          <a:pt x="0" y="16"/>
                        </a:lnTo>
                        <a:lnTo>
                          <a:pt x="10" y="8"/>
                        </a:lnTo>
                        <a:lnTo>
                          <a:pt x="10"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81" name="Freeform 113"/>
                  <p:cNvSpPr>
                    <a:spLocks/>
                  </p:cNvSpPr>
                  <p:nvPr/>
                </p:nvSpPr>
                <p:spPr bwMode="auto">
                  <a:xfrm>
                    <a:off x="2443" y="2291"/>
                    <a:ext cx="17" cy="17"/>
                  </a:xfrm>
                  <a:custGeom>
                    <a:avLst/>
                    <a:gdLst/>
                    <a:ahLst/>
                    <a:cxnLst>
                      <a:cxn ang="0">
                        <a:pos x="8" y="16"/>
                      </a:cxn>
                      <a:cxn ang="0">
                        <a:pos x="8" y="10"/>
                      </a:cxn>
                      <a:cxn ang="0">
                        <a:pos x="16" y="5"/>
                      </a:cxn>
                      <a:cxn ang="0">
                        <a:pos x="8" y="5"/>
                      </a:cxn>
                      <a:cxn ang="0">
                        <a:pos x="8" y="0"/>
                      </a:cxn>
                      <a:cxn ang="0">
                        <a:pos x="8" y="0"/>
                      </a:cxn>
                      <a:cxn ang="0">
                        <a:pos x="0" y="0"/>
                      </a:cxn>
                      <a:cxn ang="0">
                        <a:pos x="8" y="5"/>
                      </a:cxn>
                      <a:cxn ang="0">
                        <a:pos x="0" y="16"/>
                      </a:cxn>
                      <a:cxn ang="0">
                        <a:pos x="8" y="10"/>
                      </a:cxn>
                      <a:cxn ang="0">
                        <a:pos x="8" y="16"/>
                      </a:cxn>
                    </a:cxnLst>
                    <a:rect l="0" t="0" r="r" b="b"/>
                    <a:pathLst>
                      <a:path w="17" h="17">
                        <a:moveTo>
                          <a:pt x="8" y="16"/>
                        </a:moveTo>
                        <a:lnTo>
                          <a:pt x="8" y="10"/>
                        </a:lnTo>
                        <a:lnTo>
                          <a:pt x="16" y="5"/>
                        </a:lnTo>
                        <a:lnTo>
                          <a:pt x="8" y="5"/>
                        </a:lnTo>
                        <a:lnTo>
                          <a:pt x="8" y="0"/>
                        </a:lnTo>
                        <a:lnTo>
                          <a:pt x="8" y="0"/>
                        </a:lnTo>
                        <a:lnTo>
                          <a:pt x="0" y="0"/>
                        </a:lnTo>
                        <a:lnTo>
                          <a:pt x="8" y="5"/>
                        </a:lnTo>
                        <a:lnTo>
                          <a:pt x="0" y="16"/>
                        </a:lnTo>
                        <a:lnTo>
                          <a:pt x="8" y="10"/>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82" name="Freeform 114"/>
                  <p:cNvSpPr>
                    <a:spLocks/>
                  </p:cNvSpPr>
                  <p:nvPr/>
                </p:nvSpPr>
                <p:spPr bwMode="auto">
                  <a:xfrm>
                    <a:off x="2451" y="2280"/>
                    <a:ext cx="17" cy="17"/>
                  </a:xfrm>
                  <a:custGeom>
                    <a:avLst/>
                    <a:gdLst/>
                    <a:ahLst/>
                    <a:cxnLst>
                      <a:cxn ang="0">
                        <a:pos x="8" y="16"/>
                      </a:cxn>
                      <a:cxn ang="0">
                        <a:pos x="16" y="12"/>
                      </a:cxn>
                      <a:cxn ang="0">
                        <a:pos x="8" y="4"/>
                      </a:cxn>
                      <a:cxn ang="0">
                        <a:pos x="8" y="0"/>
                      </a:cxn>
                      <a:cxn ang="0">
                        <a:pos x="8" y="4"/>
                      </a:cxn>
                      <a:cxn ang="0">
                        <a:pos x="0" y="0"/>
                      </a:cxn>
                      <a:cxn ang="0">
                        <a:pos x="0" y="4"/>
                      </a:cxn>
                      <a:cxn ang="0">
                        <a:pos x="0" y="16"/>
                      </a:cxn>
                      <a:cxn ang="0">
                        <a:pos x="8" y="16"/>
                      </a:cxn>
                    </a:cxnLst>
                    <a:rect l="0" t="0" r="r" b="b"/>
                    <a:pathLst>
                      <a:path w="17" h="17">
                        <a:moveTo>
                          <a:pt x="8" y="16"/>
                        </a:moveTo>
                        <a:lnTo>
                          <a:pt x="16" y="12"/>
                        </a:lnTo>
                        <a:lnTo>
                          <a:pt x="8" y="4"/>
                        </a:lnTo>
                        <a:lnTo>
                          <a:pt x="8" y="0"/>
                        </a:lnTo>
                        <a:lnTo>
                          <a:pt x="8" y="4"/>
                        </a:lnTo>
                        <a:lnTo>
                          <a:pt x="0" y="0"/>
                        </a:lnTo>
                        <a:lnTo>
                          <a:pt x="0" y="4"/>
                        </a:lnTo>
                        <a:lnTo>
                          <a:pt x="0" y="16"/>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83" name="Freeform 115"/>
                  <p:cNvSpPr>
                    <a:spLocks/>
                  </p:cNvSpPr>
                  <p:nvPr/>
                </p:nvSpPr>
                <p:spPr bwMode="auto">
                  <a:xfrm>
                    <a:off x="2444" y="2297"/>
                    <a:ext cx="17" cy="17"/>
                  </a:xfrm>
                  <a:custGeom>
                    <a:avLst/>
                    <a:gdLst/>
                    <a:ahLst/>
                    <a:cxnLst>
                      <a:cxn ang="0">
                        <a:pos x="10" y="16"/>
                      </a:cxn>
                      <a:cxn ang="0">
                        <a:pos x="10" y="10"/>
                      </a:cxn>
                      <a:cxn ang="0">
                        <a:pos x="16" y="5"/>
                      </a:cxn>
                      <a:cxn ang="0">
                        <a:pos x="10" y="5"/>
                      </a:cxn>
                      <a:cxn ang="0">
                        <a:pos x="10" y="0"/>
                      </a:cxn>
                      <a:cxn ang="0">
                        <a:pos x="10" y="5"/>
                      </a:cxn>
                      <a:cxn ang="0">
                        <a:pos x="0" y="5"/>
                      </a:cxn>
                      <a:cxn ang="0">
                        <a:pos x="5" y="10"/>
                      </a:cxn>
                      <a:cxn ang="0">
                        <a:pos x="0" y="16"/>
                      </a:cxn>
                      <a:cxn ang="0">
                        <a:pos x="5" y="16"/>
                      </a:cxn>
                      <a:cxn ang="0">
                        <a:pos x="10" y="16"/>
                      </a:cxn>
                    </a:cxnLst>
                    <a:rect l="0" t="0" r="r" b="b"/>
                    <a:pathLst>
                      <a:path w="17" h="17">
                        <a:moveTo>
                          <a:pt x="10" y="16"/>
                        </a:moveTo>
                        <a:lnTo>
                          <a:pt x="10" y="10"/>
                        </a:lnTo>
                        <a:lnTo>
                          <a:pt x="16" y="5"/>
                        </a:lnTo>
                        <a:lnTo>
                          <a:pt x="10" y="5"/>
                        </a:lnTo>
                        <a:lnTo>
                          <a:pt x="10" y="0"/>
                        </a:lnTo>
                        <a:lnTo>
                          <a:pt x="10" y="5"/>
                        </a:lnTo>
                        <a:lnTo>
                          <a:pt x="0" y="5"/>
                        </a:lnTo>
                        <a:lnTo>
                          <a:pt x="5" y="10"/>
                        </a:lnTo>
                        <a:lnTo>
                          <a:pt x="0" y="16"/>
                        </a:lnTo>
                        <a:lnTo>
                          <a:pt x="5" y="16"/>
                        </a:lnTo>
                        <a:lnTo>
                          <a:pt x="10"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84" name="Freeform 116"/>
                  <p:cNvSpPr>
                    <a:spLocks/>
                  </p:cNvSpPr>
                  <p:nvPr/>
                </p:nvSpPr>
                <p:spPr bwMode="auto">
                  <a:xfrm>
                    <a:off x="2447" y="2296"/>
                    <a:ext cx="17" cy="17"/>
                  </a:xfrm>
                  <a:custGeom>
                    <a:avLst/>
                    <a:gdLst/>
                    <a:ahLst/>
                    <a:cxnLst>
                      <a:cxn ang="0">
                        <a:pos x="12" y="16"/>
                      </a:cxn>
                      <a:cxn ang="0">
                        <a:pos x="12" y="16"/>
                      </a:cxn>
                      <a:cxn ang="0">
                        <a:pos x="16" y="0"/>
                      </a:cxn>
                      <a:cxn ang="0">
                        <a:pos x="12" y="0"/>
                      </a:cxn>
                      <a:cxn ang="0">
                        <a:pos x="12" y="0"/>
                      </a:cxn>
                      <a:cxn ang="0">
                        <a:pos x="4" y="0"/>
                      </a:cxn>
                      <a:cxn ang="0">
                        <a:pos x="0" y="0"/>
                      </a:cxn>
                      <a:cxn ang="0">
                        <a:pos x="0" y="16"/>
                      </a:cxn>
                      <a:cxn ang="0">
                        <a:pos x="0" y="16"/>
                      </a:cxn>
                      <a:cxn ang="0">
                        <a:pos x="12" y="16"/>
                      </a:cxn>
                    </a:cxnLst>
                    <a:rect l="0" t="0" r="r" b="b"/>
                    <a:pathLst>
                      <a:path w="17" h="17">
                        <a:moveTo>
                          <a:pt x="12" y="16"/>
                        </a:moveTo>
                        <a:lnTo>
                          <a:pt x="12" y="16"/>
                        </a:lnTo>
                        <a:lnTo>
                          <a:pt x="16" y="0"/>
                        </a:lnTo>
                        <a:lnTo>
                          <a:pt x="12" y="0"/>
                        </a:lnTo>
                        <a:lnTo>
                          <a:pt x="12" y="0"/>
                        </a:lnTo>
                        <a:lnTo>
                          <a:pt x="4" y="0"/>
                        </a:lnTo>
                        <a:lnTo>
                          <a:pt x="0" y="0"/>
                        </a:lnTo>
                        <a:lnTo>
                          <a:pt x="0" y="16"/>
                        </a:lnTo>
                        <a:lnTo>
                          <a:pt x="0" y="16"/>
                        </a:lnTo>
                        <a:lnTo>
                          <a:pt x="12"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85" name="Freeform 117"/>
                  <p:cNvSpPr>
                    <a:spLocks/>
                  </p:cNvSpPr>
                  <p:nvPr/>
                </p:nvSpPr>
                <p:spPr bwMode="auto">
                  <a:xfrm>
                    <a:off x="2458" y="2280"/>
                    <a:ext cx="17" cy="17"/>
                  </a:xfrm>
                  <a:custGeom>
                    <a:avLst/>
                    <a:gdLst/>
                    <a:ahLst/>
                    <a:cxnLst>
                      <a:cxn ang="0">
                        <a:pos x="8" y="16"/>
                      </a:cxn>
                      <a:cxn ang="0">
                        <a:pos x="8" y="12"/>
                      </a:cxn>
                      <a:cxn ang="0">
                        <a:pos x="16" y="12"/>
                      </a:cxn>
                      <a:cxn ang="0">
                        <a:pos x="16" y="4"/>
                      </a:cxn>
                      <a:cxn ang="0">
                        <a:pos x="16" y="0"/>
                      </a:cxn>
                      <a:cxn ang="0">
                        <a:pos x="8" y="4"/>
                      </a:cxn>
                      <a:cxn ang="0">
                        <a:pos x="8" y="0"/>
                      </a:cxn>
                      <a:cxn ang="0">
                        <a:pos x="8" y="4"/>
                      </a:cxn>
                      <a:cxn ang="0">
                        <a:pos x="0" y="12"/>
                      </a:cxn>
                      <a:cxn ang="0">
                        <a:pos x="8" y="12"/>
                      </a:cxn>
                      <a:cxn ang="0">
                        <a:pos x="8" y="16"/>
                      </a:cxn>
                    </a:cxnLst>
                    <a:rect l="0" t="0" r="r" b="b"/>
                    <a:pathLst>
                      <a:path w="17" h="17">
                        <a:moveTo>
                          <a:pt x="8" y="16"/>
                        </a:moveTo>
                        <a:lnTo>
                          <a:pt x="8" y="12"/>
                        </a:lnTo>
                        <a:lnTo>
                          <a:pt x="16" y="12"/>
                        </a:lnTo>
                        <a:lnTo>
                          <a:pt x="16" y="4"/>
                        </a:lnTo>
                        <a:lnTo>
                          <a:pt x="16" y="0"/>
                        </a:lnTo>
                        <a:lnTo>
                          <a:pt x="8" y="4"/>
                        </a:lnTo>
                        <a:lnTo>
                          <a:pt x="8" y="0"/>
                        </a:lnTo>
                        <a:lnTo>
                          <a:pt x="8" y="4"/>
                        </a:lnTo>
                        <a:lnTo>
                          <a:pt x="0" y="12"/>
                        </a:lnTo>
                        <a:lnTo>
                          <a:pt x="8" y="12"/>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86" name="Freeform 118"/>
                  <p:cNvSpPr>
                    <a:spLocks/>
                  </p:cNvSpPr>
                  <p:nvPr/>
                </p:nvSpPr>
                <p:spPr bwMode="auto">
                  <a:xfrm>
                    <a:off x="2452" y="2287"/>
                    <a:ext cx="17" cy="17"/>
                  </a:xfrm>
                  <a:custGeom>
                    <a:avLst/>
                    <a:gdLst/>
                    <a:ahLst/>
                    <a:cxnLst>
                      <a:cxn ang="0">
                        <a:pos x="12" y="16"/>
                      </a:cxn>
                      <a:cxn ang="0">
                        <a:pos x="12" y="5"/>
                      </a:cxn>
                      <a:cxn ang="0">
                        <a:pos x="16" y="5"/>
                      </a:cxn>
                      <a:cxn ang="0">
                        <a:pos x="12" y="5"/>
                      </a:cxn>
                      <a:cxn ang="0">
                        <a:pos x="16" y="0"/>
                      </a:cxn>
                      <a:cxn ang="0">
                        <a:pos x="12" y="5"/>
                      </a:cxn>
                      <a:cxn ang="0">
                        <a:pos x="4" y="5"/>
                      </a:cxn>
                      <a:cxn ang="0">
                        <a:pos x="4" y="5"/>
                      </a:cxn>
                      <a:cxn ang="0">
                        <a:pos x="0" y="5"/>
                      </a:cxn>
                      <a:cxn ang="0">
                        <a:pos x="12" y="5"/>
                      </a:cxn>
                      <a:cxn ang="0">
                        <a:pos x="12" y="16"/>
                      </a:cxn>
                    </a:cxnLst>
                    <a:rect l="0" t="0" r="r" b="b"/>
                    <a:pathLst>
                      <a:path w="17" h="17">
                        <a:moveTo>
                          <a:pt x="12" y="16"/>
                        </a:moveTo>
                        <a:lnTo>
                          <a:pt x="12" y="5"/>
                        </a:lnTo>
                        <a:lnTo>
                          <a:pt x="16" y="5"/>
                        </a:lnTo>
                        <a:lnTo>
                          <a:pt x="12" y="5"/>
                        </a:lnTo>
                        <a:lnTo>
                          <a:pt x="16" y="0"/>
                        </a:lnTo>
                        <a:lnTo>
                          <a:pt x="12" y="5"/>
                        </a:lnTo>
                        <a:lnTo>
                          <a:pt x="4" y="5"/>
                        </a:lnTo>
                        <a:lnTo>
                          <a:pt x="4" y="5"/>
                        </a:lnTo>
                        <a:lnTo>
                          <a:pt x="0" y="5"/>
                        </a:lnTo>
                        <a:lnTo>
                          <a:pt x="12" y="5"/>
                        </a:lnTo>
                        <a:lnTo>
                          <a:pt x="12"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87" name="Freeform 119"/>
                  <p:cNvSpPr>
                    <a:spLocks/>
                  </p:cNvSpPr>
                  <p:nvPr/>
                </p:nvSpPr>
                <p:spPr bwMode="auto">
                  <a:xfrm>
                    <a:off x="2453" y="2293"/>
                    <a:ext cx="17" cy="17"/>
                  </a:xfrm>
                  <a:custGeom>
                    <a:avLst/>
                    <a:gdLst/>
                    <a:ahLst/>
                    <a:cxnLst>
                      <a:cxn ang="0">
                        <a:pos x="9" y="16"/>
                      </a:cxn>
                      <a:cxn ang="0">
                        <a:pos x="16" y="5"/>
                      </a:cxn>
                      <a:cxn ang="0">
                        <a:pos x="16" y="5"/>
                      </a:cxn>
                      <a:cxn ang="0">
                        <a:pos x="16" y="0"/>
                      </a:cxn>
                      <a:cxn ang="0">
                        <a:pos x="9" y="5"/>
                      </a:cxn>
                      <a:cxn ang="0">
                        <a:pos x="6" y="0"/>
                      </a:cxn>
                      <a:cxn ang="0">
                        <a:pos x="6" y="5"/>
                      </a:cxn>
                      <a:cxn ang="0">
                        <a:pos x="0" y="5"/>
                      </a:cxn>
                      <a:cxn ang="0">
                        <a:pos x="6" y="5"/>
                      </a:cxn>
                      <a:cxn ang="0">
                        <a:pos x="9" y="16"/>
                      </a:cxn>
                    </a:cxnLst>
                    <a:rect l="0" t="0" r="r" b="b"/>
                    <a:pathLst>
                      <a:path w="17" h="17">
                        <a:moveTo>
                          <a:pt x="9" y="16"/>
                        </a:moveTo>
                        <a:lnTo>
                          <a:pt x="16" y="5"/>
                        </a:lnTo>
                        <a:lnTo>
                          <a:pt x="16" y="5"/>
                        </a:lnTo>
                        <a:lnTo>
                          <a:pt x="16" y="0"/>
                        </a:lnTo>
                        <a:lnTo>
                          <a:pt x="9" y="5"/>
                        </a:lnTo>
                        <a:lnTo>
                          <a:pt x="6" y="0"/>
                        </a:lnTo>
                        <a:lnTo>
                          <a:pt x="6" y="5"/>
                        </a:lnTo>
                        <a:lnTo>
                          <a:pt x="0" y="5"/>
                        </a:lnTo>
                        <a:lnTo>
                          <a:pt x="6" y="5"/>
                        </a:lnTo>
                        <a:lnTo>
                          <a:pt x="9"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88" name="Freeform 120"/>
                  <p:cNvSpPr>
                    <a:spLocks/>
                  </p:cNvSpPr>
                  <p:nvPr/>
                </p:nvSpPr>
                <p:spPr bwMode="auto">
                  <a:xfrm>
                    <a:off x="2458" y="2289"/>
                    <a:ext cx="17" cy="17"/>
                  </a:xfrm>
                  <a:custGeom>
                    <a:avLst/>
                    <a:gdLst/>
                    <a:ahLst/>
                    <a:cxnLst>
                      <a:cxn ang="0">
                        <a:pos x="8" y="16"/>
                      </a:cxn>
                      <a:cxn ang="0">
                        <a:pos x="8" y="16"/>
                      </a:cxn>
                      <a:cxn ang="0">
                        <a:pos x="16" y="16"/>
                      </a:cxn>
                      <a:cxn ang="0">
                        <a:pos x="8" y="16"/>
                      </a:cxn>
                      <a:cxn ang="0">
                        <a:pos x="16" y="0"/>
                      </a:cxn>
                      <a:cxn ang="0">
                        <a:pos x="8" y="0"/>
                      </a:cxn>
                      <a:cxn ang="0">
                        <a:pos x="0" y="0"/>
                      </a:cxn>
                      <a:cxn ang="0">
                        <a:pos x="0" y="0"/>
                      </a:cxn>
                      <a:cxn ang="0">
                        <a:pos x="0" y="16"/>
                      </a:cxn>
                      <a:cxn ang="0">
                        <a:pos x="0" y="16"/>
                      </a:cxn>
                      <a:cxn ang="0">
                        <a:pos x="8" y="16"/>
                      </a:cxn>
                    </a:cxnLst>
                    <a:rect l="0" t="0" r="r" b="b"/>
                    <a:pathLst>
                      <a:path w="17" h="17">
                        <a:moveTo>
                          <a:pt x="8" y="16"/>
                        </a:moveTo>
                        <a:lnTo>
                          <a:pt x="8" y="16"/>
                        </a:lnTo>
                        <a:lnTo>
                          <a:pt x="16" y="16"/>
                        </a:lnTo>
                        <a:lnTo>
                          <a:pt x="8" y="16"/>
                        </a:lnTo>
                        <a:lnTo>
                          <a:pt x="16" y="0"/>
                        </a:lnTo>
                        <a:lnTo>
                          <a:pt x="8" y="0"/>
                        </a:lnTo>
                        <a:lnTo>
                          <a:pt x="0" y="0"/>
                        </a:lnTo>
                        <a:lnTo>
                          <a:pt x="0" y="0"/>
                        </a:lnTo>
                        <a:lnTo>
                          <a:pt x="0" y="16"/>
                        </a:lnTo>
                        <a:lnTo>
                          <a:pt x="0" y="16"/>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89" name="Freeform 121"/>
                  <p:cNvSpPr>
                    <a:spLocks/>
                  </p:cNvSpPr>
                  <p:nvPr/>
                </p:nvSpPr>
                <p:spPr bwMode="auto">
                  <a:xfrm>
                    <a:off x="2461" y="2283"/>
                    <a:ext cx="17" cy="17"/>
                  </a:xfrm>
                  <a:custGeom>
                    <a:avLst/>
                    <a:gdLst/>
                    <a:ahLst/>
                    <a:cxnLst>
                      <a:cxn ang="0">
                        <a:pos x="6" y="16"/>
                      </a:cxn>
                      <a:cxn ang="0">
                        <a:pos x="9" y="16"/>
                      </a:cxn>
                      <a:cxn ang="0">
                        <a:pos x="16" y="16"/>
                      </a:cxn>
                      <a:cxn ang="0">
                        <a:pos x="9" y="16"/>
                      </a:cxn>
                      <a:cxn ang="0">
                        <a:pos x="16" y="0"/>
                      </a:cxn>
                      <a:cxn ang="0">
                        <a:pos x="6" y="0"/>
                      </a:cxn>
                      <a:cxn ang="0">
                        <a:pos x="6" y="0"/>
                      </a:cxn>
                      <a:cxn ang="0">
                        <a:pos x="6" y="0"/>
                      </a:cxn>
                      <a:cxn ang="0">
                        <a:pos x="0" y="16"/>
                      </a:cxn>
                      <a:cxn ang="0">
                        <a:pos x="6" y="16"/>
                      </a:cxn>
                      <a:cxn ang="0">
                        <a:pos x="6" y="16"/>
                      </a:cxn>
                    </a:cxnLst>
                    <a:rect l="0" t="0" r="r" b="b"/>
                    <a:pathLst>
                      <a:path w="17" h="17">
                        <a:moveTo>
                          <a:pt x="6" y="16"/>
                        </a:moveTo>
                        <a:lnTo>
                          <a:pt x="9" y="16"/>
                        </a:lnTo>
                        <a:lnTo>
                          <a:pt x="16" y="16"/>
                        </a:lnTo>
                        <a:lnTo>
                          <a:pt x="9" y="16"/>
                        </a:lnTo>
                        <a:lnTo>
                          <a:pt x="16" y="0"/>
                        </a:lnTo>
                        <a:lnTo>
                          <a:pt x="6" y="0"/>
                        </a:lnTo>
                        <a:lnTo>
                          <a:pt x="6" y="0"/>
                        </a:lnTo>
                        <a:lnTo>
                          <a:pt x="6" y="0"/>
                        </a:lnTo>
                        <a:lnTo>
                          <a:pt x="0" y="16"/>
                        </a:lnTo>
                        <a:lnTo>
                          <a:pt x="6" y="16"/>
                        </a:lnTo>
                        <a:lnTo>
                          <a:pt x="6"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90" name="Freeform 122"/>
                  <p:cNvSpPr>
                    <a:spLocks/>
                  </p:cNvSpPr>
                  <p:nvPr/>
                </p:nvSpPr>
                <p:spPr bwMode="auto">
                  <a:xfrm>
                    <a:off x="2461" y="2289"/>
                    <a:ext cx="17" cy="17"/>
                  </a:xfrm>
                  <a:custGeom>
                    <a:avLst/>
                    <a:gdLst/>
                    <a:ahLst/>
                    <a:cxnLst>
                      <a:cxn ang="0">
                        <a:pos x="6" y="16"/>
                      </a:cxn>
                      <a:cxn ang="0">
                        <a:pos x="16" y="16"/>
                      </a:cxn>
                      <a:cxn ang="0">
                        <a:pos x="6" y="10"/>
                      </a:cxn>
                      <a:cxn ang="0">
                        <a:pos x="9" y="0"/>
                      </a:cxn>
                      <a:cxn ang="0">
                        <a:pos x="6" y="10"/>
                      </a:cxn>
                      <a:cxn ang="0">
                        <a:pos x="0" y="0"/>
                      </a:cxn>
                      <a:cxn ang="0">
                        <a:pos x="0" y="10"/>
                      </a:cxn>
                      <a:cxn ang="0">
                        <a:pos x="6" y="10"/>
                      </a:cxn>
                      <a:cxn ang="0">
                        <a:pos x="6" y="16"/>
                      </a:cxn>
                    </a:cxnLst>
                    <a:rect l="0" t="0" r="r" b="b"/>
                    <a:pathLst>
                      <a:path w="17" h="17">
                        <a:moveTo>
                          <a:pt x="6" y="16"/>
                        </a:moveTo>
                        <a:lnTo>
                          <a:pt x="16" y="16"/>
                        </a:lnTo>
                        <a:lnTo>
                          <a:pt x="6" y="10"/>
                        </a:lnTo>
                        <a:lnTo>
                          <a:pt x="9" y="0"/>
                        </a:lnTo>
                        <a:lnTo>
                          <a:pt x="6" y="10"/>
                        </a:lnTo>
                        <a:lnTo>
                          <a:pt x="0" y="0"/>
                        </a:lnTo>
                        <a:lnTo>
                          <a:pt x="0" y="10"/>
                        </a:lnTo>
                        <a:lnTo>
                          <a:pt x="6" y="10"/>
                        </a:lnTo>
                        <a:lnTo>
                          <a:pt x="6"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91" name="Freeform 123"/>
                  <p:cNvSpPr>
                    <a:spLocks/>
                  </p:cNvSpPr>
                  <p:nvPr/>
                </p:nvSpPr>
                <p:spPr bwMode="auto">
                  <a:xfrm>
                    <a:off x="2458" y="2296"/>
                    <a:ext cx="17" cy="17"/>
                  </a:xfrm>
                  <a:custGeom>
                    <a:avLst/>
                    <a:gdLst/>
                    <a:ahLst/>
                    <a:cxnLst>
                      <a:cxn ang="0">
                        <a:pos x="8" y="16"/>
                      </a:cxn>
                      <a:cxn ang="0">
                        <a:pos x="8" y="16"/>
                      </a:cxn>
                      <a:cxn ang="0">
                        <a:pos x="16" y="16"/>
                      </a:cxn>
                      <a:cxn ang="0">
                        <a:pos x="8" y="8"/>
                      </a:cxn>
                      <a:cxn ang="0">
                        <a:pos x="8" y="0"/>
                      </a:cxn>
                      <a:cxn ang="0">
                        <a:pos x="8" y="8"/>
                      </a:cxn>
                      <a:cxn ang="0">
                        <a:pos x="0" y="0"/>
                      </a:cxn>
                      <a:cxn ang="0">
                        <a:pos x="8" y="8"/>
                      </a:cxn>
                      <a:cxn ang="0">
                        <a:pos x="0" y="8"/>
                      </a:cxn>
                      <a:cxn ang="0">
                        <a:pos x="8" y="8"/>
                      </a:cxn>
                      <a:cxn ang="0">
                        <a:pos x="8" y="16"/>
                      </a:cxn>
                    </a:cxnLst>
                    <a:rect l="0" t="0" r="r" b="b"/>
                    <a:pathLst>
                      <a:path w="17" h="17">
                        <a:moveTo>
                          <a:pt x="8" y="16"/>
                        </a:moveTo>
                        <a:lnTo>
                          <a:pt x="8" y="16"/>
                        </a:lnTo>
                        <a:lnTo>
                          <a:pt x="16" y="16"/>
                        </a:lnTo>
                        <a:lnTo>
                          <a:pt x="8" y="8"/>
                        </a:lnTo>
                        <a:lnTo>
                          <a:pt x="8" y="0"/>
                        </a:lnTo>
                        <a:lnTo>
                          <a:pt x="8" y="8"/>
                        </a:lnTo>
                        <a:lnTo>
                          <a:pt x="0" y="0"/>
                        </a:lnTo>
                        <a:lnTo>
                          <a:pt x="8" y="8"/>
                        </a:lnTo>
                        <a:lnTo>
                          <a:pt x="0" y="8"/>
                        </a:lnTo>
                        <a:lnTo>
                          <a:pt x="8" y="8"/>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92" name="Freeform 124"/>
                  <p:cNvSpPr>
                    <a:spLocks/>
                  </p:cNvSpPr>
                  <p:nvPr/>
                </p:nvSpPr>
                <p:spPr bwMode="auto">
                  <a:xfrm>
                    <a:off x="2463" y="2296"/>
                    <a:ext cx="17" cy="17"/>
                  </a:xfrm>
                  <a:custGeom>
                    <a:avLst/>
                    <a:gdLst/>
                    <a:ahLst/>
                    <a:cxnLst>
                      <a:cxn ang="0">
                        <a:pos x="10" y="16"/>
                      </a:cxn>
                      <a:cxn ang="0">
                        <a:pos x="10" y="8"/>
                      </a:cxn>
                      <a:cxn ang="0">
                        <a:pos x="16" y="8"/>
                      </a:cxn>
                      <a:cxn ang="0">
                        <a:pos x="10" y="8"/>
                      </a:cxn>
                      <a:cxn ang="0">
                        <a:pos x="10" y="0"/>
                      </a:cxn>
                      <a:cxn ang="0">
                        <a:pos x="10" y="0"/>
                      </a:cxn>
                      <a:cxn ang="0">
                        <a:pos x="5" y="0"/>
                      </a:cxn>
                      <a:cxn ang="0">
                        <a:pos x="5" y="8"/>
                      </a:cxn>
                      <a:cxn ang="0">
                        <a:pos x="0" y="8"/>
                      </a:cxn>
                      <a:cxn ang="0">
                        <a:pos x="5" y="8"/>
                      </a:cxn>
                      <a:cxn ang="0">
                        <a:pos x="10" y="16"/>
                      </a:cxn>
                    </a:cxnLst>
                    <a:rect l="0" t="0" r="r" b="b"/>
                    <a:pathLst>
                      <a:path w="17" h="17">
                        <a:moveTo>
                          <a:pt x="10" y="16"/>
                        </a:moveTo>
                        <a:lnTo>
                          <a:pt x="10" y="8"/>
                        </a:lnTo>
                        <a:lnTo>
                          <a:pt x="16" y="8"/>
                        </a:lnTo>
                        <a:lnTo>
                          <a:pt x="10" y="8"/>
                        </a:lnTo>
                        <a:lnTo>
                          <a:pt x="10" y="0"/>
                        </a:lnTo>
                        <a:lnTo>
                          <a:pt x="10" y="0"/>
                        </a:lnTo>
                        <a:lnTo>
                          <a:pt x="5" y="0"/>
                        </a:lnTo>
                        <a:lnTo>
                          <a:pt x="5" y="8"/>
                        </a:lnTo>
                        <a:lnTo>
                          <a:pt x="0" y="8"/>
                        </a:lnTo>
                        <a:lnTo>
                          <a:pt x="5" y="8"/>
                        </a:lnTo>
                        <a:lnTo>
                          <a:pt x="10"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93" name="Freeform 125"/>
                  <p:cNvSpPr>
                    <a:spLocks/>
                  </p:cNvSpPr>
                  <p:nvPr/>
                </p:nvSpPr>
                <p:spPr bwMode="auto">
                  <a:xfrm>
                    <a:off x="2444" y="2304"/>
                    <a:ext cx="17" cy="17"/>
                  </a:xfrm>
                  <a:custGeom>
                    <a:avLst/>
                    <a:gdLst/>
                    <a:ahLst/>
                    <a:cxnLst>
                      <a:cxn ang="0">
                        <a:pos x="10" y="16"/>
                      </a:cxn>
                      <a:cxn ang="0">
                        <a:pos x="10" y="8"/>
                      </a:cxn>
                      <a:cxn ang="0">
                        <a:pos x="16" y="8"/>
                      </a:cxn>
                      <a:cxn ang="0">
                        <a:pos x="10" y="8"/>
                      </a:cxn>
                      <a:cxn ang="0">
                        <a:pos x="10" y="0"/>
                      </a:cxn>
                      <a:cxn ang="0">
                        <a:pos x="10" y="8"/>
                      </a:cxn>
                      <a:cxn ang="0">
                        <a:pos x="0" y="0"/>
                      </a:cxn>
                      <a:cxn ang="0">
                        <a:pos x="5" y="8"/>
                      </a:cxn>
                      <a:cxn ang="0">
                        <a:pos x="0" y="16"/>
                      </a:cxn>
                      <a:cxn ang="0">
                        <a:pos x="5" y="16"/>
                      </a:cxn>
                      <a:cxn ang="0">
                        <a:pos x="10" y="16"/>
                      </a:cxn>
                    </a:cxnLst>
                    <a:rect l="0" t="0" r="r" b="b"/>
                    <a:pathLst>
                      <a:path w="17" h="17">
                        <a:moveTo>
                          <a:pt x="10" y="16"/>
                        </a:moveTo>
                        <a:lnTo>
                          <a:pt x="10" y="8"/>
                        </a:lnTo>
                        <a:lnTo>
                          <a:pt x="16" y="8"/>
                        </a:lnTo>
                        <a:lnTo>
                          <a:pt x="10" y="8"/>
                        </a:lnTo>
                        <a:lnTo>
                          <a:pt x="10" y="0"/>
                        </a:lnTo>
                        <a:lnTo>
                          <a:pt x="10" y="8"/>
                        </a:lnTo>
                        <a:lnTo>
                          <a:pt x="0" y="0"/>
                        </a:lnTo>
                        <a:lnTo>
                          <a:pt x="5" y="8"/>
                        </a:lnTo>
                        <a:lnTo>
                          <a:pt x="0" y="16"/>
                        </a:lnTo>
                        <a:lnTo>
                          <a:pt x="5" y="16"/>
                        </a:lnTo>
                        <a:lnTo>
                          <a:pt x="10"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94" name="Freeform 126"/>
                  <p:cNvSpPr>
                    <a:spLocks/>
                  </p:cNvSpPr>
                  <p:nvPr/>
                </p:nvSpPr>
                <p:spPr bwMode="auto">
                  <a:xfrm>
                    <a:off x="2445" y="2311"/>
                    <a:ext cx="17" cy="17"/>
                  </a:xfrm>
                  <a:custGeom>
                    <a:avLst/>
                    <a:gdLst/>
                    <a:ahLst/>
                    <a:cxnLst>
                      <a:cxn ang="0">
                        <a:pos x="8" y="16"/>
                      </a:cxn>
                      <a:cxn ang="0">
                        <a:pos x="8" y="16"/>
                      </a:cxn>
                      <a:cxn ang="0">
                        <a:pos x="16" y="0"/>
                      </a:cxn>
                      <a:cxn ang="0">
                        <a:pos x="8" y="0"/>
                      </a:cxn>
                      <a:cxn ang="0">
                        <a:pos x="8" y="0"/>
                      </a:cxn>
                      <a:cxn ang="0">
                        <a:pos x="0" y="0"/>
                      </a:cxn>
                      <a:cxn ang="0">
                        <a:pos x="0" y="0"/>
                      </a:cxn>
                      <a:cxn ang="0">
                        <a:pos x="0" y="16"/>
                      </a:cxn>
                      <a:cxn ang="0">
                        <a:pos x="0" y="16"/>
                      </a:cxn>
                      <a:cxn ang="0">
                        <a:pos x="0" y="16"/>
                      </a:cxn>
                      <a:cxn ang="0">
                        <a:pos x="8" y="16"/>
                      </a:cxn>
                    </a:cxnLst>
                    <a:rect l="0" t="0" r="r" b="b"/>
                    <a:pathLst>
                      <a:path w="17" h="17">
                        <a:moveTo>
                          <a:pt x="8" y="16"/>
                        </a:moveTo>
                        <a:lnTo>
                          <a:pt x="8" y="16"/>
                        </a:lnTo>
                        <a:lnTo>
                          <a:pt x="16" y="0"/>
                        </a:lnTo>
                        <a:lnTo>
                          <a:pt x="8" y="0"/>
                        </a:lnTo>
                        <a:lnTo>
                          <a:pt x="8" y="0"/>
                        </a:lnTo>
                        <a:lnTo>
                          <a:pt x="0" y="0"/>
                        </a:lnTo>
                        <a:lnTo>
                          <a:pt x="0" y="0"/>
                        </a:lnTo>
                        <a:lnTo>
                          <a:pt x="0" y="16"/>
                        </a:lnTo>
                        <a:lnTo>
                          <a:pt x="0" y="16"/>
                        </a:lnTo>
                        <a:lnTo>
                          <a:pt x="0" y="16"/>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95" name="Freeform 127"/>
                  <p:cNvSpPr>
                    <a:spLocks/>
                  </p:cNvSpPr>
                  <p:nvPr/>
                </p:nvSpPr>
                <p:spPr bwMode="auto">
                  <a:xfrm>
                    <a:off x="2450" y="2309"/>
                    <a:ext cx="17" cy="17"/>
                  </a:xfrm>
                  <a:custGeom>
                    <a:avLst/>
                    <a:gdLst/>
                    <a:ahLst/>
                    <a:cxnLst>
                      <a:cxn ang="0">
                        <a:pos x="8" y="16"/>
                      </a:cxn>
                      <a:cxn ang="0">
                        <a:pos x="8" y="8"/>
                      </a:cxn>
                      <a:cxn ang="0">
                        <a:pos x="16" y="8"/>
                      </a:cxn>
                      <a:cxn ang="0">
                        <a:pos x="8" y="0"/>
                      </a:cxn>
                      <a:cxn ang="0">
                        <a:pos x="8" y="0"/>
                      </a:cxn>
                      <a:cxn ang="0">
                        <a:pos x="8" y="0"/>
                      </a:cxn>
                      <a:cxn ang="0">
                        <a:pos x="0" y="0"/>
                      </a:cxn>
                      <a:cxn ang="0">
                        <a:pos x="0" y="8"/>
                      </a:cxn>
                      <a:cxn ang="0">
                        <a:pos x="0" y="8"/>
                      </a:cxn>
                      <a:cxn ang="0">
                        <a:pos x="8" y="8"/>
                      </a:cxn>
                      <a:cxn ang="0">
                        <a:pos x="8" y="16"/>
                      </a:cxn>
                    </a:cxnLst>
                    <a:rect l="0" t="0" r="r" b="b"/>
                    <a:pathLst>
                      <a:path w="17" h="17">
                        <a:moveTo>
                          <a:pt x="8" y="16"/>
                        </a:moveTo>
                        <a:lnTo>
                          <a:pt x="8" y="8"/>
                        </a:lnTo>
                        <a:lnTo>
                          <a:pt x="16" y="8"/>
                        </a:lnTo>
                        <a:lnTo>
                          <a:pt x="8" y="0"/>
                        </a:lnTo>
                        <a:lnTo>
                          <a:pt x="8" y="0"/>
                        </a:lnTo>
                        <a:lnTo>
                          <a:pt x="8" y="0"/>
                        </a:lnTo>
                        <a:lnTo>
                          <a:pt x="0" y="0"/>
                        </a:lnTo>
                        <a:lnTo>
                          <a:pt x="0" y="8"/>
                        </a:lnTo>
                        <a:lnTo>
                          <a:pt x="0" y="8"/>
                        </a:lnTo>
                        <a:lnTo>
                          <a:pt x="8" y="8"/>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96" name="Freeform 128"/>
                  <p:cNvSpPr>
                    <a:spLocks/>
                  </p:cNvSpPr>
                  <p:nvPr/>
                </p:nvSpPr>
                <p:spPr bwMode="auto">
                  <a:xfrm>
                    <a:off x="2450" y="2302"/>
                    <a:ext cx="17" cy="17"/>
                  </a:xfrm>
                  <a:custGeom>
                    <a:avLst/>
                    <a:gdLst/>
                    <a:ahLst/>
                    <a:cxnLst>
                      <a:cxn ang="0">
                        <a:pos x="8" y="16"/>
                      </a:cxn>
                      <a:cxn ang="0">
                        <a:pos x="8" y="8"/>
                      </a:cxn>
                      <a:cxn ang="0">
                        <a:pos x="16" y="8"/>
                      </a:cxn>
                      <a:cxn ang="0">
                        <a:pos x="8" y="8"/>
                      </a:cxn>
                      <a:cxn ang="0">
                        <a:pos x="8" y="0"/>
                      </a:cxn>
                      <a:cxn ang="0">
                        <a:pos x="8" y="8"/>
                      </a:cxn>
                      <a:cxn ang="0">
                        <a:pos x="0" y="0"/>
                      </a:cxn>
                      <a:cxn ang="0">
                        <a:pos x="8" y="8"/>
                      </a:cxn>
                      <a:cxn ang="0">
                        <a:pos x="0" y="8"/>
                      </a:cxn>
                      <a:cxn ang="0">
                        <a:pos x="8" y="8"/>
                      </a:cxn>
                      <a:cxn ang="0">
                        <a:pos x="8" y="16"/>
                      </a:cxn>
                    </a:cxnLst>
                    <a:rect l="0" t="0" r="r" b="b"/>
                    <a:pathLst>
                      <a:path w="17" h="17">
                        <a:moveTo>
                          <a:pt x="8" y="16"/>
                        </a:moveTo>
                        <a:lnTo>
                          <a:pt x="8" y="8"/>
                        </a:lnTo>
                        <a:lnTo>
                          <a:pt x="16" y="8"/>
                        </a:lnTo>
                        <a:lnTo>
                          <a:pt x="8" y="8"/>
                        </a:lnTo>
                        <a:lnTo>
                          <a:pt x="8" y="0"/>
                        </a:lnTo>
                        <a:lnTo>
                          <a:pt x="8" y="8"/>
                        </a:lnTo>
                        <a:lnTo>
                          <a:pt x="0" y="0"/>
                        </a:lnTo>
                        <a:lnTo>
                          <a:pt x="8" y="8"/>
                        </a:lnTo>
                        <a:lnTo>
                          <a:pt x="0" y="8"/>
                        </a:lnTo>
                        <a:lnTo>
                          <a:pt x="8" y="8"/>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97" name="Freeform 129"/>
                  <p:cNvSpPr>
                    <a:spLocks/>
                  </p:cNvSpPr>
                  <p:nvPr/>
                </p:nvSpPr>
                <p:spPr bwMode="auto">
                  <a:xfrm>
                    <a:off x="2453" y="2302"/>
                    <a:ext cx="17" cy="17"/>
                  </a:xfrm>
                  <a:custGeom>
                    <a:avLst/>
                    <a:gdLst/>
                    <a:ahLst/>
                    <a:cxnLst>
                      <a:cxn ang="0">
                        <a:pos x="9" y="16"/>
                      </a:cxn>
                      <a:cxn ang="0">
                        <a:pos x="16" y="8"/>
                      </a:cxn>
                      <a:cxn ang="0">
                        <a:pos x="16" y="8"/>
                      </a:cxn>
                      <a:cxn ang="0">
                        <a:pos x="16" y="0"/>
                      </a:cxn>
                      <a:cxn ang="0">
                        <a:pos x="6" y="8"/>
                      </a:cxn>
                      <a:cxn ang="0">
                        <a:pos x="0" y="0"/>
                      </a:cxn>
                      <a:cxn ang="0">
                        <a:pos x="6" y="8"/>
                      </a:cxn>
                      <a:cxn ang="0">
                        <a:pos x="0" y="8"/>
                      </a:cxn>
                      <a:cxn ang="0">
                        <a:pos x="6" y="8"/>
                      </a:cxn>
                      <a:cxn ang="0">
                        <a:pos x="9" y="16"/>
                      </a:cxn>
                    </a:cxnLst>
                    <a:rect l="0" t="0" r="r" b="b"/>
                    <a:pathLst>
                      <a:path w="17" h="17">
                        <a:moveTo>
                          <a:pt x="9" y="16"/>
                        </a:moveTo>
                        <a:lnTo>
                          <a:pt x="16" y="8"/>
                        </a:lnTo>
                        <a:lnTo>
                          <a:pt x="16" y="8"/>
                        </a:lnTo>
                        <a:lnTo>
                          <a:pt x="16" y="0"/>
                        </a:lnTo>
                        <a:lnTo>
                          <a:pt x="6" y="8"/>
                        </a:lnTo>
                        <a:lnTo>
                          <a:pt x="0" y="0"/>
                        </a:lnTo>
                        <a:lnTo>
                          <a:pt x="6" y="8"/>
                        </a:lnTo>
                        <a:lnTo>
                          <a:pt x="0" y="8"/>
                        </a:lnTo>
                        <a:lnTo>
                          <a:pt x="6" y="8"/>
                        </a:lnTo>
                        <a:lnTo>
                          <a:pt x="9"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98" name="Freeform 130"/>
                  <p:cNvSpPr>
                    <a:spLocks/>
                  </p:cNvSpPr>
                  <p:nvPr/>
                </p:nvSpPr>
                <p:spPr bwMode="auto">
                  <a:xfrm>
                    <a:off x="2453" y="2309"/>
                    <a:ext cx="17" cy="17"/>
                  </a:xfrm>
                  <a:custGeom>
                    <a:avLst/>
                    <a:gdLst/>
                    <a:ahLst/>
                    <a:cxnLst>
                      <a:cxn ang="0">
                        <a:pos x="6" y="16"/>
                      </a:cxn>
                      <a:cxn ang="0">
                        <a:pos x="6" y="8"/>
                      </a:cxn>
                      <a:cxn ang="0">
                        <a:pos x="16" y="8"/>
                      </a:cxn>
                      <a:cxn ang="0">
                        <a:pos x="6" y="0"/>
                      </a:cxn>
                      <a:cxn ang="0">
                        <a:pos x="9" y="0"/>
                      </a:cxn>
                      <a:cxn ang="0">
                        <a:pos x="6" y="0"/>
                      </a:cxn>
                      <a:cxn ang="0">
                        <a:pos x="0" y="0"/>
                      </a:cxn>
                      <a:cxn ang="0">
                        <a:pos x="0" y="8"/>
                      </a:cxn>
                      <a:cxn ang="0">
                        <a:pos x="0" y="8"/>
                      </a:cxn>
                      <a:cxn ang="0">
                        <a:pos x="6" y="16"/>
                      </a:cxn>
                    </a:cxnLst>
                    <a:rect l="0" t="0" r="r" b="b"/>
                    <a:pathLst>
                      <a:path w="17" h="17">
                        <a:moveTo>
                          <a:pt x="6" y="16"/>
                        </a:moveTo>
                        <a:lnTo>
                          <a:pt x="6" y="8"/>
                        </a:lnTo>
                        <a:lnTo>
                          <a:pt x="16" y="8"/>
                        </a:lnTo>
                        <a:lnTo>
                          <a:pt x="6" y="0"/>
                        </a:lnTo>
                        <a:lnTo>
                          <a:pt x="9" y="0"/>
                        </a:lnTo>
                        <a:lnTo>
                          <a:pt x="6" y="0"/>
                        </a:lnTo>
                        <a:lnTo>
                          <a:pt x="0" y="0"/>
                        </a:lnTo>
                        <a:lnTo>
                          <a:pt x="0" y="8"/>
                        </a:lnTo>
                        <a:lnTo>
                          <a:pt x="0" y="8"/>
                        </a:lnTo>
                        <a:lnTo>
                          <a:pt x="6"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899" name="Freeform 131"/>
                  <p:cNvSpPr>
                    <a:spLocks/>
                  </p:cNvSpPr>
                  <p:nvPr/>
                </p:nvSpPr>
                <p:spPr bwMode="auto">
                  <a:xfrm>
                    <a:off x="2459" y="2303"/>
                    <a:ext cx="17" cy="17"/>
                  </a:xfrm>
                  <a:custGeom>
                    <a:avLst/>
                    <a:gdLst/>
                    <a:ahLst/>
                    <a:cxnLst>
                      <a:cxn ang="0">
                        <a:pos x="8" y="16"/>
                      </a:cxn>
                      <a:cxn ang="0">
                        <a:pos x="8" y="8"/>
                      </a:cxn>
                      <a:cxn ang="0">
                        <a:pos x="16" y="8"/>
                      </a:cxn>
                      <a:cxn ang="0">
                        <a:pos x="8" y="8"/>
                      </a:cxn>
                      <a:cxn ang="0">
                        <a:pos x="16" y="0"/>
                      </a:cxn>
                      <a:cxn ang="0">
                        <a:pos x="8" y="8"/>
                      </a:cxn>
                      <a:cxn ang="0">
                        <a:pos x="8" y="0"/>
                      </a:cxn>
                      <a:cxn ang="0">
                        <a:pos x="8" y="8"/>
                      </a:cxn>
                      <a:cxn ang="0">
                        <a:pos x="0" y="8"/>
                      </a:cxn>
                      <a:cxn ang="0">
                        <a:pos x="8" y="8"/>
                      </a:cxn>
                      <a:cxn ang="0">
                        <a:pos x="8" y="16"/>
                      </a:cxn>
                    </a:cxnLst>
                    <a:rect l="0" t="0" r="r" b="b"/>
                    <a:pathLst>
                      <a:path w="17" h="17">
                        <a:moveTo>
                          <a:pt x="8" y="16"/>
                        </a:moveTo>
                        <a:lnTo>
                          <a:pt x="8" y="8"/>
                        </a:lnTo>
                        <a:lnTo>
                          <a:pt x="16" y="8"/>
                        </a:lnTo>
                        <a:lnTo>
                          <a:pt x="8" y="8"/>
                        </a:lnTo>
                        <a:lnTo>
                          <a:pt x="16" y="0"/>
                        </a:lnTo>
                        <a:lnTo>
                          <a:pt x="8" y="8"/>
                        </a:lnTo>
                        <a:lnTo>
                          <a:pt x="8" y="0"/>
                        </a:lnTo>
                        <a:lnTo>
                          <a:pt x="8" y="8"/>
                        </a:lnTo>
                        <a:lnTo>
                          <a:pt x="0" y="8"/>
                        </a:lnTo>
                        <a:lnTo>
                          <a:pt x="8" y="8"/>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900" name="Freeform 132"/>
                  <p:cNvSpPr>
                    <a:spLocks/>
                  </p:cNvSpPr>
                  <p:nvPr/>
                </p:nvSpPr>
                <p:spPr bwMode="auto">
                  <a:xfrm>
                    <a:off x="2459" y="2309"/>
                    <a:ext cx="17" cy="17"/>
                  </a:xfrm>
                  <a:custGeom>
                    <a:avLst/>
                    <a:gdLst/>
                    <a:ahLst/>
                    <a:cxnLst>
                      <a:cxn ang="0">
                        <a:pos x="8" y="16"/>
                      </a:cxn>
                      <a:cxn ang="0">
                        <a:pos x="8" y="10"/>
                      </a:cxn>
                      <a:cxn ang="0">
                        <a:pos x="16" y="10"/>
                      </a:cxn>
                      <a:cxn ang="0">
                        <a:pos x="8" y="5"/>
                      </a:cxn>
                      <a:cxn ang="0">
                        <a:pos x="8" y="0"/>
                      </a:cxn>
                      <a:cxn ang="0">
                        <a:pos x="8" y="5"/>
                      </a:cxn>
                      <a:cxn ang="0">
                        <a:pos x="0" y="0"/>
                      </a:cxn>
                      <a:cxn ang="0">
                        <a:pos x="0" y="5"/>
                      </a:cxn>
                      <a:cxn ang="0">
                        <a:pos x="0" y="10"/>
                      </a:cxn>
                      <a:cxn ang="0">
                        <a:pos x="8" y="10"/>
                      </a:cxn>
                      <a:cxn ang="0">
                        <a:pos x="8" y="16"/>
                      </a:cxn>
                    </a:cxnLst>
                    <a:rect l="0" t="0" r="r" b="b"/>
                    <a:pathLst>
                      <a:path w="17" h="17">
                        <a:moveTo>
                          <a:pt x="8" y="16"/>
                        </a:moveTo>
                        <a:lnTo>
                          <a:pt x="8" y="10"/>
                        </a:lnTo>
                        <a:lnTo>
                          <a:pt x="16" y="10"/>
                        </a:lnTo>
                        <a:lnTo>
                          <a:pt x="8" y="5"/>
                        </a:lnTo>
                        <a:lnTo>
                          <a:pt x="8" y="0"/>
                        </a:lnTo>
                        <a:lnTo>
                          <a:pt x="8" y="5"/>
                        </a:lnTo>
                        <a:lnTo>
                          <a:pt x="0" y="0"/>
                        </a:lnTo>
                        <a:lnTo>
                          <a:pt x="0" y="5"/>
                        </a:lnTo>
                        <a:lnTo>
                          <a:pt x="0" y="10"/>
                        </a:lnTo>
                        <a:lnTo>
                          <a:pt x="8" y="10"/>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901" name="Freeform 133"/>
                  <p:cNvSpPr>
                    <a:spLocks/>
                  </p:cNvSpPr>
                  <p:nvPr/>
                </p:nvSpPr>
                <p:spPr bwMode="auto">
                  <a:xfrm>
                    <a:off x="2464" y="2303"/>
                    <a:ext cx="17" cy="17"/>
                  </a:xfrm>
                  <a:custGeom>
                    <a:avLst/>
                    <a:gdLst/>
                    <a:ahLst/>
                    <a:cxnLst>
                      <a:cxn ang="0">
                        <a:pos x="8" y="16"/>
                      </a:cxn>
                      <a:cxn ang="0">
                        <a:pos x="8" y="8"/>
                      </a:cxn>
                      <a:cxn ang="0">
                        <a:pos x="16" y="8"/>
                      </a:cxn>
                      <a:cxn ang="0">
                        <a:pos x="8" y="8"/>
                      </a:cxn>
                      <a:cxn ang="0">
                        <a:pos x="8" y="0"/>
                      </a:cxn>
                      <a:cxn ang="0">
                        <a:pos x="8" y="0"/>
                      </a:cxn>
                      <a:cxn ang="0">
                        <a:pos x="0" y="0"/>
                      </a:cxn>
                      <a:cxn ang="0">
                        <a:pos x="8" y="8"/>
                      </a:cxn>
                      <a:cxn ang="0">
                        <a:pos x="0" y="8"/>
                      </a:cxn>
                      <a:cxn ang="0">
                        <a:pos x="8" y="8"/>
                      </a:cxn>
                      <a:cxn ang="0">
                        <a:pos x="8" y="16"/>
                      </a:cxn>
                    </a:cxnLst>
                    <a:rect l="0" t="0" r="r" b="b"/>
                    <a:pathLst>
                      <a:path w="17" h="17">
                        <a:moveTo>
                          <a:pt x="8" y="16"/>
                        </a:moveTo>
                        <a:lnTo>
                          <a:pt x="8" y="8"/>
                        </a:lnTo>
                        <a:lnTo>
                          <a:pt x="16" y="8"/>
                        </a:lnTo>
                        <a:lnTo>
                          <a:pt x="8" y="8"/>
                        </a:lnTo>
                        <a:lnTo>
                          <a:pt x="8" y="0"/>
                        </a:lnTo>
                        <a:lnTo>
                          <a:pt x="8" y="0"/>
                        </a:lnTo>
                        <a:lnTo>
                          <a:pt x="0" y="0"/>
                        </a:lnTo>
                        <a:lnTo>
                          <a:pt x="8" y="8"/>
                        </a:lnTo>
                        <a:lnTo>
                          <a:pt x="0" y="8"/>
                        </a:lnTo>
                        <a:lnTo>
                          <a:pt x="8" y="8"/>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902" name="Freeform 134"/>
                  <p:cNvSpPr>
                    <a:spLocks/>
                  </p:cNvSpPr>
                  <p:nvPr/>
                </p:nvSpPr>
                <p:spPr bwMode="auto">
                  <a:xfrm>
                    <a:off x="2464" y="2311"/>
                    <a:ext cx="17" cy="17"/>
                  </a:xfrm>
                  <a:custGeom>
                    <a:avLst/>
                    <a:gdLst/>
                    <a:ahLst/>
                    <a:cxnLst>
                      <a:cxn ang="0">
                        <a:pos x="10" y="16"/>
                      </a:cxn>
                      <a:cxn ang="0">
                        <a:pos x="10" y="10"/>
                      </a:cxn>
                      <a:cxn ang="0">
                        <a:pos x="16" y="10"/>
                      </a:cxn>
                      <a:cxn ang="0">
                        <a:pos x="10" y="5"/>
                      </a:cxn>
                      <a:cxn ang="0">
                        <a:pos x="16" y="0"/>
                      </a:cxn>
                      <a:cxn ang="0">
                        <a:pos x="10" y="5"/>
                      </a:cxn>
                      <a:cxn ang="0">
                        <a:pos x="0" y="0"/>
                      </a:cxn>
                      <a:cxn ang="0">
                        <a:pos x="0" y="5"/>
                      </a:cxn>
                      <a:cxn ang="0">
                        <a:pos x="0" y="10"/>
                      </a:cxn>
                      <a:cxn ang="0">
                        <a:pos x="5" y="10"/>
                      </a:cxn>
                      <a:cxn ang="0">
                        <a:pos x="10" y="16"/>
                      </a:cxn>
                    </a:cxnLst>
                    <a:rect l="0" t="0" r="r" b="b"/>
                    <a:pathLst>
                      <a:path w="17" h="17">
                        <a:moveTo>
                          <a:pt x="10" y="16"/>
                        </a:moveTo>
                        <a:lnTo>
                          <a:pt x="10" y="10"/>
                        </a:lnTo>
                        <a:lnTo>
                          <a:pt x="16" y="10"/>
                        </a:lnTo>
                        <a:lnTo>
                          <a:pt x="10" y="5"/>
                        </a:lnTo>
                        <a:lnTo>
                          <a:pt x="16" y="0"/>
                        </a:lnTo>
                        <a:lnTo>
                          <a:pt x="10" y="5"/>
                        </a:lnTo>
                        <a:lnTo>
                          <a:pt x="0" y="0"/>
                        </a:lnTo>
                        <a:lnTo>
                          <a:pt x="0" y="5"/>
                        </a:lnTo>
                        <a:lnTo>
                          <a:pt x="0" y="10"/>
                        </a:lnTo>
                        <a:lnTo>
                          <a:pt x="5" y="10"/>
                        </a:lnTo>
                        <a:lnTo>
                          <a:pt x="10"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903" name="Freeform 135"/>
                  <p:cNvSpPr>
                    <a:spLocks/>
                  </p:cNvSpPr>
                  <p:nvPr/>
                </p:nvSpPr>
                <p:spPr bwMode="auto">
                  <a:xfrm>
                    <a:off x="2472" y="2317"/>
                    <a:ext cx="17" cy="17"/>
                  </a:xfrm>
                  <a:custGeom>
                    <a:avLst/>
                    <a:gdLst/>
                    <a:ahLst/>
                    <a:cxnLst>
                      <a:cxn ang="0">
                        <a:pos x="10" y="16"/>
                      </a:cxn>
                      <a:cxn ang="0">
                        <a:pos x="10" y="8"/>
                      </a:cxn>
                      <a:cxn ang="0">
                        <a:pos x="16" y="8"/>
                      </a:cxn>
                      <a:cxn ang="0">
                        <a:pos x="10" y="8"/>
                      </a:cxn>
                      <a:cxn ang="0">
                        <a:pos x="10" y="0"/>
                      </a:cxn>
                      <a:cxn ang="0">
                        <a:pos x="10" y="8"/>
                      </a:cxn>
                      <a:cxn ang="0">
                        <a:pos x="5" y="0"/>
                      </a:cxn>
                      <a:cxn ang="0">
                        <a:pos x="5" y="8"/>
                      </a:cxn>
                      <a:cxn ang="0">
                        <a:pos x="0" y="8"/>
                      </a:cxn>
                      <a:cxn ang="0">
                        <a:pos x="0" y="8"/>
                      </a:cxn>
                      <a:cxn ang="0">
                        <a:pos x="10" y="8"/>
                      </a:cxn>
                      <a:cxn ang="0">
                        <a:pos x="10" y="16"/>
                      </a:cxn>
                    </a:cxnLst>
                    <a:rect l="0" t="0" r="r" b="b"/>
                    <a:pathLst>
                      <a:path w="17" h="17">
                        <a:moveTo>
                          <a:pt x="10" y="16"/>
                        </a:moveTo>
                        <a:lnTo>
                          <a:pt x="10" y="8"/>
                        </a:lnTo>
                        <a:lnTo>
                          <a:pt x="16" y="8"/>
                        </a:lnTo>
                        <a:lnTo>
                          <a:pt x="10" y="8"/>
                        </a:lnTo>
                        <a:lnTo>
                          <a:pt x="10" y="0"/>
                        </a:lnTo>
                        <a:lnTo>
                          <a:pt x="10" y="8"/>
                        </a:lnTo>
                        <a:lnTo>
                          <a:pt x="5" y="0"/>
                        </a:lnTo>
                        <a:lnTo>
                          <a:pt x="5" y="8"/>
                        </a:lnTo>
                        <a:lnTo>
                          <a:pt x="0" y="8"/>
                        </a:lnTo>
                        <a:lnTo>
                          <a:pt x="0" y="8"/>
                        </a:lnTo>
                        <a:lnTo>
                          <a:pt x="10" y="8"/>
                        </a:lnTo>
                        <a:lnTo>
                          <a:pt x="10"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904" name="Freeform 136"/>
                  <p:cNvSpPr>
                    <a:spLocks/>
                  </p:cNvSpPr>
                  <p:nvPr/>
                </p:nvSpPr>
                <p:spPr bwMode="auto">
                  <a:xfrm>
                    <a:off x="2466" y="2285"/>
                    <a:ext cx="17" cy="17"/>
                  </a:xfrm>
                  <a:custGeom>
                    <a:avLst/>
                    <a:gdLst/>
                    <a:ahLst/>
                    <a:cxnLst>
                      <a:cxn ang="0">
                        <a:pos x="8" y="16"/>
                      </a:cxn>
                      <a:cxn ang="0">
                        <a:pos x="8" y="8"/>
                      </a:cxn>
                      <a:cxn ang="0">
                        <a:pos x="16" y="8"/>
                      </a:cxn>
                      <a:cxn ang="0">
                        <a:pos x="8" y="8"/>
                      </a:cxn>
                      <a:cxn ang="0">
                        <a:pos x="8" y="0"/>
                      </a:cxn>
                      <a:cxn ang="0">
                        <a:pos x="8" y="8"/>
                      </a:cxn>
                      <a:cxn ang="0">
                        <a:pos x="8" y="0"/>
                      </a:cxn>
                      <a:cxn ang="0">
                        <a:pos x="8" y="8"/>
                      </a:cxn>
                      <a:cxn ang="0">
                        <a:pos x="0" y="8"/>
                      </a:cxn>
                      <a:cxn ang="0">
                        <a:pos x="8" y="8"/>
                      </a:cxn>
                      <a:cxn ang="0">
                        <a:pos x="8" y="16"/>
                      </a:cxn>
                    </a:cxnLst>
                    <a:rect l="0" t="0" r="r" b="b"/>
                    <a:pathLst>
                      <a:path w="17" h="17">
                        <a:moveTo>
                          <a:pt x="8" y="16"/>
                        </a:moveTo>
                        <a:lnTo>
                          <a:pt x="8" y="8"/>
                        </a:lnTo>
                        <a:lnTo>
                          <a:pt x="16" y="8"/>
                        </a:lnTo>
                        <a:lnTo>
                          <a:pt x="8" y="8"/>
                        </a:lnTo>
                        <a:lnTo>
                          <a:pt x="8" y="0"/>
                        </a:lnTo>
                        <a:lnTo>
                          <a:pt x="8" y="8"/>
                        </a:lnTo>
                        <a:lnTo>
                          <a:pt x="8" y="0"/>
                        </a:lnTo>
                        <a:lnTo>
                          <a:pt x="8" y="8"/>
                        </a:lnTo>
                        <a:lnTo>
                          <a:pt x="0" y="8"/>
                        </a:lnTo>
                        <a:lnTo>
                          <a:pt x="8" y="8"/>
                        </a:lnTo>
                        <a:lnTo>
                          <a:pt x="8"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905" name="Freeform 137"/>
                  <p:cNvSpPr>
                    <a:spLocks/>
                  </p:cNvSpPr>
                  <p:nvPr/>
                </p:nvSpPr>
                <p:spPr bwMode="auto">
                  <a:xfrm>
                    <a:off x="2467" y="2291"/>
                    <a:ext cx="17" cy="17"/>
                  </a:xfrm>
                  <a:custGeom>
                    <a:avLst/>
                    <a:gdLst/>
                    <a:ahLst/>
                    <a:cxnLst>
                      <a:cxn ang="0">
                        <a:pos x="12" y="16"/>
                      </a:cxn>
                      <a:cxn ang="0">
                        <a:pos x="16" y="8"/>
                      </a:cxn>
                      <a:cxn ang="0">
                        <a:pos x="16" y="8"/>
                      </a:cxn>
                      <a:cxn ang="0">
                        <a:pos x="16" y="0"/>
                      </a:cxn>
                      <a:cxn ang="0">
                        <a:pos x="12" y="8"/>
                      </a:cxn>
                      <a:cxn ang="0">
                        <a:pos x="12" y="0"/>
                      </a:cxn>
                      <a:cxn ang="0">
                        <a:pos x="12" y="8"/>
                      </a:cxn>
                      <a:cxn ang="0">
                        <a:pos x="0" y="8"/>
                      </a:cxn>
                      <a:cxn ang="0">
                        <a:pos x="12" y="8"/>
                      </a:cxn>
                      <a:cxn ang="0">
                        <a:pos x="12" y="16"/>
                      </a:cxn>
                    </a:cxnLst>
                    <a:rect l="0" t="0" r="r" b="b"/>
                    <a:pathLst>
                      <a:path w="17" h="17">
                        <a:moveTo>
                          <a:pt x="12" y="16"/>
                        </a:moveTo>
                        <a:lnTo>
                          <a:pt x="16" y="8"/>
                        </a:lnTo>
                        <a:lnTo>
                          <a:pt x="16" y="8"/>
                        </a:lnTo>
                        <a:lnTo>
                          <a:pt x="16" y="0"/>
                        </a:lnTo>
                        <a:lnTo>
                          <a:pt x="12" y="8"/>
                        </a:lnTo>
                        <a:lnTo>
                          <a:pt x="12" y="0"/>
                        </a:lnTo>
                        <a:lnTo>
                          <a:pt x="12" y="8"/>
                        </a:lnTo>
                        <a:lnTo>
                          <a:pt x="0" y="8"/>
                        </a:lnTo>
                        <a:lnTo>
                          <a:pt x="12" y="8"/>
                        </a:lnTo>
                        <a:lnTo>
                          <a:pt x="12"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906" name="Freeform 138"/>
                  <p:cNvSpPr>
                    <a:spLocks/>
                  </p:cNvSpPr>
                  <p:nvPr/>
                </p:nvSpPr>
                <p:spPr bwMode="auto">
                  <a:xfrm>
                    <a:off x="2467" y="2298"/>
                    <a:ext cx="17" cy="17"/>
                  </a:xfrm>
                  <a:custGeom>
                    <a:avLst/>
                    <a:gdLst/>
                    <a:ahLst/>
                    <a:cxnLst>
                      <a:cxn ang="0">
                        <a:pos x="12" y="16"/>
                      </a:cxn>
                      <a:cxn ang="0">
                        <a:pos x="12" y="8"/>
                      </a:cxn>
                      <a:cxn ang="0">
                        <a:pos x="16" y="8"/>
                      </a:cxn>
                      <a:cxn ang="0">
                        <a:pos x="12" y="8"/>
                      </a:cxn>
                      <a:cxn ang="0">
                        <a:pos x="16" y="0"/>
                      </a:cxn>
                      <a:cxn ang="0">
                        <a:pos x="12" y="8"/>
                      </a:cxn>
                      <a:cxn ang="0">
                        <a:pos x="0" y="0"/>
                      </a:cxn>
                      <a:cxn ang="0">
                        <a:pos x="0" y="8"/>
                      </a:cxn>
                      <a:cxn ang="0">
                        <a:pos x="4" y="8"/>
                      </a:cxn>
                      <a:cxn ang="0">
                        <a:pos x="12" y="16"/>
                      </a:cxn>
                    </a:cxnLst>
                    <a:rect l="0" t="0" r="r" b="b"/>
                    <a:pathLst>
                      <a:path w="17" h="17">
                        <a:moveTo>
                          <a:pt x="12" y="16"/>
                        </a:moveTo>
                        <a:lnTo>
                          <a:pt x="12" y="8"/>
                        </a:lnTo>
                        <a:lnTo>
                          <a:pt x="16" y="8"/>
                        </a:lnTo>
                        <a:lnTo>
                          <a:pt x="12" y="8"/>
                        </a:lnTo>
                        <a:lnTo>
                          <a:pt x="16" y="0"/>
                        </a:lnTo>
                        <a:lnTo>
                          <a:pt x="12" y="8"/>
                        </a:lnTo>
                        <a:lnTo>
                          <a:pt x="0" y="0"/>
                        </a:lnTo>
                        <a:lnTo>
                          <a:pt x="0" y="8"/>
                        </a:lnTo>
                        <a:lnTo>
                          <a:pt x="4" y="8"/>
                        </a:lnTo>
                        <a:lnTo>
                          <a:pt x="12"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907" name="Freeform 139"/>
                  <p:cNvSpPr>
                    <a:spLocks/>
                  </p:cNvSpPr>
                  <p:nvPr/>
                </p:nvSpPr>
                <p:spPr bwMode="auto">
                  <a:xfrm>
                    <a:off x="2467" y="2305"/>
                    <a:ext cx="17" cy="17"/>
                  </a:xfrm>
                  <a:custGeom>
                    <a:avLst/>
                    <a:gdLst/>
                    <a:ahLst/>
                    <a:cxnLst>
                      <a:cxn ang="0">
                        <a:pos x="4" y="16"/>
                      </a:cxn>
                      <a:cxn ang="0">
                        <a:pos x="12" y="10"/>
                      </a:cxn>
                      <a:cxn ang="0">
                        <a:pos x="16" y="10"/>
                      </a:cxn>
                      <a:cxn ang="0">
                        <a:pos x="12" y="5"/>
                      </a:cxn>
                      <a:cxn ang="0">
                        <a:pos x="12" y="0"/>
                      </a:cxn>
                      <a:cxn ang="0">
                        <a:pos x="4" y="5"/>
                      </a:cxn>
                      <a:cxn ang="0">
                        <a:pos x="0" y="0"/>
                      </a:cxn>
                      <a:cxn ang="0">
                        <a:pos x="0" y="5"/>
                      </a:cxn>
                      <a:cxn ang="0">
                        <a:pos x="0" y="10"/>
                      </a:cxn>
                      <a:cxn ang="0">
                        <a:pos x="4" y="16"/>
                      </a:cxn>
                    </a:cxnLst>
                    <a:rect l="0" t="0" r="r" b="b"/>
                    <a:pathLst>
                      <a:path w="17" h="17">
                        <a:moveTo>
                          <a:pt x="4" y="16"/>
                        </a:moveTo>
                        <a:lnTo>
                          <a:pt x="12" y="10"/>
                        </a:lnTo>
                        <a:lnTo>
                          <a:pt x="16" y="10"/>
                        </a:lnTo>
                        <a:lnTo>
                          <a:pt x="12" y="5"/>
                        </a:lnTo>
                        <a:lnTo>
                          <a:pt x="12" y="0"/>
                        </a:lnTo>
                        <a:lnTo>
                          <a:pt x="4" y="5"/>
                        </a:lnTo>
                        <a:lnTo>
                          <a:pt x="0" y="0"/>
                        </a:lnTo>
                        <a:lnTo>
                          <a:pt x="0" y="5"/>
                        </a:lnTo>
                        <a:lnTo>
                          <a:pt x="0" y="10"/>
                        </a:lnTo>
                        <a:lnTo>
                          <a:pt x="4"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908" name="Freeform 140"/>
                  <p:cNvSpPr>
                    <a:spLocks/>
                  </p:cNvSpPr>
                  <p:nvPr/>
                </p:nvSpPr>
                <p:spPr bwMode="auto">
                  <a:xfrm>
                    <a:off x="2468" y="2314"/>
                    <a:ext cx="17" cy="17"/>
                  </a:xfrm>
                  <a:custGeom>
                    <a:avLst/>
                    <a:gdLst/>
                    <a:ahLst/>
                    <a:cxnLst>
                      <a:cxn ang="0">
                        <a:pos x="5" y="16"/>
                      </a:cxn>
                      <a:cxn ang="0">
                        <a:pos x="10" y="16"/>
                      </a:cxn>
                      <a:cxn ang="0">
                        <a:pos x="16" y="16"/>
                      </a:cxn>
                      <a:cxn ang="0">
                        <a:pos x="10" y="8"/>
                      </a:cxn>
                      <a:cxn ang="0">
                        <a:pos x="16" y="0"/>
                      </a:cxn>
                      <a:cxn ang="0">
                        <a:pos x="5" y="8"/>
                      </a:cxn>
                      <a:cxn ang="0">
                        <a:pos x="5" y="0"/>
                      </a:cxn>
                      <a:cxn ang="0">
                        <a:pos x="5" y="8"/>
                      </a:cxn>
                      <a:cxn ang="0">
                        <a:pos x="0" y="8"/>
                      </a:cxn>
                      <a:cxn ang="0">
                        <a:pos x="5" y="8"/>
                      </a:cxn>
                      <a:cxn ang="0">
                        <a:pos x="5" y="16"/>
                      </a:cxn>
                    </a:cxnLst>
                    <a:rect l="0" t="0" r="r" b="b"/>
                    <a:pathLst>
                      <a:path w="17" h="17">
                        <a:moveTo>
                          <a:pt x="5" y="16"/>
                        </a:moveTo>
                        <a:lnTo>
                          <a:pt x="10" y="16"/>
                        </a:lnTo>
                        <a:lnTo>
                          <a:pt x="16" y="16"/>
                        </a:lnTo>
                        <a:lnTo>
                          <a:pt x="10" y="8"/>
                        </a:lnTo>
                        <a:lnTo>
                          <a:pt x="16" y="0"/>
                        </a:lnTo>
                        <a:lnTo>
                          <a:pt x="5" y="8"/>
                        </a:lnTo>
                        <a:lnTo>
                          <a:pt x="5" y="0"/>
                        </a:lnTo>
                        <a:lnTo>
                          <a:pt x="5" y="8"/>
                        </a:lnTo>
                        <a:lnTo>
                          <a:pt x="0" y="8"/>
                        </a:lnTo>
                        <a:lnTo>
                          <a:pt x="5" y="8"/>
                        </a:lnTo>
                        <a:lnTo>
                          <a:pt x="5"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sp>
                <p:nvSpPr>
                  <p:cNvPr id="32909" name="Freeform 141"/>
                  <p:cNvSpPr>
                    <a:spLocks/>
                  </p:cNvSpPr>
                  <p:nvPr/>
                </p:nvSpPr>
                <p:spPr bwMode="auto">
                  <a:xfrm>
                    <a:off x="2447" y="2289"/>
                    <a:ext cx="17" cy="17"/>
                  </a:xfrm>
                  <a:custGeom>
                    <a:avLst/>
                    <a:gdLst/>
                    <a:ahLst/>
                    <a:cxnLst>
                      <a:cxn ang="0">
                        <a:pos x="12" y="16"/>
                      </a:cxn>
                      <a:cxn ang="0">
                        <a:pos x="16" y="10"/>
                      </a:cxn>
                      <a:cxn ang="0">
                        <a:pos x="16" y="0"/>
                      </a:cxn>
                      <a:cxn ang="0">
                        <a:pos x="12" y="5"/>
                      </a:cxn>
                      <a:cxn ang="0">
                        <a:pos x="0" y="5"/>
                      </a:cxn>
                      <a:cxn ang="0">
                        <a:pos x="4" y="10"/>
                      </a:cxn>
                      <a:cxn ang="0">
                        <a:pos x="0" y="16"/>
                      </a:cxn>
                      <a:cxn ang="0">
                        <a:pos x="12" y="16"/>
                      </a:cxn>
                    </a:cxnLst>
                    <a:rect l="0" t="0" r="r" b="b"/>
                    <a:pathLst>
                      <a:path w="17" h="17">
                        <a:moveTo>
                          <a:pt x="12" y="16"/>
                        </a:moveTo>
                        <a:lnTo>
                          <a:pt x="16" y="10"/>
                        </a:lnTo>
                        <a:lnTo>
                          <a:pt x="16" y="0"/>
                        </a:lnTo>
                        <a:lnTo>
                          <a:pt x="12" y="5"/>
                        </a:lnTo>
                        <a:lnTo>
                          <a:pt x="0" y="5"/>
                        </a:lnTo>
                        <a:lnTo>
                          <a:pt x="4" y="10"/>
                        </a:lnTo>
                        <a:lnTo>
                          <a:pt x="0" y="16"/>
                        </a:lnTo>
                        <a:lnTo>
                          <a:pt x="12" y="16"/>
                        </a:lnTo>
                      </a:path>
                    </a:pathLst>
                  </a:custGeom>
                  <a:solidFill>
                    <a:srgbClr val="FFFFFF"/>
                  </a:solidFill>
                  <a:ln w="9525" cap="rnd">
                    <a:noFill/>
                    <a:round/>
                    <a:headEnd/>
                    <a:tailEnd/>
                  </a:ln>
                  <a:effectLst/>
                </p:spPr>
                <p:txBody>
                  <a:bodyPr/>
                  <a:lstStyle/>
                  <a:p>
                    <a:endParaRPr lang="en-US">
                      <a:latin typeface="Calibri" pitchFamily="34" charset="0"/>
                      <a:cs typeface="Calibri" pitchFamily="34" charset="0"/>
                    </a:endParaRPr>
                  </a:p>
                </p:txBody>
              </p:sp>
            </p:grpSp>
            <p:grpSp>
              <p:nvGrpSpPr>
                <p:cNvPr id="26" name="Group 146"/>
                <p:cNvGrpSpPr>
                  <a:grpSpLocks/>
                </p:cNvGrpSpPr>
                <p:nvPr/>
              </p:nvGrpSpPr>
              <p:grpSpPr bwMode="auto">
                <a:xfrm>
                  <a:off x="2440" y="2291"/>
                  <a:ext cx="17" cy="82"/>
                  <a:chOff x="2440" y="2291"/>
                  <a:chExt cx="17" cy="82"/>
                </a:xfrm>
              </p:grpSpPr>
              <p:sp>
                <p:nvSpPr>
                  <p:cNvPr id="32911" name="Freeform 143"/>
                  <p:cNvSpPr>
                    <a:spLocks/>
                  </p:cNvSpPr>
                  <p:nvPr/>
                </p:nvSpPr>
                <p:spPr bwMode="auto">
                  <a:xfrm>
                    <a:off x="2440" y="2291"/>
                    <a:ext cx="17" cy="78"/>
                  </a:xfrm>
                  <a:custGeom>
                    <a:avLst/>
                    <a:gdLst/>
                    <a:ahLst/>
                    <a:cxnLst>
                      <a:cxn ang="0">
                        <a:pos x="8" y="0"/>
                      </a:cxn>
                      <a:cxn ang="0">
                        <a:pos x="8" y="4"/>
                      </a:cxn>
                      <a:cxn ang="0">
                        <a:pos x="8" y="8"/>
                      </a:cxn>
                      <a:cxn ang="0">
                        <a:pos x="16" y="11"/>
                      </a:cxn>
                      <a:cxn ang="0">
                        <a:pos x="16" y="13"/>
                      </a:cxn>
                      <a:cxn ang="0">
                        <a:pos x="16" y="21"/>
                      </a:cxn>
                      <a:cxn ang="0">
                        <a:pos x="16" y="28"/>
                      </a:cxn>
                      <a:cxn ang="0">
                        <a:pos x="16" y="37"/>
                      </a:cxn>
                      <a:cxn ang="0">
                        <a:pos x="16" y="44"/>
                      </a:cxn>
                      <a:cxn ang="0">
                        <a:pos x="16" y="51"/>
                      </a:cxn>
                      <a:cxn ang="0">
                        <a:pos x="16" y="61"/>
                      </a:cxn>
                      <a:cxn ang="0">
                        <a:pos x="8" y="70"/>
                      </a:cxn>
                      <a:cxn ang="0">
                        <a:pos x="8" y="75"/>
                      </a:cxn>
                      <a:cxn ang="0">
                        <a:pos x="0" y="77"/>
                      </a:cxn>
                      <a:cxn ang="0">
                        <a:pos x="8" y="67"/>
                      </a:cxn>
                      <a:cxn ang="0">
                        <a:pos x="8" y="57"/>
                      </a:cxn>
                      <a:cxn ang="0">
                        <a:pos x="8" y="49"/>
                      </a:cxn>
                      <a:cxn ang="0">
                        <a:pos x="8" y="42"/>
                      </a:cxn>
                      <a:cxn ang="0">
                        <a:pos x="8" y="35"/>
                      </a:cxn>
                      <a:cxn ang="0">
                        <a:pos x="16" y="26"/>
                      </a:cxn>
                      <a:cxn ang="0">
                        <a:pos x="8" y="17"/>
                      </a:cxn>
                      <a:cxn ang="0">
                        <a:pos x="8" y="10"/>
                      </a:cxn>
                      <a:cxn ang="0">
                        <a:pos x="8" y="7"/>
                      </a:cxn>
                      <a:cxn ang="0">
                        <a:pos x="8" y="1"/>
                      </a:cxn>
                      <a:cxn ang="0">
                        <a:pos x="8" y="0"/>
                      </a:cxn>
                    </a:cxnLst>
                    <a:rect l="0" t="0" r="r" b="b"/>
                    <a:pathLst>
                      <a:path w="17" h="78">
                        <a:moveTo>
                          <a:pt x="8" y="0"/>
                        </a:moveTo>
                        <a:lnTo>
                          <a:pt x="8" y="4"/>
                        </a:lnTo>
                        <a:lnTo>
                          <a:pt x="8" y="8"/>
                        </a:lnTo>
                        <a:lnTo>
                          <a:pt x="16" y="11"/>
                        </a:lnTo>
                        <a:lnTo>
                          <a:pt x="16" y="13"/>
                        </a:lnTo>
                        <a:lnTo>
                          <a:pt x="16" y="21"/>
                        </a:lnTo>
                        <a:lnTo>
                          <a:pt x="16" y="28"/>
                        </a:lnTo>
                        <a:lnTo>
                          <a:pt x="16" y="37"/>
                        </a:lnTo>
                        <a:lnTo>
                          <a:pt x="16" y="44"/>
                        </a:lnTo>
                        <a:lnTo>
                          <a:pt x="16" y="51"/>
                        </a:lnTo>
                        <a:lnTo>
                          <a:pt x="16" y="61"/>
                        </a:lnTo>
                        <a:lnTo>
                          <a:pt x="8" y="70"/>
                        </a:lnTo>
                        <a:lnTo>
                          <a:pt x="8" y="75"/>
                        </a:lnTo>
                        <a:lnTo>
                          <a:pt x="0" y="77"/>
                        </a:lnTo>
                        <a:lnTo>
                          <a:pt x="8" y="67"/>
                        </a:lnTo>
                        <a:lnTo>
                          <a:pt x="8" y="57"/>
                        </a:lnTo>
                        <a:lnTo>
                          <a:pt x="8" y="49"/>
                        </a:lnTo>
                        <a:lnTo>
                          <a:pt x="8" y="42"/>
                        </a:lnTo>
                        <a:lnTo>
                          <a:pt x="8" y="35"/>
                        </a:lnTo>
                        <a:lnTo>
                          <a:pt x="16" y="26"/>
                        </a:lnTo>
                        <a:lnTo>
                          <a:pt x="8" y="17"/>
                        </a:lnTo>
                        <a:lnTo>
                          <a:pt x="8" y="10"/>
                        </a:lnTo>
                        <a:lnTo>
                          <a:pt x="8" y="7"/>
                        </a:lnTo>
                        <a:lnTo>
                          <a:pt x="8" y="1"/>
                        </a:lnTo>
                        <a:lnTo>
                          <a:pt x="8" y="0"/>
                        </a:lnTo>
                      </a:path>
                    </a:pathLst>
                  </a:custGeom>
                  <a:solidFill>
                    <a:srgbClr val="C0C0E0"/>
                  </a:solidFill>
                  <a:ln w="9525" cap="rnd">
                    <a:noFill/>
                    <a:round/>
                    <a:headEnd/>
                    <a:tailEnd/>
                  </a:ln>
                  <a:effectLst/>
                </p:spPr>
                <p:txBody>
                  <a:bodyPr/>
                  <a:lstStyle/>
                  <a:p>
                    <a:endParaRPr lang="en-US">
                      <a:latin typeface="Calibri" pitchFamily="34" charset="0"/>
                      <a:cs typeface="Calibri" pitchFamily="34" charset="0"/>
                    </a:endParaRPr>
                  </a:p>
                </p:txBody>
              </p:sp>
              <p:sp>
                <p:nvSpPr>
                  <p:cNvPr id="32912" name="Oval 144"/>
                  <p:cNvSpPr>
                    <a:spLocks noChangeArrowheads="1"/>
                  </p:cNvSpPr>
                  <p:nvPr/>
                </p:nvSpPr>
                <p:spPr bwMode="auto">
                  <a:xfrm>
                    <a:off x="2443" y="2291"/>
                    <a:ext cx="8" cy="8"/>
                  </a:xfrm>
                  <a:prstGeom prst="ellipse">
                    <a:avLst/>
                  </a:prstGeom>
                  <a:solidFill>
                    <a:srgbClr val="C0C0C0"/>
                  </a:solidFill>
                  <a:ln w="12700">
                    <a:solidFill>
                      <a:srgbClr val="606060"/>
                    </a:solidFill>
                    <a:round/>
                    <a:headEnd/>
                    <a:tailEnd/>
                  </a:ln>
                  <a:effectLst/>
                </p:spPr>
                <p:txBody>
                  <a:bodyPr wrap="none" anchor="ctr"/>
                  <a:lstStyle/>
                  <a:p>
                    <a:endParaRPr lang="en-US">
                      <a:latin typeface="Calibri" pitchFamily="34" charset="0"/>
                      <a:cs typeface="Calibri" pitchFamily="34" charset="0"/>
                    </a:endParaRPr>
                  </a:p>
                </p:txBody>
              </p:sp>
              <p:sp>
                <p:nvSpPr>
                  <p:cNvPr id="32913" name="Oval 145"/>
                  <p:cNvSpPr>
                    <a:spLocks noChangeArrowheads="1"/>
                  </p:cNvSpPr>
                  <p:nvPr/>
                </p:nvSpPr>
                <p:spPr bwMode="auto">
                  <a:xfrm>
                    <a:off x="2443" y="2365"/>
                    <a:ext cx="8" cy="8"/>
                  </a:xfrm>
                  <a:prstGeom prst="ellipse">
                    <a:avLst/>
                  </a:prstGeom>
                  <a:solidFill>
                    <a:srgbClr val="C0C0C0"/>
                  </a:solidFill>
                  <a:ln w="12700">
                    <a:solidFill>
                      <a:srgbClr val="606060"/>
                    </a:solidFill>
                    <a:round/>
                    <a:headEnd/>
                    <a:tailEnd/>
                  </a:ln>
                  <a:effectLst/>
                </p:spPr>
                <p:txBody>
                  <a:bodyPr wrap="none" anchor="ctr"/>
                  <a:lstStyle/>
                  <a:p>
                    <a:endParaRPr lang="en-US">
                      <a:latin typeface="Calibri" pitchFamily="34" charset="0"/>
                      <a:cs typeface="Calibri" pitchFamily="34" charset="0"/>
                    </a:endParaRPr>
                  </a:p>
                </p:txBody>
              </p:sp>
            </p:grpSp>
            <p:grpSp>
              <p:nvGrpSpPr>
                <p:cNvPr id="27" name="Group 149"/>
                <p:cNvGrpSpPr>
                  <a:grpSpLocks/>
                </p:cNvGrpSpPr>
                <p:nvPr/>
              </p:nvGrpSpPr>
              <p:grpSpPr bwMode="auto">
                <a:xfrm>
                  <a:off x="2436" y="2286"/>
                  <a:ext cx="18" cy="135"/>
                  <a:chOff x="2436" y="2286"/>
                  <a:chExt cx="18" cy="135"/>
                </a:xfrm>
              </p:grpSpPr>
              <p:sp>
                <p:nvSpPr>
                  <p:cNvPr id="32915" name="Freeform 147"/>
                  <p:cNvSpPr>
                    <a:spLocks/>
                  </p:cNvSpPr>
                  <p:nvPr/>
                </p:nvSpPr>
                <p:spPr bwMode="auto">
                  <a:xfrm>
                    <a:off x="2437" y="2286"/>
                    <a:ext cx="17" cy="135"/>
                  </a:xfrm>
                  <a:custGeom>
                    <a:avLst/>
                    <a:gdLst/>
                    <a:ahLst/>
                    <a:cxnLst>
                      <a:cxn ang="0">
                        <a:pos x="10" y="0"/>
                      </a:cxn>
                      <a:cxn ang="0">
                        <a:pos x="0" y="0"/>
                      </a:cxn>
                      <a:cxn ang="0">
                        <a:pos x="0" y="134"/>
                      </a:cxn>
                      <a:cxn ang="0">
                        <a:pos x="16" y="134"/>
                      </a:cxn>
                      <a:cxn ang="0">
                        <a:pos x="10" y="0"/>
                      </a:cxn>
                    </a:cxnLst>
                    <a:rect l="0" t="0" r="r" b="b"/>
                    <a:pathLst>
                      <a:path w="17" h="135">
                        <a:moveTo>
                          <a:pt x="10" y="0"/>
                        </a:moveTo>
                        <a:lnTo>
                          <a:pt x="0" y="0"/>
                        </a:lnTo>
                        <a:lnTo>
                          <a:pt x="0" y="134"/>
                        </a:lnTo>
                        <a:lnTo>
                          <a:pt x="16" y="134"/>
                        </a:lnTo>
                        <a:lnTo>
                          <a:pt x="10" y="0"/>
                        </a:lnTo>
                      </a:path>
                    </a:pathLst>
                  </a:custGeom>
                  <a:solidFill>
                    <a:srgbClr val="C08020"/>
                  </a:solidFill>
                  <a:ln w="9525" cap="rnd">
                    <a:noFill/>
                    <a:round/>
                    <a:headEnd/>
                    <a:tailEnd/>
                  </a:ln>
                  <a:effectLst/>
                </p:spPr>
                <p:txBody>
                  <a:bodyPr/>
                  <a:lstStyle/>
                  <a:p>
                    <a:endParaRPr lang="en-US">
                      <a:latin typeface="Calibri" pitchFamily="34" charset="0"/>
                      <a:cs typeface="Calibri" pitchFamily="34" charset="0"/>
                    </a:endParaRPr>
                  </a:p>
                </p:txBody>
              </p:sp>
              <p:sp>
                <p:nvSpPr>
                  <p:cNvPr id="32916" name="Freeform 148"/>
                  <p:cNvSpPr>
                    <a:spLocks/>
                  </p:cNvSpPr>
                  <p:nvPr/>
                </p:nvSpPr>
                <p:spPr bwMode="auto">
                  <a:xfrm>
                    <a:off x="2436" y="2286"/>
                    <a:ext cx="17" cy="135"/>
                  </a:xfrm>
                  <a:custGeom>
                    <a:avLst/>
                    <a:gdLst/>
                    <a:ahLst/>
                    <a:cxnLst>
                      <a:cxn ang="0">
                        <a:pos x="0" y="0"/>
                      </a:cxn>
                      <a:cxn ang="0">
                        <a:pos x="0" y="134"/>
                      </a:cxn>
                      <a:cxn ang="0">
                        <a:pos x="16" y="134"/>
                      </a:cxn>
                      <a:cxn ang="0">
                        <a:pos x="0" y="0"/>
                      </a:cxn>
                    </a:cxnLst>
                    <a:rect l="0" t="0" r="r" b="b"/>
                    <a:pathLst>
                      <a:path w="17" h="135">
                        <a:moveTo>
                          <a:pt x="0" y="0"/>
                        </a:moveTo>
                        <a:lnTo>
                          <a:pt x="0" y="134"/>
                        </a:lnTo>
                        <a:lnTo>
                          <a:pt x="16" y="134"/>
                        </a:lnTo>
                        <a:lnTo>
                          <a:pt x="0" y="0"/>
                        </a:lnTo>
                      </a:path>
                    </a:pathLst>
                  </a:custGeom>
                  <a:solidFill>
                    <a:srgbClr val="FFFFC0"/>
                  </a:solidFill>
                  <a:ln w="9525" cap="rnd">
                    <a:noFill/>
                    <a:round/>
                    <a:headEnd/>
                    <a:tailEnd/>
                  </a:ln>
                  <a:effectLst/>
                </p:spPr>
                <p:txBody>
                  <a:bodyPr/>
                  <a:lstStyle/>
                  <a:p>
                    <a:endParaRPr lang="en-US">
                      <a:latin typeface="Calibri" pitchFamily="34" charset="0"/>
                      <a:cs typeface="Calibri" pitchFamily="34" charset="0"/>
                    </a:endParaRPr>
                  </a:p>
                </p:txBody>
              </p:sp>
            </p:grpSp>
          </p:grpSp>
          <p:grpSp>
            <p:nvGrpSpPr>
              <p:cNvPr id="28" name="Group 154"/>
              <p:cNvGrpSpPr>
                <a:grpSpLocks/>
              </p:cNvGrpSpPr>
              <p:nvPr/>
            </p:nvGrpSpPr>
            <p:grpSpPr bwMode="auto">
              <a:xfrm>
                <a:off x="2490" y="2401"/>
                <a:ext cx="43" cy="23"/>
                <a:chOff x="2490" y="2401"/>
                <a:chExt cx="43" cy="23"/>
              </a:xfrm>
            </p:grpSpPr>
            <p:sp>
              <p:nvSpPr>
                <p:cNvPr id="32919" name="Freeform 151"/>
                <p:cNvSpPr>
                  <a:spLocks/>
                </p:cNvSpPr>
                <p:nvPr/>
              </p:nvSpPr>
              <p:spPr bwMode="auto">
                <a:xfrm>
                  <a:off x="2503" y="2403"/>
                  <a:ext cx="17" cy="21"/>
                </a:xfrm>
                <a:custGeom>
                  <a:avLst/>
                  <a:gdLst/>
                  <a:ahLst/>
                  <a:cxnLst>
                    <a:cxn ang="0">
                      <a:pos x="12" y="0"/>
                    </a:cxn>
                    <a:cxn ang="0">
                      <a:pos x="16" y="3"/>
                    </a:cxn>
                    <a:cxn ang="0">
                      <a:pos x="16" y="18"/>
                    </a:cxn>
                    <a:cxn ang="0">
                      <a:pos x="12" y="20"/>
                    </a:cxn>
                    <a:cxn ang="0">
                      <a:pos x="6" y="20"/>
                    </a:cxn>
                    <a:cxn ang="0">
                      <a:pos x="0" y="18"/>
                    </a:cxn>
                    <a:cxn ang="0">
                      <a:pos x="0" y="15"/>
                    </a:cxn>
                    <a:cxn ang="0">
                      <a:pos x="6" y="15"/>
                    </a:cxn>
                    <a:cxn ang="0">
                      <a:pos x="6" y="17"/>
                    </a:cxn>
                    <a:cxn ang="0">
                      <a:pos x="9" y="17"/>
                    </a:cxn>
                    <a:cxn ang="0">
                      <a:pos x="9" y="13"/>
                    </a:cxn>
                    <a:cxn ang="0">
                      <a:pos x="9" y="9"/>
                    </a:cxn>
                    <a:cxn ang="0">
                      <a:pos x="6" y="9"/>
                    </a:cxn>
                    <a:cxn ang="0">
                      <a:pos x="6" y="3"/>
                    </a:cxn>
                    <a:cxn ang="0">
                      <a:pos x="9" y="3"/>
                    </a:cxn>
                    <a:cxn ang="0">
                      <a:pos x="9" y="9"/>
                    </a:cxn>
                    <a:cxn ang="0">
                      <a:pos x="9" y="13"/>
                    </a:cxn>
                    <a:cxn ang="0">
                      <a:pos x="6" y="13"/>
                    </a:cxn>
                    <a:cxn ang="0">
                      <a:pos x="0" y="10"/>
                    </a:cxn>
                    <a:cxn ang="0">
                      <a:pos x="0" y="3"/>
                    </a:cxn>
                    <a:cxn ang="0">
                      <a:pos x="6" y="0"/>
                    </a:cxn>
                    <a:cxn ang="0">
                      <a:pos x="12" y="0"/>
                    </a:cxn>
                  </a:cxnLst>
                  <a:rect l="0" t="0" r="r" b="b"/>
                  <a:pathLst>
                    <a:path w="17" h="21">
                      <a:moveTo>
                        <a:pt x="12" y="0"/>
                      </a:moveTo>
                      <a:lnTo>
                        <a:pt x="16" y="3"/>
                      </a:lnTo>
                      <a:lnTo>
                        <a:pt x="16" y="18"/>
                      </a:lnTo>
                      <a:lnTo>
                        <a:pt x="12" y="20"/>
                      </a:lnTo>
                      <a:lnTo>
                        <a:pt x="6" y="20"/>
                      </a:lnTo>
                      <a:lnTo>
                        <a:pt x="0" y="18"/>
                      </a:lnTo>
                      <a:lnTo>
                        <a:pt x="0" y="15"/>
                      </a:lnTo>
                      <a:lnTo>
                        <a:pt x="6" y="15"/>
                      </a:lnTo>
                      <a:lnTo>
                        <a:pt x="6" y="17"/>
                      </a:lnTo>
                      <a:lnTo>
                        <a:pt x="9" y="17"/>
                      </a:lnTo>
                      <a:lnTo>
                        <a:pt x="9" y="13"/>
                      </a:lnTo>
                      <a:lnTo>
                        <a:pt x="9" y="9"/>
                      </a:lnTo>
                      <a:lnTo>
                        <a:pt x="6" y="9"/>
                      </a:lnTo>
                      <a:lnTo>
                        <a:pt x="6" y="3"/>
                      </a:lnTo>
                      <a:lnTo>
                        <a:pt x="9" y="3"/>
                      </a:lnTo>
                      <a:lnTo>
                        <a:pt x="9" y="9"/>
                      </a:lnTo>
                      <a:lnTo>
                        <a:pt x="9" y="13"/>
                      </a:lnTo>
                      <a:lnTo>
                        <a:pt x="6" y="13"/>
                      </a:lnTo>
                      <a:lnTo>
                        <a:pt x="0" y="10"/>
                      </a:lnTo>
                      <a:lnTo>
                        <a:pt x="0" y="3"/>
                      </a:lnTo>
                      <a:lnTo>
                        <a:pt x="6" y="0"/>
                      </a:lnTo>
                      <a:lnTo>
                        <a:pt x="12" y="0"/>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2920" name="Freeform 152"/>
                <p:cNvSpPr>
                  <a:spLocks/>
                </p:cNvSpPr>
                <p:nvPr/>
              </p:nvSpPr>
              <p:spPr bwMode="auto">
                <a:xfrm>
                  <a:off x="2490" y="2403"/>
                  <a:ext cx="17" cy="21"/>
                </a:xfrm>
                <a:custGeom>
                  <a:avLst/>
                  <a:gdLst/>
                  <a:ahLst/>
                  <a:cxnLst>
                    <a:cxn ang="0">
                      <a:pos x="0" y="6"/>
                    </a:cxn>
                    <a:cxn ang="0">
                      <a:pos x="5" y="6"/>
                    </a:cxn>
                    <a:cxn ang="0">
                      <a:pos x="5" y="4"/>
                    </a:cxn>
                    <a:cxn ang="0">
                      <a:pos x="10" y="4"/>
                    </a:cxn>
                    <a:cxn ang="0">
                      <a:pos x="10" y="8"/>
                    </a:cxn>
                    <a:cxn ang="0">
                      <a:pos x="0" y="17"/>
                    </a:cxn>
                    <a:cxn ang="0">
                      <a:pos x="0" y="20"/>
                    </a:cxn>
                    <a:cxn ang="0">
                      <a:pos x="16" y="20"/>
                    </a:cxn>
                    <a:cxn ang="0">
                      <a:pos x="16" y="17"/>
                    </a:cxn>
                    <a:cxn ang="0">
                      <a:pos x="5" y="17"/>
                    </a:cxn>
                    <a:cxn ang="0">
                      <a:pos x="16" y="8"/>
                    </a:cxn>
                    <a:cxn ang="0">
                      <a:pos x="16" y="3"/>
                    </a:cxn>
                    <a:cxn ang="0">
                      <a:pos x="10" y="0"/>
                    </a:cxn>
                    <a:cxn ang="0">
                      <a:pos x="5" y="0"/>
                    </a:cxn>
                    <a:cxn ang="0">
                      <a:pos x="0" y="3"/>
                    </a:cxn>
                    <a:cxn ang="0">
                      <a:pos x="0" y="6"/>
                    </a:cxn>
                  </a:cxnLst>
                  <a:rect l="0" t="0" r="r" b="b"/>
                  <a:pathLst>
                    <a:path w="17" h="21">
                      <a:moveTo>
                        <a:pt x="0" y="6"/>
                      </a:moveTo>
                      <a:lnTo>
                        <a:pt x="5" y="6"/>
                      </a:lnTo>
                      <a:lnTo>
                        <a:pt x="5" y="4"/>
                      </a:lnTo>
                      <a:lnTo>
                        <a:pt x="10" y="4"/>
                      </a:lnTo>
                      <a:lnTo>
                        <a:pt x="10" y="8"/>
                      </a:lnTo>
                      <a:lnTo>
                        <a:pt x="0" y="17"/>
                      </a:lnTo>
                      <a:lnTo>
                        <a:pt x="0" y="20"/>
                      </a:lnTo>
                      <a:lnTo>
                        <a:pt x="16" y="20"/>
                      </a:lnTo>
                      <a:lnTo>
                        <a:pt x="16" y="17"/>
                      </a:lnTo>
                      <a:lnTo>
                        <a:pt x="5" y="17"/>
                      </a:lnTo>
                      <a:lnTo>
                        <a:pt x="16" y="8"/>
                      </a:lnTo>
                      <a:lnTo>
                        <a:pt x="16" y="3"/>
                      </a:lnTo>
                      <a:lnTo>
                        <a:pt x="10" y="0"/>
                      </a:lnTo>
                      <a:lnTo>
                        <a:pt x="5" y="0"/>
                      </a:lnTo>
                      <a:lnTo>
                        <a:pt x="0" y="3"/>
                      </a:lnTo>
                      <a:lnTo>
                        <a:pt x="0" y="6"/>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sp>
              <p:nvSpPr>
                <p:cNvPr id="32921" name="Freeform 153"/>
                <p:cNvSpPr>
                  <a:spLocks/>
                </p:cNvSpPr>
                <p:nvPr/>
              </p:nvSpPr>
              <p:spPr bwMode="auto">
                <a:xfrm>
                  <a:off x="2516" y="2401"/>
                  <a:ext cx="17" cy="20"/>
                </a:xfrm>
                <a:custGeom>
                  <a:avLst/>
                  <a:gdLst/>
                  <a:ahLst/>
                  <a:cxnLst>
                    <a:cxn ang="0">
                      <a:pos x="10" y="3"/>
                    </a:cxn>
                    <a:cxn ang="0">
                      <a:pos x="13" y="3"/>
                    </a:cxn>
                    <a:cxn ang="0">
                      <a:pos x="13" y="4"/>
                    </a:cxn>
                    <a:cxn ang="0">
                      <a:pos x="16" y="5"/>
                    </a:cxn>
                    <a:cxn ang="0">
                      <a:pos x="16" y="7"/>
                    </a:cxn>
                    <a:cxn ang="0">
                      <a:pos x="13" y="7"/>
                    </a:cxn>
                    <a:cxn ang="0">
                      <a:pos x="10" y="6"/>
                    </a:cxn>
                    <a:cxn ang="0">
                      <a:pos x="10" y="4"/>
                    </a:cxn>
                    <a:cxn ang="0">
                      <a:pos x="10" y="10"/>
                    </a:cxn>
                    <a:cxn ang="0">
                      <a:pos x="8" y="4"/>
                    </a:cxn>
                    <a:cxn ang="0">
                      <a:pos x="5" y="5"/>
                    </a:cxn>
                    <a:cxn ang="0">
                      <a:pos x="5" y="6"/>
                    </a:cxn>
                    <a:cxn ang="0">
                      <a:pos x="2" y="7"/>
                    </a:cxn>
                    <a:cxn ang="0">
                      <a:pos x="2" y="9"/>
                    </a:cxn>
                    <a:cxn ang="0">
                      <a:pos x="2" y="10"/>
                    </a:cxn>
                    <a:cxn ang="0">
                      <a:pos x="5" y="12"/>
                    </a:cxn>
                    <a:cxn ang="0">
                      <a:pos x="5" y="14"/>
                    </a:cxn>
                    <a:cxn ang="0">
                      <a:pos x="8" y="15"/>
                    </a:cxn>
                    <a:cxn ang="0">
                      <a:pos x="8" y="10"/>
                    </a:cxn>
                    <a:cxn ang="0">
                      <a:pos x="10" y="16"/>
                    </a:cxn>
                    <a:cxn ang="0">
                      <a:pos x="10" y="15"/>
                    </a:cxn>
                    <a:cxn ang="0">
                      <a:pos x="13" y="14"/>
                    </a:cxn>
                    <a:cxn ang="0">
                      <a:pos x="16" y="13"/>
                    </a:cxn>
                    <a:cxn ang="0">
                      <a:pos x="16" y="15"/>
                    </a:cxn>
                    <a:cxn ang="0">
                      <a:pos x="13" y="16"/>
                    </a:cxn>
                    <a:cxn ang="0">
                      <a:pos x="10" y="16"/>
                    </a:cxn>
                    <a:cxn ang="0">
                      <a:pos x="10" y="19"/>
                    </a:cxn>
                    <a:cxn ang="0">
                      <a:pos x="8" y="16"/>
                    </a:cxn>
                    <a:cxn ang="0">
                      <a:pos x="5" y="16"/>
                    </a:cxn>
                    <a:cxn ang="0">
                      <a:pos x="2" y="15"/>
                    </a:cxn>
                    <a:cxn ang="0">
                      <a:pos x="2" y="13"/>
                    </a:cxn>
                    <a:cxn ang="0">
                      <a:pos x="0" y="11"/>
                    </a:cxn>
                    <a:cxn ang="0">
                      <a:pos x="0" y="10"/>
                    </a:cxn>
                    <a:cxn ang="0">
                      <a:pos x="2" y="8"/>
                    </a:cxn>
                    <a:cxn ang="0">
                      <a:pos x="2" y="6"/>
                    </a:cxn>
                    <a:cxn ang="0">
                      <a:pos x="2" y="5"/>
                    </a:cxn>
                    <a:cxn ang="0">
                      <a:pos x="5" y="4"/>
                    </a:cxn>
                    <a:cxn ang="0">
                      <a:pos x="5" y="3"/>
                    </a:cxn>
                    <a:cxn ang="0">
                      <a:pos x="8" y="3"/>
                    </a:cxn>
                    <a:cxn ang="0">
                      <a:pos x="10" y="0"/>
                    </a:cxn>
                  </a:cxnLst>
                  <a:rect l="0" t="0" r="r" b="b"/>
                  <a:pathLst>
                    <a:path w="17" h="20">
                      <a:moveTo>
                        <a:pt x="10" y="3"/>
                      </a:moveTo>
                      <a:lnTo>
                        <a:pt x="10" y="3"/>
                      </a:lnTo>
                      <a:lnTo>
                        <a:pt x="13" y="3"/>
                      </a:lnTo>
                      <a:lnTo>
                        <a:pt x="13" y="3"/>
                      </a:lnTo>
                      <a:lnTo>
                        <a:pt x="13" y="3"/>
                      </a:lnTo>
                      <a:lnTo>
                        <a:pt x="13" y="4"/>
                      </a:lnTo>
                      <a:lnTo>
                        <a:pt x="16" y="4"/>
                      </a:lnTo>
                      <a:lnTo>
                        <a:pt x="16" y="5"/>
                      </a:lnTo>
                      <a:lnTo>
                        <a:pt x="16" y="6"/>
                      </a:lnTo>
                      <a:lnTo>
                        <a:pt x="16" y="7"/>
                      </a:lnTo>
                      <a:lnTo>
                        <a:pt x="13" y="7"/>
                      </a:lnTo>
                      <a:lnTo>
                        <a:pt x="13" y="7"/>
                      </a:lnTo>
                      <a:lnTo>
                        <a:pt x="10" y="7"/>
                      </a:lnTo>
                      <a:lnTo>
                        <a:pt x="10" y="6"/>
                      </a:lnTo>
                      <a:lnTo>
                        <a:pt x="10" y="5"/>
                      </a:lnTo>
                      <a:lnTo>
                        <a:pt x="10" y="4"/>
                      </a:lnTo>
                      <a:lnTo>
                        <a:pt x="10" y="4"/>
                      </a:lnTo>
                      <a:lnTo>
                        <a:pt x="10" y="10"/>
                      </a:lnTo>
                      <a:lnTo>
                        <a:pt x="8" y="10"/>
                      </a:lnTo>
                      <a:lnTo>
                        <a:pt x="8" y="4"/>
                      </a:lnTo>
                      <a:lnTo>
                        <a:pt x="5" y="4"/>
                      </a:lnTo>
                      <a:lnTo>
                        <a:pt x="5" y="5"/>
                      </a:lnTo>
                      <a:lnTo>
                        <a:pt x="5" y="5"/>
                      </a:lnTo>
                      <a:lnTo>
                        <a:pt x="5" y="6"/>
                      </a:lnTo>
                      <a:lnTo>
                        <a:pt x="5" y="7"/>
                      </a:lnTo>
                      <a:lnTo>
                        <a:pt x="2" y="7"/>
                      </a:lnTo>
                      <a:lnTo>
                        <a:pt x="2" y="8"/>
                      </a:lnTo>
                      <a:lnTo>
                        <a:pt x="2" y="9"/>
                      </a:lnTo>
                      <a:lnTo>
                        <a:pt x="2" y="10"/>
                      </a:lnTo>
                      <a:lnTo>
                        <a:pt x="2" y="10"/>
                      </a:lnTo>
                      <a:lnTo>
                        <a:pt x="2" y="11"/>
                      </a:lnTo>
                      <a:lnTo>
                        <a:pt x="5" y="12"/>
                      </a:lnTo>
                      <a:lnTo>
                        <a:pt x="5" y="13"/>
                      </a:lnTo>
                      <a:lnTo>
                        <a:pt x="5" y="14"/>
                      </a:lnTo>
                      <a:lnTo>
                        <a:pt x="5" y="15"/>
                      </a:lnTo>
                      <a:lnTo>
                        <a:pt x="8" y="15"/>
                      </a:lnTo>
                      <a:lnTo>
                        <a:pt x="8" y="16"/>
                      </a:lnTo>
                      <a:lnTo>
                        <a:pt x="8" y="10"/>
                      </a:lnTo>
                      <a:lnTo>
                        <a:pt x="10" y="10"/>
                      </a:lnTo>
                      <a:lnTo>
                        <a:pt x="10" y="16"/>
                      </a:lnTo>
                      <a:lnTo>
                        <a:pt x="10" y="16"/>
                      </a:lnTo>
                      <a:lnTo>
                        <a:pt x="10" y="15"/>
                      </a:lnTo>
                      <a:lnTo>
                        <a:pt x="13" y="15"/>
                      </a:lnTo>
                      <a:lnTo>
                        <a:pt x="13" y="14"/>
                      </a:lnTo>
                      <a:lnTo>
                        <a:pt x="13" y="13"/>
                      </a:lnTo>
                      <a:lnTo>
                        <a:pt x="16" y="13"/>
                      </a:lnTo>
                      <a:lnTo>
                        <a:pt x="16" y="14"/>
                      </a:lnTo>
                      <a:lnTo>
                        <a:pt x="16" y="15"/>
                      </a:lnTo>
                      <a:lnTo>
                        <a:pt x="13" y="16"/>
                      </a:lnTo>
                      <a:lnTo>
                        <a:pt x="13" y="16"/>
                      </a:lnTo>
                      <a:lnTo>
                        <a:pt x="13" y="16"/>
                      </a:lnTo>
                      <a:lnTo>
                        <a:pt x="10" y="16"/>
                      </a:lnTo>
                      <a:lnTo>
                        <a:pt x="10" y="16"/>
                      </a:lnTo>
                      <a:lnTo>
                        <a:pt x="10" y="19"/>
                      </a:lnTo>
                      <a:lnTo>
                        <a:pt x="8" y="19"/>
                      </a:lnTo>
                      <a:lnTo>
                        <a:pt x="8" y="16"/>
                      </a:lnTo>
                      <a:lnTo>
                        <a:pt x="5" y="16"/>
                      </a:lnTo>
                      <a:lnTo>
                        <a:pt x="5" y="16"/>
                      </a:lnTo>
                      <a:lnTo>
                        <a:pt x="2" y="16"/>
                      </a:lnTo>
                      <a:lnTo>
                        <a:pt x="2" y="15"/>
                      </a:lnTo>
                      <a:lnTo>
                        <a:pt x="2" y="14"/>
                      </a:lnTo>
                      <a:lnTo>
                        <a:pt x="2" y="13"/>
                      </a:lnTo>
                      <a:lnTo>
                        <a:pt x="2" y="11"/>
                      </a:lnTo>
                      <a:lnTo>
                        <a:pt x="0" y="11"/>
                      </a:lnTo>
                      <a:lnTo>
                        <a:pt x="0" y="10"/>
                      </a:lnTo>
                      <a:lnTo>
                        <a:pt x="0" y="10"/>
                      </a:lnTo>
                      <a:lnTo>
                        <a:pt x="0" y="9"/>
                      </a:lnTo>
                      <a:lnTo>
                        <a:pt x="2" y="8"/>
                      </a:lnTo>
                      <a:lnTo>
                        <a:pt x="2" y="7"/>
                      </a:lnTo>
                      <a:lnTo>
                        <a:pt x="2" y="6"/>
                      </a:lnTo>
                      <a:lnTo>
                        <a:pt x="2" y="5"/>
                      </a:lnTo>
                      <a:lnTo>
                        <a:pt x="2" y="5"/>
                      </a:lnTo>
                      <a:lnTo>
                        <a:pt x="2" y="4"/>
                      </a:lnTo>
                      <a:lnTo>
                        <a:pt x="5" y="4"/>
                      </a:lnTo>
                      <a:lnTo>
                        <a:pt x="5" y="3"/>
                      </a:lnTo>
                      <a:lnTo>
                        <a:pt x="5" y="3"/>
                      </a:lnTo>
                      <a:lnTo>
                        <a:pt x="5" y="3"/>
                      </a:lnTo>
                      <a:lnTo>
                        <a:pt x="8" y="3"/>
                      </a:lnTo>
                      <a:lnTo>
                        <a:pt x="8" y="0"/>
                      </a:lnTo>
                      <a:lnTo>
                        <a:pt x="10" y="0"/>
                      </a:lnTo>
                      <a:lnTo>
                        <a:pt x="10" y="3"/>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grpSp>
        </p:grpSp>
      </p:grpSp>
      <p:grpSp>
        <p:nvGrpSpPr>
          <p:cNvPr id="29" name="Group 167"/>
          <p:cNvGrpSpPr>
            <a:grpSpLocks/>
          </p:cNvGrpSpPr>
          <p:nvPr/>
        </p:nvGrpSpPr>
        <p:grpSpPr bwMode="auto">
          <a:xfrm>
            <a:off x="7056438" y="5529263"/>
            <a:ext cx="749300" cy="417512"/>
            <a:chOff x="4445" y="3483"/>
            <a:chExt cx="472" cy="263"/>
          </a:xfrm>
        </p:grpSpPr>
        <p:grpSp>
          <p:nvGrpSpPr>
            <p:cNvPr id="30" name="Group 165"/>
            <p:cNvGrpSpPr>
              <a:grpSpLocks/>
            </p:cNvGrpSpPr>
            <p:nvPr/>
          </p:nvGrpSpPr>
          <p:grpSpPr bwMode="auto">
            <a:xfrm>
              <a:off x="4476" y="3530"/>
              <a:ext cx="422" cy="172"/>
              <a:chOff x="4476" y="3530"/>
              <a:chExt cx="422" cy="172"/>
            </a:xfrm>
          </p:grpSpPr>
          <p:sp>
            <p:nvSpPr>
              <p:cNvPr id="32925" name="Freeform 157"/>
              <p:cNvSpPr>
                <a:spLocks/>
              </p:cNvSpPr>
              <p:nvPr/>
            </p:nvSpPr>
            <p:spPr bwMode="auto">
              <a:xfrm>
                <a:off x="4772" y="3626"/>
                <a:ext cx="89" cy="76"/>
              </a:xfrm>
              <a:custGeom>
                <a:avLst/>
                <a:gdLst/>
                <a:ahLst/>
                <a:cxnLst>
                  <a:cxn ang="0">
                    <a:pos x="0" y="0"/>
                  </a:cxn>
                  <a:cxn ang="0">
                    <a:pos x="0" y="75"/>
                  </a:cxn>
                  <a:cxn ang="0">
                    <a:pos x="15" y="75"/>
                  </a:cxn>
                  <a:cxn ang="0">
                    <a:pos x="15" y="60"/>
                  </a:cxn>
                  <a:cxn ang="0">
                    <a:pos x="23" y="60"/>
                  </a:cxn>
                  <a:cxn ang="0">
                    <a:pos x="23" y="53"/>
                  </a:cxn>
                  <a:cxn ang="0">
                    <a:pos x="33" y="53"/>
                  </a:cxn>
                  <a:cxn ang="0">
                    <a:pos x="33" y="62"/>
                  </a:cxn>
                  <a:cxn ang="0">
                    <a:pos x="46" y="62"/>
                  </a:cxn>
                  <a:cxn ang="0">
                    <a:pos x="46" y="35"/>
                  </a:cxn>
                  <a:cxn ang="0">
                    <a:pos x="56" y="35"/>
                  </a:cxn>
                  <a:cxn ang="0">
                    <a:pos x="56" y="54"/>
                  </a:cxn>
                  <a:cxn ang="0">
                    <a:pos x="62" y="56"/>
                  </a:cxn>
                  <a:cxn ang="0">
                    <a:pos x="62" y="69"/>
                  </a:cxn>
                  <a:cxn ang="0">
                    <a:pos x="88" y="69"/>
                  </a:cxn>
                  <a:cxn ang="0">
                    <a:pos x="88" y="54"/>
                  </a:cxn>
                  <a:cxn ang="0">
                    <a:pos x="81" y="54"/>
                  </a:cxn>
                  <a:cxn ang="0">
                    <a:pos x="81" y="1"/>
                  </a:cxn>
                  <a:cxn ang="0">
                    <a:pos x="0" y="0"/>
                  </a:cxn>
                </a:cxnLst>
                <a:rect l="0" t="0" r="r" b="b"/>
                <a:pathLst>
                  <a:path w="89" h="76">
                    <a:moveTo>
                      <a:pt x="0" y="0"/>
                    </a:moveTo>
                    <a:lnTo>
                      <a:pt x="0" y="75"/>
                    </a:lnTo>
                    <a:lnTo>
                      <a:pt x="15" y="75"/>
                    </a:lnTo>
                    <a:lnTo>
                      <a:pt x="15" y="60"/>
                    </a:lnTo>
                    <a:lnTo>
                      <a:pt x="23" y="60"/>
                    </a:lnTo>
                    <a:lnTo>
                      <a:pt x="23" y="53"/>
                    </a:lnTo>
                    <a:lnTo>
                      <a:pt x="33" y="53"/>
                    </a:lnTo>
                    <a:lnTo>
                      <a:pt x="33" y="62"/>
                    </a:lnTo>
                    <a:lnTo>
                      <a:pt x="46" y="62"/>
                    </a:lnTo>
                    <a:lnTo>
                      <a:pt x="46" y="35"/>
                    </a:lnTo>
                    <a:lnTo>
                      <a:pt x="56" y="35"/>
                    </a:lnTo>
                    <a:lnTo>
                      <a:pt x="56" y="54"/>
                    </a:lnTo>
                    <a:lnTo>
                      <a:pt x="62" y="56"/>
                    </a:lnTo>
                    <a:lnTo>
                      <a:pt x="62" y="69"/>
                    </a:lnTo>
                    <a:lnTo>
                      <a:pt x="88" y="69"/>
                    </a:lnTo>
                    <a:lnTo>
                      <a:pt x="88" y="54"/>
                    </a:lnTo>
                    <a:lnTo>
                      <a:pt x="81" y="54"/>
                    </a:lnTo>
                    <a:lnTo>
                      <a:pt x="81" y="1"/>
                    </a:lnTo>
                    <a:lnTo>
                      <a:pt x="0" y="0"/>
                    </a:lnTo>
                  </a:path>
                </a:pathLst>
              </a:custGeom>
              <a:solidFill>
                <a:srgbClr val="FFA000"/>
              </a:solidFill>
              <a:ln w="9525" cap="rnd">
                <a:noFill/>
                <a:round/>
                <a:headEnd/>
                <a:tailEnd/>
              </a:ln>
              <a:effectLst/>
            </p:spPr>
            <p:txBody>
              <a:bodyPr/>
              <a:lstStyle/>
              <a:p>
                <a:endParaRPr lang="en-US">
                  <a:latin typeface="Calibri" pitchFamily="34" charset="0"/>
                  <a:cs typeface="Calibri" pitchFamily="34" charset="0"/>
                </a:endParaRPr>
              </a:p>
            </p:txBody>
          </p:sp>
          <p:grpSp>
            <p:nvGrpSpPr>
              <p:cNvPr id="31" name="Group 161"/>
              <p:cNvGrpSpPr>
                <a:grpSpLocks/>
              </p:cNvGrpSpPr>
              <p:nvPr/>
            </p:nvGrpSpPr>
            <p:grpSpPr bwMode="auto">
              <a:xfrm>
                <a:off x="4476" y="3530"/>
                <a:ext cx="135" cy="172"/>
                <a:chOff x="4476" y="3530"/>
                <a:chExt cx="135" cy="172"/>
              </a:xfrm>
            </p:grpSpPr>
            <p:sp>
              <p:nvSpPr>
                <p:cNvPr id="32926" name="Oval 158"/>
                <p:cNvSpPr>
                  <a:spLocks noChangeArrowheads="1"/>
                </p:cNvSpPr>
                <p:nvPr/>
              </p:nvSpPr>
              <p:spPr bwMode="auto">
                <a:xfrm>
                  <a:off x="4476" y="3576"/>
                  <a:ext cx="62" cy="79"/>
                </a:xfrm>
                <a:prstGeom prst="ellipse">
                  <a:avLst/>
                </a:prstGeom>
                <a:noFill/>
                <a:ln w="50800">
                  <a:solidFill>
                    <a:srgbClr val="FFA000"/>
                  </a:solidFill>
                  <a:round/>
                  <a:headEnd/>
                  <a:tailEnd/>
                </a:ln>
                <a:effectLst/>
              </p:spPr>
              <p:txBody>
                <a:bodyPr wrap="none" anchor="ctr"/>
                <a:lstStyle/>
                <a:p>
                  <a:endParaRPr lang="en-US">
                    <a:latin typeface="Calibri" pitchFamily="34" charset="0"/>
                    <a:cs typeface="Calibri" pitchFamily="34" charset="0"/>
                  </a:endParaRPr>
                </a:p>
              </p:txBody>
            </p:sp>
            <p:sp>
              <p:nvSpPr>
                <p:cNvPr id="32927" name="Oval 159"/>
                <p:cNvSpPr>
                  <a:spLocks noChangeArrowheads="1"/>
                </p:cNvSpPr>
                <p:nvPr/>
              </p:nvSpPr>
              <p:spPr bwMode="auto">
                <a:xfrm>
                  <a:off x="4544" y="3623"/>
                  <a:ext cx="64" cy="79"/>
                </a:xfrm>
                <a:prstGeom prst="ellipse">
                  <a:avLst/>
                </a:prstGeom>
                <a:noFill/>
                <a:ln w="50800">
                  <a:solidFill>
                    <a:srgbClr val="FFA000"/>
                  </a:solidFill>
                  <a:round/>
                  <a:headEnd/>
                  <a:tailEnd/>
                </a:ln>
                <a:effectLst/>
              </p:spPr>
              <p:txBody>
                <a:bodyPr wrap="none" anchor="ctr"/>
                <a:lstStyle/>
                <a:p>
                  <a:endParaRPr lang="en-US">
                    <a:latin typeface="Calibri" pitchFamily="34" charset="0"/>
                    <a:cs typeface="Calibri" pitchFamily="34" charset="0"/>
                  </a:endParaRPr>
                </a:p>
              </p:txBody>
            </p:sp>
            <p:sp>
              <p:nvSpPr>
                <p:cNvPr id="32928" name="Oval 160"/>
                <p:cNvSpPr>
                  <a:spLocks noChangeArrowheads="1"/>
                </p:cNvSpPr>
                <p:nvPr/>
              </p:nvSpPr>
              <p:spPr bwMode="auto">
                <a:xfrm>
                  <a:off x="4546" y="3530"/>
                  <a:ext cx="65" cy="79"/>
                </a:xfrm>
                <a:prstGeom prst="ellipse">
                  <a:avLst/>
                </a:prstGeom>
                <a:noFill/>
                <a:ln w="50800">
                  <a:solidFill>
                    <a:srgbClr val="FFA000"/>
                  </a:solidFill>
                  <a:round/>
                  <a:headEnd/>
                  <a:tailEnd/>
                </a:ln>
                <a:effectLst/>
              </p:spPr>
              <p:txBody>
                <a:bodyPr wrap="none" anchor="ctr"/>
                <a:lstStyle/>
                <a:p>
                  <a:endParaRPr lang="en-US">
                    <a:latin typeface="Calibri" pitchFamily="34" charset="0"/>
                    <a:cs typeface="Calibri" pitchFamily="34" charset="0"/>
                  </a:endParaRPr>
                </a:p>
              </p:txBody>
            </p:sp>
          </p:grpSp>
          <p:grpSp>
            <p:nvGrpSpPr>
              <p:cNvPr id="224" name="Group 164"/>
              <p:cNvGrpSpPr>
                <a:grpSpLocks/>
              </p:cNvGrpSpPr>
              <p:nvPr/>
            </p:nvGrpSpPr>
            <p:grpSpPr bwMode="auto">
              <a:xfrm>
                <a:off x="4588" y="3607"/>
                <a:ext cx="310" cy="20"/>
                <a:chOff x="4588" y="3607"/>
                <a:chExt cx="310" cy="20"/>
              </a:xfrm>
            </p:grpSpPr>
            <p:sp>
              <p:nvSpPr>
                <p:cNvPr id="32930" name="AutoShape 162"/>
                <p:cNvSpPr>
                  <a:spLocks noChangeArrowheads="1"/>
                </p:cNvSpPr>
                <p:nvPr/>
              </p:nvSpPr>
              <p:spPr bwMode="auto">
                <a:xfrm>
                  <a:off x="4588" y="3607"/>
                  <a:ext cx="310" cy="20"/>
                </a:xfrm>
                <a:prstGeom prst="roundRect">
                  <a:avLst>
                    <a:gd name="adj" fmla="val 41458"/>
                  </a:avLst>
                </a:prstGeom>
                <a:solidFill>
                  <a:srgbClr val="FFA000"/>
                </a:solidFill>
                <a:ln w="9525">
                  <a:noFill/>
                  <a:round/>
                  <a:headEnd/>
                  <a:tailEnd/>
                </a:ln>
                <a:effectLst/>
              </p:spPr>
              <p:txBody>
                <a:bodyPr wrap="none" anchor="ctr"/>
                <a:lstStyle/>
                <a:p>
                  <a:endParaRPr lang="en-US">
                    <a:latin typeface="Calibri" pitchFamily="34" charset="0"/>
                    <a:cs typeface="Calibri" pitchFamily="34" charset="0"/>
                  </a:endParaRPr>
                </a:p>
              </p:txBody>
            </p:sp>
            <p:sp>
              <p:nvSpPr>
                <p:cNvPr id="32931" name="Line 163"/>
                <p:cNvSpPr>
                  <a:spLocks noChangeShapeType="1"/>
                </p:cNvSpPr>
                <p:nvPr/>
              </p:nvSpPr>
              <p:spPr bwMode="auto">
                <a:xfrm>
                  <a:off x="4616" y="3613"/>
                  <a:ext cx="271" cy="0"/>
                </a:xfrm>
                <a:prstGeom prst="line">
                  <a:avLst/>
                </a:prstGeom>
                <a:noFill/>
                <a:ln w="12700">
                  <a:solidFill>
                    <a:srgbClr val="FFFF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sp>
          <p:nvSpPr>
            <p:cNvPr id="32934" name="Rectangle 166"/>
            <p:cNvSpPr>
              <a:spLocks noChangeArrowheads="1"/>
            </p:cNvSpPr>
            <p:nvPr/>
          </p:nvSpPr>
          <p:spPr bwMode="auto">
            <a:xfrm>
              <a:off x="4445" y="3483"/>
              <a:ext cx="472" cy="263"/>
            </a:xfrm>
            <a:prstGeom prst="rect">
              <a:avLst/>
            </a:prstGeom>
            <a:noFill/>
            <a:ln w="25400">
              <a:solidFill>
                <a:schemeClr val="tx1"/>
              </a:solidFill>
              <a:miter lim="800000"/>
              <a:headEnd/>
              <a:tailEnd/>
            </a:ln>
            <a:effectLst/>
          </p:spPr>
          <p:txBody>
            <a:bodyPr wrap="none" anchor="ctr"/>
            <a:lstStyle/>
            <a:p>
              <a:endParaRPr lang="en-US">
                <a:latin typeface="Calibri" pitchFamily="34" charset="0"/>
                <a:cs typeface="Calibri" pitchFamily="34" charset="0"/>
              </a:endParaRPr>
            </a:p>
          </p:txBody>
        </p:sp>
      </p:grpSp>
      <p:sp>
        <p:nvSpPr>
          <p:cNvPr id="32936" name="Rectangle 168"/>
          <p:cNvSpPr>
            <a:spLocks noChangeArrowheads="1"/>
          </p:cNvSpPr>
          <p:nvPr/>
        </p:nvSpPr>
        <p:spPr bwMode="auto">
          <a:xfrm>
            <a:off x="660498" y="4652963"/>
            <a:ext cx="3682803" cy="591573"/>
          </a:xfrm>
          <a:prstGeom prst="rect">
            <a:avLst/>
          </a:prstGeom>
          <a:noFill/>
          <a:ln w="9525">
            <a:noFill/>
            <a:miter lim="800000"/>
            <a:headEnd/>
            <a:tailEnd/>
          </a:ln>
          <a:effectLst/>
        </p:spPr>
        <p:txBody>
          <a:bodyPr wrap="none" lIns="92075" tIns="46038" rIns="92075" bIns="46038">
            <a:spAutoFit/>
          </a:bodyPr>
          <a:lstStyle/>
          <a:p>
            <a:pPr algn="ctr">
              <a:lnSpc>
                <a:spcPct val="90000"/>
              </a:lnSpc>
            </a:pPr>
            <a:r>
              <a:rPr lang="en-US" sz="3600" b="1">
                <a:latin typeface="Calibri" pitchFamily="34" charset="0"/>
                <a:cs typeface="Calibri" pitchFamily="34" charset="0"/>
              </a:rPr>
              <a:t>“Digital Envelope”</a:t>
            </a:r>
          </a:p>
        </p:txBody>
      </p:sp>
      <p:grpSp>
        <p:nvGrpSpPr>
          <p:cNvPr id="225" name="Group 227"/>
          <p:cNvGrpSpPr>
            <a:grpSpLocks/>
          </p:cNvGrpSpPr>
          <p:nvPr/>
        </p:nvGrpSpPr>
        <p:grpSpPr bwMode="auto">
          <a:xfrm>
            <a:off x="7124700" y="2279650"/>
            <a:ext cx="784225" cy="1311275"/>
            <a:chOff x="4488" y="1436"/>
            <a:chExt cx="494" cy="826"/>
          </a:xfrm>
        </p:grpSpPr>
        <p:grpSp>
          <p:nvGrpSpPr>
            <p:cNvPr id="226" name="Group 197"/>
            <p:cNvGrpSpPr>
              <a:grpSpLocks/>
            </p:cNvGrpSpPr>
            <p:nvPr/>
          </p:nvGrpSpPr>
          <p:grpSpPr bwMode="auto">
            <a:xfrm>
              <a:off x="4488" y="1436"/>
              <a:ext cx="494" cy="826"/>
              <a:chOff x="4488" y="1436"/>
              <a:chExt cx="494" cy="826"/>
            </a:xfrm>
          </p:grpSpPr>
          <p:sp>
            <p:nvSpPr>
              <p:cNvPr id="32937" name="Rectangle 169"/>
              <p:cNvSpPr>
                <a:spLocks noChangeArrowheads="1"/>
              </p:cNvSpPr>
              <p:nvPr/>
            </p:nvSpPr>
            <p:spPr bwMode="auto">
              <a:xfrm>
                <a:off x="4497" y="1444"/>
                <a:ext cx="485" cy="818"/>
              </a:xfrm>
              <a:prstGeom prst="rect">
                <a:avLst/>
              </a:prstGeom>
              <a:solidFill>
                <a:srgbClr val="000000"/>
              </a:solidFill>
              <a:ln w="12700">
                <a:solidFill>
                  <a:srgbClr val="604020"/>
                </a:solidFill>
                <a:miter lim="800000"/>
                <a:headEnd/>
                <a:tailEnd/>
              </a:ln>
              <a:effectLst/>
            </p:spPr>
            <p:txBody>
              <a:bodyPr wrap="none" anchor="ctr"/>
              <a:lstStyle/>
              <a:p>
                <a:endParaRPr lang="en-US">
                  <a:latin typeface="Calibri" pitchFamily="34" charset="0"/>
                  <a:cs typeface="Calibri" pitchFamily="34" charset="0"/>
                </a:endParaRPr>
              </a:p>
            </p:txBody>
          </p:sp>
          <p:sp>
            <p:nvSpPr>
              <p:cNvPr id="32938" name="Rectangle 170"/>
              <p:cNvSpPr>
                <a:spLocks noChangeArrowheads="1"/>
              </p:cNvSpPr>
              <p:nvPr/>
            </p:nvSpPr>
            <p:spPr bwMode="auto">
              <a:xfrm>
                <a:off x="4488" y="1436"/>
                <a:ext cx="484" cy="818"/>
              </a:xfrm>
              <a:prstGeom prst="rect">
                <a:avLst/>
              </a:prstGeom>
              <a:solidFill>
                <a:srgbClr val="000000"/>
              </a:solidFill>
              <a:ln w="12700">
                <a:solidFill>
                  <a:srgbClr val="000000"/>
                </a:solidFill>
                <a:miter lim="800000"/>
                <a:headEnd/>
                <a:tailEnd/>
              </a:ln>
              <a:effectLst/>
            </p:spPr>
            <p:txBody>
              <a:bodyPr wrap="none" anchor="ctr"/>
              <a:lstStyle/>
              <a:p>
                <a:endParaRPr lang="en-US">
                  <a:latin typeface="Calibri" pitchFamily="34" charset="0"/>
                  <a:cs typeface="Calibri" pitchFamily="34" charset="0"/>
                </a:endParaRPr>
              </a:p>
            </p:txBody>
          </p:sp>
          <p:grpSp>
            <p:nvGrpSpPr>
              <p:cNvPr id="227" name="Group 195"/>
              <p:cNvGrpSpPr>
                <a:grpSpLocks/>
              </p:cNvGrpSpPr>
              <p:nvPr/>
            </p:nvGrpSpPr>
            <p:grpSpPr bwMode="auto">
              <a:xfrm>
                <a:off x="4490" y="1527"/>
                <a:ext cx="486" cy="689"/>
                <a:chOff x="4490" y="1527"/>
                <a:chExt cx="486" cy="689"/>
              </a:xfrm>
            </p:grpSpPr>
            <p:sp>
              <p:nvSpPr>
                <p:cNvPr id="32939" name="Oval 171"/>
                <p:cNvSpPr>
                  <a:spLocks noChangeArrowheads="1"/>
                </p:cNvSpPr>
                <p:nvPr/>
              </p:nvSpPr>
              <p:spPr bwMode="auto">
                <a:xfrm>
                  <a:off x="4500" y="1574"/>
                  <a:ext cx="19" cy="24"/>
                </a:xfrm>
                <a:prstGeom prst="ellipse">
                  <a:avLst/>
                </a:prstGeom>
                <a:solidFill>
                  <a:srgbClr val="000000"/>
                </a:soli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sp>
              <p:nvSpPr>
                <p:cNvPr id="32940" name="Line 172"/>
                <p:cNvSpPr>
                  <a:spLocks noChangeShapeType="1"/>
                </p:cNvSpPr>
                <p:nvPr/>
              </p:nvSpPr>
              <p:spPr bwMode="auto">
                <a:xfrm>
                  <a:off x="4490" y="1527"/>
                  <a:ext cx="485" cy="0"/>
                </a:xfrm>
                <a:prstGeom prst="line">
                  <a:avLst/>
                </a:prstGeom>
                <a:noFill/>
                <a:ln w="25400">
                  <a:solidFill>
                    <a:srgbClr val="FF7080"/>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nvGrpSpPr>
                <p:cNvPr id="228" name="Group 178"/>
                <p:cNvGrpSpPr>
                  <a:grpSpLocks/>
                </p:cNvGrpSpPr>
                <p:nvPr/>
              </p:nvGrpSpPr>
              <p:grpSpPr bwMode="auto">
                <a:xfrm>
                  <a:off x="4490" y="1566"/>
                  <a:ext cx="486" cy="162"/>
                  <a:chOff x="4490" y="1566"/>
                  <a:chExt cx="486" cy="162"/>
                </a:xfrm>
              </p:grpSpPr>
              <p:sp>
                <p:nvSpPr>
                  <p:cNvPr id="32941" name="Line 173"/>
                  <p:cNvSpPr>
                    <a:spLocks noChangeShapeType="1"/>
                  </p:cNvSpPr>
                  <p:nvPr/>
                </p:nvSpPr>
                <p:spPr bwMode="auto">
                  <a:xfrm>
                    <a:off x="4490" y="1566"/>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42" name="Line 174"/>
                  <p:cNvSpPr>
                    <a:spLocks noChangeShapeType="1"/>
                  </p:cNvSpPr>
                  <p:nvPr/>
                </p:nvSpPr>
                <p:spPr bwMode="auto">
                  <a:xfrm>
                    <a:off x="4490" y="1608"/>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43" name="Line 175"/>
                  <p:cNvSpPr>
                    <a:spLocks noChangeShapeType="1"/>
                  </p:cNvSpPr>
                  <p:nvPr/>
                </p:nvSpPr>
                <p:spPr bwMode="auto">
                  <a:xfrm>
                    <a:off x="4491" y="1649"/>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44" name="Line 176"/>
                  <p:cNvSpPr>
                    <a:spLocks noChangeShapeType="1"/>
                  </p:cNvSpPr>
                  <p:nvPr/>
                </p:nvSpPr>
                <p:spPr bwMode="auto">
                  <a:xfrm>
                    <a:off x="4491" y="1688"/>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45" name="Line 177"/>
                  <p:cNvSpPr>
                    <a:spLocks noChangeShapeType="1"/>
                  </p:cNvSpPr>
                  <p:nvPr/>
                </p:nvSpPr>
                <p:spPr bwMode="auto">
                  <a:xfrm>
                    <a:off x="4491" y="1728"/>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nvGrpSpPr>
                <p:cNvPr id="229" name="Group 184"/>
                <p:cNvGrpSpPr>
                  <a:grpSpLocks/>
                </p:cNvGrpSpPr>
                <p:nvPr/>
              </p:nvGrpSpPr>
              <p:grpSpPr bwMode="auto">
                <a:xfrm>
                  <a:off x="4490" y="1770"/>
                  <a:ext cx="486" cy="164"/>
                  <a:chOff x="4490" y="1770"/>
                  <a:chExt cx="486" cy="164"/>
                </a:xfrm>
              </p:grpSpPr>
              <p:sp>
                <p:nvSpPr>
                  <p:cNvPr id="32947" name="Line 179"/>
                  <p:cNvSpPr>
                    <a:spLocks noChangeShapeType="1"/>
                  </p:cNvSpPr>
                  <p:nvPr/>
                </p:nvSpPr>
                <p:spPr bwMode="auto">
                  <a:xfrm>
                    <a:off x="4490" y="1770"/>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48" name="Line 180"/>
                  <p:cNvSpPr>
                    <a:spLocks noChangeShapeType="1"/>
                  </p:cNvSpPr>
                  <p:nvPr/>
                </p:nvSpPr>
                <p:spPr bwMode="auto">
                  <a:xfrm>
                    <a:off x="4490" y="1814"/>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49" name="Line 181"/>
                  <p:cNvSpPr>
                    <a:spLocks noChangeShapeType="1"/>
                  </p:cNvSpPr>
                  <p:nvPr/>
                </p:nvSpPr>
                <p:spPr bwMode="auto">
                  <a:xfrm>
                    <a:off x="4491" y="1853"/>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50" name="Line 182"/>
                  <p:cNvSpPr>
                    <a:spLocks noChangeShapeType="1"/>
                  </p:cNvSpPr>
                  <p:nvPr/>
                </p:nvSpPr>
                <p:spPr bwMode="auto">
                  <a:xfrm>
                    <a:off x="4491" y="1892"/>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51" name="Line 183"/>
                  <p:cNvSpPr>
                    <a:spLocks noChangeShapeType="1"/>
                  </p:cNvSpPr>
                  <p:nvPr/>
                </p:nvSpPr>
                <p:spPr bwMode="auto">
                  <a:xfrm>
                    <a:off x="4491" y="1934"/>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nvGrpSpPr>
                <p:cNvPr id="230" name="Group 190"/>
                <p:cNvGrpSpPr>
                  <a:grpSpLocks/>
                </p:cNvGrpSpPr>
                <p:nvPr/>
              </p:nvGrpSpPr>
              <p:grpSpPr bwMode="auto">
                <a:xfrm>
                  <a:off x="4490" y="1976"/>
                  <a:ext cx="485" cy="158"/>
                  <a:chOff x="4490" y="1976"/>
                  <a:chExt cx="485" cy="158"/>
                </a:xfrm>
              </p:grpSpPr>
              <p:sp>
                <p:nvSpPr>
                  <p:cNvPr id="32953" name="Line 185"/>
                  <p:cNvSpPr>
                    <a:spLocks noChangeShapeType="1"/>
                  </p:cNvSpPr>
                  <p:nvPr/>
                </p:nvSpPr>
                <p:spPr bwMode="auto">
                  <a:xfrm>
                    <a:off x="4490" y="1976"/>
                    <a:ext cx="483"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54" name="Line 186"/>
                  <p:cNvSpPr>
                    <a:spLocks noChangeShapeType="1"/>
                  </p:cNvSpPr>
                  <p:nvPr/>
                </p:nvSpPr>
                <p:spPr bwMode="auto">
                  <a:xfrm>
                    <a:off x="4490" y="2018"/>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55" name="Line 187"/>
                  <p:cNvSpPr>
                    <a:spLocks noChangeShapeType="1"/>
                  </p:cNvSpPr>
                  <p:nvPr/>
                </p:nvSpPr>
                <p:spPr bwMode="auto">
                  <a:xfrm>
                    <a:off x="4490" y="2057"/>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56" name="Line 188"/>
                  <p:cNvSpPr>
                    <a:spLocks noChangeShapeType="1"/>
                  </p:cNvSpPr>
                  <p:nvPr/>
                </p:nvSpPr>
                <p:spPr bwMode="auto">
                  <a:xfrm>
                    <a:off x="4490" y="2096"/>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57" name="Line 189"/>
                  <p:cNvSpPr>
                    <a:spLocks noChangeShapeType="1"/>
                  </p:cNvSpPr>
                  <p:nvPr/>
                </p:nvSpPr>
                <p:spPr bwMode="auto">
                  <a:xfrm>
                    <a:off x="4490" y="2134"/>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sp>
              <p:nvSpPr>
                <p:cNvPr id="32959" name="Line 191"/>
                <p:cNvSpPr>
                  <a:spLocks noChangeShapeType="1"/>
                </p:cNvSpPr>
                <p:nvPr/>
              </p:nvSpPr>
              <p:spPr bwMode="auto">
                <a:xfrm>
                  <a:off x="4491" y="2177"/>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60" name="Line 192"/>
                <p:cNvSpPr>
                  <a:spLocks noChangeShapeType="1"/>
                </p:cNvSpPr>
                <p:nvPr/>
              </p:nvSpPr>
              <p:spPr bwMode="auto">
                <a:xfrm>
                  <a:off x="4491" y="2216"/>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61" name="Oval 193"/>
                <p:cNvSpPr>
                  <a:spLocks noChangeArrowheads="1"/>
                </p:cNvSpPr>
                <p:nvPr/>
              </p:nvSpPr>
              <p:spPr bwMode="auto">
                <a:xfrm>
                  <a:off x="4499" y="1854"/>
                  <a:ext cx="19" cy="22"/>
                </a:xfrm>
                <a:prstGeom prst="ellipse">
                  <a:avLst/>
                </a:prstGeom>
                <a:solidFill>
                  <a:srgbClr val="000000"/>
                </a:soli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sp>
              <p:nvSpPr>
                <p:cNvPr id="32962" name="Oval 194"/>
                <p:cNvSpPr>
                  <a:spLocks noChangeArrowheads="1"/>
                </p:cNvSpPr>
                <p:nvPr/>
              </p:nvSpPr>
              <p:spPr bwMode="auto">
                <a:xfrm>
                  <a:off x="4502" y="2134"/>
                  <a:ext cx="19" cy="25"/>
                </a:xfrm>
                <a:prstGeom prst="ellipse">
                  <a:avLst/>
                </a:prstGeom>
                <a:solidFill>
                  <a:srgbClr val="000000"/>
                </a:soli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grpSp>
          <p:sp>
            <p:nvSpPr>
              <p:cNvPr id="32964" name="Rectangle 196"/>
              <p:cNvSpPr>
                <a:spLocks noChangeArrowheads="1"/>
              </p:cNvSpPr>
              <p:nvPr/>
            </p:nvSpPr>
            <p:spPr bwMode="auto">
              <a:xfrm>
                <a:off x="4491" y="1436"/>
                <a:ext cx="483" cy="818"/>
              </a:xfrm>
              <a:prstGeom prst="rect">
                <a:avLst/>
              </a:prstGeom>
              <a:solidFill>
                <a:srgbClr val="000000"/>
              </a:solidFill>
              <a:ln w="12700">
                <a:solidFill>
                  <a:srgbClr val="000000"/>
                </a:solidFill>
                <a:miter lim="800000"/>
                <a:headEnd/>
                <a:tailEnd/>
              </a:ln>
              <a:effectLst/>
            </p:spPr>
            <p:txBody>
              <a:bodyPr wrap="none" anchor="ctr"/>
              <a:lstStyle/>
              <a:p>
                <a:endParaRPr lang="en-US">
                  <a:latin typeface="Calibri" pitchFamily="34" charset="0"/>
                  <a:cs typeface="Calibri" pitchFamily="34" charset="0"/>
                </a:endParaRPr>
              </a:p>
            </p:txBody>
          </p:sp>
        </p:grpSp>
        <p:grpSp>
          <p:nvGrpSpPr>
            <p:cNvPr id="231" name="Group 226"/>
            <p:cNvGrpSpPr>
              <a:grpSpLocks/>
            </p:cNvGrpSpPr>
            <p:nvPr/>
          </p:nvGrpSpPr>
          <p:grpSpPr bwMode="auto">
            <a:xfrm>
              <a:off x="4488" y="1436"/>
              <a:ext cx="494" cy="826"/>
              <a:chOff x="4488" y="1436"/>
              <a:chExt cx="494" cy="826"/>
            </a:xfrm>
          </p:grpSpPr>
          <p:sp>
            <p:nvSpPr>
              <p:cNvPr id="32966" name="Rectangle 198"/>
              <p:cNvSpPr>
                <a:spLocks noChangeArrowheads="1"/>
              </p:cNvSpPr>
              <p:nvPr/>
            </p:nvSpPr>
            <p:spPr bwMode="auto">
              <a:xfrm>
                <a:off x="4497" y="1444"/>
                <a:ext cx="485" cy="818"/>
              </a:xfrm>
              <a:prstGeom prst="rect">
                <a:avLst/>
              </a:prstGeom>
              <a:solidFill>
                <a:srgbClr val="604020"/>
              </a:solidFill>
              <a:ln w="12700">
                <a:solidFill>
                  <a:srgbClr val="604020"/>
                </a:solidFill>
                <a:miter lim="800000"/>
                <a:headEnd/>
                <a:tailEnd/>
              </a:ln>
              <a:effectLst/>
            </p:spPr>
            <p:txBody>
              <a:bodyPr wrap="none" anchor="ctr"/>
              <a:lstStyle/>
              <a:p>
                <a:endParaRPr lang="en-US">
                  <a:latin typeface="Calibri" pitchFamily="34" charset="0"/>
                  <a:cs typeface="Calibri" pitchFamily="34" charset="0"/>
                </a:endParaRPr>
              </a:p>
            </p:txBody>
          </p:sp>
          <p:sp>
            <p:nvSpPr>
              <p:cNvPr id="32967" name="Rectangle 199"/>
              <p:cNvSpPr>
                <a:spLocks noChangeArrowheads="1"/>
              </p:cNvSpPr>
              <p:nvPr/>
            </p:nvSpPr>
            <p:spPr bwMode="auto">
              <a:xfrm>
                <a:off x="4488" y="1436"/>
                <a:ext cx="484" cy="818"/>
              </a:xfrm>
              <a:prstGeom prst="rect">
                <a:avLst/>
              </a:prstGeom>
              <a:solidFill>
                <a:srgbClr val="FFFFFF"/>
              </a:solidFill>
              <a:ln w="12700">
                <a:solidFill>
                  <a:srgbClr val="000000"/>
                </a:solidFill>
                <a:miter lim="800000"/>
                <a:headEnd/>
                <a:tailEnd/>
              </a:ln>
              <a:effectLst/>
            </p:spPr>
            <p:txBody>
              <a:bodyPr wrap="none" anchor="ctr"/>
              <a:lstStyle/>
              <a:p>
                <a:endParaRPr lang="en-US">
                  <a:latin typeface="Calibri" pitchFamily="34" charset="0"/>
                  <a:cs typeface="Calibri" pitchFamily="34" charset="0"/>
                </a:endParaRPr>
              </a:p>
            </p:txBody>
          </p:sp>
          <p:grpSp>
            <p:nvGrpSpPr>
              <p:cNvPr id="232" name="Group 224"/>
              <p:cNvGrpSpPr>
                <a:grpSpLocks/>
              </p:cNvGrpSpPr>
              <p:nvPr/>
            </p:nvGrpSpPr>
            <p:grpSpPr bwMode="auto">
              <a:xfrm>
                <a:off x="4490" y="1527"/>
                <a:ext cx="486" cy="689"/>
                <a:chOff x="4490" y="1527"/>
                <a:chExt cx="486" cy="689"/>
              </a:xfrm>
            </p:grpSpPr>
            <p:sp>
              <p:nvSpPr>
                <p:cNvPr id="32968" name="Oval 200"/>
                <p:cNvSpPr>
                  <a:spLocks noChangeArrowheads="1"/>
                </p:cNvSpPr>
                <p:nvPr/>
              </p:nvSpPr>
              <p:spPr bwMode="auto">
                <a:xfrm>
                  <a:off x="4500" y="1574"/>
                  <a:ext cx="19" cy="24"/>
                </a:xfrm>
                <a:prstGeom prst="ellipse">
                  <a:avLst/>
                </a:prstGeom>
                <a:solidFill>
                  <a:srgbClr val="806040"/>
                </a:soli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sp>
              <p:nvSpPr>
                <p:cNvPr id="32969" name="Line 201"/>
                <p:cNvSpPr>
                  <a:spLocks noChangeShapeType="1"/>
                </p:cNvSpPr>
                <p:nvPr/>
              </p:nvSpPr>
              <p:spPr bwMode="auto">
                <a:xfrm>
                  <a:off x="4490" y="1527"/>
                  <a:ext cx="485" cy="0"/>
                </a:xfrm>
                <a:prstGeom prst="line">
                  <a:avLst/>
                </a:prstGeom>
                <a:noFill/>
                <a:ln w="25400">
                  <a:solidFill>
                    <a:srgbClr val="FF7080"/>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nvGrpSpPr>
                <p:cNvPr id="233" name="Group 207"/>
                <p:cNvGrpSpPr>
                  <a:grpSpLocks/>
                </p:cNvGrpSpPr>
                <p:nvPr/>
              </p:nvGrpSpPr>
              <p:grpSpPr bwMode="auto">
                <a:xfrm>
                  <a:off x="4490" y="1566"/>
                  <a:ext cx="486" cy="162"/>
                  <a:chOff x="4490" y="1566"/>
                  <a:chExt cx="486" cy="162"/>
                </a:xfrm>
              </p:grpSpPr>
              <p:sp>
                <p:nvSpPr>
                  <p:cNvPr id="32970" name="Line 202"/>
                  <p:cNvSpPr>
                    <a:spLocks noChangeShapeType="1"/>
                  </p:cNvSpPr>
                  <p:nvPr/>
                </p:nvSpPr>
                <p:spPr bwMode="auto">
                  <a:xfrm>
                    <a:off x="4490" y="1566"/>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71" name="Line 203"/>
                  <p:cNvSpPr>
                    <a:spLocks noChangeShapeType="1"/>
                  </p:cNvSpPr>
                  <p:nvPr/>
                </p:nvSpPr>
                <p:spPr bwMode="auto">
                  <a:xfrm>
                    <a:off x="4490" y="1608"/>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72" name="Line 204"/>
                  <p:cNvSpPr>
                    <a:spLocks noChangeShapeType="1"/>
                  </p:cNvSpPr>
                  <p:nvPr/>
                </p:nvSpPr>
                <p:spPr bwMode="auto">
                  <a:xfrm>
                    <a:off x="4491" y="1649"/>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73" name="Line 205"/>
                  <p:cNvSpPr>
                    <a:spLocks noChangeShapeType="1"/>
                  </p:cNvSpPr>
                  <p:nvPr/>
                </p:nvSpPr>
                <p:spPr bwMode="auto">
                  <a:xfrm>
                    <a:off x="4491" y="1688"/>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74" name="Line 206"/>
                  <p:cNvSpPr>
                    <a:spLocks noChangeShapeType="1"/>
                  </p:cNvSpPr>
                  <p:nvPr/>
                </p:nvSpPr>
                <p:spPr bwMode="auto">
                  <a:xfrm>
                    <a:off x="4491" y="1728"/>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nvGrpSpPr>
                <p:cNvPr id="234" name="Group 213"/>
                <p:cNvGrpSpPr>
                  <a:grpSpLocks/>
                </p:cNvGrpSpPr>
                <p:nvPr/>
              </p:nvGrpSpPr>
              <p:grpSpPr bwMode="auto">
                <a:xfrm>
                  <a:off x="4490" y="1770"/>
                  <a:ext cx="486" cy="164"/>
                  <a:chOff x="4490" y="1770"/>
                  <a:chExt cx="486" cy="164"/>
                </a:xfrm>
              </p:grpSpPr>
              <p:sp>
                <p:nvSpPr>
                  <p:cNvPr id="32976" name="Line 208"/>
                  <p:cNvSpPr>
                    <a:spLocks noChangeShapeType="1"/>
                  </p:cNvSpPr>
                  <p:nvPr/>
                </p:nvSpPr>
                <p:spPr bwMode="auto">
                  <a:xfrm>
                    <a:off x="4490" y="1770"/>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77" name="Line 209"/>
                  <p:cNvSpPr>
                    <a:spLocks noChangeShapeType="1"/>
                  </p:cNvSpPr>
                  <p:nvPr/>
                </p:nvSpPr>
                <p:spPr bwMode="auto">
                  <a:xfrm>
                    <a:off x="4490" y="1814"/>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78" name="Line 210"/>
                  <p:cNvSpPr>
                    <a:spLocks noChangeShapeType="1"/>
                  </p:cNvSpPr>
                  <p:nvPr/>
                </p:nvSpPr>
                <p:spPr bwMode="auto">
                  <a:xfrm>
                    <a:off x="4491" y="1853"/>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79" name="Line 211"/>
                  <p:cNvSpPr>
                    <a:spLocks noChangeShapeType="1"/>
                  </p:cNvSpPr>
                  <p:nvPr/>
                </p:nvSpPr>
                <p:spPr bwMode="auto">
                  <a:xfrm>
                    <a:off x="4491" y="1892"/>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80" name="Line 212"/>
                  <p:cNvSpPr>
                    <a:spLocks noChangeShapeType="1"/>
                  </p:cNvSpPr>
                  <p:nvPr/>
                </p:nvSpPr>
                <p:spPr bwMode="auto">
                  <a:xfrm>
                    <a:off x="4491" y="1934"/>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nvGrpSpPr>
                <p:cNvPr id="235" name="Group 219"/>
                <p:cNvGrpSpPr>
                  <a:grpSpLocks/>
                </p:cNvGrpSpPr>
                <p:nvPr/>
              </p:nvGrpSpPr>
              <p:grpSpPr bwMode="auto">
                <a:xfrm>
                  <a:off x="4490" y="1976"/>
                  <a:ext cx="485" cy="158"/>
                  <a:chOff x="4490" y="1976"/>
                  <a:chExt cx="485" cy="158"/>
                </a:xfrm>
              </p:grpSpPr>
              <p:sp>
                <p:nvSpPr>
                  <p:cNvPr id="32982" name="Line 214"/>
                  <p:cNvSpPr>
                    <a:spLocks noChangeShapeType="1"/>
                  </p:cNvSpPr>
                  <p:nvPr/>
                </p:nvSpPr>
                <p:spPr bwMode="auto">
                  <a:xfrm>
                    <a:off x="4490" y="1976"/>
                    <a:ext cx="483"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83" name="Line 215"/>
                  <p:cNvSpPr>
                    <a:spLocks noChangeShapeType="1"/>
                  </p:cNvSpPr>
                  <p:nvPr/>
                </p:nvSpPr>
                <p:spPr bwMode="auto">
                  <a:xfrm>
                    <a:off x="4490" y="2018"/>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84" name="Line 216"/>
                  <p:cNvSpPr>
                    <a:spLocks noChangeShapeType="1"/>
                  </p:cNvSpPr>
                  <p:nvPr/>
                </p:nvSpPr>
                <p:spPr bwMode="auto">
                  <a:xfrm>
                    <a:off x="4490" y="2057"/>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85" name="Line 217"/>
                  <p:cNvSpPr>
                    <a:spLocks noChangeShapeType="1"/>
                  </p:cNvSpPr>
                  <p:nvPr/>
                </p:nvSpPr>
                <p:spPr bwMode="auto">
                  <a:xfrm>
                    <a:off x="4490" y="2096"/>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86" name="Line 218"/>
                  <p:cNvSpPr>
                    <a:spLocks noChangeShapeType="1"/>
                  </p:cNvSpPr>
                  <p:nvPr/>
                </p:nvSpPr>
                <p:spPr bwMode="auto">
                  <a:xfrm>
                    <a:off x="4490" y="2134"/>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sp>
              <p:nvSpPr>
                <p:cNvPr id="32988" name="Line 220"/>
                <p:cNvSpPr>
                  <a:spLocks noChangeShapeType="1"/>
                </p:cNvSpPr>
                <p:nvPr/>
              </p:nvSpPr>
              <p:spPr bwMode="auto">
                <a:xfrm>
                  <a:off x="4491" y="2177"/>
                  <a:ext cx="485"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89" name="Line 221"/>
                <p:cNvSpPr>
                  <a:spLocks noChangeShapeType="1"/>
                </p:cNvSpPr>
                <p:nvPr/>
              </p:nvSpPr>
              <p:spPr bwMode="auto">
                <a:xfrm>
                  <a:off x="4491" y="2216"/>
                  <a:ext cx="484" cy="0"/>
                </a:xfrm>
                <a:prstGeom prst="line">
                  <a:avLst/>
                </a:prstGeom>
                <a:noFill/>
                <a:ln w="25400">
                  <a:solidFill>
                    <a:srgbClr val="7070FF"/>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2990" name="Oval 222"/>
                <p:cNvSpPr>
                  <a:spLocks noChangeArrowheads="1"/>
                </p:cNvSpPr>
                <p:nvPr/>
              </p:nvSpPr>
              <p:spPr bwMode="auto">
                <a:xfrm>
                  <a:off x="4499" y="1854"/>
                  <a:ext cx="19" cy="22"/>
                </a:xfrm>
                <a:prstGeom prst="ellipse">
                  <a:avLst/>
                </a:prstGeom>
                <a:solidFill>
                  <a:srgbClr val="806040"/>
                </a:soli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sp>
              <p:nvSpPr>
                <p:cNvPr id="32991" name="Oval 223"/>
                <p:cNvSpPr>
                  <a:spLocks noChangeArrowheads="1"/>
                </p:cNvSpPr>
                <p:nvPr/>
              </p:nvSpPr>
              <p:spPr bwMode="auto">
                <a:xfrm>
                  <a:off x="4502" y="2134"/>
                  <a:ext cx="19" cy="25"/>
                </a:xfrm>
                <a:prstGeom prst="ellipse">
                  <a:avLst/>
                </a:prstGeom>
                <a:solidFill>
                  <a:srgbClr val="806040"/>
                </a:solidFill>
                <a:ln w="12700">
                  <a:solidFill>
                    <a:srgbClr val="000000"/>
                  </a:solidFill>
                  <a:round/>
                  <a:headEnd/>
                  <a:tailEnd/>
                </a:ln>
                <a:effectLst/>
              </p:spPr>
              <p:txBody>
                <a:bodyPr wrap="none" anchor="ctr"/>
                <a:lstStyle/>
                <a:p>
                  <a:endParaRPr lang="en-US">
                    <a:latin typeface="Calibri" pitchFamily="34" charset="0"/>
                    <a:cs typeface="Calibri" pitchFamily="34" charset="0"/>
                  </a:endParaRPr>
                </a:p>
              </p:txBody>
            </p:sp>
          </p:grpSp>
          <p:sp>
            <p:nvSpPr>
              <p:cNvPr id="32993" name="Rectangle 225"/>
              <p:cNvSpPr>
                <a:spLocks noChangeArrowheads="1"/>
              </p:cNvSpPr>
              <p:nvPr/>
            </p:nvSpPr>
            <p:spPr bwMode="auto">
              <a:xfrm>
                <a:off x="4491" y="1436"/>
                <a:ext cx="483" cy="818"/>
              </a:xfrm>
              <a:prstGeom prst="rect">
                <a:avLst/>
              </a:prstGeom>
              <a:noFill/>
              <a:ln w="12700">
                <a:solidFill>
                  <a:srgbClr val="000000"/>
                </a:solidFill>
                <a:miter lim="800000"/>
                <a:headEnd/>
                <a:tailEnd/>
              </a:ln>
              <a:effectLst/>
            </p:spPr>
            <p:txBody>
              <a:bodyPr wrap="none" anchor="ctr"/>
              <a:lstStyle/>
              <a:p>
                <a:endParaRPr lang="en-US">
                  <a:latin typeface="Calibri" pitchFamily="34" charset="0"/>
                  <a:cs typeface="Calibri" pitchFamily="34" charset="0"/>
                </a:endParaRPr>
              </a:p>
            </p:txBody>
          </p:sp>
        </p:grpSp>
      </p:grpSp>
      <p:grpSp>
        <p:nvGrpSpPr>
          <p:cNvPr id="236" name="Group 244"/>
          <p:cNvGrpSpPr>
            <a:grpSpLocks/>
          </p:cNvGrpSpPr>
          <p:nvPr/>
        </p:nvGrpSpPr>
        <p:grpSpPr bwMode="auto">
          <a:xfrm>
            <a:off x="6102350" y="5294313"/>
            <a:ext cx="396875" cy="857250"/>
            <a:chOff x="3844" y="3335"/>
            <a:chExt cx="250" cy="540"/>
          </a:xfrm>
        </p:grpSpPr>
        <p:sp>
          <p:nvSpPr>
            <p:cNvPr id="32996" name="Freeform 228"/>
            <p:cNvSpPr>
              <a:spLocks/>
            </p:cNvSpPr>
            <p:nvPr/>
          </p:nvSpPr>
          <p:spPr bwMode="auto">
            <a:xfrm>
              <a:off x="3844" y="3339"/>
              <a:ext cx="244" cy="536"/>
            </a:xfrm>
            <a:custGeom>
              <a:avLst/>
              <a:gdLst/>
              <a:ahLst/>
              <a:cxnLst>
                <a:cxn ang="0">
                  <a:pos x="87" y="535"/>
                </a:cxn>
                <a:cxn ang="0">
                  <a:pos x="161" y="535"/>
                </a:cxn>
                <a:cxn ang="0">
                  <a:pos x="147" y="514"/>
                </a:cxn>
                <a:cxn ang="0">
                  <a:pos x="104" y="514"/>
                </a:cxn>
                <a:cxn ang="0">
                  <a:pos x="88" y="482"/>
                </a:cxn>
                <a:cxn ang="0">
                  <a:pos x="162" y="482"/>
                </a:cxn>
                <a:cxn ang="0">
                  <a:pos x="146" y="514"/>
                </a:cxn>
                <a:cxn ang="0">
                  <a:pos x="161" y="535"/>
                </a:cxn>
                <a:cxn ang="0">
                  <a:pos x="187" y="484"/>
                </a:cxn>
                <a:cxn ang="0">
                  <a:pos x="200" y="484"/>
                </a:cxn>
                <a:cxn ang="0">
                  <a:pos x="205" y="466"/>
                </a:cxn>
                <a:cxn ang="0">
                  <a:pos x="227" y="466"/>
                </a:cxn>
                <a:cxn ang="0">
                  <a:pos x="227" y="454"/>
                </a:cxn>
                <a:cxn ang="0">
                  <a:pos x="235" y="454"/>
                </a:cxn>
                <a:cxn ang="0">
                  <a:pos x="243" y="454"/>
                </a:cxn>
                <a:cxn ang="0">
                  <a:pos x="243" y="379"/>
                </a:cxn>
                <a:cxn ang="0">
                  <a:pos x="227" y="379"/>
                </a:cxn>
                <a:cxn ang="0">
                  <a:pos x="227" y="363"/>
                </a:cxn>
                <a:cxn ang="0">
                  <a:pos x="206" y="363"/>
                </a:cxn>
                <a:cxn ang="0">
                  <a:pos x="200" y="344"/>
                </a:cxn>
                <a:cxn ang="0">
                  <a:pos x="188" y="344"/>
                </a:cxn>
                <a:cxn ang="0">
                  <a:pos x="188" y="306"/>
                </a:cxn>
                <a:cxn ang="0">
                  <a:pos x="180" y="306"/>
                </a:cxn>
                <a:cxn ang="0">
                  <a:pos x="178" y="301"/>
                </a:cxn>
                <a:cxn ang="0">
                  <a:pos x="178" y="263"/>
                </a:cxn>
                <a:cxn ang="0">
                  <a:pos x="164" y="262"/>
                </a:cxn>
                <a:cxn ang="0">
                  <a:pos x="165" y="35"/>
                </a:cxn>
                <a:cxn ang="0">
                  <a:pos x="133" y="0"/>
                </a:cxn>
                <a:cxn ang="0">
                  <a:pos x="91" y="40"/>
                </a:cxn>
                <a:cxn ang="0">
                  <a:pos x="106" y="51"/>
                </a:cxn>
                <a:cxn ang="0">
                  <a:pos x="106" y="64"/>
                </a:cxn>
                <a:cxn ang="0">
                  <a:pos x="91" y="76"/>
                </a:cxn>
                <a:cxn ang="0">
                  <a:pos x="106" y="86"/>
                </a:cxn>
                <a:cxn ang="0">
                  <a:pos x="104" y="90"/>
                </a:cxn>
                <a:cxn ang="0">
                  <a:pos x="91" y="100"/>
                </a:cxn>
                <a:cxn ang="0">
                  <a:pos x="89" y="129"/>
                </a:cxn>
                <a:cxn ang="0">
                  <a:pos x="87" y="132"/>
                </a:cxn>
                <a:cxn ang="0">
                  <a:pos x="106" y="149"/>
                </a:cxn>
                <a:cxn ang="0">
                  <a:pos x="106" y="163"/>
                </a:cxn>
                <a:cxn ang="0">
                  <a:pos x="91" y="181"/>
                </a:cxn>
                <a:cxn ang="0">
                  <a:pos x="106" y="196"/>
                </a:cxn>
                <a:cxn ang="0">
                  <a:pos x="106" y="212"/>
                </a:cxn>
                <a:cxn ang="0">
                  <a:pos x="91" y="232"/>
                </a:cxn>
                <a:cxn ang="0">
                  <a:pos x="88" y="264"/>
                </a:cxn>
                <a:cxn ang="0">
                  <a:pos x="70" y="264"/>
                </a:cxn>
                <a:cxn ang="0">
                  <a:pos x="70" y="308"/>
                </a:cxn>
                <a:cxn ang="0">
                  <a:pos x="60" y="308"/>
                </a:cxn>
                <a:cxn ang="0">
                  <a:pos x="60" y="346"/>
                </a:cxn>
                <a:cxn ang="0">
                  <a:pos x="48" y="346"/>
                </a:cxn>
                <a:cxn ang="0">
                  <a:pos x="43" y="364"/>
                </a:cxn>
                <a:cxn ang="0">
                  <a:pos x="19" y="364"/>
                </a:cxn>
                <a:cxn ang="0">
                  <a:pos x="19" y="381"/>
                </a:cxn>
                <a:cxn ang="0">
                  <a:pos x="0" y="381"/>
                </a:cxn>
                <a:cxn ang="0">
                  <a:pos x="0" y="456"/>
                </a:cxn>
                <a:cxn ang="0">
                  <a:pos x="18" y="456"/>
                </a:cxn>
                <a:cxn ang="0">
                  <a:pos x="18" y="467"/>
                </a:cxn>
                <a:cxn ang="0">
                  <a:pos x="39" y="467"/>
                </a:cxn>
                <a:cxn ang="0">
                  <a:pos x="43" y="471"/>
                </a:cxn>
                <a:cxn ang="0">
                  <a:pos x="48" y="484"/>
                </a:cxn>
                <a:cxn ang="0">
                  <a:pos x="60" y="484"/>
                </a:cxn>
                <a:cxn ang="0">
                  <a:pos x="87" y="535"/>
                </a:cxn>
              </a:cxnLst>
              <a:rect l="0" t="0" r="r" b="b"/>
              <a:pathLst>
                <a:path w="244" h="536">
                  <a:moveTo>
                    <a:pt x="87" y="535"/>
                  </a:moveTo>
                  <a:lnTo>
                    <a:pt x="161" y="535"/>
                  </a:lnTo>
                  <a:lnTo>
                    <a:pt x="147" y="514"/>
                  </a:lnTo>
                  <a:lnTo>
                    <a:pt x="104" y="514"/>
                  </a:lnTo>
                  <a:lnTo>
                    <a:pt x="88" y="482"/>
                  </a:lnTo>
                  <a:lnTo>
                    <a:pt x="162" y="482"/>
                  </a:lnTo>
                  <a:lnTo>
                    <a:pt x="146" y="514"/>
                  </a:lnTo>
                  <a:lnTo>
                    <a:pt x="161" y="535"/>
                  </a:lnTo>
                  <a:lnTo>
                    <a:pt x="187" y="484"/>
                  </a:lnTo>
                  <a:lnTo>
                    <a:pt x="200" y="484"/>
                  </a:lnTo>
                  <a:lnTo>
                    <a:pt x="205" y="466"/>
                  </a:lnTo>
                  <a:lnTo>
                    <a:pt x="227" y="466"/>
                  </a:lnTo>
                  <a:lnTo>
                    <a:pt x="227" y="454"/>
                  </a:lnTo>
                  <a:lnTo>
                    <a:pt x="235" y="454"/>
                  </a:lnTo>
                  <a:lnTo>
                    <a:pt x="243" y="454"/>
                  </a:lnTo>
                  <a:lnTo>
                    <a:pt x="243" y="379"/>
                  </a:lnTo>
                  <a:lnTo>
                    <a:pt x="227" y="379"/>
                  </a:lnTo>
                  <a:lnTo>
                    <a:pt x="227" y="363"/>
                  </a:lnTo>
                  <a:lnTo>
                    <a:pt x="206" y="363"/>
                  </a:lnTo>
                  <a:lnTo>
                    <a:pt x="200" y="344"/>
                  </a:lnTo>
                  <a:lnTo>
                    <a:pt x="188" y="344"/>
                  </a:lnTo>
                  <a:lnTo>
                    <a:pt x="188" y="306"/>
                  </a:lnTo>
                  <a:lnTo>
                    <a:pt x="180" y="306"/>
                  </a:lnTo>
                  <a:lnTo>
                    <a:pt x="178" y="301"/>
                  </a:lnTo>
                  <a:lnTo>
                    <a:pt x="178" y="263"/>
                  </a:lnTo>
                  <a:lnTo>
                    <a:pt x="164" y="262"/>
                  </a:lnTo>
                  <a:lnTo>
                    <a:pt x="165" y="35"/>
                  </a:lnTo>
                  <a:lnTo>
                    <a:pt x="133" y="0"/>
                  </a:lnTo>
                  <a:lnTo>
                    <a:pt x="91" y="40"/>
                  </a:lnTo>
                  <a:lnTo>
                    <a:pt x="106" y="51"/>
                  </a:lnTo>
                  <a:lnTo>
                    <a:pt x="106" y="64"/>
                  </a:lnTo>
                  <a:lnTo>
                    <a:pt x="91" y="76"/>
                  </a:lnTo>
                  <a:lnTo>
                    <a:pt x="106" y="86"/>
                  </a:lnTo>
                  <a:lnTo>
                    <a:pt x="104" y="90"/>
                  </a:lnTo>
                  <a:lnTo>
                    <a:pt x="91" y="100"/>
                  </a:lnTo>
                  <a:lnTo>
                    <a:pt x="89" y="129"/>
                  </a:lnTo>
                  <a:lnTo>
                    <a:pt x="87" y="132"/>
                  </a:lnTo>
                  <a:lnTo>
                    <a:pt x="106" y="149"/>
                  </a:lnTo>
                  <a:lnTo>
                    <a:pt x="106" y="163"/>
                  </a:lnTo>
                  <a:lnTo>
                    <a:pt x="91" y="181"/>
                  </a:lnTo>
                  <a:lnTo>
                    <a:pt x="106" y="196"/>
                  </a:lnTo>
                  <a:lnTo>
                    <a:pt x="106" y="212"/>
                  </a:lnTo>
                  <a:lnTo>
                    <a:pt x="91" y="232"/>
                  </a:lnTo>
                  <a:lnTo>
                    <a:pt x="88" y="264"/>
                  </a:lnTo>
                  <a:lnTo>
                    <a:pt x="70" y="264"/>
                  </a:lnTo>
                  <a:lnTo>
                    <a:pt x="70" y="308"/>
                  </a:lnTo>
                  <a:lnTo>
                    <a:pt x="60" y="308"/>
                  </a:lnTo>
                  <a:lnTo>
                    <a:pt x="60" y="346"/>
                  </a:lnTo>
                  <a:lnTo>
                    <a:pt x="48" y="346"/>
                  </a:lnTo>
                  <a:lnTo>
                    <a:pt x="43" y="364"/>
                  </a:lnTo>
                  <a:lnTo>
                    <a:pt x="19" y="364"/>
                  </a:lnTo>
                  <a:lnTo>
                    <a:pt x="19" y="381"/>
                  </a:lnTo>
                  <a:lnTo>
                    <a:pt x="0" y="381"/>
                  </a:lnTo>
                  <a:lnTo>
                    <a:pt x="0" y="456"/>
                  </a:lnTo>
                  <a:lnTo>
                    <a:pt x="18" y="456"/>
                  </a:lnTo>
                  <a:lnTo>
                    <a:pt x="18" y="467"/>
                  </a:lnTo>
                  <a:lnTo>
                    <a:pt x="39" y="467"/>
                  </a:lnTo>
                  <a:lnTo>
                    <a:pt x="43" y="471"/>
                  </a:lnTo>
                  <a:lnTo>
                    <a:pt x="48" y="484"/>
                  </a:lnTo>
                  <a:lnTo>
                    <a:pt x="60" y="484"/>
                  </a:lnTo>
                  <a:lnTo>
                    <a:pt x="87" y="535"/>
                  </a:lnTo>
                </a:path>
              </a:pathLst>
            </a:custGeom>
            <a:solidFill>
              <a:srgbClr val="FFA000"/>
            </a:solidFill>
            <a:ln w="9525" cap="rnd">
              <a:noFill/>
              <a:round/>
              <a:headEnd/>
              <a:tailEnd/>
            </a:ln>
            <a:effectLst/>
          </p:spPr>
          <p:txBody>
            <a:bodyPr/>
            <a:lstStyle/>
            <a:p>
              <a:endParaRPr lang="en-US">
                <a:latin typeface="Calibri" pitchFamily="34" charset="0"/>
                <a:cs typeface="Calibri" pitchFamily="34" charset="0"/>
              </a:endParaRPr>
            </a:p>
          </p:txBody>
        </p:sp>
        <p:sp>
          <p:nvSpPr>
            <p:cNvPr id="32997" name="Freeform 229"/>
            <p:cNvSpPr>
              <a:spLocks/>
            </p:cNvSpPr>
            <p:nvPr/>
          </p:nvSpPr>
          <p:spPr bwMode="auto">
            <a:xfrm>
              <a:off x="3850" y="3335"/>
              <a:ext cx="244" cy="536"/>
            </a:xfrm>
            <a:custGeom>
              <a:avLst/>
              <a:gdLst/>
              <a:ahLst/>
              <a:cxnLst>
                <a:cxn ang="0">
                  <a:pos x="87" y="535"/>
                </a:cxn>
                <a:cxn ang="0">
                  <a:pos x="160" y="535"/>
                </a:cxn>
                <a:cxn ang="0">
                  <a:pos x="146" y="514"/>
                </a:cxn>
                <a:cxn ang="0">
                  <a:pos x="104" y="514"/>
                </a:cxn>
                <a:cxn ang="0">
                  <a:pos x="88" y="482"/>
                </a:cxn>
                <a:cxn ang="0">
                  <a:pos x="161" y="482"/>
                </a:cxn>
                <a:cxn ang="0">
                  <a:pos x="146" y="514"/>
                </a:cxn>
                <a:cxn ang="0">
                  <a:pos x="160" y="535"/>
                </a:cxn>
                <a:cxn ang="0">
                  <a:pos x="186" y="484"/>
                </a:cxn>
                <a:cxn ang="0">
                  <a:pos x="200" y="484"/>
                </a:cxn>
                <a:cxn ang="0">
                  <a:pos x="205" y="466"/>
                </a:cxn>
                <a:cxn ang="0">
                  <a:pos x="226" y="466"/>
                </a:cxn>
                <a:cxn ang="0">
                  <a:pos x="227" y="454"/>
                </a:cxn>
                <a:cxn ang="0">
                  <a:pos x="235" y="454"/>
                </a:cxn>
                <a:cxn ang="0">
                  <a:pos x="243" y="454"/>
                </a:cxn>
                <a:cxn ang="0">
                  <a:pos x="243" y="379"/>
                </a:cxn>
                <a:cxn ang="0">
                  <a:pos x="226" y="379"/>
                </a:cxn>
                <a:cxn ang="0">
                  <a:pos x="226" y="363"/>
                </a:cxn>
                <a:cxn ang="0">
                  <a:pos x="206" y="363"/>
                </a:cxn>
                <a:cxn ang="0">
                  <a:pos x="200" y="345"/>
                </a:cxn>
                <a:cxn ang="0">
                  <a:pos x="188" y="344"/>
                </a:cxn>
                <a:cxn ang="0">
                  <a:pos x="187" y="306"/>
                </a:cxn>
                <a:cxn ang="0">
                  <a:pos x="180" y="306"/>
                </a:cxn>
                <a:cxn ang="0">
                  <a:pos x="178" y="303"/>
                </a:cxn>
                <a:cxn ang="0">
                  <a:pos x="178" y="262"/>
                </a:cxn>
                <a:cxn ang="0">
                  <a:pos x="164" y="262"/>
                </a:cxn>
                <a:cxn ang="0">
                  <a:pos x="165" y="35"/>
                </a:cxn>
                <a:cxn ang="0">
                  <a:pos x="132" y="0"/>
                </a:cxn>
                <a:cxn ang="0">
                  <a:pos x="91" y="40"/>
                </a:cxn>
                <a:cxn ang="0">
                  <a:pos x="106" y="51"/>
                </a:cxn>
                <a:cxn ang="0">
                  <a:pos x="106" y="64"/>
                </a:cxn>
                <a:cxn ang="0">
                  <a:pos x="91" y="76"/>
                </a:cxn>
                <a:cxn ang="0">
                  <a:pos x="106" y="86"/>
                </a:cxn>
                <a:cxn ang="0">
                  <a:pos x="103" y="91"/>
                </a:cxn>
                <a:cxn ang="0">
                  <a:pos x="91" y="100"/>
                </a:cxn>
                <a:cxn ang="0">
                  <a:pos x="89" y="130"/>
                </a:cxn>
                <a:cxn ang="0">
                  <a:pos x="87" y="132"/>
                </a:cxn>
                <a:cxn ang="0">
                  <a:pos x="106" y="149"/>
                </a:cxn>
                <a:cxn ang="0">
                  <a:pos x="106" y="164"/>
                </a:cxn>
                <a:cxn ang="0">
                  <a:pos x="91" y="181"/>
                </a:cxn>
                <a:cxn ang="0">
                  <a:pos x="106" y="197"/>
                </a:cxn>
                <a:cxn ang="0">
                  <a:pos x="106" y="212"/>
                </a:cxn>
                <a:cxn ang="0">
                  <a:pos x="91" y="232"/>
                </a:cxn>
                <a:cxn ang="0">
                  <a:pos x="88" y="264"/>
                </a:cxn>
                <a:cxn ang="0">
                  <a:pos x="70" y="264"/>
                </a:cxn>
                <a:cxn ang="0">
                  <a:pos x="70" y="308"/>
                </a:cxn>
                <a:cxn ang="0">
                  <a:pos x="60" y="308"/>
                </a:cxn>
                <a:cxn ang="0">
                  <a:pos x="60" y="346"/>
                </a:cxn>
                <a:cxn ang="0">
                  <a:pos x="48" y="346"/>
                </a:cxn>
                <a:cxn ang="0">
                  <a:pos x="43" y="365"/>
                </a:cxn>
                <a:cxn ang="0">
                  <a:pos x="18" y="365"/>
                </a:cxn>
                <a:cxn ang="0">
                  <a:pos x="18" y="381"/>
                </a:cxn>
                <a:cxn ang="0">
                  <a:pos x="0" y="381"/>
                </a:cxn>
                <a:cxn ang="0">
                  <a:pos x="0" y="456"/>
                </a:cxn>
                <a:cxn ang="0">
                  <a:pos x="18" y="456"/>
                </a:cxn>
                <a:cxn ang="0">
                  <a:pos x="18" y="467"/>
                </a:cxn>
                <a:cxn ang="0">
                  <a:pos x="39" y="467"/>
                </a:cxn>
                <a:cxn ang="0">
                  <a:pos x="43" y="472"/>
                </a:cxn>
                <a:cxn ang="0">
                  <a:pos x="48" y="484"/>
                </a:cxn>
                <a:cxn ang="0">
                  <a:pos x="60" y="484"/>
                </a:cxn>
                <a:cxn ang="0">
                  <a:pos x="87" y="535"/>
                </a:cxn>
              </a:cxnLst>
              <a:rect l="0" t="0" r="r" b="b"/>
              <a:pathLst>
                <a:path w="244" h="536">
                  <a:moveTo>
                    <a:pt x="87" y="535"/>
                  </a:moveTo>
                  <a:lnTo>
                    <a:pt x="160" y="535"/>
                  </a:lnTo>
                  <a:lnTo>
                    <a:pt x="146" y="514"/>
                  </a:lnTo>
                  <a:lnTo>
                    <a:pt x="104" y="514"/>
                  </a:lnTo>
                  <a:lnTo>
                    <a:pt x="88" y="482"/>
                  </a:lnTo>
                  <a:lnTo>
                    <a:pt x="161" y="482"/>
                  </a:lnTo>
                  <a:lnTo>
                    <a:pt x="146" y="514"/>
                  </a:lnTo>
                  <a:lnTo>
                    <a:pt x="160" y="535"/>
                  </a:lnTo>
                  <a:lnTo>
                    <a:pt x="186" y="484"/>
                  </a:lnTo>
                  <a:lnTo>
                    <a:pt x="200" y="484"/>
                  </a:lnTo>
                  <a:lnTo>
                    <a:pt x="205" y="466"/>
                  </a:lnTo>
                  <a:lnTo>
                    <a:pt x="226" y="466"/>
                  </a:lnTo>
                  <a:lnTo>
                    <a:pt x="227" y="454"/>
                  </a:lnTo>
                  <a:lnTo>
                    <a:pt x="235" y="454"/>
                  </a:lnTo>
                  <a:lnTo>
                    <a:pt x="243" y="454"/>
                  </a:lnTo>
                  <a:lnTo>
                    <a:pt x="243" y="379"/>
                  </a:lnTo>
                  <a:lnTo>
                    <a:pt x="226" y="379"/>
                  </a:lnTo>
                  <a:lnTo>
                    <a:pt x="226" y="363"/>
                  </a:lnTo>
                  <a:lnTo>
                    <a:pt x="206" y="363"/>
                  </a:lnTo>
                  <a:lnTo>
                    <a:pt x="200" y="345"/>
                  </a:lnTo>
                  <a:lnTo>
                    <a:pt x="188" y="344"/>
                  </a:lnTo>
                  <a:lnTo>
                    <a:pt x="187" y="306"/>
                  </a:lnTo>
                  <a:lnTo>
                    <a:pt x="180" y="306"/>
                  </a:lnTo>
                  <a:lnTo>
                    <a:pt x="178" y="303"/>
                  </a:lnTo>
                  <a:lnTo>
                    <a:pt x="178" y="262"/>
                  </a:lnTo>
                  <a:lnTo>
                    <a:pt x="164" y="262"/>
                  </a:lnTo>
                  <a:lnTo>
                    <a:pt x="165" y="35"/>
                  </a:lnTo>
                  <a:lnTo>
                    <a:pt x="132" y="0"/>
                  </a:lnTo>
                  <a:lnTo>
                    <a:pt x="91" y="40"/>
                  </a:lnTo>
                  <a:lnTo>
                    <a:pt x="106" y="51"/>
                  </a:lnTo>
                  <a:lnTo>
                    <a:pt x="106" y="64"/>
                  </a:lnTo>
                  <a:lnTo>
                    <a:pt x="91" y="76"/>
                  </a:lnTo>
                  <a:lnTo>
                    <a:pt x="106" y="86"/>
                  </a:lnTo>
                  <a:lnTo>
                    <a:pt x="103" y="91"/>
                  </a:lnTo>
                  <a:lnTo>
                    <a:pt x="91" y="100"/>
                  </a:lnTo>
                  <a:lnTo>
                    <a:pt x="89" y="130"/>
                  </a:lnTo>
                  <a:lnTo>
                    <a:pt x="87" y="132"/>
                  </a:lnTo>
                  <a:lnTo>
                    <a:pt x="106" y="149"/>
                  </a:lnTo>
                  <a:lnTo>
                    <a:pt x="106" y="164"/>
                  </a:lnTo>
                  <a:lnTo>
                    <a:pt x="91" y="181"/>
                  </a:lnTo>
                  <a:lnTo>
                    <a:pt x="106" y="197"/>
                  </a:lnTo>
                  <a:lnTo>
                    <a:pt x="106" y="212"/>
                  </a:lnTo>
                  <a:lnTo>
                    <a:pt x="91" y="232"/>
                  </a:lnTo>
                  <a:lnTo>
                    <a:pt x="88" y="264"/>
                  </a:lnTo>
                  <a:lnTo>
                    <a:pt x="70" y="264"/>
                  </a:lnTo>
                  <a:lnTo>
                    <a:pt x="70" y="308"/>
                  </a:lnTo>
                  <a:lnTo>
                    <a:pt x="60" y="308"/>
                  </a:lnTo>
                  <a:lnTo>
                    <a:pt x="60" y="346"/>
                  </a:lnTo>
                  <a:lnTo>
                    <a:pt x="48" y="346"/>
                  </a:lnTo>
                  <a:lnTo>
                    <a:pt x="43" y="365"/>
                  </a:lnTo>
                  <a:lnTo>
                    <a:pt x="18" y="365"/>
                  </a:lnTo>
                  <a:lnTo>
                    <a:pt x="18" y="381"/>
                  </a:lnTo>
                  <a:lnTo>
                    <a:pt x="0" y="381"/>
                  </a:lnTo>
                  <a:lnTo>
                    <a:pt x="0" y="456"/>
                  </a:lnTo>
                  <a:lnTo>
                    <a:pt x="18" y="456"/>
                  </a:lnTo>
                  <a:lnTo>
                    <a:pt x="18" y="467"/>
                  </a:lnTo>
                  <a:lnTo>
                    <a:pt x="39" y="467"/>
                  </a:lnTo>
                  <a:lnTo>
                    <a:pt x="43" y="472"/>
                  </a:lnTo>
                  <a:lnTo>
                    <a:pt x="48" y="484"/>
                  </a:lnTo>
                  <a:lnTo>
                    <a:pt x="60" y="484"/>
                  </a:lnTo>
                  <a:lnTo>
                    <a:pt x="87" y="535"/>
                  </a:lnTo>
                </a:path>
              </a:pathLst>
            </a:custGeom>
            <a:solidFill>
              <a:srgbClr val="C08000"/>
            </a:solidFill>
            <a:ln w="9525" cap="rnd">
              <a:noFill/>
              <a:round/>
              <a:headEnd/>
              <a:tailEnd/>
            </a:ln>
            <a:effectLst/>
          </p:spPr>
          <p:txBody>
            <a:bodyPr/>
            <a:lstStyle/>
            <a:p>
              <a:endParaRPr lang="en-US">
                <a:latin typeface="Calibri" pitchFamily="34" charset="0"/>
                <a:cs typeface="Calibri" pitchFamily="34" charset="0"/>
              </a:endParaRPr>
            </a:p>
          </p:txBody>
        </p:sp>
        <p:grpSp>
          <p:nvGrpSpPr>
            <p:cNvPr id="237" name="Group 232"/>
            <p:cNvGrpSpPr>
              <a:grpSpLocks/>
            </p:cNvGrpSpPr>
            <p:nvPr/>
          </p:nvGrpSpPr>
          <p:grpSpPr bwMode="auto">
            <a:xfrm>
              <a:off x="3884" y="3725"/>
              <a:ext cx="186" cy="61"/>
              <a:chOff x="3884" y="3725"/>
              <a:chExt cx="186" cy="61"/>
            </a:xfrm>
          </p:grpSpPr>
          <p:sp>
            <p:nvSpPr>
              <p:cNvPr id="32998" name="Freeform 230"/>
              <p:cNvSpPr>
                <a:spLocks/>
              </p:cNvSpPr>
              <p:nvPr/>
            </p:nvSpPr>
            <p:spPr bwMode="auto">
              <a:xfrm>
                <a:off x="3884" y="3725"/>
                <a:ext cx="173" cy="61"/>
              </a:xfrm>
              <a:custGeom>
                <a:avLst/>
                <a:gdLst/>
                <a:ahLst/>
                <a:cxnLst>
                  <a:cxn ang="0">
                    <a:pos x="0" y="29"/>
                  </a:cxn>
                  <a:cxn ang="0">
                    <a:pos x="15" y="60"/>
                  </a:cxn>
                  <a:cxn ang="0">
                    <a:pos x="172" y="60"/>
                  </a:cxn>
                  <a:cxn ang="0">
                    <a:pos x="171" y="58"/>
                  </a:cxn>
                  <a:cxn ang="0">
                    <a:pos x="17" y="58"/>
                  </a:cxn>
                  <a:cxn ang="0">
                    <a:pos x="3" y="29"/>
                  </a:cxn>
                  <a:cxn ang="0">
                    <a:pos x="17" y="2"/>
                  </a:cxn>
                  <a:cxn ang="0">
                    <a:pos x="14" y="0"/>
                  </a:cxn>
                  <a:cxn ang="0">
                    <a:pos x="0" y="29"/>
                  </a:cxn>
                </a:cxnLst>
                <a:rect l="0" t="0" r="r" b="b"/>
                <a:pathLst>
                  <a:path w="173" h="61">
                    <a:moveTo>
                      <a:pt x="0" y="29"/>
                    </a:moveTo>
                    <a:lnTo>
                      <a:pt x="15" y="60"/>
                    </a:lnTo>
                    <a:lnTo>
                      <a:pt x="172" y="60"/>
                    </a:lnTo>
                    <a:lnTo>
                      <a:pt x="171" y="58"/>
                    </a:lnTo>
                    <a:lnTo>
                      <a:pt x="17" y="58"/>
                    </a:lnTo>
                    <a:lnTo>
                      <a:pt x="3" y="29"/>
                    </a:lnTo>
                    <a:lnTo>
                      <a:pt x="17" y="2"/>
                    </a:lnTo>
                    <a:lnTo>
                      <a:pt x="14" y="0"/>
                    </a:lnTo>
                    <a:lnTo>
                      <a:pt x="0" y="29"/>
                    </a:lnTo>
                  </a:path>
                </a:pathLst>
              </a:custGeom>
              <a:solidFill>
                <a:srgbClr val="C08040"/>
              </a:solidFill>
              <a:ln w="9525" cap="rnd">
                <a:noFill/>
                <a:round/>
                <a:headEnd/>
                <a:tailEnd/>
              </a:ln>
              <a:effectLst/>
            </p:spPr>
            <p:txBody>
              <a:bodyPr/>
              <a:lstStyle/>
              <a:p>
                <a:endParaRPr lang="en-US">
                  <a:latin typeface="Calibri" pitchFamily="34" charset="0"/>
                  <a:cs typeface="Calibri" pitchFamily="34" charset="0"/>
                </a:endParaRPr>
              </a:p>
            </p:txBody>
          </p:sp>
          <p:sp>
            <p:nvSpPr>
              <p:cNvPr id="32999" name="Freeform 231"/>
              <p:cNvSpPr>
                <a:spLocks/>
              </p:cNvSpPr>
              <p:nvPr/>
            </p:nvSpPr>
            <p:spPr bwMode="auto">
              <a:xfrm>
                <a:off x="3898" y="3726"/>
                <a:ext cx="172" cy="60"/>
              </a:xfrm>
              <a:custGeom>
                <a:avLst/>
                <a:gdLst/>
                <a:ahLst/>
                <a:cxnLst>
                  <a:cxn ang="0">
                    <a:pos x="171" y="31"/>
                  </a:cxn>
                  <a:cxn ang="0">
                    <a:pos x="156" y="0"/>
                  </a:cxn>
                  <a:cxn ang="0">
                    <a:pos x="0" y="0"/>
                  </a:cxn>
                  <a:cxn ang="0">
                    <a:pos x="1" y="2"/>
                  </a:cxn>
                  <a:cxn ang="0">
                    <a:pos x="154" y="2"/>
                  </a:cxn>
                  <a:cxn ang="0">
                    <a:pos x="168" y="31"/>
                  </a:cxn>
                  <a:cxn ang="0">
                    <a:pos x="154" y="57"/>
                  </a:cxn>
                  <a:cxn ang="0">
                    <a:pos x="157" y="59"/>
                  </a:cxn>
                  <a:cxn ang="0">
                    <a:pos x="171" y="31"/>
                  </a:cxn>
                </a:cxnLst>
                <a:rect l="0" t="0" r="r" b="b"/>
                <a:pathLst>
                  <a:path w="172" h="60">
                    <a:moveTo>
                      <a:pt x="171" y="31"/>
                    </a:moveTo>
                    <a:lnTo>
                      <a:pt x="156" y="0"/>
                    </a:lnTo>
                    <a:lnTo>
                      <a:pt x="0" y="0"/>
                    </a:lnTo>
                    <a:lnTo>
                      <a:pt x="1" y="2"/>
                    </a:lnTo>
                    <a:lnTo>
                      <a:pt x="154" y="2"/>
                    </a:lnTo>
                    <a:lnTo>
                      <a:pt x="168" y="31"/>
                    </a:lnTo>
                    <a:lnTo>
                      <a:pt x="154" y="57"/>
                    </a:lnTo>
                    <a:lnTo>
                      <a:pt x="157" y="59"/>
                    </a:lnTo>
                    <a:lnTo>
                      <a:pt x="171" y="31"/>
                    </a:lnTo>
                  </a:path>
                </a:pathLst>
              </a:custGeom>
              <a:solidFill>
                <a:srgbClr val="FFA000"/>
              </a:solidFill>
              <a:ln w="9525" cap="rnd">
                <a:noFill/>
                <a:round/>
                <a:headEnd/>
                <a:tailEnd/>
              </a:ln>
              <a:effectLst/>
            </p:spPr>
            <p:txBody>
              <a:bodyPr/>
              <a:lstStyle/>
              <a:p>
                <a:endParaRPr lang="en-US">
                  <a:latin typeface="Calibri" pitchFamily="34" charset="0"/>
                  <a:cs typeface="Calibri" pitchFamily="34" charset="0"/>
                </a:endParaRPr>
              </a:p>
            </p:txBody>
          </p:sp>
        </p:grpSp>
        <p:sp>
          <p:nvSpPr>
            <p:cNvPr id="33001" name="Rectangle 233"/>
            <p:cNvSpPr>
              <a:spLocks noChangeArrowheads="1"/>
            </p:cNvSpPr>
            <p:nvPr/>
          </p:nvSpPr>
          <p:spPr bwMode="auto">
            <a:xfrm>
              <a:off x="3869" y="3793"/>
              <a:ext cx="207" cy="16"/>
            </a:xfrm>
            <a:prstGeom prst="rect">
              <a:avLst/>
            </a:prstGeom>
            <a:solidFill>
              <a:srgbClr val="FFA000"/>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33002" name="Rectangle 234"/>
            <p:cNvSpPr>
              <a:spLocks noChangeArrowheads="1"/>
            </p:cNvSpPr>
            <p:nvPr/>
          </p:nvSpPr>
          <p:spPr bwMode="auto">
            <a:xfrm>
              <a:off x="3891" y="3805"/>
              <a:ext cx="159" cy="16"/>
            </a:xfrm>
            <a:prstGeom prst="rect">
              <a:avLst/>
            </a:prstGeom>
            <a:solidFill>
              <a:srgbClr val="FFA000"/>
            </a:solidFill>
            <a:ln w="9525">
              <a:noFill/>
              <a:miter lim="800000"/>
              <a:headEnd/>
              <a:tailEnd/>
            </a:ln>
            <a:effectLst/>
          </p:spPr>
          <p:txBody>
            <a:bodyPr wrap="none" anchor="ctr"/>
            <a:lstStyle/>
            <a:p>
              <a:endParaRPr lang="en-US">
                <a:latin typeface="Calibri" pitchFamily="34" charset="0"/>
                <a:cs typeface="Calibri" pitchFamily="34" charset="0"/>
              </a:endParaRPr>
            </a:p>
          </p:txBody>
        </p:sp>
        <p:grpSp>
          <p:nvGrpSpPr>
            <p:cNvPr id="238" name="Group 243"/>
            <p:cNvGrpSpPr>
              <a:grpSpLocks/>
            </p:cNvGrpSpPr>
            <p:nvPr/>
          </p:nvGrpSpPr>
          <p:grpSpPr bwMode="auto">
            <a:xfrm>
              <a:off x="3869" y="3336"/>
              <a:ext cx="207" cy="390"/>
              <a:chOff x="3869" y="3336"/>
              <a:chExt cx="207" cy="390"/>
            </a:xfrm>
          </p:grpSpPr>
          <p:sp>
            <p:nvSpPr>
              <p:cNvPr id="33003" name="Freeform 235"/>
              <p:cNvSpPr>
                <a:spLocks/>
              </p:cNvSpPr>
              <p:nvPr/>
            </p:nvSpPr>
            <p:spPr bwMode="auto">
              <a:xfrm>
                <a:off x="3964" y="3348"/>
                <a:ext cx="17" cy="294"/>
              </a:xfrm>
              <a:custGeom>
                <a:avLst/>
                <a:gdLst/>
                <a:ahLst/>
                <a:cxnLst>
                  <a:cxn ang="0">
                    <a:pos x="16" y="293"/>
                  </a:cxn>
                  <a:cxn ang="0">
                    <a:pos x="16" y="0"/>
                  </a:cxn>
                  <a:cxn ang="0">
                    <a:pos x="2" y="5"/>
                  </a:cxn>
                  <a:cxn ang="0">
                    <a:pos x="0" y="284"/>
                  </a:cxn>
                  <a:cxn ang="0">
                    <a:pos x="16" y="293"/>
                  </a:cxn>
                </a:cxnLst>
                <a:rect l="0" t="0" r="r" b="b"/>
                <a:pathLst>
                  <a:path w="17" h="294">
                    <a:moveTo>
                      <a:pt x="16" y="293"/>
                    </a:moveTo>
                    <a:lnTo>
                      <a:pt x="16" y="0"/>
                    </a:lnTo>
                    <a:lnTo>
                      <a:pt x="2" y="5"/>
                    </a:lnTo>
                    <a:lnTo>
                      <a:pt x="0" y="284"/>
                    </a:lnTo>
                    <a:lnTo>
                      <a:pt x="16" y="293"/>
                    </a:lnTo>
                  </a:path>
                </a:pathLst>
              </a:custGeom>
              <a:solidFill>
                <a:srgbClr val="FFA000"/>
              </a:solidFill>
              <a:ln w="9525" cap="rnd">
                <a:noFill/>
                <a:round/>
                <a:headEnd/>
                <a:tailEnd/>
              </a:ln>
              <a:effectLst/>
            </p:spPr>
            <p:txBody>
              <a:bodyPr/>
              <a:lstStyle/>
              <a:p>
                <a:endParaRPr lang="en-US">
                  <a:latin typeface="Calibri" pitchFamily="34" charset="0"/>
                  <a:cs typeface="Calibri" pitchFamily="34" charset="0"/>
                </a:endParaRPr>
              </a:p>
            </p:txBody>
          </p:sp>
          <p:sp>
            <p:nvSpPr>
              <p:cNvPr id="33004" name="Freeform 236"/>
              <p:cNvSpPr>
                <a:spLocks/>
              </p:cNvSpPr>
              <p:nvPr/>
            </p:nvSpPr>
            <p:spPr bwMode="auto">
              <a:xfrm>
                <a:off x="3995" y="3348"/>
                <a:ext cx="17" cy="286"/>
              </a:xfrm>
              <a:custGeom>
                <a:avLst/>
                <a:gdLst/>
                <a:ahLst/>
                <a:cxnLst>
                  <a:cxn ang="0">
                    <a:pos x="16" y="285"/>
                  </a:cxn>
                  <a:cxn ang="0">
                    <a:pos x="16" y="5"/>
                  </a:cxn>
                  <a:cxn ang="0">
                    <a:pos x="0" y="0"/>
                  </a:cxn>
                  <a:cxn ang="0">
                    <a:pos x="0" y="262"/>
                  </a:cxn>
                  <a:cxn ang="0">
                    <a:pos x="16" y="285"/>
                  </a:cxn>
                </a:cxnLst>
                <a:rect l="0" t="0" r="r" b="b"/>
                <a:pathLst>
                  <a:path w="17" h="286">
                    <a:moveTo>
                      <a:pt x="16" y="285"/>
                    </a:moveTo>
                    <a:lnTo>
                      <a:pt x="16" y="5"/>
                    </a:lnTo>
                    <a:lnTo>
                      <a:pt x="0" y="0"/>
                    </a:lnTo>
                    <a:lnTo>
                      <a:pt x="0" y="262"/>
                    </a:lnTo>
                    <a:lnTo>
                      <a:pt x="16" y="285"/>
                    </a:lnTo>
                  </a:path>
                </a:pathLst>
              </a:custGeom>
              <a:solidFill>
                <a:srgbClr val="FFA000"/>
              </a:solidFill>
              <a:ln w="9525" cap="rnd">
                <a:noFill/>
                <a:round/>
                <a:headEnd/>
                <a:tailEnd/>
              </a:ln>
              <a:effectLst/>
            </p:spPr>
            <p:txBody>
              <a:bodyPr/>
              <a:lstStyle/>
              <a:p>
                <a:endParaRPr lang="en-US">
                  <a:latin typeface="Calibri" pitchFamily="34" charset="0"/>
                  <a:cs typeface="Calibri" pitchFamily="34" charset="0"/>
                </a:endParaRPr>
              </a:p>
            </p:txBody>
          </p:sp>
          <p:grpSp>
            <p:nvGrpSpPr>
              <p:cNvPr id="239" name="Group 242"/>
              <p:cNvGrpSpPr>
                <a:grpSpLocks/>
              </p:cNvGrpSpPr>
              <p:nvPr/>
            </p:nvGrpSpPr>
            <p:grpSpPr bwMode="auto">
              <a:xfrm>
                <a:off x="3869" y="3336"/>
                <a:ext cx="207" cy="390"/>
                <a:chOff x="3869" y="3336"/>
                <a:chExt cx="207" cy="390"/>
              </a:xfrm>
            </p:grpSpPr>
            <p:sp>
              <p:nvSpPr>
                <p:cNvPr id="33005" name="Rectangle 237"/>
                <p:cNvSpPr>
                  <a:spLocks noChangeArrowheads="1"/>
                </p:cNvSpPr>
                <p:nvPr/>
              </p:nvSpPr>
              <p:spPr bwMode="auto">
                <a:xfrm>
                  <a:off x="3869" y="3710"/>
                  <a:ext cx="207" cy="16"/>
                </a:xfrm>
                <a:prstGeom prst="rect">
                  <a:avLst/>
                </a:prstGeom>
                <a:solidFill>
                  <a:srgbClr val="C08040"/>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33006" name="Rectangle 238"/>
                <p:cNvSpPr>
                  <a:spLocks noChangeArrowheads="1"/>
                </p:cNvSpPr>
                <p:nvPr/>
              </p:nvSpPr>
              <p:spPr bwMode="auto">
                <a:xfrm>
                  <a:off x="3912" y="3674"/>
                  <a:ext cx="127" cy="16"/>
                </a:xfrm>
                <a:prstGeom prst="rect">
                  <a:avLst/>
                </a:prstGeom>
                <a:solidFill>
                  <a:srgbClr val="C08040"/>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33007" name="Freeform 239"/>
                <p:cNvSpPr>
                  <a:spLocks/>
                </p:cNvSpPr>
                <p:nvPr/>
              </p:nvSpPr>
              <p:spPr bwMode="auto">
                <a:xfrm>
                  <a:off x="3983" y="3336"/>
                  <a:ext cx="17" cy="298"/>
                </a:xfrm>
                <a:custGeom>
                  <a:avLst/>
                  <a:gdLst/>
                  <a:ahLst/>
                  <a:cxnLst>
                    <a:cxn ang="0">
                      <a:pos x="16" y="297"/>
                    </a:cxn>
                    <a:cxn ang="0">
                      <a:pos x="12" y="278"/>
                    </a:cxn>
                    <a:cxn ang="0">
                      <a:pos x="5" y="261"/>
                    </a:cxn>
                    <a:cxn ang="0">
                      <a:pos x="5" y="5"/>
                    </a:cxn>
                    <a:cxn ang="0">
                      <a:pos x="1" y="0"/>
                    </a:cxn>
                    <a:cxn ang="0">
                      <a:pos x="0" y="266"/>
                    </a:cxn>
                    <a:cxn ang="0">
                      <a:pos x="16" y="297"/>
                    </a:cxn>
                  </a:cxnLst>
                  <a:rect l="0" t="0" r="r" b="b"/>
                  <a:pathLst>
                    <a:path w="17" h="298">
                      <a:moveTo>
                        <a:pt x="16" y="297"/>
                      </a:moveTo>
                      <a:lnTo>
                        <a:pt x="12" y="278"/>
                      </a:lnTo>
                      <a:lnTo>
                        <a:pt x="5" y="261"/>
                      </a:lnTo>
                      <a:lnTo>
                        <a:pt x="5" y="5"/>
                      </a:lnTo>
                      <a:lnTo>
                        <a:pt x="1" y="0"/>
                      </a:lnTo>
                      <a:lnTo>
                        <a:pt x="0" y="266"/>
                      </a:lnTo>
                      <a:lnTo>
                        <a:pt x="16" y="297"/>
                      </a:lnTo>
                    </a:path>
                  </a:pathLst>
                </a:custGeom>
                <a:solidFill>
                  <a:srgbClr val="C08040"/>
                </a:solidFill>
                <a:ln w="9525" cap="rnd">
                  <a:noFill/>
                  <a:round/>
                  <a:headEnd/>
                  <a:tailEnd/>
                </a:ln>
                <a:effectLst/>
              </p:spPr>
              <p:txBody>
                <a:bodyPr/>
                <a:lstStyle/>
                <a:p>
                  <a:endParaRPr lang="en-US">
                    <a:latin typeface="Calibri" pitchFamily="34" charset="0"/>
                    <a:cs typeface="Calibri" pitchFamily="34" charset="0"/>
                  </a:endParaRPr>
                </a:p>
              </p:txBody>
            </p:sp>
            <p:sp>
              <p:nvSpPr>
                <p:cNvPr id="33008" name="Freeform 240"/>
                <p:cNvSpPr>
                  <a:spLocks/>
                </p:cNvSpPr>
                <p:nvPr/>
              </p:nvSpPr>
              <p:spPr bwMode="auto">
                <a:xfrm>
                  <a:off x="3922" y="3600"/>
                  <a:ext cx="110" cy="44"/>
                </a:xfrm>
                <a:custGeom>
                  <a:avLst/>
                  <a:gdLst/>
                  <a:ahLst/>
                  <a:cxnLst>
                    <a:cxn ang="0">
                      <a:pos x="19" y="0"/>
                    </a:cxn>
                    <a:cxn ang="0">
                      <a:pos x="11" y="10"/>
                    </a:cxn>
                    <a:cxn ang="0">
                      <a:pos x="11" y="38"/>
                    </a:cxn>
                    <a:cxn ang="0">
                      <a:pos x="0" y="38"/>
                    </a:cxn>
                    <a:cxn ang="0">
                      <a:pos x="0" y="43"/>
                    </a:cxn>
                    <a:cxn ang="0">
                      <a:pos x="109" y="43"/>
                    </a:cxn>
                    <a:cxn ang="0">
                      <a:pos x="106" y="38"/>
                    </a:cxn>
                    <a:cxn ang="0">
                      <a:pos x="47" y="38"/>
                    </a:cxn>
                    <a:cxn ang="0">
                      <a:pos x="42" y="30"/>
                    </a:cxn>
                    <a:cxn ang="0">
                      <a:pos x="21" y="30"/>
                    </a:cxn>
                    <a:cxn ang="0">
                      <a:pos x="19" y="0"/>
                    </a:cxn>
                  </a:cxnLst>
                  <a:rect l="0" t="0" r="r" b="b"/>
                  <a:pathLst>
                    <a:path w="110" h="44">
                      <a:moveTo>
                        <a:pt x="19" y="0"/>
                      </a:moveTo>
                      <a:lnTo>
                        <a:pt x="11" y="10"/>
                      </a:lnTo>
                      <a:lnTo>
                        <a:pt x="11" y="38"/>
                      </a:lnTo>
                      <a:lnTo>
                        <a:pt x="0" y="38"/>
                      </a:lnTo>
                      <a:lnTo>
                        <a:pt x="0" y="43"/>
                      </a:lnTo>
                      <a:lnTo>
                        <a:pt x="109" y="43"/>
                      </a:lnTo>
                      <a:lnTo>
                        <a:pt x="106" y="38"/>
                      </a:lnTo>
                      <a:lnTo>
                        <a:pt x="47" y="38"/>
                      </a:lnTo>
                      <a:lnTo>
                        <a:pt x="42" y="30"/>
                      </a:lnTo>
                      <a:lnTo>
                        <a:pt x="21" y="30"/>
                      </a:lnTo>
                      <a:lnTo>
                        <a:pt x="19" y="0"/>
                      </a:lnTo>
                    </a:path>
                  </a:pathLst>
                </a:custGeom>
                <a:solidFill>
                  <a:srgbClr val="C08040"/>
                </a:solidFill>
                <a:ln w="9525" cap="rnd">
                  <a:noFill/>
                  <a:round/>
                  <a:headEnd/>
                  <a:tailEnd/>
                </a:ln>
                <a:effectLst/>
              </p:spPr>
              <p:txBody>
                <a:bodyPr/>
                <a:lstStyle/>
                <a:p>
                  <a:endParaRPr lang="en-US">
                    <a:latin typeface="Calibri" pitchFamily="34" charset="0"/>
                    <a:cs typeface="Calibri" pitchFamily="34" charset="0"/>
                  </a:endParaRPr>
                </a:p>
              </p:txBody>
            </p:sp>
            <p:sp>
              <p:nvSpPr>
                <p:cNvPr id="33009" name="Freeform 241"/>
                <p:cNvSpPr>
                  <a:spLocks/>
                </p:cNvSpPr>
                <p:nvPr/>
              </p:nvSpPr>
              <p:spPr bwMode="auto">
                <a:xfrm>
                  <a:off x="3893" y="3696"/>
                  <a:ext cx="164" cy="17"/>
                </a:xfrm>
                <a:custGeom>
                  <a:avLst/>
                  <a:gdLst/>
                  <a:ahLst/>
                  <a:cxnLst>
                    <a:cxn ang="0">
                      <a:pos x="0" y="16"/>
                    </a:cxn>
                    <a:cxn ang="0">
                      <a:pos x="163" y="16"/>
                    </a:cxn>
                    <a:cxn ang="0">
                      <a:pos x="161" y="0"/>
                    </a:cxn>
                    <a:cxn ang="0">
                      <a:pos x="1" y="0"/>
                    </a:cxn>
                    <a:cxn ang="0">
                      <a:pos x="0" y="16"/>
                    </a:cxn>
                  </a:cxnLst>
                  <a:rect l="0" t="0" r="r" b="b"/>
                  <a:pathLst>
                    <a:path w="164" h="17">
                      <a:moveTo>
                        <a:pt x="0" y="16"/>
                      </a:moveTo>
                      <a:lnTo>
                        <a:pt x="163" y="16"/>
                      </a:lnTo>
                      <a:lnTo>
                        <a:pt x="161" y="0"/>
                      </a:lnTo>
                      <a:lnTo>
                        <a:pt x="1" y="0"/>
                      </a:lnTo>
                      <a:lnTo>
                        <a:pt x="0" y="16"/>
                      </a:lnTo>
                    </a:path>
                  </a:pathLst>
                </a:custGeom>
                <a:solidFill>
                  <a:srgbClr val="C08040"/>
                </a:solidFill>
                <a:ln w="9525" cap="rnd">
                  <a:noFill/>
                  <a:round/>
                  <a:headEnd/>
                  <a:tailEnd/>
                </a:ln>
                <a:effectLst/>
              </p:spPr>
              <p:txBody>
                <a:bodyPr/>
                <a:lstStyle/>
                <a:p>
                  <a:endParaRPr lang="en-US">
                    <a:latin typeface="Calibri" pitchFamily="34" charset="0"/>
                    <a:cs typeface="Calibri" pitchFamily="34" charset="0"/>
                  </a:endParaRPr>
                </a:p>
              </p:txBody>
            </p:sp>
          </p:grpSp>
        </p:grpSp>
      </p:grpSp>
      <p:sp>
        <p:nvSpPr>
          <p:cNvPr id="33013" name="Line 245"/>
          <p:cNvSpPr>
            <a:spLocks noChangeShapeType="1"/>
          </p:cNvSpPr>
          <p:nvPr/>
        </p:nvSpPr>
        <p:spPr bwMode="auto">
          <a:xfrm flipH="1" flipV="1">
            <a:off x="6629400" y="3492500"/>
            <a:ext cx="838200" cy="1371600"/>
          </a:xfrm>
          <a:prstGeom prst="line">
            <a:avLst/>
          </a:prstGeom>
          <a:noFill/>
          <a:ln w="254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33014" name="Rectangle 246"/>
          <p:cNvSpPr>
            <a:spLocks noChangeArrowheads="1"/>
          </p:cNvSpPr>
          <p:nvPr/>
        </p:nvSpPr>
        <p:spPr bwMode="auto">
          <a:xfrm>
            <a:off x="7208731" y="4927600"/>
            <a:ext cx="1387688" cy="536173"/>
          </a:xfrm>
          <a:prstGeom prst="rect">
            <a:avLst/>
          </a:prstGeom>
          <a:noFill/>
          <a:ln w="9525">
            <a:noFill/>
            <a:miter lim="800000"/>
            <a:headEnd/>
            <a:tailEnd/>
          </a:ln>
          <a:effectLst/>
        </p:spPr>
        <p:txBody>
          <a:bodyPr wrap="none" lIns="92075" tIns="46038" rIns="92075" bIns="46038">
            <a:spAutoFit/>
          </a:bodyPr>
          <a:lstStyle/>
          <a:p>
            <a:pPr algn="ctr">
              <a:lnSpc>
                <a:spcPct val="90000"/>
              </a:lnSpc>
            </a:pPr>
            <a:r>
              <a:rPr lang="en-US" sz="1600" b="1">
                <a:latin typeface="Calibri" pitchFamily="34" charset="0"/>
                <a:cs typeface="Calibri" pitchFamily="34" charset="0"/>
              </a:rPr>
              <a:t>Decrypted </a:t>
            </a:r>
          </a:p>
          <a:p>
            <a:pPr algn="ctr">
              <a:lnSpc>
                <a:spcPct val="90000"/>
              </a:lnSpc>
            </a:pPr>
            <a:r>
              <a:rPr lang="en-US" sz="1600" b="1">
                <a:latin typeface="Calibri" pitchFamily="34" charset="0"/>
                <a:cs typeface="Calibri" pitchFamily="34" charset="0"/>
              </a:rPr>
              <a:t>Triple DES Key</a:t>
            </a:r>
          </a:p>
        </p:txBody>
      </p:sp>
      <p:sp>
        <p:nvSpPr>
          <p:cNvPr id="33015" name="Rectangle 247"/>
          <p:cNvSpPr>
            <a:spLocks noChangeArrowheads="1"/>
          </p:cNvSpPr>
          <p:nvPr/>
        </p:nvSpPr>
        <p:spPr bwMode="auto">
          <a:xfrm>
            <a:off x="7011988" y="1651000"/>
            <a:ext cx="1636712" cy="533400"/>
          </a:xfrm>
          <a:prstGeom prst="rect">
            <a:avLst/>
          </a:prstGeom>
          <a:noFill/>
          <a:ln w="9525">
            <a:noFill/>
            <a:miter lim="800000"/>
            <a:headEnd/>
            <a:tailEnd/>
          </a:ln>
          <a:effectLst/>
        </p:spPr>
        <p:txBody>
          <a:bodyPr lIns="92075" tIns="46038" rIns="92075" bIns="46038">
            <a:spAutoFit/>
          </a:bodyPr>
          <a:lstStyle/>
          <a:p>
            <a:pPr algn="ctr">
              <a:lnSpc>
                <a:spcPct val="90000"/>
              </a:lnSpc>
            </a:pPr>
            <a:r>
              <a:rPr lang="en-US" sz="1600" b="1">
                <a:latin typeface="Calibri" pitchFamily="34" charset="0"/>
                <a:cs typeface="Calibri" pitchFamily="34" charset="0"/>
              </a:rPr>
              <a:t>Original Document</a:t>
            </a:r>
          </a:p>
        </p:txBody>
      </p:sp>
      <p:sp>
        <p:nvSpPr>
          <p:cNvPr id="33016" name="Rectangle 248"/>
          <p:cNvSpPr>
            <a:spLocks noChangeArrowheads="1"/>
          </p:cNvSpPr>
          <p:nvPr/>
        </p:nvSpPr>
        <p:spPr bwMode="auto">
          <a:xfrm>
            <a:off x="774700" y="1308100"/>
            <a:ext cx="4013200" cy="1739900"/>
          </a:xfrm>
          <a:prstGeom prst="rect">
            <a:avLst/>
          </a:prstGeom>
          <a:noFill/>
          <a:ln w="9525">
            <a:noFill/>
            <a:miter lim="800000"/>
            <a:headEnd/>
            <a:tailEnd/>
          </a:ln>
          <a:effectLst/>
        </p:spPr>
        <p:txBody>
          <a:bodyPr lIns="92075" tIns="46038" rIns="92075" bIns="46038">
            <a:spAutoFit/>
          </a:bodyPr>
          <a:lstStyle/>
          <a:p>
            <a:pPr eaLnBrk="1" hangingPunct="1">
              <a:spcBef>
                <a:spcPct val="50000"/>
              </a:spcBef>
            </a:pPr>
            <a:r>
              <a:rPr lang="en-US" sz="3600" b="1" dirty="0">
                <a:latin typeface="Calibri" pitchFamily="34" charset="0"/>
                <a:cs typeface="Calibri" pitchFamily="34" charset="0"/>
              </a:rPr>
              <a:t>How an S/MIME message is received:</a:t>
            </a:r>
          </a:p>
        </p:txBody>
      </p:sp>
      <p:sp>
        <p:nvSpPr>
          <p:cNvPr id="33017" name="Rectangle 249"/>
          <p:cNvSpPr>
            <a:spLocks noChangeArrowheads="1"/>
          </p:cNvSpPr>
          <p:nvPr/>
        </p:nvSpPr>
        <p:spPr bwMode="auto">
          <a:xfrm>
            <a:off x="7123113" y="3597275"/>
            <a:ext cx="788987" cy="430213"/>
          </a:xfrm>
          <a:prstGeom prst="rect">
            <a:avLst/>
          </a:prstGeom>
          <a:solidFill>
            <a:schemeClr val="bg1"/>
          </a:solidFill>
          <a:ln w="12700">
            <a:solidFill>
              <a:srgbClr val="000000"/>
            </a:solidFill>
            <a:miter lim="800000"/>
            <a:headEnd/>
            <a:tailEnd/>
          </a:ln>
          <a:effectLst/>
        </p:spPr>
        <p:txBody>
          <a:bodyPr wrap="none" lIns="92075" tIns="46038" rIns="92075" bIns="46038" anchor="ctr"/>
          <a:lstStyle/>
          <a:p>
            <a:pPr algn="ctr"/>
            <a:r>
              <a:rPr lang="en-US" sz="1200">
                <a:latin typeface="Calibri" pitchFamily="34" charset="0"/>
                <a:cs typeface="Calibri" pitchFamily="34" charset="0"/>
              </a:rPr>
              <a:t>Digital Sig</a:t>
            </a:r>
          </a:p>
        </p:txBody>
      </p:sp>
      <p:sp>
        <p:nvSpPr>
          <p:cNvPr id="250" name="Title 249"/>
          <p:cNvSpPr>
            <a:spLocks noGrp="1"/>
          </p:cNvSpPr>
          <p:nvPr>
            <p:ph type="title"/>
          </p:nvPr>
        </p:nvSpPr>
        <p:spPr/>
        <p:txBody>
          <a:bodyPr/>
          <a:lstStyle/>
          <a:p>
            <a:r>
              <a:rPr lang="en-US" dirty="0" smtClean="0">
                <a:latin typeface="Calibri" pitchFamily="34" charset="0"/>
                <a:cs typeface="Calibri" pitchFamily="34" charset="0"/>
              </a:rPr>
              <a:t>How S/MIME Works…Part 2</a:t>
            </a:r>
            <a:endParaRPr lang="en-US" dirty="0">
              <a:latin typeface="Calibri" pitchFamily="34" charset="0"/>
              <a:cs typeface="Calibri" pitchFamily="34" charset="0"/>
            </a:endParaRPr>
          </a:p>
        </p:txBody>
      </p:sp>
      <p:sp>
        <p:nvSpPr>
          <p:cNvPr id="253" name="Footer Placeholder 252"/>
          <p:cNvSpPr>
            <a:spLocks noGrp="1"/>
          </p:cNvSpPr>
          <p:nvPr>
            <p:ph type="ftr" sz="quarter" idx="10"/>
          </p:nvPr>
        </p:nvSpPr>
        <p:spPr/>
        <p:txBody>
          <a:bodyPr/>
          <a:lstStyle/>
          <a:p>
            <a:pPr>
              <a:defRPr/>
            </a:pPr>
            <a:r>
              <a:rPr lang="en-US" smtClean="0"/>
              <a:t>PKI Basics</a:t>
            </a:r>
            <a:endParaRPr lang="en-US"/>
          </a:p>
        </p:txBody>
      </p:sp>
      <p:sp>
        <p:nvSpPr>
          <p:cNvPr id="252" name="Slide Number Placeholder 251"/>
          <p:cNvSpPr>
            <a:spLocks noGrp="1"/>
          </p:cNvSpPr>
          <p:nvPr>
            <p:ph type="sldNum" sz="quarter" idx="11"/>
          </p:nvPr>
        </p:nvSpPr>
        <p:spPr/>
        <p:txBody>
          <a:bodyPr/>
          <a:lstStyle/>
          <a:p>
            <a:pPr>
              <a:defRPr/>
            </a:pPr>
            <a:fld id="{446C9BED-6FD4-4BA4-B6B0-4A26058AC9EF}" type="slidenum">
              <a:rPr lang="en-US" smtClean="0"/>
              <a:pPr>
                <a:defRPr/>
              </a:pPr>
              <a:t>34</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Line 3"/>
          <p:cNvSpPr>
            <a:spLocks noChangeShapeType="1"/>
          </p:cNvSpPr>
          <p:nvPr/>
        </p:nvSpPr>
        <p:spPr bwMode="auto">
          <a:xfrm>
            <a:off x="1855788" y="1788431"/>
            <a:ext cx="5524500" cy="0"/>
          </a:xfrm>
          <a:prstGeom prst="line">
            <a:avLst/>
          </a:prstGeom>
          <a:noFill/>
          <a:ln w="254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33796" name="Rectangle 4"/>
          <p:cNvSpPr>
            <a:spLocks noChangeArrowheads="1"/>
          </p:cNvSpPr>
          <p:nvPr/>
        </p:nvSpPr>
        <p:spPr bwMode="auto">
          <a:xfrm>
            <a:off x="2048104" y="1472519"/>
            <a:ext cx="3596817" cy="339196"/>
          </a:xfrm>
          <a:prstGeom prst="rect">
            <a:avLst/>
          </a:prstGeom>
          <a:noFill/>
          <a:ln w="9525">
            <a:noFill/>
            <a:miter lim="800000"/>
            <a:headEnd/>
            <a:tailEnd/>
          </a:ln>
          <a:effectLst/>
        </p:spPr>
        <p:txBody>
          <a:bodyPr wrap="none" lIns="92075" tIns="46038" rIns="92075" bIns="46038">
            <a:spAutoFit/>
          </a:bodyPr>
          <a:lstStyle/>
          <a:p>
            <a:r>
              <a:rPr lang="en-US" sz="1600" b="1">
                <a:latin typeface="Calibri" pitchFamily="34" charset="0"/>
                <a:cs typeface="Calibri" pitchFamily="34" charset="0"/>
              </a:rPr>
              <a:t>1. Client requests the server’s certificate</a:t>
            </a:r>
          </a:p>
        </p:txBody>
      </p:sp>
      <p:grpSp>
        <p:nvGrpSpPr>
          <p:cNvPr id="2" name="Group 38"/>
          <p:cNvGrpSpPr>
            <a:grpSpLocks/>
          </p:cNvGrpSpPr>
          <p:nvPr/>
        </p:nvGrpSpPr>
        <p:grpSpPr bwMode="auto">
          <a:xfrm>
            <a:off x="328613" y="2604406"/>
            <a:ext cx="1195387" cy="2247900"/>
            <a:chOff x="207" y="1700"/>
            <a:chExt cx="753" cy="1416"/>
          </a:xfrm>
          <a:solidFill>
            <a:schemeClr val="bg2">
              <a:lumMod val="60000"/>
              <a:lumOff val="40000"/>
            </a:schemeClr>
          </a:solidFill>
        </p:grpSpPr>
        <p:sp>
          <p:nvSpPr>
            <p:cNvPr id="33797" name="Rectangle 5"/>
            <p:cNvSpPr>
              <a:spLocks noChangeArrowheads="1"/>
            </p:cNvSpPr>
            <p:nvPr/>
          </p:nvSpPr>
          <p:spPr bwMode="auto">
            <a:xfrm>
              <a:off x="312" y="1766"/>
              <a:ext cx="551" cy="749"/>
            </a:xfrm>
            <a:prstGeom prst="rect">
              <a:avLst/>
            </a:prstGeom>
            <a:grp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33798" name="AutoShape 6"/>
            <p:cNvSpPr>
              <a:spLocks noChangeArrowheads="1"/>
            </p:cNvSpPr>
            <p:nvPr/>
          </p:nvSpPr>
          <p:spPr bwMode="auto">
            <a:xfrm flipV="1">
              <a:off x="274" y="2506"/>
              <a:ext cx="638" cy="61"/>
            </a:xfrm>
            <a:custGeom>
              <a:avLst/>
              <a:gdLst>
                <a:gd name="G0" fmla="+- 1362 0 0"/>
                <a:gd name="G1" fmla="+- 21600 0 1362"/>
                <a:gd name="G2" fmla="*/ 1362 1 2"/>
                <a:gd name="G3" fmla="+- 21600 0 G2"/>
                <a:gd name="G4" fmla="+/ 1362 21600 2"/>
                <a:gd name="G5" fmla="+/ G1 0 2"/>
                <a:gd name="G6" fmla="*/ 21600 21600 1362"/>
                <a:gd name="G7" fmla="*/ G6 1 2"/>
                <a:gd name="G8" fmla="+- 21600 0 G7"/>
                <a:gd name="G9" fmla="*/ 21600 1 2"/>
                <a:gd name="G10" fmla="+- 1362 0 G9"/>
                <a:gd name="G11" fmla="?: G10 G8 0"/>
                <a:gd name="G12" fmla="?: G10 G7 21600"/>
                <a:gd name="T0" fmla="*/ 20919 w 21600"/>
                <a:gd name="T1" fmla="*/ 10800 h 21600"/>
                <a:gd name="T2" fmla="*/ 10800 w 21600"/>
                <a:gd name="T3" fmla="*/ 21600 h 21600"/>
                <a:gd name="T4" fmla="*/ 681 w 21600"/>
                <a:gd name="T5" fmla="*/ 10800 h 21600"/>
                <a:gd name="T6" fmla="*/ 10800 w 21600"/>
                <a:gd name="T7" fmla="*/ 0 h 21600"/>
                <a:gd name="T8" fmla="*/ 2481 w 21600"/>
                <a:gd name="T9" fmla="*/ 2481 h 21600"/>
                <a:gd name="T10" fmla="*/ 19119 w 21600"/>
                <a:gd name="T11" fmla="*/ 19119 h 21600"/>
              </a:gdLst>
              <a:ahLst/>
              <a:cxnLst>
                <a:cxn ang="0">
                  <a:pos x="T0" y="T1"/>
                </a:cxn>
                <a:cxn ang="0">
                  <a:pos x="T2" y="T3"/>
                </a:cxn>
                <a:cxn ang="0">
                  <a:pos x="T4" y="T5"/>
                </a:cxn>
                <a:cxn ang="0">
                  <a:pos x="T6" y="T7"/>
                </a:cxn>
              </a:cxnLst>
              <a:rect l="T8" t="T9" r="T10" b="T11"/>
              <a:pathLst>
                <a:path w="21600" h="21600">
                  <a:moveTo>
                    <a:pt x="0" y="0"/>
                  </a:moveTo>
                  <a:lnTo>
                    <a:pt x="1362" y="21600"/>
                  </a:lnTo>
                  <a:lnTo>
                    <a:pt x="20238" y="21600"/>
                  </a:lnTo>
                  <a:lnTo>
                    <a:pt x="21600" y="0"/>
                  </a:lnTo>
                  <a:close/>
                </a:path>
              </a:pathLst>
            </a:custGeom>
            <a:grpFill/>
            <a:ln w="9525">
              <a:noFill/>
              <a:miter lim="800000"/>
              <a:headEnd/>
              <a:tailEnd/>
            </a:ln>
            <a:effectLst/>
          </p:spPr>
          <p:txBody>
            <a:bodyPr wrap="none" anchor="ctr"/>
            <a:lstStyle/>
            <a:p>
              <a:endParaRPr lang="en-US">
                <a:latin typeface="Calibri" pitchFamily="34" charset="0"/>
                <a:cs typeface="Calibri" pitchFamily="34" charset="0"/>
              </a:endParaRPr>
            </a:p>
          </p:txBody>
        </p:sp>
        <p:grpSp>
          <p:nvGrpSpPr>
            <p:cNvPr id="3" name="Group 32"/>
            <p:cNvGrpSpPr>
              <a:grpSpLocks/>
            </p:cNvGrpSpPr>
            <p:nvPr/>
          </p:nvGrpSpPr>
          <p:grpSpPr bwMode="auto">
            <a:xfrm>
              <a:off x="294" y="2834"/>
              <a:ext cx="544" cy="282"/>
              <a:chOff x="294" y="2834"/>
              <a:chExt cx="544" cy="282"/>
            </a:xfrm>
            <a:grpFill/>
          </p:grpSpPr>
          <p:sp>
            <p:nvSpPr>
              <p:cNvPr id="33799" name="AutoShape 7"/>
              <p:cNvSpPr>
                <a:spLocks noChangeArrowheads="1"/>
              </p:cNvSpPr>
              <p:nvPr/>
            </p:nvSpPr>
            <p:spPr bwMode="auto">
              <a:xfrm rot="-10800000" flipH="1" flipV="1">
                <a:off x="294" y="2834"/>
                <a:ext cx="544" cy="282"/>
              </a:xfrm>
              <a:custGeom>
                <a:avLst/>
                <a:gdLst>
                  <a:gd name="G0" fmla="+- 484 0 0"/>
                  <a:gd name="G1" fmla="+- 21600 0 484"/>
                  <a:gd name="G2" fmla="*/ 484 1 2"/>
                  <a:gd name="G3" fmla="+- 21600 0 G2"/>
                  <a:gd name="G4" fmla="+/ 484 21600 2"/>
                  <a:gd name="G5" fmla="+/ G1 0 2"/>
                  <a:gd name="G6" fmla="*/ 21600 21600 484"/>
                  <a:gd name="G7" fmla="*/ G6 1 2"/>
                  <a:gd name="G8" fmla="+- 21600 0 G7"/>
                  <a:gd name="G9" fmla="*/ 21600 1 2"/>
                  <a:gd name="G10" fmla="+- 484 0 G9"/>
                  <a:gd name="G11" fmla="?: G10 G8 0"/>
                  <a:gd name="G12" fmla="?: G10 G7 21600"/>
                  <a:gd name="T0" fmla="*/ 21358 w 21600"/>
                  <a:gd name="T1" fmla="*/ 10800 h 21600"/>
                  <a:gd name="T2" fmla="*/ 10800 w 21600"/>
                  <a:gd name="T3" fmla="*/ 21600 h 21600"/>
                  <a:gd name="T4" fmla="*/ 242 w 21600"/>
                  <a:gd name="T5" fmla="*/ 10800 h 21600"/>
                  <a:gd name="T6" fmla="*/ 10800 w 21600"/>
                  <a:gd name="T7" fmla="*/ 0 h 21600"/>
                  <a:gd name="T8" fmla="*/ 2042 w 21600"/>
                  <a:gd name="T9" fmla="*/ 2042 h 21600"/>
                  <a:gd name="T10" fmla="*/ 19558 w 21600"/>
                  <a:gd name="T11" fmla="*/ 19558 h 21600"/>
                </a:gdLst>
                <a:ahLst/>
                <a:cxnLst>
                  <a:cxn ang="0">
                    <a:pos x="T0" y="T1"/>
                  </a:cxn>
                  <a:cxn ang="0">
                    <a:pos x="T2" y="T3"/>
                  </a:cxn>
                  <a:cxn ang="0">
                    <a:pos x="T4" y="T5"/>
                  </a:cxn>
                  <a:cxn ang="0">
                    <a:pos x="T6" y="T7"/>
                  </a:cxn>
                </a:cxnLst>
                <a:rect l="T8" t="T9" r="T10" b="T11"/>
                <a:pathLst>
                  <a:path w="21600" h="21600">
                    <a:moveTo>
                      <a:pt x="0" y="0"/>
                    </a:moveTo>
                    <a:lnTo>
                      <a:pt x="484" y="21600"/>
                    </a:lnTo>
                    <a:lnTo>
                      <a:pt x="21116" y="21600"/>
                    </a:lnTo>
                    <a:lnTo>
                      <a:pt x="21600" y="0"/>
                    </a:lnTo>
                    <a:close/>
                  </a:path>
                </a:pathLst>
              </a:custGeom>
              <a:grpFill/>
              <a:ln w="12700">
                <a:solidFill>
                  <a:schemeClr val="tx1"/>
                </a:solidFill>
                <a:miter lim="800000"/>
                <a:headEnd/>
                <a:tailEnd/>
              </a:ln>
              <a:effectLst/>
            </p:spPr>
            <p:txBody>
              <a:bodyPr wrap="none" anchor="ctr"/>
              <a:lstStyle/>
              <a:p>
                <a:endParaRPr lang="en-US">
                  <a:latin typeface="Calibri" pitchFamily="34" charset="0"/>
                  <a:cs typeface="Calibri" pitchFamily="34" charset="0"/>
                </a:endParaRPr>
              </a:p>
            </p:txBody>
          </p:sp>
          <p:grpSp>
            <p:nvGrpSpPr>
              <p:cNvPr id="4" name="Group 31"/>
              <p:cNvGrpSpPr>
                <a:grpSpLocks/>
              </p:cNvGrpSpPr>
              <p:nvPr/>
            </p:nvGrpSpPr>
            <p:grpSpPr bwMode="auto">
              <a:xfrm>
                <a:off x="336" y="2875"/>
                <a:ext cx="465" cy="184"/>
                <a:chOff x="336" y="2875"/>
                <a:chExt cx="465" cy="184"/>
              </a:xfrm>
              <a:grpFill/>
            </p:grpSpPr>
            <p:grpSp>
              <p:nvGrpSpPr>
                <p:cNvPr id="5" name="Group 13"/>
                <p:cNvGrpSpPr>
                  <a:grpSpLocks/>
                </p:cNvGrpSpPr>
                <p:nvPr/>
              </p:nvGrpSpPr>
              <p:grpSpPr bwMode="auto">
                <a:xfrm>
                  <a:off x="336" y="2875"/>
                  <a:ext cx="465" cy="184"/>
                  <a:chOff x="336" y="2875"/>
                  <a:chExt cx="465" cy="184"/>
                </a:xfrm>
                <a:grpFill/>
              </p:grpSpPr>
              <p:sp>
                <p:nvSpPr>
                  <p:cNvPr id="33800" name="Rectangle 8"/>
                  <p:cNvSpPr>
                    <a:spLocks noChangeArrowheads="1"/>
                  </p:cNvSpPr>
                  <p:nvPr/>
                </p:nvSpPr>
                <p:spPr bwMode="auto">
                  <a:xfrm>
                    <a:off x="340" y="2875"/>
                    <a:ext cx="460" cy="184"/>
                  </a:xfrm>
                  <a:prstGeom prst="rect">
                    <a:avLst/>
                  </a:prstGeom>
                  <a:grpFill/>
                  <a:ln w="12700">
                    <a:solidFill>
                      <a:schemeClr val="tx1"/>
                    </a:solidFill>
                    <a:miter lim="800000"/>
                    <a:headEnd/>
                    <a:tailEnd/>
                  </a:ln>
                  <a:effectLst/>
                </p:spPr>
                <p:txBody>
                  <a:bodyPr wrap="none" anchor="ctr"/>
                  <a:lstStyle/>
                  <a:p>
                    <a:endParaRPr lang="en-US">
                      <a:latin typeface="Calibri" pitchFamily="34" charset="0"/>
                      <a:cs typeface="Calibri" pitchFamily="34" charset="0"/>
                    </a:endParaRPr>
                  </a:p>
                </p:txBody>
              </p:sp>
              <p:sp>
                <p:nvSpPr>
                  <p:cNvPr id="33801" name="Line 9"/>
                  <p:cNvSpPr>
                    <a:spLocks noChangeShapeType="1"/>
                  </p:cNvSpPr>
                  <p:nvPr/>
                </p:nvSpPr>
                <p:spPr bwMode="auto">
                  <a:xfrm>
                    <a:off x="336" y="2906"/>
                    <a:ext cx="465" cy="0"/>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02" name="Line 10"/>
                  <p:cNvSpPr>
                    <a:spLocks noChangeShapeType="1"/>
                  </p:cNvSpPr>
                  <p:nvPr/>
                </p:nvSpPr>
                <p:spPr bwMode="auto">
                  <a:xfrm>
                    <a:off x="336" y="2944"/>
                    <a:ext cx="465" cy="0"/>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03" name="Line 11"/>
                  <p:cNvSpPr>
                    <a:spLocks noChangeShapeType="1"/>
                  </p:cNvSpPr>
                  <p:nvPr/>
                </p:nvSpPr>
                <p:spPr bwMode="auto">
                  <a:xfrm>
                    <a:off x="336" y="2985"/>
                    <a:ext cx="465" cy="0"/>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04" name="Line 12"/>
                  <p:cNvSpPr>
                    <a:spLocks noChangeShapeType="1"/>
                  </p:cNvSpPr>
                  <p:nvPr/>
                </p:nvSpPr>
                <p:spPr bwMode="auto">
                  <a:xfrm>
                    <a:off x="336" y="3019"/>
                    <a:ext cx="465" cy="0"/>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nvGrpSpPr>
                <p:cNvPr id="6" name="Group 30"/>
                <p:cNvGrpSpPr>
                  <a:grpSpLocks/>
                </p:cNvGrpSpPr>
                <p:nvPr/>
              </p:nvGrpSpPr>
              <p:grpSpPr bwMode="auto">
                <a:xfrm>
                  <a:off x="356" y="2877"/>
                  <a:ext cx="426" cy="181"/>
                  <a:chOff x="356" y="2877"/>
                  <a:chExt cx="426" cy="181"/>
                </a:xfrm>
                <a:grpFill/>
              </p:grpSpPr>
              <p:sp>
                <p:nvSpPr>
                  <p:cNvPr id="33806" name="Line 14"/>
                  <p:cNvSpPr>
                    <a:spLocks noChangeShapeType="1"/>
                  </p:cNvSpPr>
                  <p:nvPr/>
                </p:nvSpPr>
                <p:spPr bwMode="auto">
                  <a:xfrm flipV="1">
                    <a:off x="356" y="2877"/>
                    <a:ext cx="0" cy="181"/>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07" name="Line 15"/>
                  <p:cNvSpPr>
                    <a:spLocks noChangeShapeType="1"/>
                  </p:cNvSpPr>
                  <p:nvPr/>
                </p:nvSpPr>
                <p:spPr bwMode="auto">
                  <a:xfrm flipV="1">
                    <a:off x="385" y="2877"/>
                    <a:ext cx="0" cy="181"/>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08" name="Line 16"/>
                  <p:cNvSpPr>
                    <a:spLocks noChangeShapeType="1"/>
                  </p:cNvSpPr>
                  <p:nvPr/>
                </p:nvSpPr>
                <p:spPr bwMode="auto">
                  <a:xfrm flipV="1">
                    <a:off x="419" y="2877"/>
                    <a:ext cx="0" cy="181"/>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09" name="Line 17"/>
                  <p:cNvSpPr>
                    <a:spLocks noChangeShapeType="1"/>
                  </p:cNvSpPr>
                  <p:nvPr/>
                </p:nvSpPr>
                <p:spPr bwMode="auto">
                  <a:xfrm flipV="1">
                    <a:off x="443" y="2877"/>
                    <a:ext cx="0" cy="181"/>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10" name="Line 18"/>
                  <p:cNvSpPr>
                    <a:spLocks noChangeShapeType="1"/>
                  </p:cNvSpPr>
                  <p:nvPr/>
                </p:nvSpPr>
                <p:spPr bwMode="auto">
                  <a:xfrm flipV="1">
                    <a:off x="474" y="2877"/>
                    <a:ext cx="0" cy="181"/>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11" name="Line 19"/>
                  <p:cNvSpPr>
                    <a:spLocks noChangeShapeType="1"/>
                  </p:cNvSpPr>
                  <p:nvPr/>
                </p:nvSpPr>
                <p:spPr bwMode="auto">
                  <a:xfrm flipV="1">
                    <a:off x="502" y="2877"/>
                    <a:ext cx="0" cy="181"/>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12" name="Line 20"/>
                  <p:cNvSpPr>
                    <a:spLocks noChangeShapeType="1"/>
                  </p:cNvSpPr>
                  <p:nvPr/>
                </p:nvSpPr>
                <p:spPr bwMode="auto">
                  <a:xfrm flipV="1">
                    <a:off x="534" y="2877"/>
                    <a:ext cx="0" cy="181"/>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13" name="Line 21"/>
                  <p:cNvSpPr>
                    <a:spLocks noChangeShapeType="1"/>
                  </p:cNvSpPr>
                  <p:nvPr/>
                </p:nvSpPr>
                <p:spPr bwMode="auto">
                  <a:xfrm flipV="1">
                    <a:off x="562" y="2877"/>
                    <a:ext cx="0" cy="181"/>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14" name="Line 22"/>
                  <p:cNvSpPr>
                    <a:spLocks noChangeShapeType="1"/>
                  </p:cNvSpPr>
                  <p:nvPr/>
                </p:nvSpPr>
                <p:spPr bwMode="auto">
                  <a:xfrm flipV="1">
                    <a:off x="589" y="2877"/>
                    <a:ext cx="0" cy="181"/>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15" name="Line 23"/>
                  <p:cNvSpPr>
                    <a:spLocks noChangeShapeType="1"/>
                  </p:cNvSpPr>
                  <p:nvPr/>
                </p:nvSpPr>
                <p:spPr bwMode="auto">
                  <a:xfrm flipV="1">
                    <a:off x="617" y="2877"/>
                    <a:ext cx="0" cy="181"/>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16" name="Line 24"/>
                  <p:cNvSpPr>
                    <a:spLocks noChangeShapeType="1"/>
                  </p:cNvSpPr>
                  <p:nvPr/>
                </p:nvSpPr>
                <p:spPr bwMode="auto">
                  <a:xfrm flipV="1">
                    <a:off x="644" y="2877"/>
                    <a:ext cx="0" cy="181"/>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17" name="Line 25"/>
                  <p:cNvSpPr>
                    <a:spLocks noChangeShapeType="1"/>
                  </p:cNvSpPr>
                  <p:nvPr/>
                </p:nvSpPr>
                <p:spPr bwMode="auto">
                  <a:xfrm flipV="1">
                    <a:off x="672" y="2877"/>
                    <a:ext cx="0" cy="181"/>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18" name="Line 26"/>
                  <p:cNvSpPr>
                    <a:spLocks noChangeShapeType="1"/>
                  </p:cNvSpPr>
                  <p:nvPr/>
                </p:nvSpPr>
                <p:spPr bwMode="auto">
                  <a:xfrm flipV="1">
                    <a:off x="700" y="2877"/>
                    <a:ext cx="0" cy="181"/>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19" name="Line 27"/>
                  <p:cNvSpPr>
                    <a:spLocks noChangeShapeType="1"/>
                  </p:cNvSpPr>
                  <p:nvPr/>
                </p:nvSpPr>
                <p:spPr bwMode="auto">
                  <a:xfrm flipV="1">
                    <a:off x="727" y="2877"/>
                    <a:ext cx="0" cy="181"/>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20" name="Line 28"/>
                  <p:cNvSpPr>
                    <a:spLocks noChangeShapeType="1"/>
                  </p:cNvSpPr>
                  <p:nvPr/>
                </p:nvSpPr>
                <p:spPr bwMode="auto">
                  <a:xfrm flipV="1">
                    <a:off x="754" y="2877"/>
                    <a:ext cx="0" cy="181"/>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21" name="Line 29"/>
                  <p:cNvSpPr>
                    <a:spLocks noChangeShapeType="1"/>
                  </p:cNvSpPr>
                  <p:nvPr/>
                </p:nvSpPr>
                <p:spPr bwMode="auto">
                  <a:xfrm flipV="1">
                    <a:off x="782" y="2877"/>
                    <a:ext cx="0" cy="181"/>
                  </a:xfrm>
                  <a:prstGeom prst="line">
                    <a:avLst/>
                  </a:prstGeom>
                  <a:grpFill/>
                  <a:ln w="12700">
                    <a:solidFill>
                      <a:schemeClr val="tx1"/>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grpSp>
        </p:grpSp>
        <p:sp>
          <p:nvSpPr>
            <p:cNvPr id="33825" name="AutoShape 33"/>
            <p:cNvSpPr>
              <a:spLocks noChangeArrowheads="1"/>
            </p:cNvSpPr>
            <p:nvPr/>
          </p:nvSpPr>
          <p:spPr bwMode="auto">
            <a:xfrm rot="-10800000" flipH="1" flipV="1">
              <a:off x="269" y="1700"/>
              <a:ext cx="638" cy="61"/>
            </a:xfrm>
            <a:custGeom>
              <a:avLst/>
              <a:gdLst>
                <a:gd name="G0" fmla="+- 1362 0 0"/>
                <a:gd name="G1" fmla="+- 21600 0 1362"/>
                <a:gd name="G2" fmla="*/ 1362 1 2"/>
                <a:gd name="G3" fmla="+- 21600 0 G2"/>
                <a:gd name="G4" fmla="+/ 1362 21600 2"/>
                <a:gd name="G5" fmla="+/ G1 0 2"/>
                <a:gd name="G6" fmla="*/ 21600 21600 1362"/>
                <a:gd name="G7" fmla="*/ G6 1 2"/>
                <a:gd name="G8" fmla="+- 21600 0 G7"/>
                <a:gd name="G9" fmla="*/ 21600 1 2"/>
                <a:gd name="G10" fmla="+- 1362 0 G9"/>
                <a:gd name="G11" fmla="?: G10 G8 0"/>
                <a:gd name="G12" fmla="?: G10 G7 21600"/>
                <a:gd name="T0" fmla="*/ 20919 w 21600"/>
                <a:gd name="T1" fmla="*/ 10800 h 21600"/>
                <a:gd name="T2" fmla="*/ 10800 w 21600"/>
                <a:gd name="T3" fmla="*/ 21600 h 21600"/>
                <a:gd name="T4" fmla="*/ 681 w 21600"/>
                <a:gd name="T5" fmla="*/ 10800 h 21600"/>
                <a:gd name="T6" fmla="*/ 10800 w 21600"/>
                <a:gd name="T7" fmla="*/ 0 h 21600"/>
                <a:gd name="T8" fmla="*/ 2481 w 21600"/>
                <a:gd name="T9" fmla="*/ 2481 h 21600"/>
                <a:gd name="T10" fmla="*/ 19119 w 21600"/>
                <a:gd name="T11" fmla="*/ 19119 h 21600"/>
              </a:gdLst>
              <a:ahLst/>
              <a:cxnLst>
                <a:cxn ang="0">
                  <a:pos x="T0" y="T1"/>
                </a:cxn>
                <a:cxn ang="0">
                  <a:pos x="T2" y="T3"/>
                </a:cxn>
                <a:cxn ang="0">
                  <a:pos x="T4" y="T5"/>
                </a:cxn>
                <a:cxn ang="0">
                  <a:pos x="T6" y="T7"/>
                </a:cxn>
              </a:cxnLst>
              <a:rect l="T8" t="T9" r="T10" b="T11"/>
              <a:pathLst>
                <a:path w="21600" h="21600">
                  <a:moveTo>
                    <a:pt x="0" y="0"/>
                  </a:moveTo>
                  <a:lnTo>
                    <a:pt x="1362" y="21600"/>
                  </a:lnTo>
                  <a:lnTo>
                    <a:pt x="20238" y="21600"/>
                  </a:lnTo>
                  <a:lnTo>
                    <a:pt x="21600" y="0"/>
                  </a:lnTo>
                  <a:close/>
                </a:path>
              </a:pathLst>
            </a:custGeom>
            <a:grp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33826" name="AutoShape 34"/>
            <p:cNvSpPr>
              <a:spLocks noChangeArrowheads="1"/>
            </p:cNvSpPr>
            <p:nvPr/>
          </p:nvSpPr>
          <p:spPr bwMode="auto">
            <a:xfrm rot="5400000" flipV="1">
              <a:off x="-143" y="2120"/>
              <a:ext cx="866" cy="36"/>
            </a:xfrm>
            <a:custGeom>
              <a:avLst/>
              <a:gdLst>
                <a:gd name="G0" fmla="+- 1380 0 0"/>
                <a:gd name="G1" fmla="+- 21600 0 1380"/>
                <a:gd name="G2" fmla="*/ 1380 1 2"/>
                <a:gd name="G3" fmla="+- 21600 0 G2"/>
                <a:gd name="G4" fmla="+/ 1380 21600 2"/>
                <a:gd name="G5" fmla="+/ G1 0 2"/>
                <a:gd name="G6" fmla="*/ 21600 21600 1380"/>
                <a:gd name="G7" fmla="*/ G6 1 2"/>
                <a:gd name="G8" fmla="+- 21600 0 G7"/>
                <a:gd name="G9" fmla="*/ 21600 1 2"/>
                <a:gd name="G10" fmla="+- 1380 0 G9"/>
                <a:gd name="G11" fmla="?: G10 G8 0"/>
                <a:gd name="G12" fmla="?: G10 G7 21600"/>
                <a:gd name="T0" fmla="*/ 20910 w 21600"/>
                <a:gd name="T1" fmla="*/ 10800 h 21600"/>
                <a:gd name="T2" fmla="*/ 10800 w 21600"/>
                <a:gd name="T3" fmla="*/ 21600 h 21600"/>
                <a:gd name="T4" fmla="*/ 690 w 21600"/>
                <a:gd name="T5" fmla="*/ 10800 h 21600"/>
                <a:gd name="T6" fmla="*/ 10800 w 21600"/>
                <a:gd name="T7" fmla="*/ 0 h 21600"/>
                <a:gd name="T8" fmla="*/ 2490 w 21600"/>
                <a:gd name="T9" fmla="*/ 2490 h 21600"/>
                <a:gd name="T10" fmla="*/ 19110 w 21600"/>
                <a:gd name="T11" fmla="*/ 19110 h 21600"/>
              </a:gdLst>
              <a:ahLst/>
              <a:cxnLst>
                <a:cxn ang="0">
                  <a:pos x="T0" y="T1"/>
                </a:cxn>
                <a:cxn ang="0">
                  <a:pos x="T2" y="T3"/>
                </a:cxn>
                <a:cxn ang="0">
                  <a:pos x="T4" y="T5"/>
                </a:cxn>
                <a:cxn ang="0">
                  <a:pos x="T6" y="T7"/>
                </a:cxn>
              </a:cxnLst>
              <a:rect l="T8" t="T9" r="T10" b="T11"/>
              <a:pathLst>
                <a:path w="21600" h="21600">
                  <a:moveTo>
                    <a:pt x="0" y="0"/>
                  </a:moveTo>
                  <a:lnTo>
                    <a:pt x="1380" y="21600"/>
                  </a:lnTo>
                  <a:lnTo>
                    <a:pt x="20220" y="21600"/>
                  </a:lnTo>
                  <a:lnTo>
                    <a:pt x="21600" y="0"/>
                  </a:lnTo>
                  <a:close/>
                </a:path>
              </a:pathLst>
            </a:custGeom>
            <a:grp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33827" name="AutoShape 35"/>
            <p:cNvSpPr>
              <a:spLocks noChangeArrowheads="1"/>
            </p:cNvSpPr>
            <p:nvPr/>
          </p:nvSpPr>
          <p:spPr bwMode="auto">
            <a:xfrm rot="-5400000" flipH="1" flipV="1">
              <a:off x="453" y="2120"/>
              <a:ext cx="864" cy="36"/>
            </a:xfrm>
            <a:custGeom>
              <a:avLst/>
              <a:gdLst>
                <a:gd name="G0" fmla="+- 1380 0 0"/>
                <a:gd name="G1" fmla="+- 21600 0 1380"/>
                <a:gd name="G2" fmla="*/ 1380 1 2"/>
                <a:gd name="G3" fmla="+- 21600 0 G2"/>
                <a:gd name="G4" fmla="+/ 1380 21600 2"/>
                <a:gd name="G5" fmla="+/ G1 0 2"/>
                <a:gd name="G6" fmla="*/ 21600 21600 1380"/>
                <a:gd name="G7" fmla="*/ G6 1 2"/>
                <a:gd name="G8" fmla="+- 21600 0 G7"/>
                <a:gd name="G9" fmla="*/ 21600 1 2"/>
                <a:gd name="G10" fmla="+- 1380 0 G9"/>
                <a:gd name="G11" fmla="?: G10 G8 0"/>
                <a:gd name="G12" fmla="?: G10 G7 21600"/>
                <a:gd name="T0" fmla="*/ 20910 w 21600"/>
                <a:gd name="T1" fmla="*/ 10800 h 21600"/>
                <a:gd name="T2" fmla="*/ 10800 w 21600"/>
                <a:gd name="T3" fmla="*/ 21600 h 21600"/>
                <a:gd name="T4" fmla="*/ 690 w 21600"/>
                <a:gd name="T5" fmla="*/ 10800 h 21600"/>
                <a:gd name="T6" fmla="*/ 10800 w 21600"/>
                <a:gd name="T7" fmla="*/ 0 h 21600"/>
                <a:gd name="T8" fmla="*/ 2490 w 21600"/>
                <a:gd name="T9" fmla="*/ 2490 h 21600"/>
                <a:gd name="T10" fmla="*/ 19110 w 21600"/>
                <a:gd name="T11" fmla="*/ 19110 h 21600"/>
              </a:gdLst>
              <a:ahLst/>
              <a:cxnLst>
                <a:cxn ang="0">
                  <a:pos x="T0" y="T1"/>
                </a:cxn>
                <a:cxn ang="0">
                  <a:pos x="T2" y="T3"/>
                </a:cxn>
                <a:cxn ang="0">
                  <a:pos x="T4" y="T5"/>
                </a:cxn>
                <a:cxn ang="0">
                  <a:pos x="T6" y="T7"/>
                </a:cxn>
              </a:cxnLst>
              <a:rect l="T8" t="T9" r="T10" b="T11"/>
              <a:pathLst>
                <a:path w="21600" h="21600">
                  <a:moveTo>
                    <a:pt x="0" y="0"/>
                  </a:moveTo>
                  <a:lnTo>
                    <a:pt x="1380" y="21600"/>
                  </a:lnTo>
                  <a:lnTo>
                    <a:pt x="20220" y="21600"/>
                  </a:lnTo>
                  <a:lnTo>
                    <a:pt x="21600" y="0"/>
                  </a:lnTo>
                  <a:close/>
                </a:path>
              </a:pathLst>
            </a:custGeom>
            <a:grp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33828" name="Rectangle 36"/>
            <p:cNvSpPr>
              <a:spLocks noChangeArrowheads="1"/>
            </p:cNvSpPr>
            <p:nvPr/>
          </p:nvSpPr>
          <p:spPr bwMode="auto">
            <a:xfrm>
              <a:off x="207" y="2596"/>
              <a:ext cx="753" cy="164"/>
            </a:xfrm>
            <a:prstGeom prst="rect">
              <a:avLst/>
            </a:prstGeom>
            <a:grp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33829" name="Rectangle 37"/>
            <p:cNvSpPr>
              <a:spLocks noChangeArrowheads="1"/>
            </p:cNvSpPr>
            <p:nvPr/>
          </p:nvSpPr>
          <p:spPr bwMode="auto">
            <a:xfrm>
              <a:off x="298" y="1752"/>
              <a:ext cx="68" cy="137"/>
            </a:xfrm>
            <a:prstGeom prst="rect">
              <a:avLst/>
            </a:prstGeom>
            <a:grpFill/>
            <a:ln w="9525">
              <a:noFill/>
              <a:miter lim="800000"/>
              <a:headEnd/>
              <a:tailEnd/>
            </a:ln>
            <a:effectLst/>
          </p:spPr>
          <p:txBody>
            <a:bodyPr wrap="none" anchor="ctr"/>
            <a:lstStyle/>
            <a:p>
              <a:endParaRPr lang="en-US">
                <a:latin typeface="Calibri" pitchFamily="34" charset="0"/>
                <a:cs typeface="Calibri" pitchFamily="34" charset="0"/>
              </a:endParaRPr>
            </a:p>
          </p:txBody>
        </p:sp>
      </p:grpSp>
      <p:grpSp>
        <p:nvGrpSpPr>
          <p:cNvPr id="7" name="Group 48"/>
          <p:cNvGrpSpPr>
            <a:grpSpLocks/>
          </p:cNvGrpSpPr>
          <p:nvPr/>
        </p:nvGrpSpPr>
        <p:grpSpPr bwMode="auto">
          <a:xfrm>
            <a:off x="7845425" y="2304369"/>
            <a:ext cx="915988" cy="3644900"/>
            <a:chOff x="4942" y="1511"/>
            <a:chExt cx="577" cy="2296"/>
          </a:xfrm>
          <a:solidFill>
            <a:schemeClr val="bg2">
              <a:lumMod val="40000"/>
              <a:lumOff val="60000"/>
            </a:schemeClr>
          </a:solidFill>
        </p:grpSpPr>
        <p:sp>
          <p:nvSpPr>
            <p:cNvPr id="33831" name="Rectangle 39"/>
            <p:cNvSpPr>
              <a:spLocks noChangeArrowheads="1"/>
            </p:cNvSpPr>
            <p:nvPr/>
          </p:nvSpPr>
          <p:spPr bwMode="auto">
            <a:xfrm>
              <a:off x="4946" y="1511"/>
              <a:ext cx="573" cy="2296"/>
            </a:xfrm>
            <a:prstGeom prst="rect">
              <a:avLst/>
            </a:prstGeom>
            <a:grpFill/>
            <a:ln w="12700">
              <a:solidFill>
                <a:srgbClr val="262626"/>
              </a:solidFill>
              <a:miter lim="800000"/>
              <a:headEnd/>
              <a:tailEnd/>
            </a:ln>
            <a:effectLst/>
          </p:spPr>
          <p:txBody>
            <a:bodyPr wrap="none" anchor="ctr"/>
            <a:lstStyle/>
            <a:p>
              <a:endParaRPr lang="en-US">
                <a:latin typeface="Calibri" pitchFamily="34" charset="0"/>
                <a:cs typeface="Calibri" pitchFamily="34" charset="0"/>
              </a:endParaRPr>
            </a:p>
          </p:txBody>
        </p:sp>
        <p:sp>
          <p:nvSpPr>
            <p:cNvPr id="33832" name="Line 40"/>
            <p:cNvSpPr>
              <a:spLocks noChangeShapeType="1"/>
            </p:cNvSpPr>
            <p:nvPr/>
          </p:nvSpPr>
          <p:spPr bwMode="auto">
            <a:xfrm>
              <a:off x="4942" y="2569"/>
              <a:ext cx="548" cy="0"/>
            </a:xfrm>
            <a:prstGeom prst="line">
              <a:avLst/>
            </a:prstGeom>
            <a:grpFill/>
            <a:ln w="12700">
              <a:solidFill>
                <a:srgbClr val="262626"/>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33" name="Rectangle 41"/>
            <p:cNvSpPr>
              <a:spLocks noChangeArrowheads="1"/>
            </p:cNvSpPr>
            <p:nvPr/>
          </p:nvSpPr>
          <p:spPr bwMode="auto">
            <a:xfrm>
              <a:off x="5046" y="2157"/>
              <a:ext cx="411" cy="312"/>
            </a:xfrm>
            <a:prstGeom prst="rect">
              <a:avLst/>
            </a:prstGeom>
            <a:grpFill/>
            <a:ln w="12700">
              <a:solidFill>
                <a:srgbClr val="262626"/>
              </a:solidFill>
              <a:miter lim="800000"/>
              <a:headEnd/>
              <a:tailEnd/>
            </a:ln>
            <a:effectLst/>
          </p:spPr>
          <p:txBody>
            <a:bodyPr wrap="none" anchor="ctr"/>
            <a:lstStyle/>
            <a:p>
              <a:endParaRPr lang="en-US">
                <a:latin typeface="Calibri" pitchFamily="34" charset="0"/>
                <a:cs typeface="Calibri" pitchFamily="34" charset="0"/>
              </a:endParaRPr>
            </a:p>
          </p:txBody>
        </p:sp>
        <p:sp>
          <p:nvSpPr>
            <p:cNvPr id="33834" name="Rectangle 42"/>
            <p:cNvSpPr>
              <a:spLocks noChangeArrowheads="1"/>
            </p:cNvSpPr>
            <p:nvPr/>
          </p:nvSpPr>
          <p:spPr bwMode="auto">
            <a:xfrm>
              <a:off x="5046" y="1669"/>
              <a:ext cx="411" cy="367"/>
            </a:xfrm>
            <a:prstGeom prst="rect">
              <a:avLst/>
            </a:prstGeom>
            <a:grpFill/>
            <a:ln w="12700">
              <a:solidFill>
                <a:srgbClr val="262626"/>
              </a:solidFill>
              <a:miter lim="800000"/>
              <a:headEnd/>
              <a:tailEnd/>
            </a:ln>
            <a:effectLst/>
          </p:spPr>
          <p:txBody>
            <a:bodyPr wrap="none" anchor="ctr"/>
            <a:lstStyle/>
            <a:p>
              <a:endParaRPr lang="en-US">
                <a:latin typeface="Calibri" pitchFamily="34" charset="0"/>
                <a:cs typeface="Calibri" pitchFamily="34" charset="0"/>
              </a:endParaRPr>
            </a:p>
          </p:txBody>
        </p:sp>
        <p:sp>
          <p:nvSpPr>
            <p:cNvPr id="33835" name="Line 43"/>
            <p:cNvSpPr>
              <a:spLocks noChangeShapeType="1"/>
            </p:cNvSpPr>
            <p:nvPr/>
          </p:nvSpPr>
          <p:spPr bwMode="auto">
            <a:xfrm>
              <a:off x="5105" y="1829"/>
              <a:ext cx="255" cy="0"/>
            </a:xfrm>
            <a:prstGeom prst="line">
              <a:avLst/>
            </a:prstGeom>
            <a:grpFill/>
            <a:ln w="12700">
              <a:solidFill>
                <a:srgbClr val="262626"/>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36" name="Line 44"/>
            <p:cNvSpPr>
              <a:spLocks noChangeShapeType="1"/>
            </p:cNvSpPr>
            <p:nvPr/>
          </p:nvSpPr>
          <p:spPr bwMode="auto">
            <a:xfrm>
              <a:off x="5042" y="2799"/>
              <a:ext cx="381" cy="0"/>
            </a:xfrm>
            <a:prstGeom prst="line">
              <a:avLst/>
            </a:prstGeom>
            <a:grpFill/>
            <a:ln w="12700">
              <a:solidFill>
                <a:srgbClr val="262626"/>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37" name="Line 45"/>
            <p:cNvSpPr>
              <a:spLocks noChangeShapeType="1"/>
            </p:cNvSpPr>
            <p:nvPr/>
          </p:nvSpPr>
          <p:spPr bwMode="auto">
            <a:xfrm>
              <a:off x="5042" y="2909"/>
              <a:ext cx="381" cy="0"/>
            </a:xfrm>
            <a:prstGeom prst="line">
              <a:avLst/>
            </a:prstGeom>
            <a:grpFill/>
            <a:ln w="12700">
              <a:solidFill>
                <a:srgbClr val="262626"/>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38" name="Line 46"/>
            <p:cNvSpPr>
              <a:spLocks noChangeShapeType="1"/>
            </p:cNvSpPr>
            <p:nvPr/>
          </p:nvSpPr>
          <p:spPr bwMode="auto">
            <a:xfrm>
              <a:off x="5042" y="3060"/>
              <a:ext cx="381" cy="0"/>
            </a:xfrm>
            <a:prstGeom prst="line">
              <a:avLst/>
            </a:prstGeom>
            <a:grpFill/>
            <a:ln w="12700">
              <a:solidFill>
                <a:srgbClr val="262626"/>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33839" name="Line 47"/>
            <p:cNvSpPr>
              <a:spLocks noChangeShapeType="1"/>
            </p:cNvSpPr>
            <p:nvPr/>
          </p:nvSpPr>
          <p:spPr bwMode="auto">
            <a:xfrm>
              <a:off x="5042" y="3165"/>
              <a:ext cx="381" cy="0"/>
            </a:xfrm>
            <a:prstGeom prst="line">
              <a:avLst/>
            </a:prstGeom>
            <a:grpFill/>
            <a:ln w="12700">
              <a:solidFill>
                <a:srgbClr val="262626"/>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grpSp>
      <p:sp>
        <p:nvSpPr>
          <p:cNvPr id="33841" name="Line 49"/>
          <p:cNvSpPr>
            <a:spLocks noChangeShapeType="1"/>
          </p:cNvSpPr>
          <p:nvPr/>
        </p:nvSpPr>
        <p:spPr bwMode="auto">
          <a:xfrm>
            <a:off x="1782763" y="2471056"/>
            <a:ext cx="5448300" cy="0"/>
          </a:xfrm>
          <a:prstGeom prst="line">
            <a:avLst/>
          </a:prstGeom>
          <a:noFill/>
          <a:ln w="25400">
            <a:solidFill>
              <a:schemeClr val="tx1"/>
            </a:solidFill>
            <a:round/>
            <a:headEnd type="stealth" w="med" len="lg"/>
            <a:tailEnd type="none" w="sm" len="sm"/>
          </a:ln>
          <a:effectLst/>
        </p:spPr>
        <p:txBody>
          <a:bodyPr wrap="none" anchor="ctr"/>
          <a:lstStyle/>
          <a:p>
            <a:endParaRPr lang="en-US">
              <a:latin typeface="Calibri" pitchFamily="34" charset="0"/>
              <a:cs typeface="Calibri" pitchFamily="34" charset="0"/>
            </a:endParaRPr>
          </a:p>
        </p:txBody>
      </p:sp>
      <p:sp>
        <p:nvSpPr>
          <p:cNvPr id="33842" name="Rectangle 50"/>
          <p:cNvSpPr>
            <a:spLocks noChangeArrowheads="1"/>
          </p:cNvSpPr>
          <p:nvPr/>
        </p:nvSpPr>
        <p:spPr bwMode="auto">
          <a:xfrm>
            <a:off x="2117050" y="1942419"/>
            <a:ext cx="4532075" cy="585418"/>
          </a:xfrm>
          <a:prstGeom prst="rect">
            <a:avLst/>
          </a:prstGeom>
          <a:noFill/>
          <a:ln w="9525">
            <a:noFill/>
            <a:miter lim="800000"/>
            <a:headEnd/>
            <a:tailEnd/>
          </a:ln>
          <a:effectLst/>
        </p:spPr>
        <p:txBody>
          <a:bodyPr wrap="none" lIns="92075" tIns="46038" rIns="92075" bIns="46038">
            <a:spAutoFit/>
          </a:bodyPr>
          <a:lstStyle/>
          <a:p>
            <a:r>
              <a:rPr lang="en-US" sz="1600" b="1">
                <a:latin typeface="Calibri" pitchFamily="34" charset="0"/>
                <a:cs typeface="Calibri" pitchFamily="34" charset="0"/>
              </a:rPr>
              <a:t>2. The server’s certificate is given to the client who </a:t>
            </a:r>
          </a:p>
          <a:p>
            <a:r>
              <a:rPr lang="en-US" sz="1600" b="1">
                <a:latin typeface="Calibri" pitchFamily="34" charset="0"/>
                <a:cs typeface="Calibri" pitchFamily="34" charset="0"/>
              </a:rPr>
              <a:t>    authenticates it</a:t>
            </a:r>
          </a:p>
        </p:txBody>
      </p:sp>
      <p:sp>
        <p:nvSpPr>
          <p:cNvPr id="33843" name="Rectangle 51"/>
          <p:cNvSpPr>
            <a:spLocks noChangeArrowheads="1"/>
          </p:cNvSpPr>
          <p:nvPr/>
        </p:nvSpPr>
        <p:spPr bwMode="auto">
          <a:xfrm>
            <a:off x="1817688" y="2610756"/>
            <a:ext cx="5410200" cy="1069975"/>
          </a:xfrm>
          <a:prstGeom prst="rect">
            <a:avLst/>
          </a:prstGeom>
          <a:noFill/>
          <a:ln w="9525">
            <a:noFill/>
            <a:miter lim="800000"/>
            <a:headEnd/>
            <a:tailEnd/>
          </a:ln>
          <a:effectLst/>
        </p:spPr>
        <p:txBody>
          <a:bodyPr lIns="92075" tIns="46038" rIns="92075" bIns="46038">
            <a:spAutoFit/>
          </a:bodyPr>
          <a:lstStyle/>
          <a:p>
            <a:r>
              <a:rPr lang="en-US" sz="1600" b="1">
                <a:latin typeface="Calibri" pitchFamily="34" charset="0"/>
                <a:cs typeface="Calibri" pitchFamily="34" charset="0"/>
              </a:rPr>
              <a:t>3. The client generates a symmetric key that will be used for the rest of the session.  This key, along with a random message is encrypted using the server’s public key and sent to the server</a:t>
            </a:r>
          </a:p>
        </p:txBody>
      </p:sp>
      <p:sp>
        <p:nvSpPr>
          <p:cNvPr id="33844" name="Line 52"/>
          <p:cNvSpPr>
            <a:spLocks noChangeShapeType="1"/>
          </p:cNvSpPr>
          <p:nvPr/>
        </p:nvSpPr>
        <p:spPr bwMode="auto">
          <a:xfrm>
            <a:off x="1790700" y="4830081"/>
            <a:ext cx="5372100" cy="0"/>
          </a:xfrm>
          <a:prstGeom prst="line">
            <a:avLst/>
          </a:prstGeom>
          <a:noFill/>
          <a:ln w="25400">
            <a:solidFill>
              <a:schemeClr val="tx1"/>
            </a:solidFill>
            <a:round/>
            <a:headEnd type="stealth" w="med" len="lg"/>
            <a:tailEnd type="none" w="sm" len="sm"/>
          </a:ln>
          <a:effectLst/>
        </p:spPr>
        <p:txBody>
          <a:bodyPr wrap="none" anchor="ctr"/>
          <a:lstStyle/>
          <a:p>
            <a:endParaRPr lang="en-US">
              <a:latin typeface="Calibri" pitchFamily="34" charset="0"/>
              <a:cs typeface="Calibri" pitchFamily="34" charset="0"/>
            </a:endParaRPr>
          </a:p>
        </p:txBody>
      </p:sp>
      <p:sp>
        <p:nvSpPr>
          <p:cNvPr id="33845" name="Rectangle 53"/>
          <p:cNvSpPr>
            <a:spLocks noChangeArrowheads="1"/>
          </p:cNvSpPr>
          <p:nvPr/>
        </p:nvSpPr>
        <p:spPr bwMode="auto">
          <a:xfrm>
            <a:off x="1828800" y="3777569"/>
            <a:ext cx="5291138" cy="1069975"/>
          </a:xfrm>
          <a:prstGeom prst="rect">
            <a:avLst/>
          </a:prstGeom>
          <a:noFill/>
          <a:ln w="9525">
            <a:noFill/>
            <a:miter lim="800000"/>
            <a:headEnd/>
            <a:tailEnd/>
          </a:ln>
          <a:effectLst/>
        </p:spPr>
        <p:txBody>
          <a:bodyPr lIns="92075" tIns="46038" rIns="92075" bIns="46038">
            <a:spAutoFit/>
          </a:bodyPr>
          <a:lstStyle/>
          <a:p>
            <a:r>
              <a:rPr lang="en-US" sz="1600" b="1">
                <a:latin typeface="Calibri" pitchFamily="34" charset="0"/>
                <a:cs typeface="Calibri" pitchFamily="34" charset="0"/>
              </a:rPr>
              <a:t>4. Only the server can decrypt the message.  It now has a copy of the symmetric key and the random message.  It now encrypts the message with the new key and sends it back to the client to confirm receipt</a:t>
            </a:r>
          </a:p>
        </p:txBody>
      </p:sp>
      <p:sp>
        <p:nvSpPr>
          <p:cNvPr id="33846" name="Rectangle 54"/>
          <p:cNvSpPr>
            <a:spLocks noChangeArrowheads="1"/>
          </p:cNvSpPr>
          <p:nvPr/>
        </p:nvSpPr>
        <p:spPr bwMode="auto">
          <a:xfrm>
            <a:off x="2165651" y="4982481"/>
            <a:ext cx="5046060" cy="708528"/>
          </a:xfrm>
          <a:prstGeom prst="rect">
            <a:avLst/>
          </a:prstGeom>
          <a:noFill/>
          <a:ln w="9525">
            <a:noFill/>
            <a:miter lim="800000"/>
            <a:headEnd/>
            <a:tailEnd/>
          </a:ln>
          <a:effectLst/>
        </p:spPr>
        <p:txBody>
          <a:bodyPr wrap="none" lIns="92075" tIns="46038" rIns="92075" bIns="46038">
            <a:spAutoFit/>
          </a:bodyPr>
          <a:lstStyle/>
          <a:p>
            <a:r>
              <a:rPr lang="en-US" sz="1600" b="1">
                <a:latin typeface="Calibri" pitchFamily="34" charset="0"/>
                <a:cs typeface="Calibri" pitchFamily="34" charset="0"/>
              </a:rPr>
              <a:t>5. Communication now continues between the client and</a:t>
            </a:r>
          </a:p>
          <a:p>
            <a:r>
              <a:rPr lang="en-US" sz="1600" b="1">
                <a:latin typeface="Calibri" pitchFamily="34" charset="0"/>
                <a:cs typeface="Calibri" pitchFamily="34" charset="0"/>
              </a:rPr>
              <a:t>server using the efficient symmetric key.</a:t>
            </a:r>
            <a:r>
              <a:rPr lang="en-US" sz="2400">
                <a:latin typeface="Calibri" pitchFamily="34" charset="0"/>
                <a:cs typeface="Calibri" pitchFamily="34" charset="0"/>
              </a:rPr>
              <a:t> </a:t>
            </a:r>
          </a:p>
        </p:txBody>
      </p:sp>
      <p:sp>
        <p:nvSpPr>
          <p:cNvPr id="33847" name="Line 55"/>
          <p:cNvSpPr>
            <a:spLocks noChangeShapeType="1"/>
          </p:cNvSpPr>
          <p:nvPr/>
        </p:nvSpPr>
        <p:spPr bwMode="auto">
          <a:xfrm>
            <a:off x="1804988" y="5707969"/>
            <a:ext cx="5410200" cy="0"/>
          </a:xfrm>
          <a:prstGeom prst="line">
            <a:avLst/>
          </a:prstGeom>
          <a:noFill/>
          <a:ln w="254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33848" name="Rectangle 56"/>
          <p:cNvSpPr>
            <a:spLocks noChangeArrowheads="1"/>
          </p:cNvSpPr>
          <p:nvPr/>
        </p:nvSpPr>
        <p:spPr bwMode="auto">
          <a:xfrm>
            <a:off x="7846192" y="5128531"/>
            <a:ext cx="950966" cy="646973"/>
          </a:xfrm>
          <a:prstGeom prst="rect">
            <a:avLst/>
          </a:prstGeom>
          <a:noFill/>
          <a:ln w="9525">
            <a:noFill/>
            <a:miter lim="800000"/>
            <a:headEnd/>
            <a:tailEnd/>
          </a:ln>
          <a:effectLst/>
        </p:spPr>
        <p:txBody>
          <a:bodyPr wrap="none" lIns="92075" tIns="46038" rIns="92075" bIns="46038">
            <a:spAutoFit/>
          </a:bodyPr>
          <a:lstStyle/>
          <a:p>
            <a:pPr algn="ctr"/>
            <a:r>
              <a:rPr lang="en-US" sz="1800" b="1">
                <a:latin typeface="Calibri" pitchFamily="34" charset="0"/>
                <a:cs typeface="Calibri" pitchFamily="34" charset="0"/>
              </a:rPr>
              <a:t>Trusted </a:t>
            </a:r>
          </a:p>
          <a:p>
            <a:pPr algn="ctr"/>
            <a:r>
              <a:rPr lang="en-US" sz="1800" b="1">
                <a:latin typeface="Calibri" pitchFamily="34" charset="0"/>
                <a:cs typeface="Calibri" pitchFamily="34" charset="0"/>
              </a:rPr>
              <a:t>CA’s</a:t>
            </a:r>
          </a:p>
        </p:txBody>
      </p:sp>
      <p:grpSp>
        <p:nvGrpSpPr>
          <p:cNvPr id="8" name="Group 59"/>
          <p:cNvGrpSpPr>
            <a:grpSpLocks/>
          </p:cNvGrpSpPr>
          <p:nvPr/>
        </p:nvGrpSpPr>
        <p:grpSpPr bwMode="auto">
          <a:xfrm>
            <a:off x="1816100" y="5796875"/>
            <a:ext cx="5181600" cy="461963"/>
            <a:chOff x="1144" y="3711"/>
            <a:chExt cx="3264" cy="291"/>
          </a:xfrm>
          <a:solidFill>
            <a:srgbClr val="00B050"/>
          </a:solidFill>
        </p:grpSpPr>
        <p:sp>
          <p:nvSpPr>
            <p:cNvPr id="33849" name="Rectangle 57"/>
            <p:cNvSpPr>
              <a:spLocks noChangeArrowheads="1"/>
            </p:cNvSpPr>
            <p:nvPr/>
          </p:nvSpPr>
          <p:spPr bwMode="auto">
            <a:xfrm>
              <a:off x="1144" y="3726"/>
              <a:ext cx="3264" cy="256"/>
            </a:xfrm>
            <a:prstGeom prst="rect">
              <a:avLst/>
            </a:prstGeom>
            <a:grpFill/>
            <a:ln w="12700">
              <a:solidFill>
                <a:schemeClr val="tx1"/>
              </a:solidFill>
              <a:miter lim="800000"/>
              <a:headEnd/>
              <a:tailEnd/>
            </a:ln>
            <a:effectLst/>
          </p:spPr>
          <p:txBody>
            <a:bodyPr wrap="none" anchor="ctr"/>
            <a:lstStyle/>
            <a:p>
              <a:endParaRPr lang="en-US">
                <a:latin typeface="Calibri" pitchFamily="34" charset="0"/>
                <a:cs typeface="Calibri" pitchFamily="34" charset="0"/>
              </a:endParaRPr>
            </a:p>
          </p:txBody>
        </p:sp>
        <p:sp>
          <p:nvSpPr>
            <p:cNvPr id="33850" name="Rectangle 58"/>
            <p:cNvSpPr>
              <a:spLocks noChangeArrowheads="1"/>
            </p:cNvSpPr>
            <p:nvPr/>
          </p:nvSpPr>
          <p:spPr bwMode="auto">
            <a:xfrm>
              <a:off x="1203" y="3711"/>
              <a:ext cx="3176" cy="291"/>
            </a:xfrm>
            <a:prstGeom prst="rect">
              <a:avLst/>
            </a:prstGeom>
            <a:grpFill/>
            <a:ln w="9525">
              <a:noFill/>
              <a:miter lim="800000"/>
              <a:headEnd/>
              <a:tailEnd/>
            </a:ln>
            <a:effectLst/>
          </p:spPr>
          <p:txBody>
            <a:bodyPr lIns="92075" tIns="46038" rIns="92075" bIns="46038">
              <a:spAutoFit/>
            </a:bodyPr>
            <a:lstStyle/>
            <a:p>
              <a:r>
                <a:rPr lang="en-US" sz="2400" b="1" dirty="0">
                  <a:solidFill>
                    <a:schemeClr val="bg1"/>
                  </a:solidFill>
                  <a:latin typeface="Calibri" pitchFamily="34" charset="0"/>
                  <a:cs typeface="Calibri" pitchFamily="34" charset="0"/>
                </a:rPr>
                <a:t>Secure  SSL 3.0 session established</a:t>
              </a:r>
            </a:p>
          </p:txBody>
        </p:sp>
      </p:grpSp>
      <p:graphicFrame>
        <p:nvGraphicFramePr>
          <p:cNvPr id="33852" name="Object 60"/>
          <p:cNvGraphicFramePr>
            <a:graphicFrameLocks/>
          </p:cNvGraphicFramePr>
          <p:nvPr/>
        </p:nvGraphicFramePr>
        <p:xfrm>
          <a:off x="8081963" y="3445781"/>
          <a:ext cx="512762" cy="271463"/>
        </p:xfrm>
        <a:graphic>
          <a:graphicData uri="http://schemas.openxmlformats.org/presentationml/2006/ole">
            <mc:AlternateContent xmlns:mc="http://schemas.openxmlformats.org/markup-compatibility/2006">
              <mc:Choice xmlns:v="urn:schemas-microsoft-com:vml" Requires="v">
                <p:oleObj spid="_x0000_s3134" name="Bitmap Image" r:id="rId4" imgW="1237909" imgH="838172" progId="PBrush">
                  <p:embed/>
                </p:oleObj>
              </mc:Choice>
              <mc:Fallback>
                <p:oleObj name="Bitmap Image" r:id="rId4" imgW="1237909" imgH="838172" progId="PBrush">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1963" y="3445781"/>
                        <a:ext cx="51276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3853" name="Object 61"/>
          <p:cNvGraphicFramePr>
            <a:graphicFrameLocks/>
          </p:cNvGraphicFramePr>
          <p:nvPr/>
        </p:nvGraphicFramePr>
        <p:xfrm>
          <a:off x="646113" y="3348944"/>
          <a:ext cx="512762" cy="271462"/>
        </p:xfrm>
        <a:graphic>
          <a:graphicData uri="http://schemas.openxmlformats.org/presentationml/2006/ole">
            <mc:AlternateContent xmlns:mc="http://schemas.openxmlformats.org/markup-compatibility/2006">
              <mc:Choice xmlns:v="urn:schemas-microsoft-com:vml" Requires="v">
                <p:oleObj spid="_x0000_s3135" name="Bitmap Image" r:id="rId6" imgW="1237909" imgH="838172" progId="PBrush">
                  <p:embed/>
                </p:oleObj>
              </mc:Choice>
              <mc:Fallback>
                <p:oleObj name="Bitmap Image" r:id="rId6" imgW="1237909" imgH="838172" progId="PBrush">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13" y="3348944"/>
                        <a:ext cx="51276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3854" name="Object 62"/>
          <p:cNvGraphicFramePr>
            <a:graphicFrameLocks/>
          </p:cNvGraphicFramePr>
          <p:nvPr/>
        </p:nvGraphicFramePr>
        <p:xfrm>
          <a:off x="798513" y="3501344"/>
          <a:ext cx="512762" cy="271462"/>
        </p:xfrm>
        <a:graphic>
          <a:graphicData uri="http://schemas.openxmlformats.org/presentationml/2006/ole">
            <mc:AlternateContent xmlns:mc="http://schemas.openxmlformats.org/markup-compatibility/2006">
              <mc:Choice xmlns:v="urn:schemas-microsoft-com:vml" Requires="v">
                <p:oleObj spid="_x0000_s3136" name="Bitmap Image" r:id="rId7" imgW="1237909" imgH="838172" progId="PBrush">
                  <p:embed/>
                </p:oleObj>
              </mc:Choice>
              <mc:Fallback>
                <p:oleObj name="Bitmap Image" r:id="rId7" imgW="1237909" imgH="838172" progId="PBrush">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3" y="3501344"/>
                        <a:ext cx="51276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855" name="Rectangle 63"/>
          <p:cNvSpPr>
            <a:spLocks noChangeArrowheads="1"/>
          </p:cNvSpPr>
          <p:nvPr/>
        </p:nvSpPr>
        <p:spPr bwMode="auto">
          <a:xfrm>
            <a:off x="439738" y="2764744"/>
            <a:ext cx="920750" cy="523862"/>
          </a:xfrm>
          <a:prstGeom prst="rect">
            <a:avLst/>
          </a:prstGeom>
          <a:noFill/>
          <a:ln w="9525">
            <a:noFill/>
            <a:miter lim="800000"/>
            <a:headEnd/>
            <a:tailEnd/>
          </a:ln>
          <a:effectLst/>
        </p:spPr>
        <p:txBody>
          <a:bodyPr lIns="92075" tIns="46038" rIns="92075" bIns="46038">
            <a:spAutoFit/>
          </a:bodyPr>
          <a:lstStyle/>
          <a:p>
            <a:pPr algn="ctr"/>
            <a:r>
              <a:rPr lang="en-US" sz="1400" b="1">
                <a:latin typeface="Calibri" pitchFamily="34" charset="0"/>
                <a:cs typeface="Calibri" pitchFamily="34" charset="0"/>
              </a:rPr>
              <a:t>Trusted </a:t>
            </a:r>
          </a:p>
          <a:p>
            <a:pPr algn="ctr"/>
            <a:r>
              <a:rPr lang="en-US" sz="1400" b="1">
                <a:latin typeface="Calibri" pitchFamily="34" charset="0"/>
                <a:cs typeface="Calibri" pitchFamily="34" charset="0"/>
              </a:rPr>
              <a:t>CA’s</a:t>
            </a:r>
          </a:p>
        </p:txBody>
      </p:sp>
      <p:sp>
        <p:nvSpPr>
          <p:cNvPr id="33856" name="Line 64"/>
          <p:cNvSpPr>
            <a:spLocks noChangeShapeType="1"/>
          </p:cNvSpPr>
          <p:nvPr/>
        </p:nvSpPr>
        <p:spPr bwMode="auto">
          <a:xfrm>
            <a:off x="1865313" y="3666444"/>
            <a:ext cx="5524500" cy="0"/>
          </a:xfrm>
          <a:prstGeom prst="line">
            <a:avLst/>
          </a:prstGeom>
          <a:noFill/>
          <a:ln w="25400">
            <a:solidFill>
              <a:schemeClr val="tx1"/>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33857" name="Rectangle 65"/>
          <p:cNvSpPr>
            <a:spLocks noChangeArrowheads="1"/>
          </p:cNvSpPr>
          <p:nvPr/>
        </p:nvSpPr>
        <p:spPr bwMode="auto">
          <a:xfrm>
            <a:off x="7637693" y="1731281"/>
            <a:ext cx="1291764" cy="369974"/>
          </a:xfrm>
          <a:prstGeom prst="rect">
            <a:avLst/>
          </a:prstGeom>
          <a:noFill/>
          <a:ln w="9525">
            <a:noFill/>
            <a:miter lim="800000"/>
            <a:headEnd/>
            <a:tailEnd/>
          </a:ln>
          <a:effectLst/>
        </p:spPr>
        <p:txBody>
          <a:bodyPr wrap="none" lIns="92075" tIns="46038" rIns="92075" bIns="46038">
            <a:spAutoFit/>
          </a:bodyPr>
          <a:lstStyle/>
          <a:p>
            <a:pPr algn="ctr"/>
            <a:r>
              <a:rPr lang="en-US" sz="1800" b="1">
                <a:latin typeface="Calibri" pitchFamily="34" charset="0"/>
                <a:cs typeface="Calibri" pitchFamily="34" charset="0"/>
              </a:rPr>
              <a:t>Web Server</a:t>
            </a:r>
          </a:p>
        </p:txBody>
      </p:sp>
      <p:sp>
        <p:nvSpPr>
          <p:cNvPr id="33858" name="Rectangle 66"/>
          <p:cNvSpPr>
            <a:spLocks noChangeArrowheads="1"/>
          </p:cNvSpPr>
          <p:nvPr/>
        </p:nvSpPr>
        <p:spPr bwMode="auto">
          <a:xfrm>
            <a:off x="296025" y="1801131"/>
            <a:ext cx="1230400" cy="369974"/>
          </a:xfrm>
          <a:prstGeom prst="rect">
            <a:avLst/>
          </a:prstGeom>
          <a:noFill/>
          <a:ln w="9525">
            <a:noFill/>
            <a:miter lim="800000"/>
            <a:headEnd/>
            <a:tailEnd/>
          </a:ln>
          <a:effectLst/>
        </p:spPr>
        <p:txBody>
          <a:bodyPr wrap="none" lIns="92075" tIns="46038" rIns="92075" bIns="46038">
            <a:spAutoFit/>
          </a:bodyPr>
          <a:lstStyle/>
          <a:p>
            <a:pPr algn="ctr"/>
            <a:r>
              <a:rPr lang="en-US" sz="1800" b="1">
                <a:latin typeface="Calibri" pitchFamily="34" charset="0"/>
                <a:cs typeface="Calibri" pitchFamily="34" charset="0"/>
              </a:rPr>
              <a:t>Web Client</a:t>
            </a:r>
          </a:p>
        </p:txBody>
      </p:sp>
      <p:sp>
        <p:nvSpPr>
          <p:cNvPr id="67" name="Title 66"/>
          <p:cNvSpPr>
            <a:spLocks noGrp="1"/>
          </p:cNvSpPr>
          <p:nvPr>
            <p:ph type="title"/>
          </p:nvPr>
        </p:nvSpPr>
        <p:spPr/>
        <p:txBody>
          <a:bodyPr/>
          <a:lstStyle/>
          <a:p>
            <a:r>
              <a:rPr lang="en-US" dirty="0" smtClean="0">
                <a:latin typeface="Calibri" pitchFamily="34" charset="0"/>
                <a:cs typeface="Calibri" pitchFamily="34" charset="0"/>
              </a:rPr>
              <a:t>How SSL Works...</a:t>
            </a:r>
            <a:endParaRPr lang="en-US" dirty="0">
              <a:latin typeface="Calibri" pitchFamily="34" charset="0"/>
              <a:cs typeface="Calibri" pitchFamily="34" charset="0"/>
            </a:endParaRPr>
          </a:p>
        </p:txBody>
      </p:sp>
      <p:sp>
        <p:nvSpPr>
          <p:cNvPr id="70" name="Footer Placeholder 69"/>
          <p:cNvSpPr>
            <a:spLocks noGrp="1"/>
          </p:cNvSpPr>
          <p:nvPr>
            <p:ph type="ftr" sz="quarter" idx="10"/>
          </p:nvPr>
        </p:nvSpPr>
        <p:spPr/>
        <p:txBody>
          <a:bodyPr/>
          <a:lstStyle/>
          <a:p>
            <a:pPr>
              <a:defRPr/>
            </a:pPr>
            <a:r>
              <a:rPr lang="en-US" smtClean="0"/>
              <a:t>PKI Basics</a:t>
            </a:r>
            <a:endParaRPr lang="en-US" dirty="0"/>
          </a:p>
        </p:txBody>
      </p:sp>
      <p:sp>
        <p:nvSpPr>
          <p:cNvPr id="69" name="Slide Number Placeholder 68"/>
          <p:cNvSpPr>
            <a:spLocks noGrp="1"/>
          </p:cNvSpPr>
          <p:nvPr>
            <p:ph type="sldNum" sz="quarter" idx="11"/>
          </p:nvPr>
        </p:nvSpPr>
        <p:spPr/>
        <p:txBody>
          <a:bodyPr/>
          <a:lstStyle/>
          <a:p>
            <a:pPr>
              <a:defRPr/>
            </a:pPr>
            <a:fld id="{446C9BED-6FD4-4BA4-B6B0-4A26058AC9EF}" type="slidenum">
              <a:rPr lang="en-US" smtClean="0"/>
              <a:pPr>
                <a:defRPr/>
              </a:pPr>
              <a:t>35</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381000" y="6358518"/>
            <a:ext cx="4183380" cy="232782"/>
          </a:xfrm>
          <a:prstGeom prst="rect">
            <a:avLst/>
          </a:prstGeom>
        </p:spPr>
        <p:txBody>
          <a:bodyPr/>
          <a:lstStyle/>
          <a:p>
            <a:pPr>
              <a:defRPr/>
            </a:pPr>
            <a:r>
              <a:rPr lang="en-US" smtClean="0"/>
              <a:t>PKI Basics</a:t>
            </a:r>
            <a:endParaRPr lang="en-US" dirty="0"/>
          </a:p>
        </p:txBody>
      </p:sp>
      <p:sp>
        <p:nvSpPr>
          <p:cNvPr id="4" name="Title 3"/>
          <p:cNvSpPr>
            <a:spLocks noGrp="1"/>
          </p:cNvSpPr>
          <p:nvPr>
            <p:ph type="ctrTitle"/>
          </p:nvPr>
        </p:nvSpPr>
        <p:spPr/>
        <p:txBody>
          <a:bodyPr/>
          <a:lstStyle/>
          <a:p>
            <a:r>
              <a:rPr lang="en-US" dirty="0" smtClean="0"/>
              <a:t>How does this relate to certificates?</a:t>
            </a:r>
            <a:endParaRPr lang="en-US" dirty="0"/>
          </a:p>
        </p:txBody>
      </p:sp>
      <p:sp>
        <p:nvSpPr>
          <p:cNvPr id="6" name="Slide Number Placeholder 5"/>
          <p:cNvSpPr>
            <a:spLocks noGrp="1"/>
          </p:cNvSpPr>
          <p:nvPr>
            <p:ph type="sldNum" sz="quarter" idx="4294967295"/>
          </p:nvPr>
        </p:nvSpPr>
        <p:spPr>
          <a:xfrm>
            <a:off x="8548896" y="6397965"/>
            <a:ext cx="153888" cy="153888"/>
          </a:xfrm>
          <a:prstGeom prst="rect">
            <a:avLst/>
          </a:prstGeom>
        </p:spPr>
        <p:txBody>
          <a:bodyPr/>
          <a:lstStyle/>
          <a:p>
            <a:pPr>
              <a:defRPr/>
            </a:pPr>
            <a:fld id="{46082381-925A-4C25-AB18-0C99AD89CFC0}" type="slidenum">
              <a:rPr lang="en-US" smtClean="0"/>
              <a:pPr>
                <a:defRPr/>
              </a:pPr>
              <a:t>36</a:t>
            </a:fld>
            <a:endParaRPr lang="en-US" dirty="0"/>
          </a:p>
        </p:txBody>
      </p:sp>
    </p:spTree>
    <p:extLst>
      <p:ext uri="{BB962C8B-B14F-4D97-AF65-F5344CB8AC3E}">
        <p14:creationId xmlns:p14="http://schemas.microsoft.com/office/powerpoint/2010/main" val="111011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z="2200" smtClean="0"/>
              <a:t>Certificate – binds user identity to electronic keys</a:t>
            </a:r>
          </a:p>
        </p:txBody>
      </p:sp>
      <p:sp>
        <p:nvSpPr>
          <p:cNvPr id="324611" name="Rectangle 3"/>
          <p:cNvSpPr>
            <a:spLocks noGrp="1" noChangeArrowheads="1"/>
          </p:cNvSpPr>
          <p:nvPr>
            <p:ph type="body" idx="1"/>
          </p:nvPr>
        </p:nvSpPr>
        <p:spPr/>
        <p:txBody>
          <a:bodyPr/>
          <a:lstStyle/>
          <a:p>
            <a:pPr marL="0" indent="0" algn="just" eaLnBrk="1" hangingPunct="1">
              <a:buFont typeface="Wingdings" pitchFamily="2" charset="2"/>
              <a:buNone/>
            </a:pPr>
            <a:r>
              <a:rPr lang="en-US" sz="1600" smtClean="0"/>
              <a:t>A message which at least (1) identifies the certification authority issuing it, (2) names or identifies its subscriber, (3) contains the subscriber's  public key, (4) identifies its operational period, and (5) is digitally signed by the certification authority issuing it</a:t>
            </a:r>
          </a:p>
          <a:p>
            <a:pPr marL="0" indent="0" algn="r" eaLnBrk="1" hangingPunct="1">
              <a:buFontTx/>
              <a:buNone/>
            </a:pPr>
            <a:r>
              <a:rPr lang="en-US" sz="1600" i="1" smtClean="0">
                <a:solidFill>
                  <a:schemeClr val="hlink"/>
                </a:solidFill>
              </a:rPr>
              <a:t>– Digital Signature Guidelines</a:t>
            </a:r>
            <a:r>
              <a:rPr lang="en-US" sz="1600" smtClean="0"/>
              <a:t> </a:t>
            </a:r>
          </a:p>
          <a:p>
            <a:pPr marL="0" indent="0" algn="r" eaLnBrk="1" hangingPunct="1">
              <a:spcBef>
                <a:spcPct val="0"/>
              </a:spcBef>
              <a:buFontTx/>
              <a:buNone/>
            </a:pPr>
            <a:r>
              <a:rPr lang="en-US" sz="1200" smtClean="0"/>
              <a:t>Information Security Committee</a:t>
            </a:r>
          </a:p>
          <a:p>
            <a:pPr marL="0" indent="0" algn="r" eaLnBrk="1" hangingPunct="1">
              <a:spcBef>
                <a:spcPct val="0"/>
              </a:spcBef>
              <a:buFontTx/>
              <a:buNone/>
            </a:pPr>
            <a:r>
              <a:rPr lang="en-US" sz="1200" smtClean="0"/>
              <a:t>American Bar Association</a:t>
            </a:r>
            <a:endParaRPr lang="en-US" sz="1000" smtClean="0"/>
          </a:p>
          <a:p>
            <a:pPr marL="0" indent="0" algn="just" eaLnBrk="1" hangingPunct="1">
              <a:buFont typeface="Wingdings" pitchFamily="2" charset="2"/>
              <a:buNone/>
            </a:pPr>
            <a:endParaRPr lang="en-US" sz="1000" smtClean="0"/>
          </a:p>
        </p:txBody>
      </p:sp>
      <p:graphicFrame>
        <p:nvGraphicFramePr>
          <p:cNvPr id="324612" name="Group 4"/>
          <p:cNvGraphicFramePr>
            <a:graphicFrameLocks noGrp="1"/>
          </p:cNvGraphicFramePr>
          <p:nvPr/>
        </p:nvGraphicFramePr>
        <p:xfrm>
          <a:off x="1481138" y="2971800"/>
          <a:ext cx="6062662" cy="3231834"/>
        </p:xfrm>
        <a:graphic>
          <a:graphicData uri="http://schemas.openxmlformats.org/drawingml/2006/table">
            <a:tbl>
              <a:tblPr/>
              <a:tblGrid>
                <a:gridCol w="3014662"/>
                <a:gridCol w="3048000"/>
              </a:tblGrid>
              <a:tr h="439738">
                <a:tc gridSpan="2">
                  <a:txBody>
                    <a:bodyPr/>
                    <a:lstStyle/>
                    <a:p>
                      <a:pPr marL="0" marR="0" lvl="0" indent="0" algn="l" defTabSz="914400" rtl="0" eaLnBrk="1" fontAlgn="base" latinLnBrk="0" hangingPunct="1">
                        <a:lnSpc>
                          <a:spcPct val="100000"/>
                        </a:lnSpc>
                        <a:spcBef>
                          <a:spcPct val="60000"/>
                        </a:spcBef>
                        <a:spcAft>
                          <a:spcPct val="0"/>
                        </a:spcAft>
                        <a:buClr>
                          <a:schemeClr val="hlink"/>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Version: </a:t>
                      </a:r>
                      <a:r>
                        <a:rPr kumimoji="0" lang="en-US" sz="1400" b="0" i="0" u="none" strike="noStrike" cap="none" normalizeH="0" baseline="0" dirty="0" smtClean="0">
                          <a:ln>
                            <a:noFill/>
                          </a:ln>
                          <a:solidFill>
                            <a:schemeClr val="hlink"/>
                          </a:solidFill>
                          <a:effectLst/>
                          <a:latin typeface="Arial" charset="0"/>
                        </a:rPr>
                        <a:t>v3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IE"/>
                    </a:p>
                  </a:txBody>
                  <a:tcPr/>
                </a:tc>
              </a:tr>
              <a:tr h="439738">
                <a:tc gridSpan="2">
                  <a:txBody>
                    <a:bodyPr/>
                    <a:lstStyle/>
                    <a:p>
                      <a:pPr marL="0" marR="0" lvl="0" indent="0" algn="l" defTabSz="914400" rtl="0" eaLnBrk="1" fontAlgn="base" latinLnBrk="0" hangingPunct="1">
                        <a:lnSpc>
                          <a:spcPct val="100000"/>
                        </a:lnSpc>
                        <a:spcBef>
                          <a:spcPct val="60000"/>
                        </a:spcBef>
                        <a:spcAft>
                          <a:spcPct val="0"/>
                        </a:spcAft>
                        <a:buClr>
                          <a:schemeClr val="hlink"/>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Serial No: </a:t>
                      </a:r>
                      <a:r>
                        <a:rPr kumimoji="0" lang="en-US" sz="1400" b="0" i="0" u="none" strike="noStrike" cap="none" normalizeH="0" baseline="0" dirty="0" smtClean="0">
                          <a:ln>
                            <a:noFill/>
                          </a:ln>
                          <a:solidFill>
                            <a:schemeClr val="hlink"/>
                          </a:solidFill>
                          <a:effectLst/>
                          <a:latin typeface="Arial" charset="0"/>
                        </a:rPr>
                        <a:t>001b6f945h75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IE"/>
                    </a:p>
                  </a:txBody>
                  <a:tcPr/>
                </a:tc>
              </a:tr>
              <a:tr h="438150">
                <a:tc gridSpan="2">
                  <a:txBody>
                    <a:bodyPr/>
                    <a:lstStyle/>
                    <a:p>
                      <a:pPr marL="0" marR="0" lvl="0" indent="0" algn="l" defTabSz="914400" rtl="0" eaLnBrk="1" fontAlgn="base" latinLnBrk="0" hangingPunct="1">
                        <a:lnSpc>
                          <a:spcPct val="100000"/>
                        </a:lnSpc>
                        <a:spcBef>
                          <a:spcPct val="60000"/>
                        </a:spcBef>
                        <a:spcAft>
                          <a:spcPct val="0"/>
                        </a:spcAft>
                        <a:buClr>
                          <a:schemeClr val="hlink"/>
                        </a:buClr>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Algorithms: </a:t>
                      </a:r>
                      <a:r>
                        <a:rPr kumimoji="0" lang="en-US" sz="1400" b="0" i="0" u="none" strike="noStrike" cap="none" normalizeH="0" baseline="0" smtClean="0">
                          <a:ln>
                            <a:noFill/>
                          </a:ln>
                          <a:solidFill>
                            <a:schemeClr val="hlink"/>
                          </a:solidFill>
                          <a:effectLst/>
                          <a:latin typeface="Arial" charset="0"/>
                        </a:rPr>
                        <a:t>MD5 RSA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IE"/>
                    </a:p>
                  </a:txBody>
                  <a:tcPr/>
                </a:tc>
              </a:tr>
              <a:tr h="439738">
                <a:tc>
                  <a:txBody>
                    <a:bodyPr/>
                    <a:lstStyle/>
                    <a:p>
                      <a:pPr marL="0" marR="0" lvl="0" indent="0" algn="l" defTabSz="914400" rtl="0" eaLnBrk="1" fontAlgn="base" latinLnBrk="0" hangingPunct="1">
                        <a:lnSpc>
                          <a:spcPct val="100000"/>
                        </a:lnSpc>
                        <a:spcBef>
                          <a:spcPct val="60000"/>
                        </a:spcBef>
                        <a:spcAft>
                          <a:spcPct val="0"/>
                        </a:spcAft>
                        <a:buClr>
                          <a:schemeClr val="hlink"/>
                        </a:buClr>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Subject DN: </a:t>
                      </a:r>
                      <a:r>
                        <a:rPr kumimoji="0" lang="en-US" sz="1400" b="0" i="0" u="none" strike="noStrike" cap="none" normalizeH="0" baseline="0" smtClean="0">
                          <a:ln>
                            <a:noFill/>
                          </a:ln>
                          <a:solidFill>
                            <a:schemeClr val="hlink"/>
                          </a:solidFill>
                          <a:effectLst/>
                          <a:latin typeface="Arial" charset="0"/>
                        </a:rPr>
                        <a:t>John Doe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60000"/>
                        </a:spcBef>
                        <a:spcAft>
                          <a:spcPct val="0"/>
                        </a:spcAft>
                        <a:buClr>
                          <a:schemeClr val="hlink"/>
                        </a:buClr>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Issuer DN: </a:t>
                      </a:r>
                      <a:r>
                        <a:rPr kumimoji="0" lang="en-US" sz="1400" b="0" i="0" u="none" strike="noStrike" cap="none" normalizeH="0" baseline="0" smtClean="0">
                          <a:ln>
                            <a:noFill/>
                          </a:ln>
                          <a:solidFill>
                            <a:schemeClr val="hlink"/>
                          </a:solidFill>
                          <a:effectLst/>
                          <a:latin typeface="Arial" charset="0"/>
                        </a:rPr>
                        <a:t>State of Kansas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gridSpan="2">
                  <a:txBody>
                    <a:bodyPr/>
                    <a:lstStyle/>
                    <a:p>
                      <a:pPr marL="0" marR="0" lvl="0" indent="0" algn="l" defTabSz="914400" rtl="0" eaLnBrk="1" fontAlgn="base" latinLnBrk="0" hangingPunct="1">
                        <a:lnSpc>
                          <a:spcPct val="100000"/>
                        </a:lnSpc>
                        <a:spcBef>
                          <a:spcPct val="60000"/>
                        </a:spcBef>
                        <a:spcAft>
                          <a:spcPct val="0"/>
                        </a:spcAft>
                        <a:buClr>
                          <a:schemeClr val="hlink"/>
                        </a:buClr>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Validity period: from </a:t>
                      </a:r>
                      <a:r>
                        <a:rPr kumimoji="0" lang="en-US" sz="1400" b="0" i="0" u="none" strike="noStrike" cap="none" normalizeH="0" baseline="0" smtClean="0">
                          <a:ln>
                            <a:noFill/>
                          </a:ln>
                          <a:solidFill>
                            <a:schemeClr val="hlink"/>
                          </a:solidFill>
                          <a:effectLst/>
                          <a:latin typeface="Arial" charset="0"/>
                        </a:rPr>
                        <a:t>11-03-2005 </a:t>
                      </a:r>
                      <a:r>
                        <a:rPr kumimoji="0" lang="en-US" sz="1400" b="0" i="0" u="none" strike="noStrike" cap="none" normalizeH="0" baseline="0" smtClean="0">
                          <a:ln>
                            <a:noFill/>
                          </a:ln>
                          <a:solidFill>
                            <a:schemeClr val="tx1"/>
                          </a:solidFill>
                          <a:effectLst/>
                          <a:latin typeface="Arial" charset="0"/>
                        </a:rPr>
                        <a:t>to</a:t>
                      </a:r>
                      <a:r>
                        <a:rPr kumimoji="0" lang="en-US" sz="1400" b="0" i="0" u="none" strike="noStrike" cap="none" normalizeH="0" baseline="0" smtClean="0">
                          <a:ln>
                            <a:noFill/>
                          </a:ln>
                          <a:solidFill>
                            <a:schemeClr val="hlink"/>
                          </a:solidFill>
                          <a:effectLst/>
                          <a:latin typeface="Arial" charset="0"/>
                        </a:rPr>
                        <a:t> 11-05-2005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IE"/>
                    </a:p>
                  </a:txBody>
                  <a:tcPr/>
                </a:tc>
              </a:tr>
              <a:tr h="439738">
                <a:tc gridSpan="2">
                  <a:txBody>
                    <a:bodyPr/>
                    <a:lstStyle/>
                    <a:p>
                      <a:pPr marL="0" marR="0" lvl="0" indent="0" algn="l" defTabSz="914400" rtl="0" eaLnBrk="1" fontAlgn="base" latinLnBrk="0" hangingPunct="1">
                        <a:lnSpc>
                          <a:spcPct val="100000"/>
                        </a:lnSpc>
                        <a:spcBef>
                          <a:spcPct val="60000"/>
                        </a:spcBef>
                        <a:spcAft>
                          <a:spcPct val="0"/>
                        </a:spcAft>
                        <a:buClr>
                          <a:schemeClr val="hlink"/>
                        </a:buClr>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Public key: </a:t>
                      </a:r>
                      <a:r>
                        <a:rPr kumimoji="0" lang="en-US" sz="1400" b="0" i="0" u="none" strike="noStrike" cap="none" normalizeH="0" baseline="0" smtClean="0">
                          <a:ln>
                            <a:noFill/>
                          </a:ln>
                          <a:solidFill>
                            <a:schemeClr val="hlink"/>
                          </a:solidFill>
                          <a:effectLst/>
                          <a:latin typeface="Arial" charset="0"/>
                        </a:rPr>
                        <a:t>30 81 89 02 81 81 00 ba 6e e5 9a 74 f5 e7 af a9 8a 9c de a8 e5 53 1b 73 c7 f7 8a 13 f3 44 91 09 dc 91 12 b7 1b b2 cf 09 f7 4b 13 7d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IE"/>
                    </a:p>
                  </a:txBody>
                  <a:tcPr/>
                </a:tc>
              </a:tr>
              <a:tr h="439738">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Palace Script MT" pitchFamily="66" charset="0"/>
                        </a:rPr>
                        <a:t>Signature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IE"/>
                    </a:p>
                  </a:txBody>
                  <a:tcPr/>
                </a:tc>
              </a:tr>
            </a:tbl>
          </a:graphicData>
        </a:graphic>
      </p:graphicFrame>
      <p:grpSp>
        <p:nvGrpSpPr>
          <p:cNvPr id="2" name="Group 24"/>
          <p:cNvGrpSpPr>
            <a:grpSpLocks noChangeAspect="1"/>
          </p:cNvGrpSpPr>
          <p:nvPr/>
        </p:nvGrpSpPr>
        <p:grpSpPr bwMode="auto">
          <a:xfrm>
            <a:off x="7258050" y="4987925"/>
            <a:ext cx="571500" cy="474663"/>
            <a:chOff x="2593" y="2256"/>
            <a:chExt cx="240" cy="199"/>
          </a:xfrm>
        </p:grpSpPr>
        <p:sp>
          <p:nvSpPr>
            <p:cNvPr id="22570" name="Freeform 25"/>
            <p:cNvSpPr>
              <a:spLocks noChangeAspect="1"/>
            </p:cNvSpPr>
            <p:nvPr/>
          </p:nvSpPr>
          <p:spPr bwMode="auto">
            <a:xfrm>
              <a:off x="2642" y="2410"/>
              <a:ext cx="27" cy="17"/>
            </a:xfrm>
            <a:custGeom>
              <a:avLst/>
              <a:gdLst>
                <a:gd name="T0" fmla="*/ 26 w 27"/>
                <a:gd name="T1" fmla="*/ 6 h 17"/>
                <a:gd name="T2" fmla="*/ 19 w 27"/>
                <a:gd name="T3" fmla="*/ 14 h 17"/>
                <a:gd name="T4" fmla="*/ 16 w 27"/>
                <a:gd name="T5" fmla="*/ 16 h 17"/>
                <a:gd name="T6" fmla="*/ 13 w 27"/>
                <a:gd name="T7" fmla="*/ 16 h 17"/>
                <a:gd name="T8" fmla="*/ 11 w 27"/>
                <a:gd name="T9" fmla="*/ 16 h 17"/>
                <a:gd name="T10" fmla="*/ 7 w 27"/>
                <a:gd name="T11" fmla="*/ 16 h 17"/>
                <a:gd name="T12" fmla="*/ 3 w 27"/>
                <a:gd name="T13" fmla="*/ 14 h 17"/>
                <a:gd name="T14" fmla="*/ 1 w 27"/>
                <a:gd name="T15" fmla="*/ 12 h 17"/>
                <a:gd name="T16" fmla="*/ 1 w 27"/>
                <a:gd name="T17" fmla="*/ 12 h 17"/>
                <a:gd name="T18" fmla="*/ 0 w 27"/>
                <a:gd name="T19" fmla="*/ 10 h 17"/>
                <a:gd name="T20" fmla="*/ 0 w 27"/>
                <a:gd name="T21" fmla="*/ 8 h 17"/>
                <a:gd name="T22" fmla="*/ 5 w 27"/>
                <a:gd name="T23" fmla="*/ 0 h 17"/>
                <a:gd name="T24" fmla="*/ 26 w 27"/>
                <a:gd name="T25" fmla="*/ 6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17"/>
                <a:gd name="T41" fmla="*/ 27 w 27"/>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17">
                  <a:moveTo>
                    <a:pt x="26" y="6"/>
                  </a:moveTo>
                  <a:lnTo>
                    <a:pt x="19" y="14"/>
                  </a:lnTo>
                  <a:lnTo>
                    <a:pt x="16" y="16"/>
                  </a:lnTo>
                  <a:lnTo>
                    <a:pt x="13" y="16"/>
                  </a:lnTo>
                  <a:lnTo>
                    <a:pt x="11" y="16"/>
                  </a:lnTo>
                  <a:lnTo>
                    <a:pt x="7" y="16"/>
                  </a:lnTo>
                  <a:lnTo>
                    <a:pt x="3" y="14"/>
                  </a:lnTo>
                  <a:lnTo>
                    <a:pt x="1" y="12"/>
                  </a:lnTo>
                  <a:lnTo>
                    <a:pt x="0" y="10"/>
                  </a:lnTo>
                  <a:lnTo>
                    <a:pt x="0" y="8"/>
                  </a:lnTo>
                  <a:lnTo>
                    <a:pt x="5" y="0"/>
                  </a:lnTo>
                  <a:lnTo>
                    <a:pt x="26" y="6"/>
                  </a:lnTo>
                </a:path>
              </a:pathLst>
            </a:custGeom>
            <a:solidFill>
              <a:srgbClr val="9F9FBF"/>
            </a:solidFill>
            <a:ln w="12700" cap="rnd" cmpd="sng">
              <a:solidFill>
                <a:srgbClr val="000000"/>
              </a:solidFill>
              <a:prstDash val="solid"/>
              <a:round/>
              <a:headEnd/>
              <a:tailEnd/>
            </a:ln>
          </p:spPr>
          <p:txBody>
            <a:bodyPr/>
            <a:lstStyle/>
            <a:p>
              <a:endParaRPr lang="en-IE"/>
            </a:p>
          </p:txBody>
        </p:sp>
        <p:sp>
          <p:nvSpPr>
            <p:cNvPr id="22571" name="Freeform 26"/>
            <p:cNvSpPr>
              <a:spLocks noChangeAspect="1"/>
            </p:cNvSpPr>
            <p:nvPr/>
          </p:nvSpPr>
          <p:spPr bwMode="auto">
            <a:xfrm>
              <a:off x="2642" y="2256"/>
              <a:ext cx="191" cy="159"/>
            </a:xfrm>
            <a:custGeom>
              <a:avLst/>
              <a:gdLst>
                <a:gd name="T0" fmla="*/ 166 w 191"/>
                <a:gd name="T1" fmla="*/ 30 h 159"/>
                <a:gd name="T2" fmla="*/ 45 w 191"/>
                <a:gd name="T3" fmla="*/ 152 h 159"/>
                <a:gd name="T4" fmla="*/ 42 w 191"/>
                <a:gd name="T5" fmla="*/ 155 h 159"/>
                <a:gd name="T6" fmla="*/ 38 w 191"/>
                <a:gd name="T7" fmla="*/ 156 h 159"/>
                <a:gd name="T8" fmla="*/ 32 w 191"/>
                <a:gd name="T9" fmla="*/ 157 h 159"/>
                <a:gd name="T10" fmla="*/ 26 w 191"/>
                <a:gd name="T11" fmla="*/ 158 h 159"/>
                <a:gd name="T12" fmla="*/ 18 w 191"/>
                <a:gd name="T13" fmla="*/ 158 h 159"/>
                <a:gd name="T14" fmla="*/ 12 w 191"/>
                <a:gd name="T15" fmla="*/ 157 h 159"/>
                <a:gd name="T16" fmla="*/ 6 w 191"/>
                <a:gd name="T17" fmla="*/ 155 h 159"/>
                <a:gd name="T18" fmla="*/ 2 w 191"/>
                <a:gd name="T19" fmla="*/ 154 h 159"/>
                <a:gd name="T20" fmla="*/ 0 w 191"/>
                <a:gd name="T21" fmla="*/ 152 h 159"/>
                <a:gd name="T22" fmla="*/ 0 w 191"/>
                <a:gd name="T23" fmla="*/ 149 h 159"/>
                <a:gd name="T24" fmla="*/ 0 w 191"/>
                <a:gd name="T25" fmla="*/ 147 h 159"/>
                <a:gd name="T26" fmla="*/ 144 w 191"/>
                <a:gd name="T27" fmla="*/ 30 h 159"/>
                <a:gd name="T28" fmla="*/ 173 w 191"/>
                <a:gd name="T29" fmla="*/ 9 h 159"/>
                <a:gd name="T30" fmla="*/ 184 w 191"/>
                <a:gd name="T31" fmla="*/ 0 h 159"/>
                <a:gd name="T32" fmla="*/ 189 w 191"/>
                <a:gd name="T33" fmla="*/ 0 h 159"/>
                <a:gd name="T34" fmla="*/ 190 w 191"/>
                <a:gd name="T35" fmla="*/ 2 h 159"/>
                <a:gd name="T36" fmla="*/ 184 w 191"/>
                <a:gd name="T37" fmla="*/ 10 h 159"/>
                <a:gd name="T38" fmla="*/ 166 w 191"/>
                <a:gd name="T39" fmla="*/ 30 h 1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1"/>
                <a:gd name="T61" fmla="*/ 0 h 159"/>
                <a:gd name="T62" fmla="*/ 191 w 191"/>
                <a:gd name="T63" fmla="*/ 159 h 1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1" h="159">
                  <a:moveTo>
                    <a:pt x="166" y="30"/>
                  </a:moveTo>
                  <a:lnTo>
                    <a:pt x="45" y="152"/>
                  </a:lnTo>
                  <a:lnTo>
                    <a:pt x="42" y="155"/>
                  </a:lnTo>
                  <a:lnTo>
                    <a:pt x="38" y="156"/>
                  </a:lnTo>
                  <a:lnTo>
                    <a:pt x="32" y="157"/>
                  </a:lnTo>
                  <a:lnTo>
                    <a:pt x="26" y="158"/>
                  </a:lnTo>
                  <a:lnTo>
                    <a:pt x="18" y="158"/>
                  </a:lnTo>
                  <a:lnTo>
                    <a:pt x="12" y="157"/>
                  </a:lnTo>
                  <a:lnTo>
                    <a:pt x="6" y="155"/>
                  </a:lnTo>
                  <a:lnTo>
                    <a:pt x="2" y="154"/>
                  </a:lnTo>
                  <a:lnTo>
                    <a:pt x="0" y="152"/>
                  </a:lnTo>
                  <a:lnTo>
                    <a:pt x="0" y="149"/>
                  </a:lnTo>
                  <a:lnTo>
                    <a:pt x="0" y="147"/>
                  </a:lnTo>
                  <a:lnTo>
                    <a:pt x="144" y="30"/>
                  </a:lnTo>
                  <a:lnTo>
                    <a:pt x="173" y="9"/>
                  </a:lnTo>
                  <a:lnTo>
                    <a:pt x="184" y="0"/>
                  </a:lnTo>
                  <a:lnTo>
                    <a:pt x="189" y="0"/>
                  </a:lnTo>
                  <a:lnTo>
                    <a:pt x="190" y="2"/>
                  </a:lnTo>
                  <a:lnTo>
                    <a:pt x="184" y="10"/>
                  </a:lnTo>
                  <a:lnTo>
                    <a:pt x="166" y="30"/>
                  </a:lnTo>
                </a:path>
              </a:pathLst>
            </a:custGeom>
            <a:solidFill>
              <a:srgbClr val="808000"/>
            </a:solidFill>
            <a:ln w="12700" cap="rnd" cmpd="sng">
              <a:solidFill>
                <a:srgbClr val="000000"/>
              </a:solidFill>
              <a:prstDash val="solid"/>
              <a:round/>
              <a:headEnd/>
              <a:tailEnd/>
            </a:ln>
          </p:spPr>
          <p:txBody>
            <a:bodyPr/>
            <a:lstStyle/>
            <a:p>
              <a:endParaRPr lang="en-IE"/>
            </a:p>
          </p:txBody>
        </p:sp>
        <p:sp>
          <p:nvSpPr>
            <p:cNvPr id="22572" name="Freeform 27"/>
            <p:cNvSpPr>
              <a:spLocks noChangeAspect="1"/>
            </p:cNvSpPr>
            <p:nvPr/>
          </p:nvSpPr>
          <p:spPr bwMode="auto">
            <a:xfrm>
              <a:off x="2643" y="2377"/>
              <a:ext cx="70" cy="38"/>
            </a:xfrm>
            <a:custGeom>
              <a:avLst/>
              <a:gdLst>
                <a:gd name="T0" fmla="*/ 41 w 70"/>
                <a:gd name="T1" fmla="*/ 34 h 38"/>
                <a:gd name="T2" fmla="*/ 36 w 70"/>
                <a:gd name="T3" fmla="*/ 36 h 38"/>
                <a:gd name="T4" fmla="*/ 30 w 70"/>
                <a:gd name="T5" fmla="*/ 36 h 38"/>
                <a:gd name="T6" fmla="*/ 27 w 70"/>
                <a:gd name="T7" fmla="*/ 37 h 38"/>
                <a:gd name="T8" fmla="*/ 19 w 70"/>
                <a:gd name="T9" fmla="*/ 37 h 38"/>
                <a:gd name="T10" fmla="*/ 13 w 70"/>
                <a:gd name="T11" fmla="*/ 36 h 38"/>
                <a:gd name="T12" fmla="*/ 7 w 70"/>
                <a:gd name="T13" fmla="*/ 35 h 38"/>
                <a:gd name="T14" fmla="*/ 3 w 70"/>
                <a:gd name="T15" fmla="*/ 33 h 38"/>
                <a:gd name="T16" fmla="*/ 1 w 70"/>
                <a:gd name="T17" fmla="*/ 32 h 38"/>
                <a:gd name="T18" fmla="*/ 0 w 70"/>
                <a:gd name="T19" fmla="*/ 30 h 38"/>
                <a:gd name="T20" fmla="*/ 0 w 70"/>
                <a:gd name="T21" fmla="*/ 28 h 38"/>
                <a:gd name="T22" fmla="*/ 0 w 70"/>
                <a:gd name="T23" fmla="*/ 25 h 38"/>
                <a:gd name="T24" fmla="*/ 31 w 70"/>
                <a:gd name="T25" fmla="*/ 0 h 38"/>
                <a:gd name="T26" fmla="*/ 33 w 70"/>
                <a:gd name="T27" fmla="*/ 1 h 38"/>
                <a:gd name="T28" fmla="*/ 35 w 70"/>
                <a:gd name="T29" fmla="*/ 2 h 38"/>
                <a:gd name="T30" fmla="*/ 40 w 70"/>
                <a:gd name="T31" fmla="*/ 4 h 38"/>
                <a:gd name="T32" fmla="*/ 44 w 70"/>
                <a:gd name="T33" fmla="*/ 5 h 38"/>
                <a:gd name="T34" fmla="*/ 49 w 70"/>
                <a:gd name="T35" fmla="*/ 6 h 38"/>
                <a:gd name="T36" fmla="*/ 55 w 70"/>
                <a:gd name="T37" fmla="*/ 7 h 38"/>
                <a:gd name="T38" fmla="*/ 60 w 70"/>
                <a:gd name="T39" fmla="*/ 6 h 38"/>
                <a:gd name="T40" fmla="*/ 65 w 70"/>
                <a:gd name="T41" fmla="*/ 6 h 38"/>
                <a:gd name="T42" fmla="*/ 69 w 70"/>
                <a:gd name="T43" fmla="*/ 6 h 38"/>
                <a:gd name="T44" fmla="*/ 41 w 70"/>
                <a:gd name="T45" fmla="*/ 34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
                <a:gd name="T70" fmla="*/ 0 h 38"/>
                <a:gd name="T71" fmla="*/ 70 w 70"/>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 h="38">
                  <a:moveTo>
                    <a:pt x="41" y="34"/>
                  </a:moveTo>
                  <a:lnTo>
                    <a:pt x="36" y="36"/>
                  </a:lnTo>
                  <a:lnTo>
                    <a:pt x="30" y="36"/>
                  </a:lnTo>
                  <a:lnTo>
                    <a:pt x="27" y="37"/>
                  </a:lnTo>
                  <a:lnTo>
                    <a:pt x="19" y="37"/>
                  </a:lnTo>
                  <a:lnTo>
                    <a:pt x="13" y="36"/>
                  </a:lnTo>
                  <a:lnTo>
                    <a:pt x="7" y="35"/>
                  </a:lnTo>
                  <a:lnTo>
                    <a:pt x="3" y="33"/>
                  </a:lnTo>
                  <a:lnTo>
                    <a:pt x="1" y="32"/>
                  </a:lnTo>
                  <a:lnTo>
                    <a:pt x="0" y="30"/>
                  </a:lnTo>
                  <a:lnTo>
                    <a:pt x="0" y="28"/>
                  </a:lnTo>
                  <a:lnTo>
                    <a:pt x="0" y="25"/>
                  </a:lnTo>
                  <a:lnTo>
                    <a:pt x="31" y="0"/>
                  </a:lnTo>
                  <a:lnTo>
                    <a:pt x="33" y="1"/>
                  </a:lnTo>
                  <a:lnTo>
                    <a:pt x="35" y="2"/>
                  </a:lnTo>
                  <a:lnTo>
                    <a:pt x="40" y="4"/>
                  </a:lnTo>
                  <a:lnTo>
                    <a:pt x="44" y="5"/>
                  </a:lnTo>
                  <a:lnTo>
                    <a:pt x="49" y="6"/>
                  </a:lnTo>
                  <a:lnTo>
                    <a:pt x="55" y="7"/>
                  </a:lnTo>
                  <a:lnTo>
                    <a:pt x="60" y="6"/>
                  </a:lnTo>
                  <a:lnTo>
                    <a:pt x="65" y="6"/>
                  </a:lnTo>
                  <a:lnTo>
                    <a:pt x="69" y="6"/>
                  </a:lnTo>
                  <a:lnTo>
                    <a:pt x="41" y="34"/>
                  </a:lnTo>
                </a:path>
              </a:pathLst>
            </a:custGeom>
            <a:solidFill>
              <a:srgbClr val="BF3F00"/>
            </a:solidFill>
            <a:ln w="12700" cap="rnd" cmpd="sng">
              <a:solidFill>
                <a:srgbClr val="000000"/>
              </a:solidFill>
              <a:prstDash val="solid"/>
              <a:round/>
              <a:headEnd/>
              <a:tailEnd/>
            </a:ln>
          </p:spPr>
          <p:txBody>
            <a:bodyPr/>
            <a:lstStyle/>
            <a:p>
              <a:endParaRPr lang="en-IE"/>
            </a:p>
          </p:txBody>
        </p:sp>
        <p:sp>
          <p:nvSpPr>
            <p:cNvPr id="22573" name="Freeform 28"/>
            <p:cNvSpPr>
              <a:spLocks noChangeAspect="1"/>
            </p:cNvSpPr>
            <p:nvPr/>
          </p:nvSpPr>
          <p:spPr bwMode="auto">
            <a:xfrm>
              <a:off x="2593" y="2416"/>
              <a:ext cx="70" cy="39"/>
            </a:xfrm>
            <a:custGeom>
              <a:avLst/>
              <a:gdLst>
                <a:gd name="T0" fmla="*/ 67 w 70"/>
                <a:gd name="T1" fmla="*/ 2 h 39"/>
                <a:gd name="T2" fmla="*/ 63 w 70"/>
                <a:gd name="T3" fmla="*/ 6 h 39"/>
                <a:gd name="T4" fmla="*/ 63 w 70"/>
                <a:gd name="T5" fmla="*/ 10 h 39"/>
                <a:gd name="T6" fmla="*/ 62 w 70"/>
                <a:gd name="T7" fmla="*/ 12 h 39"/>
                <a:gd name="T8" fmla="*/ 62 w 70"/>
                <a:gd name="T9" fmla="*/ 15 h 39"/>
                <a:gd name="T10" fmla="*/ 65 w 70"/>
                <a:gd name="T11" fmla="*/ 20 h 39"/>
                <a:gd name="T12" fmla="*/ 67 w 70"/>
                <a:gd name="T13" fmla="*/ 21 h 39"/>
                <a:gd name="T14" fmla="*/ 69 w 70"/>
                <a:gd name="T15" fmla="*/ 23 h 39"/>
                <a:gd name="T16" fmla="*/ 60 w 70"/>
                <a:gd name="T17" fmla="*/ 24 h 39"/>
                <a:gd name="T18" fmla="*/ 51 w 70"/>
                <a:gd name="T19" fmla="*/ 25 h 39"/>
                <a:gd name="T20" fmla="*/ 42 w 70"/>
                <a:gd name="T21" fmla="*/ 26 h 39"/>
                <a:gd name="T22" fmla="*/ 33 w 70"/>
                <a:gd name="T23" fmla="*/ 28 h 39"/>
                <a:gd name="T24" fmla="*/ 25 w 70"/>
                <a:gd name="T25" fmla="*/ 30 h 39"/>
                <a:gd name="T26" fmla="*/ 18 w 70"/>
                <a:gd name="T27" fmla="*/ 32 h 39"/>
                <a:gd name="T28" fmla="*/ 13 w 70"/>
                <a:gd name="T29" fmla="*/ 33 h 39"/>
                <a:gd name="T30" fmla="*/ 7 w 70"/>
                <a:gd name="T31" fmla="*/ 35 h 39"/>
                <a:gd name="T32" fmla="*/ 3 w 70"/>
                <a:gd name="T33" fmla="*/ 37 h 39"/>
                <a:gd name="T34" fmla="*/ 0 w 70"/>
                <a:gd name="T35" fmla="*/ 38 h 39"/>
                <a:gd name="T36" fmla="*/ 8 w 70"/>
                <a:gd name="T37" fmla="*/ 29 h 39"/>
                <a:gd name="T38" fmla="*/ 15 w 70"/>
                <a:gd name="T39" fmla="*/ 24 h 39"/>
                <a:gd name="T40" fmla="*/ 27 w 70"/>
                <a:gd name="T41" fmla="*/ 15 h 39"/>
                <a:gd name="T42" fmla="*/ 37 w 70"/>
                <a:gd name="T43" fmla="*/ 9 h 39"/>
                <a:gd name="T44" fmla="*/ 45 w 70"/>
                <a:gd name="T45" fmla="*/ 3 h 39"/>
                <a:gd name="T46" fmla="*/ 51 w 70"/>
                <a:gd name="T47" fmla="*/ 0 h 39"/>
                <a:gd name="T48" fmla="*/ 67 w 70"/>
                <a:gd name="T49" fmla="*/ 2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
                <a:gd name="T76" fmla="*/ 0 h 39"/>
                <a:gd name="T77" fmla="*/ 70 w 70"/>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 h="39">
                  <a:moveTo>
                    <a:pt x="67" y="2"/>
                  </a:moveTo>
                  <a:lnTo>
                    <a:pt x="63" y="6"/>
                  </a:lnTo>
                  <a:lnTo>
                    <a:pt x="63" y="10"/>
                  </a:lnTo>
                  <a:lnTo>
                    <a:pt x="62" y="12"/>
                  </a:lnTo>
                  <a:lnTo>
                    <a:pt x="62" y="15"/>
                  </a:lnTo>
                  <a:lnTo>
                    <a:pt x="65" y="20"/>
                  </a:lnTo>
                  <a:lnTo>
                    <a:pt x="67" y="21"/>
                  </a:lnTo>
                  <a:lnTo>
                    <a:pt x="69" y="23"/>
                  </a:lnTo>
                  <a:lnTo>
                    <a:pt x="60" y="24"/>
                  </a:lnTo>
                  <a:lnTo>
                    <a:pt x="51" y="25"/>
                  </a:lnTo>
                  <a:lnTo>
                    <a:pt x="42" y="26"/>
                  </a:lnTo>
                  <a:lnTo>
                    <a:pt x="33" y="28"/>
                  </a:lnTo>
                  <a:lnTo>
                    <a:pt x="25" y="30"/>
                  </a:lnTo>
                  <a:lnTo>
                    <a:pt x="18" y="32"/>
                  </a:lnTo>
                  <a:lnTo>
                    <a:pt x="13" y="33"/>
                  </a:lnTo>
                  <a:lnTo>
                    <a:pt x="7" y="35"/>
                  </a:lnTo>
                  <a:lnTo>
                    <a:pt x="3" y="37"/>
                  </a:lnTo>
                  <a:lnTo>
                    <a:pt x="0" y="38"/>
                  </a:lnTo>
                  <a:lnTo>
                    <a:pt x="8" y="29"/>
                  </a:lnTo>
                  <a:lnTo>
                    <a:pt x="15" y="24"/>
                  </a:lnTo>
                  <a:lnTo>
                    <a:pt x="27" y="15"/>
                  </a:lnTo>
                  <a:lnTo>
                    <a:pt x="37" y="9"/>
                  </a:lnTo>
                  <a:lnTo>
                    <a:pt x="45" y="3"/>
                  </a:lnTo>
                  <a:lnTo>
                    <a:pt x="51" y="0"/>
                  </a:lnTo>
                  <a:lnTo>
                    <a:pt x="67" y="2"/>
                  </a:lnTo>
                </a:path>
              </a:pathLst>
            </a:custGeom>
            <a:solidFill>
              <a:srgbClr val="9F9FBF"/>
            </a:solidFill>
            <a:ln w="12700" cap="rnd" cmpd="sng">
              <a:solidFill>
                <a:srgbClr val="000000"/>
              </a:solidFill>
              <a:prstDash val="solid"/>
              <a:round/>
              <a:headEnd/>
              <a:tailEnd/>
            </a:ln>
          </p:spPr>
          <p:txBody>
            <a:bodyPr/>
            <a:lstStyle/>
            <a:p>
              <a:endParaRPr lang="en-IE"/>
            </a:p>
          </p:txBody>
        </p:sp>
        <p:sp>
          <p:nvSpPr>
            <p:cNvPr id="22574" name="Freeform 29"/>
            <p:cNvSpPr>
              <a:spLocks noChangeAspect="1"/>
            </p:cNvSpPr>
            <p:nvPr/>
          </p:nvSpPr>
          <p:spPr bwMode="auto">
            <a:xfrm>
              <a:off x="2618" y="2433"/>
              <a:ext cx="17" cy="17"/>
            </a:xfrm>
            <a:custGeom>
              <a:avLst/>
              <a:gdLst>
                <a:gd name="T0" fmla="*/ 1 w 17"/>
                <a:gd name="T1" fmla="*/ 16 h 17"/>
                <a:gd name="T2" fmla="*/ 4 w 17"/>
                <a:gd name="T3" fmla="*/ 16 h 17"/>
                <a:gd name="T4" fmla="*/ 6 w 17"/>
                <a:gd name="T5" fmla="*/ 16 h 17"/>
                <a:gd name="T6" fmla="*/ 8 w 17"/>
                <a:gd name="T7" fmla="*/ 13 h 17"/>
                <a:gd name="T8" fmla="*/ 10 w 17"/>
                <a:gd name="T9" fmla="*/ 11 h 17"/>
                <a:gd name="T10" fmla="*/ 11 w 17"/>
                <a:gd name="T11" fmla="*/ 11 h 17"/>
                <a:gd name="T12" fmla="*/ 12 w 17"/>
                <a:gd name="T13" fmla="*/ 9 h 17"/>
                <a:gd name="T14" fmla="*/ 14 w 17"/>
                <a:gd name="T15" fmla="*/ 6 h 17"/>
                <a:gd name="T16" fmla="*/ 16 w 17"/>
                <a:gd name="T17" fmla="*/ 4 h 17"/>
                <a:gd name="T18" fmla="*/ 16 w 17"/>
                <a:gd name="T19" fmla="*/ 4 h 17"/>
                <a:gd name="T20" fmla="*/ 14 w 17"/>
                <a:gd name="T21" fmla="*/ 2 h 17"/>
                <a:gd name="T22" fmla="*/ 13 w 17"/>
                <a:gd name="T23" fmla="*/ 0 h 17"/>
                <a:gd name="T24" fmla="*/ 11 w 17"/>
                <a:gd name="T25" fmla="*/ 0 h 17"/>
                <a:gd name="T26" fmla="*/ 10 w 17"/>
                <a:gd name="T27" fmla="*/ 0 h 17"/>
                <a:gd name="T28" fmla="*/ 8 w 17"/>
                <a:gd name="T29" fmla="*/ 2 h 17"/>
                <a:gd name="T30" fmla="*/ 6 w 17"/>
                <a:gd name="T31" fmla="*/ 2 h 17"/>
                <a:gd name="T32" fmla="*/ 5 w 17"/>
                <a:gd name="T33" fmla="*/ 2 h 17"/>
                <a:gd name="T34" fmla="*/ 3 w 17"/>
                <a:gd name="T35" fmla="*/ 4 h 17"/>
                <a:gd name="T36" fmla="*/ 2 w 17"/>
                <a:gd name="T37" fmla="*/ 6 h 17"/>
                <a:gd name="T38" fmla="*/ 1 w 17"/>
                <a:gd name="T39" fmla="*/ 9 h 17"/>
                <a:gd name="T40" fmla="*/ 0 w 17"/>
                <a:gd name="T41" fmla="*/ 11 h 17"/>
                <a:gd name="T42" fmla="*/ 1 w 17"/>
                <a:gd name="T43" fmla="*/ 13 h 17"/>
                <a:gd name="T44" fmla="*/ 1 w 17"/>
                <a:gd name="T45" fmla="*/ 16 h 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7"/>
                <a:gd name="T71" fmla="*/ 17 w 17"/>
                <a:gd name="T72" fmla="*/ 17 h 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7">
                  <a:moveTo>
                    <a:pt x="1" y="16"/>
                  </a:moveTo>
                  <a:lnTo>
                    <a:pt x="4" y="16"/>
                  </a:lnTo>
                  <a:lnTo>
                    <a:pt x="6" y="16"/>
                  </a:lnTo>
                  <a:lnTo>
                    <a:pt x="8" y="13"/>
                  </a:lnTo>
                  <a:lnTo>
                    <a:pt x="10" y="11"/>
                  </a:lnTo>
                  <a:lnTo>
                    <a:pt x="11" y="11"/>
                  </a:lnTo>
                  <a:lnTo>
                    <a:pt x="12" y="9"/>
                  </a:lnTo>
                  <a:lnTo>
                    <a:pt x="14" y="6"/>
                  </a:lnTo>
                  <a:lnTo>
                    <a:pt x="16" y="4"/>
                  </a:lnTo>
                  <a:lnTo>
                    <a:pt x="14" y="2"/>
                  </a:lnTo>
                  <a:lnTo>
                    <a:pt x="13" y="0"/>
                  </a:lnTo>
                  <a:lnTo>
                    <a:pt x="11" y="0"/>
                  </a:lnTo>
                  <a:lnTo>
                    <a:pt x="10" y="0"/>
                  </a:lnTo>
                  <a:lnTo>
                    <a:pt x="8" y="2"/>
                  </a:lnTo>
                  <a:lnTo>
                    <a:pt x="6" y="2"/>
                  </a:lnTo>
                  <a:lnTo>
                    <a:pt x="5" y="2"/>
                  </a:lnTo>
                  <a:lnTo>
                    <a:pt x="3" y="4"/>
                  </a:lnTo>
                  <a:lnTo>
                    <a:pt x="2" y="6"/>
                  </a:lnTo>
                  <a:lnTo>
                    <a:pt x="1" y="9"/>
                  </a:lnTo>
                  <a:lnTo>
                    <a:pt x="0" y="11"/>
                  </a:lnTo>
                  <a:lnTo>
                    <a:pt x="1" y="13"/>
                  </a:lnTo>
                  <a:lnTo>
                    <a:pt x="1" y="16"/>
                  </a:lnTo>
                </a:path>
              </a:pathLst>
            </a:custGeom>
            <a:solidFill>
              <a:srgbClr val="000000"/>
            </a:solidFill>
            <a:ln w="9525" cap="rnd">
              <a:noFill/>
              <a:round/>
              <a:headEnd/>
              <a:tailEnd/>
            </a:ln>
          </p:spPr>
          <p:txBody>
            <a:bodyPr/>
            <a:lstStyle/>
            <a:p>
              <a:endParaRPr lang="en-IE"/>
            </a:p>
          </p:txBody>
        </p:sp>
      </p:grpSp>
      <p:graphicFrame>
        <p:nvGraphicFramePr>
          <p:cNvPr id="324638" name="Group 30"/>
          <p:cNvGraphicFramePr>
            <a:graphicFrameLocks noGrp="1"/>
          </p:cNvGraphicFramePr>
          <p:nvPr>
            <p:ph sz="half" idx="4294967295"/>
          </p:nvPr>
        </p:nvGraphicFramePr>
        <p:xfrm>
          <a:off x="2389188" y="1776413"/>
          <a:ext cx="6081712" cy="3544127"/>
        </p:xfrm>
        <a:graphic>
          <a:graphicData uri="http://schemas.openxmlformats.org/drawingml/2006/table">
            <a:tbl>
              <a:tblPr/>
              <a:tblGrid>
                <a:gridCol w="6081712"/>
              </a:tblGrid>
              <a:tr h="495300">
                <a:tc>
                  <a:txBody>
                    <a:bodyPr/>
                    <a:lstStyle/>
                    <a:p>
                      <a:pPr marL="0" marR="0" lvl="0" indent="0" algn="ctr" defTabSz="914400" rtl="0" eaLnBrk="1" fontAlgn="base" latinLnBrk="0" hangingPunct="1">
                        <a:lnSpc>
                          <a:spcPct val="100000"/>
                        </a:lnSpc>
                        <a:spcBef>
                          <a:spcPct val="60000"/>
                        </a:spcBef>
                        <a:spcAft>
                          <a:spcPct val="0"/>
                        </a:spcAft>
                        <a:buClr>
                          <a:schemeClr val="hlink"/>
                        </a:buClr>
                        <a:buSzTx/>
                        <a:buFont typeface="Wingdings" pitchFamily="2" charset="2"/>
                        <a:buNone/>
                        <a:tabLst/>
                      </a:pPr>
                      <a:r>
                        <a:rPr kumimoji="0" lang="en-US" sz="1800" b="1" i="0" u="none" strike="noStrike" cap="none" normalizeH="0" baseline="0" smtClean="0">
                          <a:ln>
                            <a:noFill/>
                          </a:ln>
                          <a:solidFill>
                            <a:schemeClr val="accent2"/>
                          </a:solidFill>
                          <a:effectLst/>
                          <a:latin typeface="Arial" charset="0"/>
                        </a:rPr>
                        <a:t>Certificate Extensions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95300">
                <a:tc>
                  <a:txBody>
                    <a:bodyPr/>
                    <a:lstStyle/>
                    <a:p>
                      <a:pPr marL="1023938" marR="0" lvl="0" indent="-1023938" algn="l" defTabSz="914400" rtl="0" eaLnBrk="1" fontAlgn="base" latinLnBrk="0" hangingPunct="1">
                        <a:lnSpc>
                          <a:spcPct val="80000"/>
                        </a:lnSpc>
                        <a:spcBef>
                          <a:spcPct val="0"/>
                        </a:spcBef>
                        <a:spcAft>
                          <a:spcPct val="0"/>
                        </a:spcAft>
                        <a:buClr>
                          <a:schemeClr val="hlink"/>
                        </a:buClr>
                        <a:buSzTx/>
                        <a:buFont typeface="Wingdings" pitchFamily="2" charset="2"/>
                        <a:buNone/>
                        <a:tabLst>
                          <a:tab pos="2852738" algn="l"/>
                          <a:tab pos="4681538" algn="l"/>
                        </a:tabLst>
                      </a:pPr>
                      <a:r>
                        <a:rPr kumimoji="0" lang="en-US" sz="1400" b="0" i="0" u="none" strike="noStrike" cap="none" normalizeH="0" baseline="0" smtClean="0">
                          <a:ln>
                            <a:noFill/>
                          </a:ln>
                          <a:solidFill>
                            <a:schemeClr val="tx1"/>
                          </a:solidFill>
                          <a:effectLst/>
                          <a:latin typeface="Arial" charset="0"/>
                        </a:rPr>
                        <a:t>Key Usage: </a:t>
                      </a:r>
                      <a:r>
                        <a:rPr kumimoji="0" lang="en-US" sz="1800" b="0" i="0" u="none" strike="noStrike" cap="none" normalizeH="0" baseline="0" smtClean="0">
                          <a:ln>
                            <a:noFill/>
                          </a:ln>
                          <a:solidFill>
                            <a:schemeClr val="tx1"/>
                          </a:solidFill>
                          <a:effectLst/>
                          <a:latin typeface="Arial" charset="0"/>
                        </a:rPr>
                        <a:t>	</a:t>
                      </a:r>
                      <a:r>
                        <a:rPr kumimoji="0" lang="en-US" sz="1400" b="0" i="0" u="none" strike="noStrike" cap="none" normalizeH="0" baseline="0" smtClean="0">
                          <a:ln>
                            <a:noFill/>
                          </a:ln>
                          <a:solidFill>
                            <a:schemeClr val="hlink"/>
                          </a:solidFill>
                          <a:effectLst/>
                          <a:latin typeface="Arial" charset="0"/>
                        </a:rPr>
                        <a:t>digitalSignature</a:t>
                      </a:r>
                      <a:r>
                        <a:rPr kumimoji="0" lang="en-US" sz="1800" b="0" i="0" u="none" strike="noStrike" cap="none" normalizeH="0" baseline="0" smtClean="0">
                          <a:ln>
                            <a:noFill/>
                          </a:ln>
                          <a:solidFill>
                            <a:schemeClr val="tx1"/>
                          </a:solidFill>
                          <a:effectLst/>
                          <a:latin typeface="Arial" charset="0"/>
                        </a:rPr>
                        <a:t>	</a:t>
                      </a:r>
                      <a:r>
                        <a:rPr kumimoji="0" lang="en-US" sz="1400" b="0" i="0" u="none" strike="noStrike" cap="none" normalizeH="0" baseline="0" smtClean="0">
                          <a:ln>
                            <a:noFill/>
                          </a:ln>
                          <a:solidFill>
                            <a:schemeClr val="hlink"/>
                          </a:solidFill>
                          <a:effectLst/>
                          <a:latin typeface="Arial" charset="0"/>
                        </a:rPr>
                        <a:t>dataEncipherment</a:t>
                      </a:r>
                      <a:r>
                        <a:rPr kumimoji="0" lang="en-US" sz="1800" b="0" i="0" u="none" strike="noStrike" cap="none" normalizeH="0" baseline="0" smtClean="0">
                          <a:ln>
                            <a:noFill/>
                          </a:ln>
                          <a:solidFill>
                            <a:schemeClr val="tx1"/>
                          </a:solidFill>
                          <a:effectLst/>
                          <a:latin typeface="Arial" charset="0"/>
                        </a:rPr>
                        <a:t> 	</a:t>
                      </a:r>
                      <a:r>
                        <a:rPr kumimoji="0" lang="en-US" sz="1400" b="0" i="0" u="none" strike="noStrike" cap="none" normalizeH="0" baseline="0" smtClean="0">
                          <a:ln>
                            <a:noFill/>
                          </a:ln>
                          <a:solidFill>
                            <a:schemeClr val="hlink"/>
                          </a:solidFill>
                          <a:effectLst/>
                          <a:latin typeface="Arial" charset="0"/>
                        </a:rPr>
                        <a:t>keyCertSign</a:t>
                      </a:r>
                      <a:r>
                        <a:rPr kumimoji="0" lang="en-US" sz="1800" b="0" i="0" u="none" strike="noStrike" cap="none" normalizeH="0" baseline="0" smtClean="0">
                          <a:ln>
                            <a:noFill/>
                          </a:ln>
                          <a:solidFill>
                            <a:schemeClr val="tx1"/>
                          </a:solidFill>
                          <a:effectLst/>
                          <a:latin typeface="Arial" charset="0"/>
                        </a:rPr>
                        <a:t> </a:t>
                      </a:r>
                      <a:r>
                        <a:rPr kumimoji="0" lang="en-US" sz="1400" b="0" i="0" u="none" strike="noStrike" cap="none" normalizeH="0" baseline="0" smtClean="0">
                          <a:ln>
                            <a:noFill/>
                          </a:ln>
                          <a:solidFill>
                            <a:schemeClr val="hlink"/>
                          </a:solidFill>
                          <a:effectLst/>
                          <a:latin typeface="Arial" charset="0"/>
                        </a:rPr>
                        <a:t>nonRepudiation</a:t>
                      </a:r>
                      <a:r>
                        <a:rPr kumimoji="0" lang="en-US" sz="1800" b="0" i="0" u="none" strike="noStrike" cap="none" normalizeH="0" baseline="0" smtClean="0">
                          <a:ln>
                            <a:noFill/>
                          </a:ln>
                          <a:solidFill>
                            <a:schemeClr val="tx1"/>
                          </a:solidFill>
                          <a:effectLst/>
                          <a:latin typeface="Arial" charset="0"/>
                        </a:rPr>
                        <a:t> 	</a:t>
                      </a:r>
                      <a:r>
                        <a:rPr kumimoji="0" lang="en-US" sz="1400" b="0" i="0" u="none" strike="noStrike" cap="none" normalizeH="0" baseline="0" smtClean="0">
                          <a:ln>
                            <a:noFill/>
                          </a:ln>
                          <a:solidFill>
                            <a:schemeClr val="hlink"/>
                          </a:solidFill>
                          <a:effectLst/>
                          <a:latin typeface="Arial" charset="0"/>
                        </a:rPr>
                        <a:t>keyAgreement</a:t>
                      </a:r>
                      <a:r>
                        <a:rPr kumimoji="0" lang="en-US" sz="1800" b="0" i="0" u="none" strike="noStrike" cap="none" normalizeH="0" baseline="0" smtClean="0">
                          <a:ln>
                            <a:noFill/>
                          </a:ln>
                          <a:solidFill>
                            <a:schemeClr val="tx1"/>
                          </a:solidFill>
                          <a:effectLst/>
                          <a:latin typeface="Arial" charset="0"/>
                        </a:rPr>
                        <a:t>	</a:t>
                      </a:r>
                      <a:r>
                        <a:rPr kumimoji="0" lang="en-US" sz="1400" b="0" i="0" u="none" strike="noStrike" cap="none" normalizeH="0" baseline="0" smtClean="0">
                          <a:ln>
                            <a:noFill/>
                          </a:ln>
                          <a:solidFill>
                            <a:schemeClr val="hlink"/>
                          </a:solidFill>
                          <a:effectLst/>
                          <a:latin typeface="Arial" charset="0"/>
                        </a:rPr>
                        <a:t>encipherOnly</a:t>
                      </a:r>
                    </a:p>
                    <a:p>
                      <a:pPr marL="1023938" marR="0" lvl="0" indent="-1023938" algn="l" defTabSz="914400" rtl="0" eaLnBrk="1" fontAlgn="base" latinLnBrk="0" hangingPunct="1">
                        <a:lnSpc>
                          <a:spcPct val="80000"/>
                        </a:lnSpc>
                        <a:spcBef>
                          <a:spcPct val="0"/>
                        </a:spcBef>
                        <a:spcAft>
                          <a:spcPct val="0"/>
                        </a:spcAft>
                        <a:buClr>
                          <a:schemeClr val="hlink"/>
                        </a:buClr>
                        <a:buSzTx/>
                        <a:buFont typeface="Wingdings" pitchFamily="2" charset="2"/>
                        <a:buNone/>
                        <a:tabLst>
                          <a:tab pos="2852738" algn="l"/>
                          <a:tab pos="4681538" algn="l"/>
                        </a:tabLst>
                      </a:pPr>
                      <a:r>
                        <a:rPr kumimoji="0" lang="en-US" sz="1800" b="0" i="0" u="none" strike="noStrike" cap="none" normalizeH="0" baseline="0" smtClean="0">
                          <a:ln>
                            <a:noFill/>
                          </a:ln>
                          <a:solidFill>
                            <a:schemeClr val="tx1"/>
                          </a:solidFill>
                          <a:effectLst/>
                          <a:latin typeface="Arial" charset="0"/>
                        </a:rPr>
                        <a:t>	</a:t>
                      </a:r>
                      <a:r>
                        <a:rPr kumimoji="0" lang="en-US" sz="1400" b="0" i="0" u="none" strike="noStrike" cap="none" normalizeH="0" baseline="0" smtClean="0">
                          <a:ln>
                            <a:noFill/>
                          </a:ln>
                          <a:solidFill>
                            <a:schemeClr val="hlink"/>
                          </a:solidFill>
                          <a:effectLst/>
                          <a:latin typeface="Arial" charset="0"/>
                        </a:rPr>
                        <a:t>keyEncipherment</a:t>
                      </a:r>
                      <a:r>
                        <a:rPr kumimoji="0" lang="en-US" sz="1800" b="0" i="0" u="none" strike="noStrike" cap="none" normalizeH="0" baseline="0" smtClean="0">
                          <a:ln>
                            <a:noFill/>
                          </a:ln>
                          <a:solidFill>
                            <a:schemeClr val="tx1"/>
                          </a:solidFill>
                          <a:effectLst/>
                          <a:latin typeface="Arial" charset="0"/>
                        </a:rPr>
                        <a:t>	</a:t>
                      </a:r>
                      <a:r>
                        <a:rPr kumimoji="0" lang="en-US" sz="1400" b="0" i="0" u="none" strike="noStrike" cap="none" normalizeH="0" baseline="0" smtClean="0">
                          <a:ln>
                            <a:noFill/>
                          </a:ln>
                          <a:solidFill>
                            <a:schemeClr val="hlink"/>
                          </a:solidFill>
                          <a:effectLst/>
                          <a:latin typeface="Arial" charset="0"/>
                        </a:rPr>
                        <a:t>cRLSign</a:t>
                      </a:r>
                      <a:r>
                        <a:rPr kumimoji="0" lang="en-US" sz="1800" b="0" i="0" u="none" strike="noStrike" cap="none" normalizeH="0" baseline="0" smtClean="0">
                          <a:ln>
                            <a:noFill/>
                          </a:ln>
                          <a:solidFill>
                            <a:schemeClr val="tx1"/>
                          </a:solidFill>
                          <a:effectLst/>
                          <a:latin typeface="Arial" charset="0"/>
                        </a:rPr>
                        <a:t>	</a:t>
                      </a:r>
                      <a:r>
                        <a:rPr kumimoji="0" lang="en-US" sz="1400" b="0" i="0" u="none" strike="noStrike" cap="none" normalizeH="0" baseline="0" smtClean="0">
                          <a:ln>
                            <a:noFill/>
                          </a:ln>
                          <a:solidFill>
                            <a:schemeClr val="hlink"/>
                          </a:solidFill>
                          <a:effectLst/>
                          <a:latin typeface="Arial" charset="0"/>
                        </a:rPr>
                        <a:t>decipherOny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95300">
                <a:tc>
                  <a:txBody>
                    <a:bodyPr/>
                    <a:lstStyle/>
                    <a:p>
                      <a:pPr marL="1884363" marR="0" lvl="0" indent="-1884363" algn="l" defTabSz="914400" rtl="0" eaLnBrk="1" fontAlgn="base" latinLnBrk="0" hangingPunct="1">
                        <a:lnSpc>
                          <a:spcPct val="100000"/>
                        </a:lnSpc>
                        <a:spcBef>
                          <a:spcPct val="0"/>
                        </a:spcBef>
                        <a:spcAft>
                          <a:spcPct val="0"/>
                        </a:spcAft>
                        <a:buClr>
                          <a:schemeClr val="hlink"/>
                        </a:buClr>
                        <a:buSzTx/>
                        <a:buFont typeface="Wingdings" pitchFamily="2" charset="2"/>
                        <a:buNone/>
                        <a:tabLst>
                          <a:tab pos="1884363" algn="l"/>
                          <a:tab pos="3144838" algn="l"/>
                          <a:tab pos="4516438" algn="l"/>
                        </a:tabLst>
                      </a:pPr>
                      <a:r>
                        <a:rPr kumimoji="0" lang="en-US" sz="1400" b="0" i="0" u="none" strike="noStrike" cap="none" normalizeH="0" baseline="0" smtClean="0">
                          <a:ln>
                            <a:noFill/>
                          </a:ln>
                          <a:solidFill>
                            <a:schemeClr val="tx1"/>
                          </a:solidFill>
                          <a:effectLst/>
                          <a:latin typeface="Arial" charset="0"/>
                        </a:rPr>
                        <a:t>Extended Key Usage:</a:t>
                      </a:r>
                      <a:r>
                        <a:rPr kumimoji="0" lang="en-US" sz="1800" b="0" i="0" u="none" strike="noStrike" cap="none" normalizeH="0" baseline="0" smtClean="0">
                          <a:ln>
                            <a:noFill/>
                          </a:ln>
                          <a:solidFill>
                            <a:schemeClr val="tx1"/>
                          </a:solidFill>
                          <a:effectLst/>
                          <a:latin typeface="Arial" charset="0"/>
                        </a:rPr>
                        <a:t>	</a:t>
                      </a:r>
                      <a:r>
                        <a:rPr kumimoji="0" lang="en-US" sz="1400" b="0" i="0" u="none" strike="noStrike" cap="none" normalizeH="0" baseline="0" smtClean="0">
                          <a:ln>
                            <a:noFill/>
                          </a:ln>
                          <a:solidFill>
                            <a:schemeClr val="hlink"/>
                          </a:solidFill>
                          <a:effectLst/>
                          <a:latin typeface="Arial" charset="0"/>
                        </a:rPr>
                        <a:t>serverAuth</a:t>
                      </a:r>
                      <a:r>
                        <a:rPr kumimoji="0" lang="en-US" sz="1800" b="0" i="0" u="none" strike="noStrike" cap="none" normalizeH="0" baseline="0" smtClean="0">
                          <a:ln>
                            <a:noFill/>
                          </a:ln>
                          <a:solidFill>
                            <a:schemeClr val="tx1"/>
                          </a:solidFill>
                          <a:effectLst/>
                          <a:latin typeface="Arial" charset="0"/>
                        </a:rPr>
                        <a:t>	</a:t>
                      </a:r>
                      <a:r>
                        <a:rPr kumimoji="0" lang="en-US" sz="1400" b="0" i="0" u="none" strike="noStrike" cap="none" normalizeH="0" baseline="0" smtClean="0">
                          <a:ln>
                            <a:noFill/>
                          </a:ln>
                          <a:solidFill>
                            <a:schemeClr val="hlink"/>
                          </a:solidFill>
                          <a:effectLst/>
                          <a:latin typeface="Arial" charset="0"/>
                        </a:rPr>
                        <a:t>codeSigning</a:t>
                      </a:r>
                      <a:r>
                        <a:rPr kumimoji="0" lang="en-US" sz="1800" b="0" i="0" u="none" strike="noStrike" cap="none" normalizeH="0" baseline="0" smtClean="0">
                          <a:ln>
                            <a:noFill/>
                          </a:ln>
                          <a:solidFill>
                            <a:schemeClr val="tx1"/>
                          </a:solidFill>
                          <a:effectLst/>
                          <a:latin typeface="Arial" charset="0"/>
                        </a:rPr>
                        <a:t>	</a:t>
                      </a:r>
                      <a:r>
                        <a:rPr kumimoji="0" lang="en-US" sz="1400" b="0" i="0" u="none" strike="noStrike" cap="none" normalizeH="0" baseline="0" smtClean="0">
                          <a:ln>
                            <a:noFill/>
                          </a:ln>
                          <a:solidFill>
                            <a:schemeClr val="hlink"/>
                          </a:solidFill>
                          <a:effectLst/>
                          <a:latin typeface="Arial" charset="0"/>
                        </a:rPr>
                        <a:t>timeStamping clientAuth </a:t>
                      </a:r>
                      <a:r>
                        <a:rPr kumimoji="0" lang="en-US" sz="1800" b="0" i="0" u="none" strike="noStrike" cap="none" normalizeH="0" baseline="0" smtClean="0">
                          <a:ln>
                            <a:noFill/>
                          </a:ln>
                          <a:solidFill>
                            <a:schemeClr val="tx1"/>
                          </a:solidFill>
                          <a:effectLst/>
                          <a:latin typeface="Arial" charset="0"/>
                        </a:rPr>
                        <a:t>	</a:t>
                      </a:r>
                      <a:r>
                        <a:rPr kumimoji="0" lang="en-US" sz="1400" b="0" i="0" u="none" strike="noStrike" cap="none" normalizeH="0" baseline="0" smtClean="0">
                          <a:ln>
                            <a:noFill/>
                          </a:ln>
                          <a:solidFill>
                            <a:schemeClr val="hlink"/>
                          </a:solidFill>
                          <a:effectLst/>
                          <a:latin typeface="Arial" charset="0"/>
                        </a:rPr>
                        <a:t>emailProtection </a:t>
                      </a:r>
                      <a:r>
                        <a:rPr kumimoji="0" lang="en-US" sz="1800" b="0" i="0" u="none" strike="noStrike" cap="none" normalizeH="0" baseline="0" smtClean="0">
                          <a:ln>
                            <a:noFill/>
                          </a:ln>
                          <a:solidFill>
                            <a:schemeClr val="tx1"/>
                          </a:solidFill>
                          <a:effectLst/>
                          <a:latin typeface="Arial" charset="0"/>
                        </a:rPr>
                        <a:t>	</a:t>
                      </a:r>
                      <a:r>
                        <a:rPr kumimoji="0" lang="en-US" sz="1400" b="0" i="0" u="none" strike="noStrike" cap="none" normalizeH="0" baseline="0" smtClean="0">
                          <a:ln>
                            <a:noFill/>
                          </a:ln>
                          <a:solidFill>
                            <a:schemeClr val="hlink"/>
                          </a:solidFill>
                          <a:effectLst/>
                          <a:latin typeface="Arial" charset="0"/>
                        </a:rPr>
                        <a:t>OCSPSigning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93713">
                <a:tc>
                  <a:txBody>
                    <a:bodyPr/>
                    <a:lstStyle/>
                    <a:p>
                      <a:pPr marL="0" marR="0" lvl="0" indent="0" algn="l" defTabSz="914400" rtl="0" eaLnBrk="1" fontAlgn="base" latinLnBrk="0" hangingPunct="1">
                        <a:lnSpc>
                          <a:spcPct val="100000"/>
                        </a:lnSpc>
                        <a:spcBef>
                          <a:spcPct val="60000"/>
                        </a:spcBef>
                        <a:spcAft>
                          <a:spcPct val="0"/>
                        </a:spcAft>
                        <a:buClr>
                          <a:schemeClr val="hlink"/>
                        </a:buClr>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Certificate Policies: </a:t>
                      </a:r>
                      <a:r>
                        <a:rPr kumimoji="0" lang="en-US" sz="1400" b="0" i="0" u="none" strike="noStrike" cap="none" normalizeH="0" baseline="0" smtClean="0">
                          <a:ln>
                            <a:noFill/>
                          </a:ln>
                          <a:solidFill>
                            <a:schemeClr val="hlink"/>
                          </a:solidFill>
                          <a:effectLst/>
                          <a:latin typeface="Arial" charset="0"/>
                        </a:rPr>
                        <a:t>URL of CPS and Policy notice text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93713">
                <a:tc>
                  <a:txBody>
                    <a:bodyPr/>
                    <a:lstStyle/>
                    <a:p>
                      <a:pPr marL="0" marR="0" lvl="0" indent="0" algn="l" defTabSz="914400" rtl="0" eaLnBrk="1" fontAlgn="base" latinLnBrk="0" hangingPunct="1">
                        <a:lnSpc>
                          <a:spcPct val="100000"/>
                        </a:lnSpc>
                        <a:spcBef>
                          <a:spcPct val="60000"/>
                        </a:spcBef>
                        <a:spcAft>
                          <a:spcPct val="0"/>
                        </a:spcAft>
                        <a:buClr>
                          <a:schemeClr val="hlink"/>
                        </a:buClr>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Subject Alternative Name: </a:t>
                      </a:r>
                      <a:r>
                        <a:rPr kumimoji="0" lang="en-US" sz="1400" b="0" i="0" u="none" strike="noStrike" cap="none" normalizeH="0" baseline="0" smtClean="0">
                          <a:ln>
                            <a:noFill/>
                          </a:ln>
                          <a:solidFill>
                            <a:schemeClr val="hlink"/>
                          </a:solidFill>
                          <a:effectLst/>
                          <a:latin typeface="Arial" charset="0"/>
                        </a:rPr>
                        <a:t>rfc822name, IP Address, DNS Name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71513">
                <a:tc>
                  <a:txBody>
                    <a:bodyPr/>
                    <a:lstStyle/>
                    <a:p>
                      <a:pPr marL="0" marR="0" lvl="0" indent="0" algn="l" defTabSz="914400" rtl="0" eaLnBrk="1" fontAlgn="base" latinLnBrk="0" hangingPunct="1">
                        <a:lnSpc>
                          <a:spcPct val="100000"/>
                        </a:lnSpc>
                        <a:spcBef>
                          <a:spcPct val="60000"/>
                        </a:spcBef>
                        <a:spcAft>
                          <a:spcPct val="0"/>
                        </a:spcAft>
                        <a:buClr>
                          <a:schemeClr val="hlink"/>
                        </a:buClr>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CRL Distribution Point: </a:t>
                      </a:r>
                      <a:r>
                        <a:rPr kumimoji="0" lang="en-US" sz="1400" b="0" i="0" u="none" strike="noStrike" cap="none" normalizeH="0" baseline="0" smtClean="0">
                          <a:ln>
                            <a:noFill/>
                          </a:ln>
                          <a:solidFill>
                            <a:schemeClr val="hlink"/>
                          </a:solidFill>
                          <a:effectLst/>
                          <a:latin typeface="Arial" charset="0"/>
                        </a:rPr>
                        <a:t>URL of the Certificate Revocation List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24654" name="Text Box 46"/>
          <p:cNvSpPr txBox="1">
            <a:spLocks noChangeArrowheads="1"/>
          </p:cNvSpPr>
          <p:nvPr/>
        </p:nvSpPr>
        <p:spPr bwMode="gray">
          <a:xfrm>
            <a:off x="765175" y="989013"/>
            <a:ext cx="7483475" cy="396875"/>
          </a:xfrm>
          <a:prstGeom prst="rect">
            <a:avLst/>
          </a:prstGeom>
          <a:noFill/>
          <a:ln w="12700" algn="ctr">
            <a:noFill/>
            <a:miter lim="800000"/>
            <a:headEnd/>
            <a:tailEnd/>
          </a:ln>
          <a:effectLst/>
        </p:spPr>
        <p:txBody>
          <a:bodyPr lIns="45720" rIns="45720">
            <a:spAutoFit/>
          </a:bodyPr>
          <a:lstStyle/>
          <a:p>
            <a:pPr>
              <a:spcBef>
                <a:spcPct val="50000"/>
              </a:spcBef>
              <a:buFont typeface="Wingdings" pitchFamily="2" charset="2"/>
              <a:buNone/>
              <a:defRPr/>
            </a:pPr>
            <a:r>
              <a:rPr lang="en-US" b="1" u="sng" dirty="0">
                <a:solidFill>
                  <a:schemeClr val="hlink"/>
                </a:solidFill>
                <a:effectLst>
                  <a:outerShdw blurRad="38100" dist="38100" dir="2700000" algn="tl">
                    <a:srgbClr val="C0C0C0"/>
                  </a:outerShdw>
                </a:effectLst>
              </a:rPr>
              <a:t>It’s not software.  It is just a </a:t>
            </a:r>
            <a:r>
              <a:rPr lang="en-US" b="1" u="sng" dirty="0" smtClean="0">
                <a:solidFill>
                  <a:schemeClr val="hlink"/>
                </a:solidFill>
                <a:effectLst>
                  <a:outerShdw blurRad="38100" dist="38100" dir="2700000" algn="tl">
                    <a:srgbClr val="C0C0C0"/>
                  </a:outerShdw>
                </a:effectLst>
              </a:rPr>
              <a:t>file</a:t>
            </a:r>
            <a:r>
              <a:rPr lang="en-US" b="1" u="sng" dirty="0">
                <a:solidFill>
                  <a:schemeClr val="hlink"/>
                </a:solidFill>
                <a:effectLst>
                  <a:outerShdw blurRad="38100" dist="38100" dir="2700000" algn="tl">
                    <a:srgbClr val="C0C0C0"/>
                  </a:outerShdw>
                </a:effectLst>
              </a:rPr>
              <a:t>!</a:t>
            </a:r>
          </a:p>
        </p:txBody>
      </p:sp>
      <p:sp>
        <p:nvSpPr>
          <p:cNvPr id="15" name="Footer Placeholder 14"/>
          <p:cNvSpPr>
            <a:spLocks noGrp="1"/>
          </p:cNvSpPr>
          <p:nvPr>
            <p:ph type="ftr" sz="quarter" idx="10"/>
          </p:nvPr>
        </p:nvSpPr>
        <p:spPr/>
        <p:txBody>
          <a:bodyPr/>
          <a:lstStyle/>
          <a:p>
            <a:pPr>
              <a:defRPr/>
            </a:pPr>
            <a:r>
              <a:rPr lang="en-US" smtClean="0"/>
              <a:t>PKI Basics</a:t>
            </a:r>
            <a:endParaRPr lang="en-US" dirty="0"/>
          </a:p>
        </p:txBody>
      </p:sp>
      <p:sp>
        <p:nvSpPr>
          <p:cNvPr id="16" name="Slide Number Placeholder 15"/>
          <p:cNvSpPr>
            <a:spLocks noGrp="1"/>
          </p:cNvSpPr>
          <p:nvPr>
            <p:ph type="sldNum" sz="quarter" idx="11"/>
          </p:nvPr>
        </p:nvSpPr>
        <p:spPr/>
        <p:txBody>
          <a:bodyPr/>
          <a:lstStyle/>
          <a:p>
            <a:pPr>
              <a:defRPr/>
            </a:pPr>
            <a:fld id="{446C9BED-6FD4-4BA4-B6B0-4A26058AC9EF}" type="slidenum">
              <a:rPr lang="en-US" smtClean="0"/>
              <a:pPr>
                <a:defRPr/>
              </a:pPr>
              <a:t>37</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24612"/>
                                        </p:tgtEl>
                                        <p:attrNameLst>
                                          <p:attrName>style.opacity</p:attrName>
                                        </p:attrNameLst>
                                      </p:cBhvr>
                                      <p:to>
                                        <p:strVal val="0.25"/>
                                      </p:to>
                                    </p:set>
                                    <p:animEffect filter="image" prLst="opacity: 0.25">
                                      <p:cBhvr rctx="IE">
                                        <p:cTn id="7" dur="indefinite"/>
                                        <p:tgtEl>
                                          <p:spTgt spid="324612"/>
                                        </p:tgtEl>
                                      </p:cBhvr>
                                    </p:animEffect>
                                  </p:childTnLst>
                                </p:cTn>
                              </p:par>
                              <p:par>
                                <p:cTn id="8" presetID="9" presetClass="emph" presetSubtype="0" nodeType="withEffect">
                                  <p:stCondLst>
                                    <p:cond delay="0"/>
                                  </p:stCondLst>
                                  <p:childTnLst>
                                    <p:set>
                                      <p:cBhvr rctx="PPT">
                                        <p:cTn id="9" dur="indefinite"/>
                                        <p:tgtEl>
                                          <p:spTgt spid="2"/>
                                        </p:tgtEl>
                                        <p:attrNameLst>
                                          <p:attrName>style.opacity</p:attrName>
                                        </p:attrNameLst>
                                      </p:cBhvr>
                                      <p:to>
                                        <p:strVal val="0.25"/>
                                      </p:to>
                                    </p:set>
                                    <p:animEffect filter="image" prLst="opacity: 0.25">
                                      <p:cBhvr rctx="IE">
                                        <p:cTn id="10" dur="indefinite"/>
                                        <p:tgtEl>
                                          <p:spTgt spid="2"/>
                                        </p:tgtEl>
                                      </p:cBhvr>
                                    </p:animEffect>
                                  </p:childTnLst>
                                </p:cTn>
                              </p:par>
                              <p:par>
                                <p:cTn id="11" presetID="9" presetClass="emph" presetSubtype="0" grpId="0" nodeType="withEffect">
                                  <p:stCondLst>
                                    <p:cond delay="0"/>
                                  </p:stCondLst>
                                  <p:childTnLst>
                                    <p:set>
                                      <p:cBhvr rctx="PPT">
                                        <p:cTn id="12" dur="indefinite"/>
                                        <p:tgtEl>
                                          <p:spTgt spid="324611">
                                            <p:txEl>
                                              <p:pRg st="0" end="0"/>
                                            </p:txEl>
                                          </p:spTgt>
                                        </p:tgtEl>
                                        <p:attrNameLst>
                                          <p:attrName>style.opacity</p:attrName>
                                        </p:attrNameLst>
                                      </p:cBhvr>
                                      <p:to>
                                        <p:strVal val="0.25"/>
                                      </p:to>
                                    </p:set>
                                    <p:animEffect filter="image" prLst="opacity: 0.25">
                                      <p:cBhvr rctx="IE">
                                        <p:cTn id="13" dur="indefinite"/>
                                        <p:tgtEl>
                                          <p:spTgt spid="324611">
                                            <p:txEl>
                                              <p:pRg st="0" end="0"/>
                                            </p:txEl>
                                          </p:spTgt>
                                        </p:tgtEl>
                                      </p:cBhvr>
                                    </p:animEffect>
                                  </p:childTnLst>
                                </p:cTn>
                              </p:par>
                              <p:par>
                                <p:cTn id="14" presetID="9" presetClass="emph" presetSubtype="0" grpId="0" nodeType="withEffect">
                                  <p:stCondLst>
                                    <p:cond delay="0"/>
                                  </p:stCondLst>
                                  <p:childTnLst>
                                    <p:set>
                                      <p:cBhvr rctx="PPT">
                                        <p:cTn id="15" dur="indefinite"/>
                                        <p:tgtEl>
                                          <p:spTgt spid="324611">
                                            <p:txEl>
                                              <p:pRg st="1" end="1"/>
                                            </p:txEl>
                                          </p:spTgt>
                                        </p:tgtEl>
                                        <p:attrNameLst>
                                          <p:attrName>style.opacity</p:attrName>
                                        </p:attrNameLst>
                                      </p:cBhvr>
                                      <p:to>
                                        <p:strVal val="0.25"/>
                                      </p:to>
                                    </p:set>
                                    <p:animEffect filter="image" prLst="opacity: 0.25">
                                      <p:cBhvr rctx="IE">
                                        <p:cTn id="16" dur="indefinite"/>
                                        <p:tgtEl>
                                          <p:spTgt spid="324611">
                                            <p:txEl>
                                              <p:pRg st="1" end="1"/>
                                            </p:txEl>
                                          </p:spTgt>
                                        </p:tgtEl>
                                      </p:cBhvr>
                                    </p:animEffect>
                                  </p:childTnLst>
                                </p:cTn>
                              </p:par>
                              <p:par>
                                <p:cTn id="17" presetID="9" presetClass="emph" presetSubtype="0" grpId="0" nodeType="withEffect">
                                  <p:stCondLst>
                                    <p:cond delay="0"/>
                                  </p:stCondLst>
                                  <p:childTnLst>
                                    <p:set>
                                      <p:cBhvr rctx="PPT">
                                        <p:cTn id="18" dur="indefinite"/>
                                        <p:tgtEl>
                                          <p:spTgt spid="324611">
                                            <p:txEl>
                                              <p:pRg st="2" end="2"/>
                                            </p:txEl>
                                          </p:spTgt>
                                        </p:tgtEl>
                                        <p:attrNameLst>
                                          <p:attrName>style.opacity</p:attrName>
                                        </p:attrNameLst>
                                      </p:cBhvr>
                                      <p:to>
                                        <p:strVal val="0.25"/>
                                      </p:to>
                                    </p:set>
                                    <p:animEffect filter="image" prLst="opacity: 0.25">
                                      <p:cBhvr rctx="IE">
                                        <p:cTn id="19" dur="indefinite"/>
                                        <p:tgtEl>
                                          <p:spTgt spid="324611">
                                            <p:txEl>
                                              <p:pRg st="2" end="2"/>
                                            </p:txEl>
                                          </p:spTgt>
                                        </p:tgtEl>
                                      </p:cBhvr>
                                    </p:animEffect>
                                  </p:childTnLst>
                                </p:cTn>
                              </p:par>
                              <p:par>
                                <p:cTn id="20" presetID="9" presetClass="emph" presetSubtype="0" grpId="0" nodeType="withEffect">
                                  <p:stCondLst>
                                    <p:cond delay="0"/>
                                  </p:stCondLst>
                                  <p:childTnLst>
                                    <p:set>
                                      <p:cBhvr rctx="PPT">
                                        <p:cTn id="21" dur="indefinite"/>
                                        <p:tgtEl>
                                          <p:spTgt spid="324611">
                                            <p:txEl>
                                              <p:pRg st="3" end="3"/>
                                            </p:txEl>
                                          </p:spTgt>
                                        </p:tgtEl>
                                        <p:attrNameLst>
                                          <p:attrName>style.opacity</p:attrName>
                                        </p:attrNameLst>
                                      </p:cBhvr>
                                      <p:to>
                                        <p:strVal val="0.25"/>
                                      </p:to>
                                    </p:set>
                                    <p:animEffect filter="image" prLst="opacity: 0.25">
                                      <p:cBhvr rctx="IE">
                                        <p:cTn id="22" dur="indefinite"/>
                                        <p:tgtEl>
                                          <p:spTgt spid="324611">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24638"/>
                                        </p:tgtEl>
                                        <p:attrNameLst>
                                          <p:attrName>style.visibility</p:attrName>
                                        </p:attrNameLst>
                                      </p:cBhvr>
                                      <p:to>
                                        <p:strVal val="visible"/>
                                      </p:to>
                                    </p:set>
                                    <p:animEffect transition="in" filter="fade">
                                      <p:cBhvr>
                                        <p:cTn id="25" dur="500"/>
                                        <p:tgtEl>
                                          <p:spTgt spid="32463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24654"/>
                                        </p:tgtEl>
                                        <p:attrNameLst>
                                          <p:attrName>style.visibility</p:attrName>
                                        </p:attrNameLst>
                                      </p:cBhvr>
                                      <p:to>
                                        <p:strVal val="visible"/>
                                      </p:to>
                                    </p:set>
                                    <p:animEffect transition="in" filter="dissolve">
                                      <p:cBhvr>
                                        <p:cTn id="30" dur="500"/>
                                        <p:tgtEl>
                                          <p:spTgt spid="324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1" grpId="0" build="p"/>
      <p:bldP spid="3246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ChangeArrowheads="1"/>
          </p:cNvSpPr>
          <p:nvPr/>
        </p:nvSpPr>
        <p:spPr bwMode="auto">
          <a:xfrm>
            <a:off x="643917" y="1533525"/>
            <a:ext cx="7683129" cy="1823576"/>
          </a:xfrm>
          <a:prstGeom prst="rect">
            <a:avLst/>
          </a:prstGeom>
          <a:noFill/>
          <a:ln w="9525">
            <a:noFill/>
            <a:miter lim="800000"/>
            <a:headEnd/>
            <a:tailEnd/>
          </a:ln>
          <a:effectLst/>
        </p:spPr>
        <p:txBody>
          <a:bodyPr wrap="none" lIns="47625" tIns="19050" rIns="47625" bIns="19050">
            <a:spAutoFit/>
          </a:bodyPr>
          <a:lstStyle/>
          <a:p>
            <a:r>
              <a:rPr lang="en-US" sz="4400" b="1" dirty="0">
                <a:solidFill>
                  <a:srgbClr val="FFC000"/>
                </a:solidFill>
                <a:latin typeface="Calibri" pitchFamily="34" charset="0"/>
                <a:cs typeface="Calibri" pitchFamily="34" charset="0"/>
              </a:rPr>
              <a:t>The situation:</a:t>
            </a:r>
          </a:p>
          <a:p>
            <a:r>
              <a:rPr lang="en-US" sz="2400" b="1" dirty="0">
                <a:latin typeface="Calibri" pitchFamily="34" charset="0"/>
                <a:cs typeface="Calibri" pitchFamily="34" charset="0"/>
              </a:rPr>
              <a:t>1. Anyone can generate their own public/private key pairs</a:t>
            </a:r>
          </a:p>
          <a:p>
            <a:r>
              <a:rPr lang="en-US" sz="2400" b="1" dirty="0">
                <a:latin typeface="Calibri" pitchFamily="34" charset="0"/>
                <a:cs typeface="Calibri" pitchFamily="34" charset="0"/>
              </a:rPr>
              <a:t>2. Anyone can attach any name to a public key</a:t>
            </a:r>
          </a:p>
          <a:p>
            <a:pPr algn="l"/>
            <a:r>
              <a:rPr lang="en-US" sz="2400" b="1" dirty="0">
                <a:latin typeface="Calibri" pitchFamily="34" charset="0"/>
                <a:cs typeface="Calibri" pitchFamily="34" charset="0"/>
              </a:rPr>
              <a:t>3. Anyone can post a public key in the public directory</a:t>
            </a:r>
          </a:p>
        </p:txBody>
      </p:sp>
      <p:graphicFrame>
        <p:nvGraphicFramePr>
          <p:cNvPr id="22532" name="Object 4"/>
          <p:cNvGraphicFramePr>
            <a:graphicFrameLocks/>
          </p:cNvGraphicFramePr>
          <p:nvPr/>
        </p:nvGraphicFramePr>
        <p:xfrm>
          <a:off x="5964238" y="3641725"/>
          <a:ext cx="1536700" cy="2116138"/>
        </p:xfrm>
        <a:graphic>
          <a:graphicData uri="http://schemas.openxmlformats.org/presentationml/2006/ole">
            <mc:AlternateContent xmlns:mc="http://schemas.openxmlformats.org/markup-compatibility/2006">
              <mc:Choice xmlns:v="urn:schemas-microsoft-com:vml" Requires="v">
                <p:oleObj spid="_x0000_s4118" name="Clip" r:id="rId4" imgW="2660400" imgH="3659040" progId="">
                  <p:embed/>
                </p:oleObj>
              </mc:Choice>
              <mc:Fallback>
                <p:oleObj name="Clip" r:id="rId4" imgW="2660400" imgH="365904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4238" y="3641725"/>
                        <a:ext cx="1536700" cy="211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33" name="Rectangle 5"/>
          <p:cNvSpPr>
            <a:spLocks noChangeArrowheads="1"/>
          </p:cNvSpPr>
          <p:nvPr/>
        </p:nvSpPr>
        <p:spPr bwMode="auto">
          <a:xfrm>
            <a:off x="747713" y="3644900"/>
            <a:ext cx="4445000" cy="2247411"/>
          </a:xfrm>
          <a:prstGeom prst="rect">
            <a:avLst/>
          </a:prstGeom>
          <a:noFill/>
          <a:ln w="9525">
            <a:noFill/>
            <a:miter lim="800000"/>
            <a:headEnd/>
            <a:tailEnd/>
          </a:ln>
          <a:effectLst/>
        </p:spPr>
        <p:txBody>
          <a:bodyPr lIns="92075" tIns="46038" rIns="92075" bIns="46038">
            <a:spAutoFit/>
          </a:bodyPr>
          <a:lstStyle/>
          <a:p>
            <a:r>
              <a:rPr lang="en-US" sz="4400" b="1" dirty="0">
                <a:solidFill>
                  <a:srgbClr val="FFC000"/>
                </a:solidFill>
                <a:latin typeface="Calibri" pitchFamily="34" charset="0"/>
                <a:cs typeface="Calibri" pitchFamily="34" charset="0"/>
              </a:rPr>
              <a:t>The dilemma:</a:t>
            </a:r>
            <a:endParaRPr lang="en-US" sz="2400" b="1" dirty="0">
              <a:solidFill>
                <a:srgbClr val="FFC000"/>
              </a:solidFill>
              <a:latin typeface="Calibri" pitchFamily="34" charset="0"/>
              <a:cs typeface="Calibri" pitchFamily="34" charset="0"/>
            </a:endParaRPr>
          </a:p>
          <a:p>
            <a:r>
              <a:rPr lang="en-US" sz="2400" b="1" dirty="0">
                <a:latin typeface="Calibri" pitchFamily="34" charset="0"/>
                <a:cs typeface="Calibri" pitchFamily="34" charset="0"/>
              </a:rPr>
              <a:t>How do I know </a:t>
            </a:r>
            <a:r>
              <a:rPr lang="en-US" sz="2400" b="1" i="1" dirty="0">
                <a:latin typeface="Calibri" pitchFamily="34" charset="0"/>
                <a:cs typeface="Calibri" pitchFamily="34" charset="0"/>
              </a:rPr>
              <a:t>for sure</a:t>
            </a:r>
            <a:r>
              <a:rPr lang="en-US" sz="2400" b="1" dirty="0">
                <a:latin typeface="Calibri" pitchFamily="34" charset="0"/>
                <a:cs typeface="Calibri" pitchFamily="34" charset="0"/>
              </a:rPr>
              <a:t> that the name on a given public key </a:t>
            </a:r>
          </a:p>
          <a:p>
            <a:r>
              <a:rPr lang="en-US" sz="2400" b="1" dirty="0">
                <a:latin typeface="Calibri" pitchFamily="34" charset="0"/>
                <a:cs typeface="Calibri" pitchFamily="34" charset="0"/>
              </a:rPr>
              <a:t>really represents the person I want to communicate with?</a:t>
            </a:r>
          </a:p>
        </p:txBody>
      </p:sp>
      <p:sp>
        <p:nvSpPr>
          <p:cNvPr id="6" name="Title 5"/>
          <p:cNvSpPr>
            <a:spLocks noGrp="1"/>
          </p:cNvSpPr>
          <p:nvPr>
            <p:ph type="title"/>
          </p:nvPr>
        </p:nvSpPr>
        <p:spPr/>
        <p:txBody>
          <a:bodyPr/>
          <a:lstStyle/>
          <a:p>
            <a:r>
              <a:rPr lang="en-US" dirty="0" smtClean="0"/>
              <a:t>The need for Public Key Infrastructure</a:t>
            </a:r>
            <a:endParaRPr lang="en-US" dirty="0"/>
          </a:p>
        </p:txBody>
      </p:sp>
      <p:sp>
        <p:nvSpPr>
          <p:cNvPr id="9" name="Footer Placeholder 8"/>
          <p:cNvSpPr>
            <a:spLocks noGrp="1"/>
          </p:cNvSpPr>
          <p:nvPr>
            <p:ph type="ftr" sz="quarter" idx="10"/>
          </p:nvPr>
        </p:nvSpPr>
        <p:spPr/>
        <p:txBody>
          <a:bodyPr/>
          <a:lstStyle/>
          <a:p>
            <a:pPr>
              <a:defRPr/>
            </a:pPr>
            <a:r>
              <a:rPr lang="en-US" smtClean="0"/>
              <a:t>PKI Basics</a:t>
            </a:r>
            <a:endParaRPr lang="en-US"/>
          </a:p>
        </p:txBody>
      </p:sp>
      <p:sp>
        <p:nvSpPr>
          <p:cNvPr id="8" name="Slide Number Placeholder 7"/>
          <p:cNvSpPr>
            <a:spLocks noGrp="1"/>
          </p:cNvSpPr>
          <p:nvPr>
            <p:ph type="sldNum" sz="quarter" idx="11"/>
          </p:nvPr>
        </p:nvSpPr>
        <p:spPr/>
        <p:txBody>
          <a:bodyPr/>
          <a:lstStyle/>
          <a:p>
            <a:pPr>
              <a:defRPr/>
            </a:pPr>
            <a:fld id="{446C9BED-6FD4-4BA4-B6B0-4A26058AC9EF}" type="slidenum">
              <a:rPr lang="en-US" smtClean="0"/>
              <a:pPr>
                <a:defRPr/>
              </a:pPr>
              <a:t>38</a:t>
            </a:fld>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Line 3"/>
          <p:cNvSpPr>
            <a:spLocks noChangeShapeType="1"/>
          </p:cNvSpPr>
          <p:nvPr/>
        </p:nvSpPr>
        <p:spPr bwMode="auto">
          <a:xfrm>
            <a:off x="6007100" y="1558925"/>
            <a:ext cx="477838" cy="3175"/>
          </a:xfrm>
          <a:prstGeom prst="line">
            <a:avLst/>
          </a:prstGeom>
          <a:noFill/>
          <a:ln w="25400">
            <a:solidFill>
              <a:schemeClr val="tx2"/>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24580" name="Rectangle 4"/>
          <p:cNvSpPr>
            <a:spLocks noChangeArrowheads="1"/>
          </p:cNvSpPr>
          <p:nvPr/>
        </p:nvSpPr>
        <p:spPr bwMode="auto">
          <a:xfrm>
            <a:off x="4492625" y="949325"/>
            <a:ext cx="1533525" cy="1243012"/>
          </a:xfrm>
          <a:prstGeom prst="rect">
            <a:avLst/>
          </a:prstGeom>
          <a:gradFill rotWithShape="0">
            <a:gsLst>
              <a:gs pos="0">
                <a:srgbClr val="FCFEB9">
                  <a:gamma/>
                  <a:tint val="0"/>
                  <a:invGamma/>
                </a:srgbClr>
              </a:gs>
              <a:gs pos="100000">
                <a:srgbClr val="FCFEB9"/>
              </a:gs>
            </a:gsLst>
            <a:lin ang="5400000" scaled="1"/>
          </a:gradFill>
          <a:ln w="12700">
            <a:solidFill>
              <a:schemeClr val="tx1"/>
            </a:solidFill>
            <a:miter lim="800000"/>
            <a:headEnd/>
            <a:tailEnd/>
          </a:ln>
          <a:effectLst/>
        </p:spPr>
        <p:txBody>
          <a:bodyPr wrap="none" anchor="ctr"/>
          <a:lstStyle/>
          <a:p>
            <a:endParaRPr lang="en-US">
              <a:latin typeface="Calibri" pitchFamily="34" charset="0"/>
              <a:cs typeface="Calibri" pitchFamily="34" charset="0"/>
            </a:endParaRPr>
          </a:p>
        </p:txBody>
      </p:sp>
      <p:sp>
        <p:nvSpPr>
          <p:cNvPr id="24581" name="Line 5"/>
          <p:cNvSpPr>
            <a:spLocks noChangeShapeType="1"/>
          </p:cNvSpPr>
          <p:nvPr/>
        </p:nvSpPr>
        <p:spPr bwMode="auto">
          <a:xfrm flipV="1">
            <a:off x="2346325" y="1558925"/>
            <a:ext cx="2136775" cy="3175"/>
          </a:xfrm>
          <a:prstGeom prst="line">
            <a:avLst/>
          </a:prstGeom>
          <a:noFill/>
          <a:ln w="25400">
            <a:solidFill>
              <a:schemeClr val="tx2"/>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24582" name="Rectangle 6"/>
          <p:cNvSpPr>
            <a:spLocks noChangeArrowheads="1"/>
          </p:cNvSpPr>
          <p:nvPr/>
        </p:nvSpPr>
        <p:spPr bwMode="auto">
          <a:xfrm>
            <a:off x="2736850" y="1160462"/>
            <a:ext cx="1206500" cy="773113"/>
          </a:xfrm>
          <a:prstGeom prst="rect">
            <a:avLst/>
          </a:prstGeom>
          <a:gradFill rotWithShape="0">
            <a:gsLst>
              <a:gs pos="0">
                <a:srgbClr val="FCFEB9">
                  <a:gamma/>
                  <a:tint val="0"/>
                  <a:invGamma/>
                </a:srgbClr>
              </a:gs>
              <a:gs pos="100000">
                <a:srgbClr val="FCFEB9"/>
              </a:gs>
            </a:gsLst>
            <a:lin ang="5400000" scaled="1"/>
          </a:gradFill>
          <a:ln w="12700">
            <a:solidFill>
              <a:schemeClr val="tx1"/>
            </a:solidFill>
            <a:miter lim="800000"/>
            <a:headEnd/>
            <a:tailEnd/>
          </a:ln>
          <a:effectLst/>
        </p:spPr>
        <p:txBody>
          <a:bodyPr wrap="none" anchor="ctr"/>
          <a:lstStyle/>
          <a:p>
            <a:endParaRPr lang="en-US">
              <a:latin typeface="Calibri" pitchFamily="34" charset="0"/>
              <a:cs typeface="Calibri" pitchFamily="34" charset="0"/>
            </a:endParaRPr>
          </a:p>
        </p:txBody>
      </p:sp>
      <p:sp>
        <p:nvSpPr>
          <p:cNvPr id="24583" name="Rectangle 7"/>
          <p:cNvSpPr>
            <a:spLocks noChangeArrowheads="1"/>
          </p:cNvSpPr>
          <p:nvPr/>
        </p:nvSpPr>
        <p:spPr bwMode="auto">
          <a:xfrm>
            <a:off x="1123764" y="1314450"/>
            <a:ext cx="1148135" cy="557459"/>
          </a:xfrm>
          <a:prstGeom prst="rect">
            <a:avLst/>
          </a:prstGeom>
          <a:gradFill rotWithShape="0">
            <a:gsLst>
              <a:gs pos="0">
                <a:srgbClr val="FCFEB9">
                  <a:gamma/>
                  <a:tint val="0"/>
                  <a:invGamma/>
                </a:srgbClr>
              </a:gs>
              <a:gs pos="100000">
                <a:srgbClr val="FCFEB9"/>
              </a:gs>
            </a:gsLst>
            <a:lin ang="5400000" scaled="1"/>
          </a:gradFill>
          <a:ln w="12700">
            <a:solidFill>
              <a:schemeClr val="tx1"/>
            </a:solidFill>
            <a:miter lim="800000"/>
            <a:headEnd/>
            <a:tailEnd/>
          </a:ln>
          <a:effectLst/>
        </p:spPr>
        <p:txBody>
          <a:bodyPr wrap="none" lIns="85725" tIns="42862" rIns="85725" bIns="42862">
            <a:spAutoFit/>
          </a:bodyPr>
          <a:lstStyle/>
          <a:p>
            <a:pPr algn="ctr" defTabSz="801688">
              <a:lnSpc>
                <a:spcPct val="90000"/>
              </a:lnSpc>
            </a:pPr>
            <a:r>
              <a:rPr lang="en-US" sz="1700" b="1" dirty="0">
                <a:latin typeface="Calibri" pitchFamily="34" charset="0"/>
                <a:cs typeface="Calibri" pitchFamily="34" charset="0"/>
              </a:rPr>
              <a:t>Key pair</a:t>
            </a:r>
          </a:p>
          <a:p>
            <a:pPr algn="ctr" defTabSz="801688">
              <a:lnSpc>
                <a:spcPct val="90000"/>
              </a:lnSpc>
            </a:pPr>
            <a:r>
              <a:rPr lang="en-US" sz="1700" b="1" dirty="0">
                <a:latin typeface="Calibri" pitchFamily="34" charset="0"/>
                <a:cs typeface="Calibri" pitchFamily="34" charset="0"/>
              </a:rPr>
              <a:t>generation</a:t>
            </a:r>
          </a:p>
        </p:txBody>
      </p:sp>
      <p:sp>
        <p:nvSpPr>
          <p:cNvPr id="24584" name="Rectangle 8"/>
          <p:cNvSpPr>
            <a:spLocks noChangeArrowheads="1"/>
          </p:cNvSpPr>
          <p:nvPr/>
        </p:nvSpPr>
        <p:spPr bwMode="auto">
          <a:xfrm>
            <a:off x="2810222" y="1644650"/>
            <a:ext cx="1077218" cy="322010"/>
          </a:xfrm>
          <a:prstGeom prst="rect">
            <a:avLst/>
          </a:prstGeom>
          <a:noFill/>
          <a:ln w="9525">
            <a:noFill/>
            <a:miter lim="800000"/>
            <a:headEnd/>
            <a:tailEnd/>
          </a:ln>
          <a:effectLst/>
        </p:spPr>
        <p:txBody>
          <a:bodyPr wrap="none" lIns="85725" tIns="42862" rIns="85725" bIns="42862">
            <a:spAutoFit/>
          </a:bodyPr>
          <a:lstStyle/>
          <a:p>
            <a:pPr algn="ctr" defTabSz="801688">
              <a:lnSpc>
                <a:spcPct val="90000"/>
              </a:lnSpc>
            </a:pPr>
            <a:r>
              <a:rPr lang="en-US" sz="1700" b="1">
                <a:latin typeface="Calibri" pitchFamily="34" charset="0"/>
                <a:cs typeface="Calibri" pitchFamily="34" charset="0"/>
              </a:rPr>
              <a:t>Public key</a:t>
            </a:r>
          </a:p>
        </p:txBody>
      </p:sp>
      <p:sp>
        <p:nvSpPr>
          <p:cNvPr id="24585" name="AutoShape 9"/>
          <p:cNvSpPr>
            <a:spLocks noChangeArrowheads="1"/>
          </p:cNvSpPr>
          <p:nvPr/>
        </p:nvSpPr>
        <p:spPr bwMode="auto">
          <a:xfrm>
            <a:off x="1068388" y="3516312"/>
            <a:ext cx="2627312" cy="2344738"/>
          </a:xfrm>
          <a:prstGeom prst="roundRect">
            <a:avLst>
              <a:gd name="adj" fmla="val 12495"/>
            </a:avLst>
          </a:prstGeom>
          <a:noFill/>
          <a:ln w="12700">
            <a:solidFill>
              <a:schemeClr val="tx1"/>
            </a:solidFill>
            <a:round/>
            <a:headEnd/>
            <a:tailEnd/>
          </a:ln>
          <a:effectLst/>
        </p:spPr>
        <p:txBody>
          <a:bodyPr wrap="none" anchor="ctr"/>
          <a:lstStyle/>
          <a:p>
            <a:endParaRPr lang="en-US">
              <a:latin typeface="Calibri" pitchFamily="34" charset="0"/>
              <a:cs typeface="Calibri" pitchFamily="34" charset="0"/>
            </a:endParaRPr>
          </a:p>
        </p:txBody>
      </p:sp>
      <p:sp>
        <p:nvSpPr>
          <p:cNvPr id="24586" name="Rectangle 10"/>
          <p:cNvSpPr>
            <a:spLocks noChangeArrowheads="1"/>
          </p:cNvSpPr>
          <p:nvPr/>
        </p:nvSpPr>
        <p:spPr bwMode="auto">
          <a:xfrm>
            <a:off x="1447836" y="3605212"/>
            <a:ext cx="2001765" cy="2316402"/>
          </a:xfrm>
          <a:prstGeom prst="rect">
            <a:avLst/>
          </a:prstGeom>
          <a:noFill/>
          <a:ln w="9525">
            <a:noFill/>
            <a:miter lim="800000"/>
            <a:headEnd/>
            <a:tailEnd/>
          </a:ln>
          <a:effectLst/>
        </p:spPr>
        <p:txBody>
          <a:bodyPr wrap="none" lIns="85725" tIns="42862" rIns="85725" bIns="42862">
            <a:spAutoFit/>
          </a:bodyPr>
          <a:lstStyle/>
          <a:p>
            <a:pPr algn="ctr" defTabSz="801688">
              <a:lnSpc>
                <a:spcPct val="90000"/>
              </a:lnSpc>
            </a:pPr>
            <a:r>
              <a:rPr lang="en-US" sz="2300" dirty="0">
                <a:latin typeface="Calibri" pitchFamily="34" charset="0"/>
                <a:cs typeface="Calibri" pitchFamily="34" charset="0"/>
              </a:rPr>
              <a:t>Public keys are </a:t>
            </a:r>
          </a:p>
          <a:p>
            <a:pPr algn="ctr" defTabSz="801688">
              <a:lnSpc>
                <a:spcPct val="90000"/>
              </a:lnSpc>
            </a:pPr>
            <a:r>
              <a:rPr lang="en-US" sz="2300" dirty="0">
                <a:latin typeface="Calibri" pitchFamily="34" charset="0"/>
                <a:cs typeface="Calibri" pitchFamily="34" charset="0"/>
              </a:rPr>
              <a:t>distributed in </a:t>
            </a:r>
          </a:p>
          <a:p>
            <a:pPr algn="ctr" defTabSz="801688">
              <a:lnSpc>
                <a:spcPct val="90000"/>
              </a:lnSpc>
            </a:pPr>
            <a:r>
              <a:rPr lang="en-US" sz="2300" b="1" i="1" dirty="0">
                <a:latin typeface="Calibri" pitchFamily="34" charset="0"/>
                <a:cs typeface="Calibri" pitchFamily="34" charset="0"/>
              </a:rPr>
              <a:t>certificates,</a:t>
            </a:r>
          </a:p>
          <a:p>
            <a:pPr algn="ctr" defTabSz="801688">
              <a:lnSpc>
                <a:spcPct val="90000"/>
              </a:lnSpc>
            </a:pPr>
            <a:r>
              <a:rPr lang="en-US" sz="2300" b="1" i="1" dirty="0">
                <a:latin typeface="Calibri" pitchFamily="34" charset="0"/>
                <a:cs typeface="Calibri" pitchFamily="34" charset="0"/>
              </a:rPr>
              <a:t>signed </a:t>
            </a:r>
            <a:endParaRPr lang="en-US" sz="2300" dirty="0">
              <a:latin typeface="Calibri" pitchFamily="34" charset="0"/>
              <a:cs typeface="Calibri" pitchFamily="34" charset="0"/>
            </a:endParaRPr>
          </a:p>
          <a:p>
            <a:pPr algn="ctr" defTabSz="801688">
              <a:lnSpc>
                <a:spcPct val="90000"/>
              </a:lnSpc>
            </a:pPr>
            <a:r>
              <a:rPr lang="en-US" sz="2300" dirty="0">
                <a:latin typeface="Calibri" pitchFamily="34" charset="0"/>
                <a:cs typeface="Calibri" pitchFamily="34" charset="0"/>
              </a:rPr>
              <a:t>by a trusted </a:t>
            </a:r>
          </a:p>
          <a:p>
            <a:pPr algn="ctr" defTabSz="801688">
              <a:lnSpc>
                <a:spcPct val="90000"/>
              </a:lnSpc>
            </a:pPr>
            <a:r>
              <a:rPr lang="en-US" sz="2300" b="1" i="1" dirty="0">
                <a:latin typeface="Calibri" pitchFamily="34" charset="0"/>
                <a:cs typeface="Calibri" pitchFamily="34" charset="0"/>
              </a:rPr>
              <a:t>Certification</a:t>
            </a:r>
          </a:p>
          <a:p>
            <a:pPr algn="ctr" defTabSz="801688">
              <a:lnSpc>
                <a:spcPct val="90000"/>
              </a:lnSpc>
            </a:pPr>
            <a:r>
              <a:rPr lang="en-US" sz="2300" b="1" i="1" dirty="0">
                <a:latin typeface="Calibri" pitchFamily="34" charset="0"/>
                <a:cs typeface="Calibri" pitchFamily="34" charset="0"/>
              </a:rPr>
              <a:t>Authority (CA)</a:t>
            </a:r>
          </a:p>
        </p:txBody>
      </p:sp>
      <p:sp>
        <p:nvSpPr>
          <p:cNvPr id="24587" name="Freeform 11"/>
          <p:cNvSpPr>
            <a:spLocks/>
          </p:cNvSpPr>
          <p:nvPr/>
        </p:nvSpPr>
        <p:spPr bwMode="auto">
          <a:xfrm>
            <a:off x="5272088" y="5045075"/>
            <a:ext cx="2111375" cy="946150"/>
          </a:xfrm>
          <a:custGeom>
            <a:avLst/>
            <a:gdLst/>
            <a:ahLst/>
            <a:cxnLst>
              <a:cxn ang="0">
                <a:pos x="4" y="396"/>
              </a:cxn>
              <a:cxn ang="0">
                <a:pos x="0" y="524"/>
              </a:cxn>
              <a:cxn ang="0">
                <a:pos x="285" y="482"/>
              </a:cxn>
              <a:cxn ang="0">
                <a:pos x="224" y="459"/>
              </a:cxn>
              <a:cxn ang="0">
                <a:pos x="287" y="427"/>
              </a:cxn>
              <a:cxn ang="0">
                <a:pos x="353" y="390"/>
              </a:cxn>
              <a:cxn ang="0">
                <a:pos x="405" y="362"/>
              </a:cxn>
              <a:cxn ang="0">
                <a:pos x="459" y="327"/>
              </a:cxn>
              <a:cxn ang="0">
                <a:pos x="520" y="281"/>
              </a:cxn>
              <a:cxn ang="0">
                <a:pos x="567" y="233"/>
              </a:cxn>
              <a:cxn ang="0">
                <a:pos x="568" y="491"/>
              </a:cxn>
              <a:cxn ang="0">
                <a:pos x="490" y="490"/>
              </a:cxn>
              <a:cxn ang="0">
                <a:pos x="661" y="595"/>
              </a:cxn>
              <a:cxn ang="0">
                <a:pos x="832" y="490"/>
              </a:cxn>
              <a:cxn ang="0">
                <a:pos x="757" y="491"/>
              </a:cxn>
              <a:cxn ang="0">
                <a:pos x="757" y="229"/>
              </a:cxn>
              <a:cxn ang="0">
                <a:pos x="807" y="279"/>
              </a:cxn>
              <a:cxn ang="0">
                <a:pos x="854" y="319"/>
              </a:cxn>
              <a:cxn ang="0">
                <a:pos x="911" y="355"/>
              </a:cxn>
              <a:cxn ang="0">
                <a:pos x="976" y="392"/>
              </a:cxn>
              <a:cxn ang="0">
                <a:pos x="1026" y="421"/>
              </a:cxn>
              <a:cxn ang="0">
                <a:pos x="1099" y="459"/>
              </a:cxn>
              <a:cxn ang="0">
                <a:pos x="1043" y="482"/>
              </a:cxn>
              <a:cxn ang="0">
                <a:pos x="1329" y="524"/>
              </a:cxn>
              <a:cxn ang="0">
                <a:pos x="1321" y="396"/>
              </a:cxn>
              <a:cxn ang="0">
                <a:pos x="1250" y="414"/>
              </a:cxn>
              <a:cxn ang="0">
                <a:pos x="1195" y="378"/>
              </a:cxn>
              <a:cxn ang="0">
                <a:pos x="1130" y="339"/>
              </a:cxn>
              <a:cxn ang="0">
                <a:pos x="1077" y="303"/>
              </a:cxn>
              <a:cxn ang="0">
                <a:pos x="1029" y="269"/>
              </a:cxn>
              <a:cxn ang="0">
                <a:pos x="988" y="239"/>
              </a:cxn>
              <a:cxn ang="0">
                <a:pos x="949" y="206"/>
              </a:cxn>
              <a:cxn ang="0">
                <a:pos x="907" y="166"/>
              </a:cxn>
              <a:cxn ang="0">
                <a:pos x="889" y="124"/>
              </a:cxn>
              <a:cxn ang="0">
                <a:pos x="888" y="0"/>
              </a:cxn>
              <a:cxn ang="0">
                <a:pos x="443" y="0"/>
              </a:cxn>
              <a:cxn ang="0">
                <a:pos x="443" y="123"/>
              </a:cxn>
              <a:cxn ang="0">
                <a:pos x="423" y="166"/>
              </a:cxn>
              <a:cxn ang="0">
                <a:pos x="371" y="216"/>
              </a:cxn>
              <a:cxn ang="0">
                <a:pos x="326" y="250"/>
              </a:cxn>
              <a:cxn ang="0">
                <a:pos x="288" y="277"/>
              </a:cxn>
              <a:cxn ang="0">
                <a:pos x="243" y="310"/>
              </a:cxn>
              <a:cxn ang="0">
                <a:pos x="195" y="341"/>
              </a:cxn>
              <a:cxn ang="0">
                <a:pos x="140" y="375"/>
              </a:cxn>
              <a:cxn ang="0">
                <a:pos x="75" y="415"/>
              </a:cxn>
              <a:cxn ang="0">
                <a:pos x="4" y="396"/>
              </a:cxn>
            </a:cxnLst>
            <a:rect l="0" t="0" r="r" b="b"/>
            <a:pathLst>
              <a:path w="1330" h="596">
                <a:moveTo>
                  <a:pt x="4" y="396"/>
                </a:moveTo>
                <a:lnTo>
                  <a:pt x="0" y="524"/>
                </a:lnTo>
                <a:lnTo>
                  <a:pt x="285" y="482"/>
                </a:lnTo>
                <a:lnTo>
                  <a:pt x="224" y="459"/>
                </a:lnTo>
                <a:lnTo>
                  <a:pt x="287" y="427"/>
                </a:lnTo>
                <a:lnTo>
                  <a:pt x="353" y="390"/>
                </a:lnTo>
                <a:lnTo>
                  <a:pt x="405" y="362"/>
                </a:lnTo>
                <a:lnTo>
                  <a:pt x="459" y="327"/>
                </a:lnTo>
                <a:lnTo>
                  <a:pt x="520" y="281"/>
                </a:lnTo>
                <a:lnTo>
                  <a:pt x="567" y="233"/>
                </a:lnTo>
                <a:lnTo>
                  <a:pt x="568" y="491"/>
                </a:lnTo>
                <a:lnTo>
                  <a:pt x="490" y="490"/>
                </a:lnTo>
                <a:lnTo>
                  <a:pt x="661" y="595"/>
                </a:lnTo>
                <a:lnTo>
                  <a:pt x="832" y="490"/>
                </a:lnTo>
                <a:lnTo>
                  <a:pt x="757" y="491"/>
                </a:lnTo>
                <a:lnTo>
                  <a:pt x="757" y="229"/>
                </a:lnTo>
                <a:lnTo>
                  <a:pt x="807" y="279"/>
                </a:lnTo>
                <a:lnTo>
                  <a:pt x="854" y="319"/>
                </a:lnTo>
                <a:lnTo>
                  <a:pt x="911" y="355"/>
                </a:lnTo>
                <a:lnTo>
                  <a:pt x="976" y="392"/>
                </a:lnTo>
                <a:lnTo>
                  <a:pt x="1026" y="421"/>
                </a:lnTo>
                <a:lnTo>
                  <a:pt x="1099" y="459"/>
                </a:lnTo>
                <a:lnTo>
                  <a:pt x="1043" y="482"/>
                </a:lnTo>
                <a:lnTo>
                  <a:pt x="1329" y="524"/>
                </a:lnTo>
                <a:lnTo>
                  <a:pt x="1321" y="396"/>
                </a:lnTo>
                <a:lnTo>
                  <a:pt x="1250" y="414"/>
                </a:lnTo>
                <a:lnTo>
                  <a:pt x="1195" y="378"/>
                </a:lnTo>
                <a:lnTo>
                  <a:pt x="1130" y="339"/>
                </a:lnTo>
                <a:lnTo>
                  <a:pt x="1077" y="303"/>
                </a:lnTo>
                <a:lnTo>
                  <a:pt x="1029" y="269"/>
                </a:lnTo>
                <a:lnTo>
                  <a:pt x="988" y="239"/>
                </a:lnTo>
                <a:lnTo>
                  <a:pt x="949" y="206"/>
                </a:lnTo>
                <a:lnTo>
                  <a:pt x="907" y="166"/>
                </a:lnTo>
                <a:lnTo>
                  <a:pt x="889" y="124"/>
                </a:lnTo>
                <a:lnTo>
                  <a:pt x="888" y="0"/>
                </a:lnTo>
                <a:lnTo>
                  <a:pt x="443" y="0"/>
                </a:lnTo>
                <a:lnTo>
                  <a:pt x="443" y="123"/>
                </a:lnTo>
                <a:lnTo>
                  <a:pt x="423" y="166"/>
                </a:lnTo>
                <a:lnTo>
                  <a:pt x="371" y="216"/>
                </a:lnTo>
                <a:lnTo>
                  <a:pt x="326" y="250"/>
                </a:lnTo>
                <a:lnTo>
                  <a:pt x="288" y="277"/>
                </a:lnTo>
                <a:lnTo>
                  <a:pt x="243" y="310"/>
                </a:lnTo>
                <a:lnTo>
                  <a:pt x="195" y="341"/>
                </a:lnTo>
                <a:lnTo>
                  <a:pt x="140" y="375"/>
                </a:lnTo>
                <a:lnTo>
                  <a:pt x="75" y="415"/>
                </a:lnTo>
                <a:lnTo>
                  <a:pt x="4" y="396"/>
                </a:lnTo>
              </a:path>
            </a:pathLst>
          </a:custGeom>
          <a:noFill/>
          <a:ln w="12700" cap="rnd" cmpd="sng">
            <a:solidFill>
              <a:schemeClr val="tx2"/>
            </a:solidFill>
            <a:prstDash val="solid"/>
            <a:round/>
            <a:headEnd/>
            <a:tailEnd/>
          </a:ln>
          <a:effectLst/>
        </p:spPr>
        <p:txBody>
          <a:bodyPr/>
          <a:lstStyle/>
          <a:p>
            <a:endParaRPr lang="en-US">
              <a:latin typeface="Calibri" pitchFamily="34" charset="0"/>
              <a:cs typeface="Calibri" pitchFamily="34" charset="0"/>
            </a:endParaRPr>
          </a:p>
        </p:txBody>
      </p:sp>
      <p:sp>
        <p:nvSpPr>
          <p:cNvPr id="24588" name="Line 12"/>
          <p:cNvSpPr>
            <a:spLocks noChangeShapeType="1"/>
          </p:cNvSpPr>
          <p:nvPr/>
        </p:nvSpPr>
        <p:spPr bwMode="auto">
          <a:xfrm>
            <a:off x="6484938" y="1562100"/>
            <a:ext cx="0" cy="2714625"/>
          </a:xfrm>
          <a:prstGeom prst="line">
            <a:avLst/>
          </a:prstGeom>
          <a:noFill/>
          <a:ln w="25400">
            <a:solidFill>
              <a:schemeClr val="tx2"/>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sp>
        <p:nvSpPr>
          <p:cNvPr id="24589" name="Rectangle 13"/>
          <p:cNvSpPr>
            <a:spLocks noChangeArrowheads="1"/>
          </p:cNvSpPr>
          <p:nvPr/>
        </p:nvSpPr>
        <p:spPr bwMode="auto">
          <a:xfrm>
            <a:off x="4273550" y="2617787"/>
            <a:ext cx="4529138" cy="1223963"/>
          </a:xfrm>
          <a:prstGeom prst="rect">
            <a:avLst/>
          </a:prstGeom>
          <a:solidFill>
            <a:srgbClr val="C1CEFF"/>
          </a:solidFill>
          <a:ln w="38100" cmpd="dbl">
            <a:solidFill>
              <a:schemeClr val="tx1"/>
            </a:solidFill>
            <a:miter lim="800000"/>
            <a:headEnd/>
            <a:tailEnd/>
          </a:ln>
          <a:effectLst/>
        </p:spPr>
        <p:txBody>
          <a:bodyPr wrap="none" anchor="ctr"/>
          <a:lstStyle/>
          <a:p>
            <a:endParaRPr lang="en-US">
              <a:latin typeface="Calibri" pitchFamily="34" charset="0"/>
              <a:cs typeface="Calibri" pitchFamily="34" charset="0"/>
            </a:endParaRPr>
          </a:p>
        </p:txBody>
      </p:sp>
      <p:sp>
        <p:nvSpPr>
          <p:cNvPr id="24590" name="Rectangle 14"/>
          <p:cNvSpPr>
            <a:spLocks noChangeArrowheads="1"/>
          </p:cNvSpPr>
          <p:nvPr/>
        </p:nvSpPr>
        <p:spPr bwMode="auto">
          <a:xfrm>
            <a:off x="4470400" y="2835275"/>
            <a:ext cx="2909888" cy="749300"/>
          </a:xfrm>
          <a:prstGeom prst="rect">
            <a:avLst/>
          </a:prstGeom>
          <a:gradFill rotWithShape="0">
            <a:gsLst>
              <a:gs pos="0">
                <a:srgbClr val="FCFEB9">
                  <a:gamma/>
                  <a:tint val="0"/>
                  <a:invGamma/>
                </a:srgbClr>
              </a:gs>
              <a:gs pos="100000">
                <a:srgbClr val="FCFEB9"/>
              </a:gs>
            </a:gsLst>
            <a:lin ang="5400000" scaled="1"/>
          </a:gradFill>
          <a:ln w="12700">
            <a:solidFill>
              <a:schemeClr val="accent1"/>
            </a:solidFill>
            <a:miter lim="800000"/>
            <a:headEnd/>
            <a:tailEnd/>
          </a:ln>
          <a:effectLst/>
        </p:spPr>
        <p:txBody>
          <a:bodyPr wrap="none" anchor="ctr"/>
          <a:lstStyle/>
          <a:p>
            <a:endParaRPr lang="en-US">
              <a:latin typeface="Calibri" pitchFamily="34" charset="0"/>
              <a:cs typeface="Calibri" pitchFamily="34" charset="0"/>
            </a:endParaRPr>
          </a:p>
        </p:txBody>
      </p:sp>
      <p:sp>
        <p:nvSpPr>
          <p:cNvPr id="24591" name="Rectangle 15"/>
          <p:cNvSpPr>
            <a:spLocks noChangeArrowheads="1"/>
          </p:cNvSpPr>
          <p:nvPr/>
        </p:nvSpPr>
        <p:spPr bwMode="auto">
          <a:xfrm>
            <a:off x="6988270" y="2114550"/>
            <a:ext cx="1490472" cy="41896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2400" b="1" i="1">
                <a:solidFill>
                  <a:schemeClr val="tx2"/>
                </a:solidFill>
                <a:latin typeface="Calibri" pitchFamily="34" charset="0"/>
                <a:cs typeface="Calibri" pitchFamily="34" charset="0"/>
              </a:rPr>
              <a:t>Certificate</a:t>
            </a:r>
          </a:p>
        </p:txBody>
      </p:sp>
      <p:sp>
        <p:nvSpPr>
          <p:cNvPr id="24592" name="Line 16"/>
          <p:cNvSpPr>
            <a:spLocks noChangeShapeType="1"/>
          </p:cNvSpPr>
          <p:nvPr/>
        </p:nvSpPr>
        <p:spPr bwMode="auto">
          <a:xfrm>
            <a:off x="5691188" y="2828925"/>
            <a:ext cx="0" cy="763587"/>
          </a:xfrm>
          <a:prstGeom prst="line">
            <a:avLst/>
          </a:prstGeom>
          <a:noFill/>
          <a:ln w="12700">
            <a:solidFill>
              <a:schemeClr val="folHlink"/>
            </a:solidFill>
            <a:round/>
            <a:headEnd type="none" w="sm" len="sm"/>
            <a:tailEnd type="none" w="sm" len="sm"/>
          </a:ln>
          <a:effectLst/>
        </p:spPr>
        <p:txBody>
          <a:bodyPr wrap="none" anchor="ctr"/>
          <a:lstStyle/>
          <a:p>
            <a:endParaRPr lang="en-US">
              <a:latin typeface="Calibri" pitchFamily="34" charset="0"/>
              <a:cs typeface="Calibri" pitchFamily="34" charset="0"/>
            </a:endParaRPr>
          </a:p>
        </p:txBody>
      </p:sp>
      <p:sp>
        <p:nvSpPr>
          <p:cNvPr id="24593" name="Rectangle 17"/>
          <p:cNvSpPr>
            <a:spLocks noChangeArrowheads="1"/>
          </p:cNvSpPr>
          <p:nvPr/>
        </p:nvSpPr>
        <p:spPr bwMode="auto">
          <a:xfrm>
            <a:off x="4564063" y="4283075"/>
            <a:ext cx="3411537" cy="1130300"/>
          </a:xfrm>
          <a:prstGeom prst="rect">
            <a:avLst/>
          </a:prstGeom>
          <a:gradFill rotWithShape="0">
            <a:gsLst>
              <a:gs pos="0">
                <a:srgbClr val="FCFEB9">
                  <a:gamma/>
                  <a:tint val="0"/>
                  <a:invGamma/>
                </a:srgbClr>
              </a:gs>
              <a:gs pos="100000">
                <a:srgbClr val="FCFEB9"/>
              </a:gs>
            </a:gsLst>
            <a:lin ang="5400000" scaled="1"/>
          </a:gradFill>
          <a:ln w="12700">
            <a:solidFill>
              <a:schemeClr val="tx1"/>
            </a:solidFill>
            <a:miter lim="800000"/>
            <a:headEnd/>
            <a:tailEnd/>
          </a:ln>
          <a:effectLst/>
        </p:spPr>
        <p:txBody>
          <a:bodyPr wrap="none" anchor="ctr"/>
          <a:lstStyle/>
          <a:p>
            <a:endParaRPr lang="en-US">
              <a:latin typeface="Calibri" pitchFamily="34" charset="0"/>
              <a:cs typeface="Calibri" pitchFamily="34" charset="0"/>
            </a:endParaRPr>
          </a:p>
        </p:txBody>
      </p:sp>
      <p:sp>
        <p:nvSpPr>
          <p:cNvPr id="24594" name="Rectangle 18"/>
          <p:cNvSpPr>
            <a:spLocks noChangeArrowheads="1"/>
          </p:cNvSpPr>
          <p:nvPr/>
        </p:nvSpPr>
        <p:spPr bwMode="auto">
          <a:xfrm>
            <a:off x="4545360" y="3300412"/>
            <a:ext cx="1077218" cy="322010"/>
          </a:xfrm>
          <a:prstGeom prst="rect">
            <a:avLst/>
          </a:prstGeom>
          <a:noFill/>
          <a:ln w="9525">
            <a:noFill/>
            <a:miter lim="800000"/>
            <a:headEnd/>
            <a:tailEnd/>
          </a:ln>
          <a:effectLst/>
        </p:spPr>
        <p:txBody>
          <a:bodyPr wrap="none" lIns="85725" tIns="42862" rIns="85725" bIns="42862">
            <a:spAutoFit/>
          </a:bodyPr>
          <a:lstStyle/>
          <a:p>
            <a:pPr algn="ctr" defTabSz="801688">
              <a:lnSpc>
                <a:spcPct val="90000"/>
              </a:lnSpc>
            </a:pPr>
            <a:r>
              <a:rPr lang="en-US" sz="1700" b="1">
                <a:latin typeface="Calibri" pitchFamily="34" charset="0"/>
                <a:cs typeface="Calibri" pitchFamily="34" charset="0"/>
              </a:rPr>
              <a:t>Public key</a:t>
            </a:r>
          </a:p>
        </p:txBody>
      </p:sp>
      <p:sp>
        <p:nvSpPr>
          <p:cNvPr id="24595" name="Rectangle 19"/>
          <p:cNvSpPr>
            <a:spLocks noChangeArrowheads="1"/>
          </p:cNvSpPr>
          <p:nvPr/>
        </p:nvSpPr>
        <p:spPr bwMode="auto">
          <a:xfrm>
            <a:off x="5820659" y="2974975"/>
            <a:ext cx="1458733" cy="557459"/>
          </a:xfrm>
          <a:prstGeom prst="rect">
            <a:avLst/>
          </a:prstGeom>
          <a:noFill/>
          <a:ln w="9525">
            <a:noFill/>
            <a:miter lim="800000"/>
            <a:headEnd/>
            <a:tailEnd/>
          </a:ln>
          <a:effectLst/>
        </p:spPr>
        <p:txBody>
          <a:bodyPr wrap="none" lIns="85725" tIns="42862" rIns="85725" bIns="42862">
            <a:spAutoFit/>
          </a:bodyPr>
          <a:lstStyle/>
          <a:p>
            <a:pPr algn="ctr" defTabSz="801688">
              <a:lnSpc>
                <a:spcPct val="90000"/>
              </a:lnSpc>
            </a:pPr>
            <a:r>
              <a:rPr lang="en-US" sz="1700" b="1">
                <a:latin typeface="Calibri" pitchFamily="34" charset="0"/>
                <a:cs typeface="Calibri" pitchFamily="34" charset="0"/>
              </a:rPr>
              <a:t>Subject name,</a:t>
            </a:r>
          </a:p>
          <a:p>
            <a:pPr algn="ctr" defTabSz="801688">
              <a:lnSpc>
                <a:spcPct val="90000"/>
              </a:lnSpc>
            </a:pPr>
            <a:r>
              <a:rPr lang="en-US" sz="1700" b="1">
                <a:latin typeface="Calibri" pitchFamily="34" charset="0"/>
                <a:cs typeface="Calibri" pitchFamily="34" charset="0"/>
              </a:rPr>
              <a:t>other details</a:t>
            </a:r>
          </a:p>
        </p:txBody>
      </p:sp>
      <p:sp>
        <p:nvSpPr>
          <p:cNvPr id="24596" name="Rectangle 20"/>
          <p:cNvSpPr>
            <a:spLocks noChangeArrowheads="1"/>
          </p:cNvSpPr>
          <p:nvPr/>
        </p:nvSpPr>
        <p:spPr bwMode="auto">
          <a:xfrm>
            <a:off x="7489825" y="2801937"/>
            <a:ext cx="1216025" cy="798513"/>
          </a:xfrm>
          <a:prstGeom prst="rect">
            <a:avLst/>
          </a:prstGeom>
          <a:gradFill rotWithShape="0">
            <a:gsLst>
              <a:gs pos="0">
                <a:srgbClr val="FCFEB9">
                  <a:gamma/>
                  <a:tint val="0"/>
                  <a:invGamma/>
                </a:srgbClr>
              </a:gs>
              <a:gs pos="100000">
                <a:srgbClr val="FCFEB9"/>
              </a:gs>
            </a:gsLst>
            <a:lin ang="5400000" scaled="1"/>
          </a:gradFill>
          <a:ln w="12700">
            <a:solidFill>
              <a:schemeClr val="accent1"/>
            </a:solidFill>
            <a:miter lim="800000"/>
            <a:headEnd/>
            <a:tailEnd/>
          </a:ln>
          <a:effectLst/>
        </p:spPr>
        <p:txBody>
          <a:bodyPr lIns="85725" tIns="42862" rIns="85725" bIns="42862">
            <a:spAutoFit/>
          </a:bodyPr>
          <a:lstStyle/>
          <a:p>
            <a:pPr algn="ctr" defTabSz="801688">
              <a:lnSpc>
                <a:spcPct val="90000"/>
              </a:lnSpc>
            </a:pPr>
            <a:r>
              <a:rPr lang="en-US" sz="1700" b="1">
                <a:latin typeface="Calibri" pitchFamily="34" charset="0"/>
                <a:cs typeface="Calibri" pitchFamily="34" charset="0"/>
              </a:rPr>
              <a:t>CA</a:t>
            </a:r>
          </a:p>
          <a:p>
            <a:pPr algn="ctr" defTabSz="801688">
              <a:lnSpc>
                <a:spcPct val="90000"/>
              </a:lnSpc>
            </a:pPr>
            <a:r>
              <a:rPr lang="en-US" sz="1700" b="1">
                <a:latin typeface="Calibri" pitchFamily="34" charset="0"/>
                <a:cs typeface="Calibri" pitchFamily="34" charset="0"/>
              </a:rPr>
              <a:t>signature  </a:t>
            </a:r>
          </a:p>
          <a:p>
            <a:pPr algn="ctr" defTabSz="801688">
              <a:lnSpc>
                <a:spcPct val="90000"/>
              </a:lnSpc>
            </a:pPr>
            <a:endParaRPr lang="en-US" sz="1700" b="1">
              <a:latin typeface="Calibri" pitchFamily="34" charset="0"/>
              <a:cs typeface="Calibri" pitchFamily="34" charset="0"/>
            </a:endParaRPr>
          </a:p>
        </p:txBody>
      </p:sp>
      <p:sp>
        <p:nvSpPr>
          <p:cNvPr id="24597" name="Rectangle 21"/>
          <p:cNvSpPr>
            <a:spLocks noChangeArrowheads="1"/>
          </p:cNvSpPr>
          <p:nvPr/>
        </p:nvSpPr>
        <p:spPr bwMode="auto">
          <a:xfrm>
            <a:off x="5321588" y="6054725"/>
            <a:ext cx="2028248" cy="349710"/>
          </a:xfrm>
          <a:prstGeom prst="rect">
            <a:avLst/>
          </a:prstGeom>
          <a:noFill/>
          <a:ln w="9525">
            <a:noFill/>
            <a:miter lim="800000"/>
            <a:headEnd/>
            <a:tailEnd/>
          </a:ln>
          <a:effectLst/>
        </p:spPr>
        <p:txBody>
          <a:bodyPr wrap="none" lIns="85725" tIns="42862" rIns="85725" bIns="42862">
            <a:spAutoFit/>
          </a:bodyPr>
          <a:lstStyle/>
          <a:p>
            <a:pPr defTabSz="801688">
              <a:lnSpc>
                <a:spcPct val="90000"/>
              </a:lnSpc>
            </a:pPr>
            <a:r>
              <a:rPr lang="en-US" sz="1900" b="1">
                <a:latin typeface="Calibri" pitchFamily="34" charset="0"/>
                <a:cs typeface="Calibri" pitchFamily="34" charset="0"/>
              </a:rPr>
              <a:t>Public distribution</a:t>
            </a:r>
          </a:p>
        </p:txBody>
      </p:sp>
      <p:sp>
        <p:nvSpPr>
          <p:cNvPr id="24598" name="Rectangle 22"/>
          <p:cNvSpPr>
            <a:spLocks noChangeArrowheads="1"/>
          </p:cNvSpPr>
          <p:nvPr/>
        </p:nvSpPr>
        <p:spPr bwMode="auto">
          <a:xfrm>
            <a:off x="1112838" y="2284412"/>
            <a:ext cx="1208087" cy="774700"/>
          </a:xfrm>
          <a:prstGeom prst="rect">
            <a:avLst/>
          </a:prstGeom>
          <a:gradFill rotWithShape="0">
            <a:gsLst>
              <a:gs pos="0">
                <a:srgbClr val="FCFEB9">
                  <a:gamma/>
                  <a:tint val="0"/>
                  <a:invGamma/>
                </a:srgbClr>
              </a:gs>
              <a:gs pos="100000">
                <a:srgbClr val="FCFEB9"/>
              </a:gs>
            </a:gsLst>
            <a:lin ang="5400000" scaled="1"/>
          </a:gradFill>
          <a:ln w="12700">
            <a:solidFill>
              <a:schemeClr val="tx1"/>
            </a:solidFill>
            <a:miter lim="800000"/>
            <a:headEnd/>
            <a:tailEnd/>
          </a:ln>
          <a:effectLst/>
        </p:spPr>
        <p:txBody>
          <a:bodyPr wrap="none" anchor="ctr"/>
          <a:lstStyle/>
          <a:p>
            <a:endParaRPr lang="en-US">
              <a:latin typeface="Calibri" pitchFamily="34" charset="0"/>
              <a:cs typeface="Calibri" pitchFamily="34" charset="0"/>
            </a:endParaRPr>
          </a:p>
        </p:txBody>
      </p:sp>
      <p:grpSp>
        <p:nvGrpSpPr>
          <p:cNvPr id="2" name="Group 39"/>
          <p:cNvGrpSpPr>
            <a:grpSpLocks/>
          </p:cNvGrpSpPr>
          <p:nvPr/>
        </p:nvGrpSpPr>
        <p:grpSpPr bwMode="auto">
          <a:xfrm>
            <a:off x="1220788" y="2327275"/>
            <a:ext cx="931862" cy="433387"/>
            <a:chOff x="769" y="1657"/>
            <a:chExt cx="587" cy="273"/>
          </a:xfrm>
        </p:grpSpPr>
        <p:sp>
          <p:nvSpPr>
            <p:cNvPr id="24599" name="Freeform 23"/>
            <p:cNvSpPr>
              <a:spLocks/>
            </p:cNvSpPr>
            <p:nvPr/>
          </p:nvSpPr>
          <p:spPr bwMode="auto">
            <a:xfrm>
              <a:off x="769" y="1665"/>
              <a:ext cx="583" cy="265"/>
            </a:xfrm>
            <a:custGeom>
              <a:avLst/>
              <a:gdLst/>
              <a:ahLst/>
              <a:cxnLst>
                <a:cxn ang="0">
                  <a:pos x="0" y="169"/>
                </a:cxn>
                <a:cxn ang="0">
                  <a:pos x="0" y="89"/>
                </a:cxn>
                <a:cxn ang="0">
                  <a:pos x="22" y="104"/>
                </a:cxn>
                <a:cxn ang="0">
                  <a:pos x="22" y="150"/>
                </a:cxn>
                <a:cxn ang="0">
                  <a:pos x="58" y="169"/>
                </a:cxn>
                <a:cxn ang="0">
                  <a:pos x="58" y="88"/>
                </a:cxn>
                <a:cxn ang="0">
                  <a:pos x="22" y="104"/>
                </a:cxn>
                <a:cxn ang="0">
                  <a:pos x="0" y="89"/>
                </a:cxn>
                <a:cxn ang="0">
                  <a:pos x="55" y="60"/>
                </a:cxn>
                <a:cxn ang="0">
                  <a:pos x="56" y="46"/>
                </a:cxn>
                <a:cxn ang="0">
                  <a:pos x="74" y="41"/>
                </a:cxn>
                <a:cxn ang="0">
                  <a:pos x="74" y="17"/>
                </a:cxn>
                <a:cxn ang="0">
                  <a:pos x="88" y="16"/>
                </a:cxn>
                <a:cxn ang="0">
                  <a:pos x="89" y="8"/>
                </a:cxn>
                <a:cxn ang="0">
                  <a:pos x="89" y="0"/>
                </a:cxn>
                <a:cxn ang="0">
                  <a:pos x="169" y="0"/>
                </a:cxn>
                <a:cxn ang="0">
                  <a:pos x="169" y="17"/>
                </a:cxn>
                <a:cxn ang="0">
                  <a:pos x="187" y="17"/>
                </a:cxn>
                <a:cxn ang="0">
                  <a:pos x="187" y="40"/>
                </a:cxn>
                <a:cxn ang="0">
                  <a:pos x="208" y="46"/>
                </a:cxn>
                <a:cxn ang="0">
                  <a:pos x="208" y="58"/>
                </a:cxn>
                <a:cxn ang="0">
                  <a:pos x="249" y="59"/>
                </a:cxn>
                <a:cxn ang="0">
                  <a:pos x="249" y="68"/>
                </a:cxn>
                <a:cxn ang="0">
                  <a:pos x="255" y="71"/>
                </a:cxn>
                <a:cxn ang="0">
                  <a:pos x="297" y="71"/>
                </a:cxn>
                <a:cxn ang="0">
                  <a:pos x="297" y="85"/>
                </a:cxn>
                <a:cxn ang="0">
                  <a:pos x="544" y="84"/>
                </a:cxn>
                <a:cxn ang="0">
                  <a:pos x="582" y="119"/>
                </a:cxn>
                <a:cxn ang="0">
                  <a:pos x="538" y="164"/>
                </a:cxn>
                <a:cxn ang="0">
                  <a:pos x="526" y="148"/>
                </a:cxn>
                <a:cxn ang="0">
                  <a:pos x="512" y="148"/>
                </a:cxn>
                <a:cxn ang="0">
                  <a:pos x="499" y="164"/>
                </a:cxn>
                <a:cxn ang="0">
                  <a:pos x="488" y="148"/>
                </a:cxn>
                <a:cxn ang="0">
                  <a:pos x="483" y="151"/>
                </a:cxn>
                <a:cxn ang="0">
                  <a:pos x="473" y="165"/>
                </a:cxn>
                <a:cxn ang="0">
                  <a:pos x="441" y="167"/>
                </a:cxn>
                <a:cxn ang="0">
                  <a:pos x="438" y="169"/>
                </a:cxn>
                <a:cxn ang="0">
                  <a:pos x="419" y="148"/>
                </a:cxn>
                <a:cxn ang="0">
                  <a:pos x="403" y="148"/>
                </a:cxn>
                <a:cxn ang="0">
                  <a:pos x="385" y="165"/>
                </a:cxn>
                <a:cxn ang="0">
                  <a:pos x="368" y="148"/>
                </a:cxn>
                <a:cxn ang="0">
                  <a:pos x="351" y="148"/>
                </a:cxn>
                <a:cxn ang="0">
                  <a:pos x="329" y="164"/>
                </a:cxn>
                <a:cxn ang="0">
                  <a:pos x="294" y="168"/>
                </a:cxn>
                <a:cxn ang="0">
                  <a:pos x="294" y="188"/>
                </a:cxn>
                <a:cxn ang="0">
                  <a:pos x="247" y="188"/>
                </a:cxn>
                <a:cxn ang="0">
                  <a:pos x="247" y="199"/>
                </a:cxn>
                <a:cxn ang="0">
                  <a:pos x="205" y="199"/>
                </a:cxn>
                <a:cxn ang="0">
                  <a:pos x="205" y="212"/>
                </a:cxn>
                <a:cxn ang="0">
                  <a:pos x="185" y="218"/>
                </a:cxn>
                <a:cxn ang="0">
                  <a:pos x="185" y="244"/>
                </a:cxn>
                <a:cxn ang="0">
                  <a:pos x="168" y="244"/>
                </a:cxn>
                <a:cxn ang="0">
                  <a:pos x="168" y="264"/>
                </a:cxn>
                <a:cxn ang="0">
                  <a:pos x="86" y="264"/>
                </a:cxn>
                <a:cxn ang="0">
                  <a:pos x="86" y="244"/>
                </a:cxn>
                <a:cxn ang="0">
                  <a:pos x="74" y="244"/>
                </a:cxn>
                <a:cxn ang="0">
                  <a:pos x="74" y="221"/>
                </a:cxn>
                <a:cxn ang="0">
                  <a:pos x="69" y="217"/>
                </a:cxn>
                <a:cxn ang="0">
                  <a:pos x="56" y="211"/>
                </a:cxn>
                <a:cxn ang="0">
                  <a:pos x="56" y="199"/>
                </a:cxn>
                <a:cxn ang="0">
                  <a:pos x="0" y="169"/>
                </a:cxn>
              </a:cxnLst>
              <a:rect l="0" t="0" r="r" b="b"/>
              <a:pathLst>
                <a:path w="583" h="265">
                  <a:moveTo>
                    <a:pt x="0" y="169"/>
                  </a:moveTo>
                  <a:lnTo>
                    <a:pt x="0" y="89"/>
                  </a:lnTo>
                  <a:lnTo>
                    <a:pt x="22" y="104"/>
                  </a:lnTo>
                  <a:lnTo>
                    <a:pt x="22" y="150"/>
                  </a:lnTo>
                  <a:lnTo>
                    <a:pt x="58" y="169"/>
                  </a:lnTo>
                  <a:lnTo>
                    <a:pt x="58" y="88"/>
                  </a:lnTo>
                  <a:lnTo>
                    <a:pt x="22" y="104"/>
                  </a:lnTo>
                  <a:lnTo>
                    <a:pt x="0" y="89"/>
                  </a:lnTo>
                  <a:lnTo>
                    <a:pt x="55" y="60"/>
                  </a:lnTo>
                  <a:lnTo>
                    <a:pt x="56" y="46"/>
                  </a:lnTo>
                  <a:lnTo>
                    <a:pt x="74" y="41"/>
                  </a:lnTo>
                  <a:lnTo>
                    <a:pt x="74" y="17"/>
                  </a:lnTo>
                  <a:lnTo>
                    <a:pt x="88" y="16"/>
                  </a:lnTo>
                  <a:lnTo>
                    <a:pt x="89" y="8"/>
                  </a:lnTo>
                  <a:lnTo>
                    <a:pt x="89" y="0"/>
                  </a:lnTo>
                  <a:lnTo>
                    <a:pt x="169" y="0"/>
                  </a:lnTo>
                  <a:lnTo>
                    <a:pt x="169" y="17"/>
                  </a:lnTo>
                  <a:lnTo>
                    <a:pt x="187" y="17"/>
                  </a:lnTo>
                  <a:lnTo>
                    <a:pt x="187" y="40"/>
                  </a:lnTo>
                  <a:lnTo>
                    <a:pt x="208" y="46"/>
                  </a:lnTo>
                  <a:lnTo>
                    <a:pt x="208" y="58"/>
                  </a:lnTo>
                  <a:lnTo>
                    <a:pt x="249" y="59"/>
                  </a:lnTo>
                  <a:lnTo>
                    <a:pt x="249" y="68"/>
                  </a:lnTo>
                  <a:lnTo>
                    <a:pt x="255" y="71"/>
                  </a:lnTo>
                  <a:lnTo>
                    <a:pt x="297" y="71"/>
                  </a:lnTo>
                  <a:lnTo>
                    <a:pt x="297" y="85"/>
                  </a:lnTo>
                  <a:lnTo>
                    <a:pt x="544" y="84"/>
                  </a:lnTo>
                  <a:lnTo>
                    <a:pt x="582" y="119"/>
                  </a:lnTo>
                  <a:lnTo>
                    <a:pt x="538" y="164"/>
                  </a:lnTo>
                  <a:lnTo>
                    <a:pt x="526" y="148"/>
                  </a:lnTo>
                  <a:lnTo>
                    <a:pt x="512" y="148"/>
                  </a:lnTo>
                  <a:lnTo>
                    <a:pt x="499" y="164"/>
                  </a:lnTo>
                  <a:lnTo>
                    <a:pt x="488" y="148"/>
                  </a:lnTo>
                  <a:lnTo>
                    <a:pt x="483" y="151"/>
                  </a:lnTo>
                  <a:lnTo>
                    <a:pt x="473" y="165"/>
                  </a:lnTo>
                  <a:lnTo>
                    <a:pt x="441" y="167"/>
                  </a:lnTo>
                  <a:lnTo>
                    <a:pt x="438" y="169"/>
                  </a:lnTo>
                  <a:lnTo>
                    <a:pt x="419" y="148"/>
                  </a:lnTo>
                  <a:lnTo>
                    <a:pt x="403" y="148"/>
                  </a:lnTo>
                  <a:lnTo>
                    <a:pt x="385" y="165"/>
                  </a:lnTo>
                  <a:lnTo>
                    <a:pt x="368" y="148"/>
                  </a:lnTo>
                  <a:lnTo>
                    <a:pt x="351" y="148"/>
                  </a:lnTo>
                  <a:lnTo>
                    <a:pt x="329" y="164"/>
                  </a:lnTo>
                  <a:lnTo>
                    <a:pt x="294" y="168"/>
                  </a:lnTo>
                  <a:lnTo>
                    <a:pt x="294" y="188"/>
                  </a:lnTo>
                  <a:lnTo>
                    <a:pt x="247" y="188"/>
                  </a:lnTo>
                  <a:lnTo>
                    <a:pt x="247" y="199"/>
                  </a:lnTo>
                  <a:lnTo>
                    <a:pt x="205" y="199"/>
                  </a:lnTo>
                  <a:lnTo>
                    <a:pt x="205" y="212"/>
                  </a:lnTo>
                  <a:lnTo>
                    <a:pt x="185" y="218"/>
                  </a:lnTo>
                  <a:lnTo>
                    <a:pt x="185" y="244"/>
                  </a:lnTo>
                  <a:lnTo>
                    <a:pt x="168" y="244"/>
                  </a:lnTo>
                  <a:lnTo>
                    <a:pt x="168" y="264"/>
                  </a:lnTo>
                  <a:lnTo>
                    <a:pt x="86" y="264"/>
                  </a:lnTo>
                  <a:lnTo>
                    <a:pt x="86" y="244"/>
                  </a:lnTo>
                  <a:lnTo>
                    <a:pt x="74" y="244"/>
                  </a:lnTo>
                  <a:lnTo>
                    <a:pt x="74" y="221"/>
                  </a:lnTo>
                  <a:lnTo>
                    <a:pt x="69" y="217"/>
                  </a:lnTo>
                  <a:lnTo>
                    <a:pt x="56" y="211"/>
                  </a:lnTo>
                  <a:lnTo>
                    <a:pt x="56" y="199"/>
                  </a:lnTo>
                  <a:lnTo>
                    <a:pt x="0" y="169"/>
                  </a:lnTo>
                </a:path>
              </a:pathLst>
            </a:custGeom>
            <a:solidFill>
              <a:srgbClr val="FF9F00"/>
            </a:solidFill>
            <a:ln w="12700" cap="rnd" cmpd="sng">
              <a:solidFill>
                <a:schemeClr val="tx1"/>
              </a:solidFill>
              <a:prstDash val="solid"/>
              <a:round/>
              <a:headEnd/>
              <a:tailEnd/>
            </a:ln>
            <a:effectLst/>
          </p:spPr>
          <p:txBody>
            <a:bodyPr/>
            <a:lstStyle/>
            <a:p>
              <a:endParaRPr lang="en-US">
                <a:latin typeface="Calibri" pitchFamily="34" charset="0"/>
                <a:cs typeface="Calibri" pitchFamily="34" charset="0"/>
              </a:endParaRPr>
            </a:p>
          </p:txBody>
        </p:sp>
        <p:sp>
          <p:nvSpPr>
            <p:cNvPr id="24600" name="Freeform 24"/>
            <p:cNvSpPr>
              <a:spLocks/>
            </p:cNvSpPr>
            <p:nvPr/>
          </p:nvSpPr>
          <p:spPr bwMode="auto">
            <a:xfrm>
              <a:off x="773" y="1657"/>
              <a:ext cx="583" cy="267"/>
            </a:xfrm>
            <a:custGeom>
              <a:avLst/>
              <a:gdLst/>
              <a:ahLst/>
              <a:cxnLst>
                <a:cxn ang="0">
                  <a:pos x="0" y="171"/>
                </a:cxn>
                <a:cxn ang="0">
                  <a:pos x="0" y="90"/>
                </a:cxn>
                <a:cxn ang="0">
                  <a:pos x="22" y="105"/>
                </a:cxn>
                <a:cxn ang="0">
                  <a:pos x="22" y="152"/>
                </a:cxn>
                <a:cxn ang="0">
                  <a:pos x="58" y="170"/>
                </a:cxn>
                <a:cxn ang="0">
                  <a:pos x="58" y="89"/>
                </a:cxn>
                <a:cxn ang="0">
                  <a:pos x="22" y="106"/>
                </a:cxn>
                <a:cxn ang="0">
                  <a:pos x="0" y="90"/>
                </a:cxn>
                <a:cxn ang="0">
                  <a:pos x="55" y="62"/>
                </a:cxn>
                <a:cxn ang="0">
                  <a:pos x="55" y="46"/>
                </a:cxn>
                <a:cxn ang="0">
                  <a:pos x="74" y="41"/>
                </a:cxn>
                <a:cxn ang="0">
                  <a:pos x="74" y="17"/>
                </a:cxn>
                <a:cxn ang="0">
                  <a:pos x="87" y="17"/>
                </a:cxn>
                <a:cxn ang="0">
                  <a:pos x="88" y="8"/>
                </a:cxn>
                <a:cxn ang="0">
                  <a:pos x="88" y="0"/>
                </a:cxn>
                <a:cxn ang="0">
                  <a:pos x="169" y="0"/>
                </a:cxn>
                <a:cxn ang="0">
                  <a:pos x="169" y="17"/>
                </a:cxn>
                <a:cxn ang="0">
                  <a:pos x="186" y="18"/>
                </a:cxn>
                <a:cxn ang="0">
                  <a:pos x="186" y="41"/>
                </a:cxn>
                <a:cxn ang="0">
                  <a:pos x="207" y="46"/>
                </a:cxn>
                <a:cxn ang="0">
                  <a:pos x="208" y="60"/>
                </a:cxn>
                <a:cxn ang="0">
                  <a:pos x="248" y="61"/>
                </a:cxn>
                <a:cxn ang="0">
                  <a:pos x="248" y="68"/>
                </a:cxn>
                <a:cxn ang="0">
                  <a:pos x="252" y="71"/>
                </a:cxn>
                <a:cxn ang="0">
                  <a:pos x="297" y="71"/>
                </a:cxn>
                <a:cxn ang="0">
                  <a:pos x="297" y="86"/>
                </a:cxn>
                <a:cxn ang="0">
                  <a:pos x="544" y="85"/>
                </a:cxn>
                <a:cxn ang="0">
                  <a:pos x="582" y="121"/>
                </a:cxn>
                <a:cxn ang="0">
                  <a:pos x="538" y="166"/>
                </a:cxn>
                <a:cxn ang="0">
                  <a:pos x="526" y="150"/>
                </a:cxn>
                <a:cxn ang="0">
                  <a:pos x="512" y="150"/>
                </a:cxn>
                <a:cxn ang="0">
                  <a:pos x="499" y="166"/>
                </a:cxn>
                <a:cxn ang="0">
                  <a:pos x="488" y="150"/>
                </a:cxn>
                <a:cxn ang="0">
                  <a:pos x="483" y="153"/>
                </a:cxn>
                <a:cxn ang="0">
                  <a:pos x="473" y="166"/>
                </a:cxn>
                <a:cxn ang="0">
                  <a:pos x="441" y="169"/>
                </a:cxn>
                <a:cxn ang="0">
                  <a:pos x="438" y="171"/>
                </a:cxn>
                <a:cxn ang="0">
                  <a:pos x="419" y="149"/>
                </a:cxn>
                <a:cxn ang="0">
                  <a:pos x="403" y="149"/>
                </a:cxn>
                <a:cxn ang="0">
                  <a:pos x="385" y="166"/>
                </a:cxn>
                <a:cxn ang="0">
                  <a:pos x="368" y="150"/>
                </a:cxn>
                <a:cxn ang="0">
                  <a:pos x="351" y="150"/>
                </a:cxn>
                <a:cxn ang="0">
                  <a:pos x="329" y="166"/>
                </a:cxn>
                <a:cxn ang="0">
                  <a:pos x="294" y="169"/>
                </a:cxn>
                <a:cxn ang="0">
                  <a:pos x="294" y="188"/>
                </a:cxn>
                <a:cxn ang="0">
                  <a:pos x="246" y="188"/>
                </a:cxn>
                <a:cxn ang="0">
                  <a:pos x="246" y="200"/>
                </a:cxn>
                <a:cxn ang="0">
                  <a:pos x="205" y="200"/>
                </a:cxn>
                <a:cxn ang="0">
                  <a:pos x="205" y="213"/>
                </a:cxn>
                <a:cxn ang="0">
                  <a:pos x="185" y="219"/>
                </a:cxn>
                <a:cxn ang="0">
                  <a:pos x="185" y="245"/>
                </a:cxn>
                <a:cxn ang="0">
                  <a:pos x="167" y="245"/>
                </a:cxn>
                <a:cxn ang="0">
                  <a:pos x="167" y="266"/>
                </a:cxn>
                <a:cxn ang="0">
                  <a:pos x="86" y="266"/>
                </a:cxn>
                <a:cxn ang="0">
                  <a:pos x="86" y="246"/>
                </a:cxn>
                <a:cxn ang="0">
                  <a:pos x="74" y="246"/>
                </a:cxn>
                <a:cxn ang="0">
                  <a:pos x="74" y="223"/>
                </a:cxn>
                <a:cxn ang="0">
                  <a:pos x="69" y="219"/>
                </a:cxn>
                <a:cxn ang="0">
                  <a:pos x="55" y="213"/>
                </a:cxn>
                <a:cxn ang="0">
                  <a:pos x="55" y="200"/>
                </a:cxn>
                <a:cxn ang="0">
                  <a:pos x="0" y="171"/>
                </a:cxn>
              </a:cxnLst>
              <a:rect l="0" t="0" r="r" b="b"/>
              <a:pathLst>
                <a:path w="583" h="267">
                  <a:moveTo>
                    <a:pt x="0" y="171"/>
                  </a:moveTo>
                  <a:lnTo>
                    <a:pt x="0" y="90"/>
                  </a:lnTo>
                  <a:lnTo>
                    <a:pt x="22" y="105"/>
                  </a:lnTo>
                  <a:lnTo>
                    <a:pt x="22" y="152"/>
                  </a:lnTo>
                  <a:lnTo>
                    <a:pt x="58" y="170"/>
                  </a:lnTo>
                  <a:lnTo>
                    <a:pt x="58" y="89"/>
                  </a:lnTo>
                  <a:lnTo>
                    <a:pt x="22" y="106"/>
                  </a:lnTo>
                  <a:lnTo>
                    <a:pt x="0" y="90"/>
                  </a:lnTo>
                  <a:lnTo>
                    <a:pt x="55" y="62"/>
                  </a:lnTo>
                  <a:lnTo>
                    <a:pt x="55" y="46"/>
                  </a:lnTo>
                  <a:lnTo>
                    <a:pt x="74" y="41"/>
                  </a:lnTo>
                  <a:lnTo>
                    <a:pt x="74" y="17"/>
                  </a:lnTo>
                  <a:lnTo>
                    <a:pt x="87" y="17"/>
                  </a:lnTo>
                  <a:lnTo>
                    <a:pt x="88" y="8"/>
                  </a:lnTo>
                  <a:lnTo>
                    <a:pt x="88" y="0"/>
                  </a:lnTo>
                  <a:lnTo>
                    <a:pt x="169" y="0"/>
                  </a:lnTo>
                  <a:lnTo>
                    <a:pt x="169" y="17"/>
                  </a:lnTo>
                  <a:lnTo>
                    <a:pt x="186" y="18"/>
                  </a:lnTo>
                  <a:lnTo>
                    <a:pt x="186" y="41"/>
                  </a:lnTo>
                  <a:lnTo>
                    <a:pt x="207" y="46"/>
                  </a:lnTo>
                  <a:lnTo>
                    <a:pt x="208" y="60"/>
                  </a:lnTo>
                  <a:lnTo>
                    <a:pt x="248" y="61"/>
                  </a:lnTo>
                  <a:lnTo>
                    <a:pt x="248" y="68"/>
                  </a:lnTo>
                  <a:lnTo>
                    <a:pt x="252" y="71"/>
                  </a:lnTo>
                  <a:lnTo>
                    <a:pt x="297" y="71"/>
                  </a:lnTo>
                  <a:lnTo>
                    <a:pt x="297" y="86"/>
                  </a:lnTo>
                  <a:lnTo>
                    <a:pt x="544" y="85"/>
                  </a:lnTo>
                  <a:lnTo>
                    <a:pt x="582" y="121"/>
                  </a:lnTo>
                  <a:lnTo>
                    <a:pt x="538" y="166"/>
                  </a:lnTo>
                  <a:lnTo>
                    <a:pt x="526" y="150"/>
                  </a:lnTo>
                  <a:lnTo>
                    <a:pt x="512" y="150"/>
                  </a:lnTo>
                  <a:lnTo>
                    <a:pt x="499" y="166"/>
                  </a:lnTo>
                  <a:lnTo>
                    <a:pt x="488" y="150"/>
                  </a:lnTo>
                  <a:lnTo>
                    <a:pt x="483" y="153"/>
                  </a:lnTo>
                  <a:lnTo>
                    <a:pt x="473" y="166"/>
                  </a:lnTo>
                  <a:lnTo>
                    <a:pt x="441" y="169"/>
                  </a:lnTo>
                  <a:lnTo>
                    <a:pt x="438" y="171"/>
                  </a:lnTo>
                  <a:lnTo>
                    <a:pt x="419" y="149"/>
                  </a:lnTo>
                  <a:lnTo>
                    <a:pt x="403" y="149"/>
                  </a:lnTo>
                  <a:lnTo>
                    <a:pt x="385" y="166"/>
                  </a:lnTo>
                  <a:lnTo>
                    <a:pt x="368" y="150"/>
                  </a:lnTo>
                  <a:lnTo>
                    <a:pt x="351" y="150"/>
                  </a:lnTo>
                  <a:lnTo>
                    <a:pt x="329" y="166"/>
                  </a:lnTo>
                  <a:lnTo>
                    <a:pt x="294" y="169"/>
                  </a:lnTo>
                  <a:lnTo>
                    <a:pt x="294" y="188"/>
                  </a:lnTo>
                  <a:lnTo>
                    <a:pt x="246" y="188"/>
                  </a:lnTo>
                  <a:lnTo>
                    <a:pt x="246" y="200"/>
                  </a:lnTo>
                  <a:lnTo>
                    <a:pt x="205" y="200"/>
                  </a:lnTo>
                  <a:lnTo>
                    <a:pt x="205" y="213"/>
                  </a:lnTo>
                  <a:lnTo>
                    <a:pt x="185" y="219"/>
                  </a:lnTo>
                  <a:lnTo>
                    <a:pt x="185" y="245"/>
                  </a:lnTo>
                  <a:lnTo>
                    <a:pt x="167" y="245"/>
                  </a:lnTo>
                  <a:lnTo>
                    <a:pt x="167" y="266"/>
                  </a:lnTo>
                  <a:lnTo>
                    <a:pt x="86" y="266"/>
                  </a:lnTo>
                  <a:lnTo>
                    <a:pt x="86" y="246"/>
                  </a:lnTo>
                  <a:lnTo>
                    <a:pt x="74" y="246"/>
                  </a:lnTo>
                  <a:lnTo>
                    <a:pt x="74" y="223"/>
                  </a:lnTo>
                  <a:lnTo>
                    <a:pt x="69" y="219"/>
                  </a:lnTo>
                  <a:lnTo>
                    <a:pt x="55" y="213"/>
                  </a:lnTo>
                  <a:lnTo>
                    <a:pt x="55" y="200"/>
                  </a:lnTo>
                  <a:lnTo>
                    <a:pt x="0" y="171"/>
                  </a:lnTo>
                </a:path>
              </a:pathLst>
            </a:custGeom>
            <a:solidFill>
              <a:srgbClr val="FAFD00"/>
            </a:solidFill>
            <a:ln w="12700" cap="rnd" cmpd="sng">
              <a:solidFill>
                <a:schemeClr val="tx1"/>
              </a:solidFill>
              <a:prstDash val="solid"/>
              <a:round/>
              <a:headEnd/>
              <a:tailEnd/>
            </a:ln>
            <a:effectLst/>
          </p:spPr>
          <p:txBody>
            <a:bodyPr/>
            <a:lstStyle/>
            <a:p>
              <a:endParaRPr lang="en-US">
                <a:latin typeface="Calibri" pitchFamily="34" charset="0"/>
                <a:cs typeface="Calibri" pitchFamily="34" charset="0"/>
              </a:endParaRPr>
            </a:p>
          </p:txBody>
        </p:sp>
        <p:grpSp>
          <p:nvGrpSpPr>
            <p:cNvPr id="3" name="Group 27"/>
            <p:cNvGrpSpPr>
              <a:grpSpLocks/>
            </p:cNvGrpSpPr>
            <p:nvPr/>
          </p:nvGrpSpPr>
          <p:grpSpPr bwMode="auto">
            <a:xfrm>
              <a:off x="867" y="1683"/>
              <a:ext cx="63" cy="204"/>
              <a:chOff x="867" y="1683"/>
              <a:chExt cx="63" cy="204"/>
            </a:xfrm>
          </p:grpSpPr>
          <p:sp>
            <p:nvSpPr>
              <p:cNvPr id="24601" name="Freeform 25"/>
              <p:cNvSpPr>
                <a:spLocks/>
              </p:cNvSpPr>
              <p:nvPr/>
            </p:nvSpPr>
            <p:spPr bwMode="auto">
              <a:xfrm>
                <a:off x="867" y="1698"/>
                <a:ext cx="63" cy="189"/>
              </a:xfrm>
              <a:custGeom>
                <a:avLst/>
                <a:gdLst/>
                <a:ahLst/>
                <a:cxnLst>
                  <a:cxn ang="0">
                    <a:pos x="32" y="188"/>
                  </a:cxn>
                  <a:cxn ang="0">
                    <a:pos x="0" y="171"/>
                  </a:cxn>
                  <a:cxn ang="0">
                    <a:pos x="0" y="0"/>
                  </a:cxn>
                  <a:cxn ang="0">
                    <a:pos x="2" y="1"/>
                  </a:cxn>
                  <a:cxn ang="0">
                    <a:pos x="2" y="169"/>
                  </a:cxn>
                  <a:cxn ang="0">
                    <a:pos x="32" y="185"/>
                  </a:cxn>
                  <a:cxn ang="0">
                    <a:pos x="60" y="170"/>
                  </a:cxn>
                  <a:cxn ang="0">
                    <a:pos x="62" y="172"/>
                  </a:cxn>
                  <a:cxn ang="0">
                    <a:pos x="32" y="188"/>
                  </a:cxn>
                </a:cxnLst>
                <a:rect l="0" t="0" r="r" b="b"/>
                <a:pathLst>
                  <a:path w="63" h="189">
                    <a:moveTo>
                      <a:pt x="32" y="188"/>
                    </a:moveTo>
                    <a:lnTo>
                      <a:pt x="0" y="171"/>
                    </a:lnTo>
                    <a:lnTo>
                      <a:pt x="0" y="0"/>
                    </a:lnTo>
                    <a:lnTo>
                      <a:pt x="2" y="1"/>
                    </a:lnTo>
                    <a:lnTo>
                      <a:pt x="2" y="169"/>
                    </a:lnTo>
                    <a:lnTo>
                      <a:pt x="32" y="185"/>
                    </a:lnTo>
                    <a:lnTo>
                      <a:pt x="60" y="170"/>
                    </a:lnTo>
                    <a:lnTo>
                      <a:pt x="62" y="172"/>
                    </a:lnTo>
                    <a:lnTo>
                      <a:pt x="32" y="188"/>
                    </a:lnTo>
                  </a:path>
                </a:pathLst>
              </a:custGeom>
              <a:solidFill>
                <a:srgbClr val="BF7F3F"/>
              </a:solidFill>
              <a:ln w="12700" cap="rnd" cmpd="sng">
                <a:solidFill>
                  <a:schemeClr val="tx1"/>
                </a:solidFill>
                <a:prstDash val="solid"/>
                <a:round/>
                <a:headEnd/>
                <a:tailEnd/>
              </a:ln>
              <a:effectLst/>
            </p:spPr>
            <p:txBody>
              <a:bodyPr/>
              <a:lstStyle/>
              <a:p>
                <a:endParaRPr lang="en-US">
                  <a:latin typeface="Calibri" pitchFamily="34" charset="0"/>
                  <a:cs typeface="Calibri" pitchFamily="34" charset="0"/>
                </a:endParaRPr>
              </a:p>
            </p:txBody>
          </p:sp>
          <p:sp>
            <p:nvSpPr>
              <p:cNvPr id="24602" name="Freeform 26"/>
              <p:cNvSpPr>
                <a:spLocks/>
              </p:cNvSpPr>
              <p:nvPr/>
            </p:nvSpPr>
            <p:spPr bwMode="auto">
              <a:xfrm>
                <a:off x="867" y="1683"/>
                <a:ext cx="63" cy="188"/>
              </a:xfrm>
              <a:custGeom>
                <a:avLst/>
                <a:gdLst/>
                <a:ahLst/>
                <a:cxnLst>
                  <a:cxn ang="0">
                    <a:pos x="30" y="0"/>
                  </a:cxn>
                  <a:cxn ang="0">
                    <a:pos x="62" y="15"/>
                  </a:cxn>
                  <a:cxn ang="0">
                    <a:pos x="62" y="187"/>
                  </a:cxn>
                  <a:cxn ang="0">
                    <a:pos x="60" y="185"/>
                  </a:cxn>
                  <a:cxn ang="0">
                    <a:pos x="60" y="17"/>
                  </a:cxn>
                  <a:cxn ang="0">
                    <a:pos x="30" y="2"/>
                  </a:cxn>
                  <a:cxn ang="0">
                    <a:pos x="1" y="17"/>
                  </a:cxn>
                  <a:cxn ang="0">
                    <a:pos x="0" y="15"/>
                  </a:cxn>
                  <a:cxn ang="0">
                    <a:pos x="30" y="0"/>
                  </a:cxn>
                </a:cxnLst>
                <a:rect l="0" t="0" r="r" b="b"/>
                <a:pathLst>
                  <a:path w="63" h="188">
                    <a:moveTo>
                      <a:pt x="30" y="0"/>
                    </a:moveTo>
                    <a:lnTo>
                      <a:pt x="62" y="15"/>
                    </a:lnTo>
                    <a:lnTo>
                      <a:pt x="62" y="187"/>
                    </a:lnTo>
                    <a:lnTo>
                      <a:pt x="60" y="185"/>
                    </a:lnTo>
                    <a:lnTo>
                      <a:pt x="60" y="17"/>
                    </a:lnTo>
                    <a:lnTo>
                      <a:pt x="30" y="2"/>
                    </a:lnTo>
                    <a:lnTo>
                      <a:pt x="1" y="17"/>
                    </a:lnTo>
                    <a:lnTo>
                      <a:pt x="0" y="15"/>
                    </a:lnTo>
                    <a:lnTo>
                      <a:pt x="30" y="0"/>
                    </a:lnTo>
                  </a:path>
                </a:pathLst>
              </a:custGeom>
              <a:solidFill>
                <a:srgbClr val="FF9F00"/>
              </a:solidFill>
              <a:ln w="12700" cap="rnd" cmpd="sng">
                <a:solidFill>
                  <a:schemeClr val="tx1"/>
                </a:solidFill>
                <a:prstDash val="solid"/>
                <a:round/>
                <a:headEnd/>
                <a:tailEnd/>
              </a:ln>
              <a:effectLst/>
            </p:spPr>
            <p:txBody>
              <a:bodyPr/>
              <a:lstStyle/>
              <a:p>
                <a:endParaRPr lang="en-US">
                  <a:latin typeface="Calibri" pitchFamily="34" charset="0"/>
                  <a:cs typeface="Calibri" pitchFamily="34" charset="0"/>
                </a:endParaRPr>
              </a:p>
            </p:txBody>
          </p:sp>
        </p:grpSp>
        <p:sp>
          <p:nvSpPr>
            <p:cNvPr id="24604" name="Rectangle 28"/>
            <p:cNvSpPr>
              <a:spLocks noChangeArrowheads="1"/>
            </p:cNvSpPr>
            <p:nvPr/>
          </p:nvSpPr>
          <p:spPr bwMode="auto">
            <a:xfrm>
              <a:off x="859" y="1681"/>
              <a:ext cx="8" cy="217"/>
            </a:xfrm>
            <a:prstGeom prst="rect">
              <a:avLst/>
            </a:prstGeom>
            <a:solidFill>
              <a:srgbClr val="FF9F00"/>
            </a:solidFill>
            <a:ln w="12700">
              <a:solidFill>
                <a:schemeClr val="tx1"/>
              </a:solidFill>
              <a:miter lim="800000"/>
              <a:headEnd/>
              <a:tailEnd/>
            </a:ln>
            <a:effectLst/>
          </p:spPr>
          <p:txBody>
            <a:bodyPr wrap="none" anchor="ctr"/>
            <a:lstStyle/>
            <a:p>
              <a:endParaRPr lang="en-US">
                <a:latin typeface="Calibri" pitchFamily="34" charset="0"/>
                <a:cs typeface="Calibri" pitchFamily="34" charset="0"/>
              </a:endParaRPr>
            </a:p>
          </p:txBody>
        </p:sp>
        <p:sp>
          <p:nvSpPr>
            <p:cNvPr id="24605" name="Rectangle 29"/>
            <p:cNvSpPr>
              <a:spLocks noChangeArrowheads="1"/>
            </p:cNvSpPr>
            <p:nvPr/>
          </p:nvSpPr>
          <p:spPr bwMode="auto">
            <a:xfrm>
              <a:off x="847" y="1708"/>
              <a:ext cx="8" cy="166"/>
            </a:xfrm>
            <a:prstGeom prst="rect">
              <a:avLst/>
            </a:prstGeom>
            <a:solidFill>
              <a:srgbClr val="FF9F00"/>
            </a:solidFill>
            <a:ln w="12700">
              <a:solidFill>
                <a:schemeClr val="tx1"/>
              </a:solidFill>
              <a:miter lim="800000"/>
              <a:headEnd/>
              <a:tailEnd/>
            </a:ln>
            <a:effectLst/>
          </p:spPr>
          <p:txBody>
            <a:bodyPr wrap="none" anchor="ctr"/>
            <a:lstStyle/>
            <a:p>
              <a:endParaRPr lang="en-US">
                <a:latin typeface="Calibri" pitchFamily="34" charset="0"/>
                <a:cs typeface="Calibri" pitchFamily="34" charset="0"/>
              </a:endParaRPr>
            </a:p>
          </p:txBody>
        </p:sp>
        <p:grpSp>
          <p:nvGrpSpPr>
            <p:cNvPr id="4" name="Group 38"/>
            <p:cNvGrpSpPr>
              <a:grpSpLocks/>
            </p:cNvGrpSpPr>
            <p:nvPr/>
          </p:nvGrpSpPr>
          <p:grpSpPr bwMode="auto">
            <a:xfrm>
              <a:off x="947" y="1680"/>
              <a:ext cx="408" cy="218"/>
              <a:chOff x="947" y="1680"/>
              <a:chExt cx="408" cy="218"/>
            </a:xfrm>
          </p:grpSpPr>
          <p:sp>
            <p:nvSpPr>
              <p:cNvPr id="24606" name="Freeform 30"/>
              <p:cNvSpPr>
                <a:spLocks/>
              </p:cNvSpPr>
              <p:nvPr/>
            </p:nvSpPr>
            <p:spPr bwMode="auto">
              <a:xfrm>
                <a:off x="1024" y="1795"/>
                <a:ext cx="317" cy="17"/>
              </a:xfrm>
              <a:custGeom>
                <a:avLst/>
                <a:gdLst/>
                <a:ahLst/>
                <a:cxnLst>
                  <a:cxn ang="0">
                    <a:pos x="0" y="0"/>
                  </a:cxn>
                  <a:cxn ang="0">
                    <a:pos x="316" y="0"/>
                  </a:cxn>
                  <a:cxn ang="0">
                    <a:pos x="311" y="16"/>
                  </a:cxn>
                  <a:cxn ang="0">
                    <a:pos x="9" y="16"/>
                  </a:cxn>
                  <a:cxn ang="0">
                    <a:pos x="0" y="0"/>
                  </a:cxn>
                </a:cxnLst>
                <a:rect l="0" t="0" r="r" b="b"/>
                <a:pathLst>
                  <a:path w="317" h="17">
                    <a:moveTo>
                      <a:pt x="0" y="0"/>
                    </a:moveTo>
                    <a:lnTo>
                      <a:pt x="316" y="0"/>
                    </a:lnTo>
                    <a:lnTo>
                      <a:pt x="311" y="16"/>
                    </a:lnTo>
                    <a:lnTo>
                      <a:pt x="9" y="16"/>
                    </a:lnTo>
                    <a:lnTo>
                      <a:pt x="0" y="0"/>
                    </a:lnTo>
                  </a:path>
                </a:pathLst>
              </a:custGeom>
              <a:solidFill>
                <a:srgbClr val="FF9F00"/>
              </a:solidFill>
              <a:ln w="12700" cap="rnd" cmpd="sng">
                <a:solidFill>
                  <a:schemeClr val="tx1"/>
                </a:solidFill>
                <a:prstDash val="solid"/>
                <a:round/>
                <a:headEnd/>
                <a:tailEnd/>
              </a:ln>
              <a:effectLst/>
            </p:spPr>
            <p:txBody>
              <a:bodyPr/>
              <a:lstStyle/>
              <a:p>
                <a:endParaRPr lang="en-US">
                  <a:latin typeface="Calibri" pitchFamily="34" charset="0"/>
                  <a:cs typeface="Calibri" pitchFamily="34" charset="0"/>
                </a:endParaRPr>
              </a:p>
            </p:txBody>
          </p:sp>
          <p:sp>
            <p:nvSpPr>
              <p:cNvPr id="24607" name="Freeform 31"/>
              <p:cNvSpPr>
                <a:spLocks/>
              </p:cNvSpPr>
              <p:nvPr/>
            </p:nvSpPr>
            <p:spPr bwMode="auto">
              <a:xfrm>
                <a:off x="1032" y="1762"/>
                <a:ext cx="309" cy="17"/>
              </a:xfrm>
              <a:custGeom>
                <a:avLst/>
                <a:gdLst/>
                <a:ahLst/>
                <a:cxnLst>
                  <a:cxn ang="0">
                    <a:pos x="0" y="0"/>
                  </a:cxn>
                  <a:cxn ang="0">
                    <a:pos x="302" y="0"/>
                  </a:cxn>
                  <a:cxn ang="0">
                    <a:pos x="308" y="16"/>
                  </a:cxn>
                  <a:cxn ang="0">
                    <a:pos x="24" y="16"/>
                  </a:cxn>
                  <a:cxn ang="0">
                    <a:pos x="0" y="0"/>
                  </a:cxn>
                </a:cxnLst>
                <a:rect l="0" t="0" r="r" b="b"/>
                <a:pathLst>
                  <a:path w="309" h="17">
                    <a:moveTo>
                      <a:pt x="0" y="0"/>
                    </a:moveTo>
                    <a:lnTo>
                      <a:pt x="302" y="0"/>
                    </a:lnTo>
                    <a:lnTo>
                      <a:pt x="308" y="16"/>
                    </a:lnTo>
                    <a:lnTo>
                      <a:pt x="24" y="16"/>
                    </a:lnTo>
                    <a:lnTo>
                      <a:pt x="0" y="0"/>
                    </a:lnTo>
                  </a:path>
                </a:pathLst>
              </a:custGeom>
              <a:solidFill>
                <a:srgbClr val="FF9F00"/>
              </a:solidFill>
              <a:ln w="12700" cap="rnd" cmpd="sng">
                <a:solidFill>
                  <a:schemeClr val="tx1"/>
                </a:solidFill>
                <a:prstDash val="solid"/>
                <a:round/>
                <a:headEnd/>
                <a:tailEnd/>
              </a:ln>
              <a:effectLst/>
            </p:spPr>
            <p:txBody>
              <a:bodyPr/>
              <a:lstStyle/>
              <a:p>
                <a:endParaRPr lang="en-US">
                  <a:latin typeface="Calibri" pitchFamily="34" charset="0"/>
                  <a:cs typeface="Calibri" pitchFamily="34" charset="0"/>
                </a:endParaRPr>
              </a:p>
            </p:txBody>
          </p:sp>
          <p:grpSp>
            <p:nvGrpSpPr>
              <p:cNvPr id="5" name="Group 37"/>
              <p:cNvGrpSpPr>
                <a:grpSpLocks/>
              </p:cNvGrpSpPr>
              <p:nvPr/>
            </p:nvGrpSpPr>
            <p:grpSpPr bwMode="auto">
              <a:xfrm>
                <a:off x="947" y="1680"/>
                <a:ext cx="408" cy="218"/>
                <a:chOff x="947" y="1680"/>
                <a:chExt cx="408" cy="218"/>
              </a:xfrm>
            </p:grpSpPr>
            <p:sp>
              <p:nvSpPr>
                <p:cNvPr id="24608" name="Rectangle 32"/>
                <p:cNvSpPr>
                  <a:spLocks noChangeArrowheads="1"/>
                </p:cNvSpPr>
                <p:nvPr/>
              </p:nvSpPr>
              <p:spPr bwMode="auto">
                <a:xfrm>
                  <a:off x="947" y="1680"/>
                  <a:ext cx="8" cy="218"/>
                </a:xfrm>
                <a:prstGeom prst="rect">
                  <a:avLst/>
                </a:prstGeom>
                <a:solidFill>
                  <a:srgbClr val="BF7F3F"/>
                </a:solidFill>
                <a:ln w="12700">
                  <a:solidFill>
                    <a:schemeClr val="tx1"/>
                  </a:solidFill>
                  <a:miter lim="800000"/>
                  <a:headEnd/>
                  <a:tailEnd/>
                </a:ln>
                <a:effectLst/>
              </p:spPr>
              <p:txBody>
                <a:bodyPr wrap="none" anchor="ctr"/>
                <a:lstStyle/>
                <a:p>
                  <a:endParaRPr lang="en-US">
                    <a:latin typeface="Calibri" pitchFamily="34" charset="0"/>
                    <a:cs typeface="Calibri" pitchFamily="34" charset="0"/>
                  </a:endParaRPr>
                </a:p>
              </p:txBody>
            </p:sp>
            <p:sp>
              <p:nvSpPr>
                <p:cNvPr id="24609" name="Rectangle 33"/>
                <p:cNvSpPr>
                  <a:spLocks noChangeArrowheads="1"/>
                </p:cNvSpPr>
                <p:nvPr/>
              </p:nvSpPr>
              <p:spPr bwMode="auto">
                <a:xfrm>
                  <a:off x="986" y="1721"/>
                  <a:ext cx="8" cy="129"/>
                </a:xfrm>
                <a:prstGeom prst="rect">
                  <a:avLst/>
                </a:prstGeom>
                <a:solidFill>
                  <a:srgbClr val="BF7F3F"/>
                </a:solidFill>
                <a:ln w="12700">
                  <a:solidFill>
                    <a:schemeClr val="tx1"/>
                  </a:solidFill>
                  <a:miter lim="800000"/>
                  <a:headEnd/>
                  <a:tailEnd/>
                </a:ln>
                <a:effectLst/>
              </p:spPr>
              <p:txBody>
                <a:bodyPr wrap="none" anchor="ctr"/>
                <a:lstStyle/>
                <a:p>
                  <a:endParaRPr lang="en-US">
                    <a:latin typeface="Calibri" pitchFamily="34" charset="0"/>
                    <a:cs typeface="Calibri" pitchFamily="34" charset="0"/>
                  </a:endParaRPr>
                </a:p>
              </p:txBody>
            </p:sp>
            <p:sp>
              <p:nvSpPr>
                <p:cNvPr id="24610" name="Freeform 34"/>
                <p:cNvSpPr>
                  <a:spLocks/>
                </p:cNvSpPr>
                <p:nvPr/>
              </p:nvSpPr>
              <p:spPr bwMode="auto">
                <a:xfrm>
                  <a:off x="1032" y="1763"/>
                  <a:ext cx="323" cy="17"/>
                </a:xfrm>
                <a:custGeom>
                  <a:avLst/>
                  <a:gdLst/>
                  <a:ahLst/>
                  <a:cxnLst>
                    <a:cxn ang="0">
                      <a:pos x="0" y="0"/>
                    </a:cxn>
                    <a:cxn ang="0">
                      <a:pos x="20" y="4"/>
                    </a:cxn>
                    <a:cxn ang="0">
                      <a:pos x="39" y="10"/>
                    </a:cxn>
                    <a:cxn ang="0">
                      <a:pos x="316" y="10"/>
                    </a:cxn>
                    <a:cxn ang="0">
                      <a:pos x="322" y="15"/>
                    </a:cxn>
                    <a:cxn ang="0">
                      <a:pos x="33" y="16"/>
                    </a:cxn>
                    <a:cxn ang="0">
                      <a:pos x="0" y="0"/>
                    </a:cxn>
                  </a:cxnLst>
                  <a:rect l="0" t="0" r="r" b="b"/>
                  <a:pathLst>
                    <a:path w="323" h="17">
                      <a:moveTo>
                        <a:pt x="0" y="0"/>
                      </a:moveTo>
                      <a:lnTo>
                        <a:pt x="20" y="4"/>
                      </a:lnTo>
                      <a:lnTo>
                        <a:pt x="39" y="10"/>
                      </a:lnTo>
                      <a:lnTo>
                        <a:pt x="316" y="10"/>
                      </a:lnTo>
                      <a:lnTo>
                        <a:pt x="322" y="15"/>
                      </a:lnTo>
                      <a:lnTo>
                        <a:pt x="33" y="16"/>
                      </a:lnTo>
                      <a:lnTo>
                        <a:pt x="0" y="0"/>
                      </a:lnTo>
                    </a:path>
                  </a:pathLst>
                </a:custGeom>
                <a:solidFill>
                  <a:srgbClr val="BF7F3F"/>
                </a:solidFill>
                <a:ln w="12700" cap="rnd" cmpd="sng">
                  <a:solidFill>
                    <a:schemeClr val="tx1"/>
                  </a:solidFill>
                  <a:prstDash val="solid"/>
                  <a:round/>
                  <a:headEnd/>
                  <a:tailEnd/>
                </a:ln>
                <a:effectLst/>
              </p:spPr>
              <p:txBody>
                <a:bodyPr/>
                <a:lstStyle/>
                <a:p>
                  <a:endParaRPr lang="en-US">
                    <a:latin typeface="Calibri" pitchFamily="34" charset="0"/>
                    <a:cs typeface="Calibri" pitchFamily="34" charset="0"/>
                  </a:endParaRPr>
                </a:p>
              </p:txBody>
            </p:sp>
            <p:sp>
              <p:nvSpPr>
                <p:cNvPr id="24611" name="Freeform 35"/>
                <p:cNvSpPr>
                  <a:spLocks/>
                </p:cNvSpPr>
                <p:nvPr/>
              </p:nvSpPr>
              <p:spPr bwMode="auto">
                <a:xfrm>
                  <a:off x="1020" y="1727"/>
                  <a:ext cx="48" cy="119"/>
                </a:xfrm>
                <a:custGeom>
                  <a:avLst/>
                  <a:gdLst/>
                  <a:ahLst/>
                  <a:cxnLst>
                    <a:cxn ang="0">
                      <a:pos x="47" y="98"/>
                    </a:cxn>
                    <a:cxn ang="0">
                      <a:pos x="36" y="105"/>
                    </a:cxn>
                    <a:cxn ang="0">
                      <a:pos x="5" y="105"/>
                    </a:cxn>
                    <a:cxn ang="0">
                      <a:pos x="5" y="118"/>
                    </a:cxn>
                    <a:cxn ang="0">
                      <a:pos x="0" y="118"/>
                    </a:cxn>
                    <a:cxn ang="0">
                      <a:pos x="0" y="0"/>
                    </a:cxn>
                    <a:cxn ang="0">
                      <a:pos x="5" y="2"/>
                    </a:cxn>
                    <a:cxn ang="0">
                      <a:pos x="5" y="66"/>
                    </a:cxn>
                    <a:cxn ang="0">
                      <a:pos x="14" y="72"/>
                    </a:cxn>
                    <a:cxn ang="0">
                      <a:pos x="14" y="95"/>
                    </a:cxn>
                    <a:cxn ang="0">
                      <a:pos x="47" y="98"/>
                    </a:cxn>
                  </a:cxnLst>
                  <a:rect l="0" t="0" r="r" b="b"/>
                  <a:pathLst>
                    <a:path w="48" h="119">
                      <a:moveTo>
                        <a:pt x="47" y="98"/>
                      </a:moveTo>
                      <a:lnTo>
                        <a:pt x="36" y="105"/>
                      </a:lnTo>
                      <a:lnTo>
                        <a:pt x="5" y="105"/>
                      </a:lnTo>
                      <a:lnTo>
                        <a:pt x="5" y="118"/>
                      </a:lnTo>
                      <a:lnTo>
                        <a:pt x="0" y="118"/>
                      </a:lnTo>
                      <a:lnTo>
                        <a:pt x="0" y="0"/>
                      </a:lnTo>
                      <a:lnTo>
                        <a:pt x="5" y="2"/>
                      </a:lnTo>
                      <a:lnTo>
                        <a:pt x="5" y="66"/>
                      </a:lnTo>
                      <a:lnTo>
                        <a:pt x="14" y="72"/>
                      </a:lnTo>
                      <a:lnTo>
                        <a:pt x="14" y="95"/>
                      </a:lnTo>
                      <a:lnTo>
                        <a:pt x="47" y="98"/>
                      </a:lnTo>
                    </a:path>
                  </a:pathLst>
                </a:custGeom>
                <a:solidFill>
                  <a:srgbClr val="BF7F3F"/>
                </a:solidFill>
                <a:ln w="12700" cap="rnd" cmpd="sng">
                  <a:solidFill>
                    <a:schemeClr val="tx1"/>
                  </a:solidFill>
                  <a:prstDash val="solid"/>
                  <a:round/>
                  <a:headEnd/>
                  <a:tailEnd/>
                </a:ln>
                <a:effectLst/>
              </p:spPr>
              <p:txBody>
                <a:bodyPr/>
                <a:lstStyle/>
                <a:p>
                  <a:endParaRPr lang="en-US">
                    <a:latin typeface="Calibri" pitchFamily="34" charset="0"/>
                    <a:cs typeface="Calibri" pitchFamily="34" charset="0"/>
                  </a:endParaRPr>
                </a:p>
              </p:txBody>
            </p:sp>
            <p:sp>
              <p:nvSpPr>
                <p:cNvPr id="24612" name="Freeform 36"/>
                <p:cNvSpPr>
                  <a:spLocks/>
                </p:cNvSpPr>
                <p:nvPr/>
              </p:nvSpPr>
              <p:spPr bwMode="auto">
                <a:xfrm>
                  <a:off x="958" y="1698"/>
                  <a:ext cx="17" cy="179"/>
                </a:xfrm>
                <a:custGeom>
                  <a:avLst/>
                  <a:gdLst/>
                  <a:ahLst/>
                  <a:cxnLst>
                    <a:cxn ang="0">
                      <a:pos x="0" y="178"/>
                    </a:cxn>
                    <a:cxn ang="0">
                      <a:pos x="0" y="0"/>
                    </a:cxn>
                    <a:cxn ang="0">
                      <a:pos x="16" y="1"/>
                    </a:cxn>
                    <a:cxn ang="0">
                      <a:pos x="16" y="177"/>
                    </a:cxn>
                    <a:cxn ang="0">
                      <a:pos x="0" y="178"/>
                    </a:cxn>
                  </a:cxnLst>
                  <a:rect l="0" t="0" r="r" b="b"/>
                  <a:pathLst>
                    <a:path w="17" h="179">
                      <a:moveTo>
                        <a:pt x="0" y="178"/>
                      </a:moveTo>
                      <a:lnTo>
                        <a:pt x="0" y="0"/>
                      </a:lnTo>
                      <a:lnTo>
                        <a:pt x="16" y="1"/>
                      </a:lnTo>
                      <a:lnTo>
                        <a:pt x="16" y="177"/>
                      </a:lnTo>
                      <a:lnTo>
                        <a:pt x="0" y="178"/>
                      </a:lnTo>
                    </a:path>
                  </a:pathLst>
                </a:custGeom>
                <a:solidFill>
                  <a:srgbClr val="BF7F3F"/>
                </a:solidFill>
                <a:ln w="12700" cap="rnd" cmpd="sng">
                  <a:solidFill>
                    <a:schemeClr val="tx1"/>
                  </a:solidFill>
                  <a:prstDash val="solid"/>
                  <a:round/>
                  <a:headEnd/>
                  <a:tailEnd/>
                </a:ln>
                <a:effectLst/>
              </p:spPr>
              <p:txBody>
                <a:bodyPr/>
                <a:lstStyle/>
                <a:p>
                  <a:endParaRPr lang="en-US">
                    <a:latin typeface="Calibri" pitchFamily="34" charset="0"/>
                    <a:cs typeface="Calibri" pitchFamily="34" charset="0"/>
                  </a:endParaRPr>
                </a:p>
              </p:txBody>
            </p:sp>
          </p:grpSp>
        </p:grpSp>
      </p:grpSp>
      <p:sp>
        <p:nvSpPr>
          <p:cNvPr id="24616" name="Rectangle 40"/>
          <p:cNvSpPr>
            <a:spLocks noChangeArrowheads="1"/>
          </p:cNvSpPr>
          <p:nvPr/>
        </p:nvSpPr>
        <p:spPr bwMode="auto">
          <a:xfrm>
            <a:off x="1146080" y="2770187"/>
            <a:ext cx="1162241" cy="322010"/>
          </a:xfrm>
          <a:prstGeom prst="rect">
            <a:avLst/>
          </a:prstGeom>
          <a:noFill/>
          <a:ln w="9525">
            <a:noFill/>
            <a:miter lim="800000"/>
            <a:headEnd/>
            <a:tailEnd/>
          </a:ln>
          <a:effectLst/>
        </p:spPr>
        <p:txBody>
          <a:bodyPr wrap="none" lIns="85725" tIns="42862" rIns="85725" bIns="42862">
            <a:spAutoFit/>
          </a:bodyPr>
          <a:lstStyle/>
          <a:p>
            <a:pPr algn="ctr" defTabSz="801688">
              <a:lnSpc>
                <a:spcPct val="90000"/>
              </a:lnSpc>
            </a:pPr>
            <a:r>
              <a:rPr lang="en-US" sz="1700" b="1">
                <a:latin typeface="Calibri" pitchFamily="34" charset="0"/>
                <a:cs typeface="Calibri" pitchFamily="34" charset="0"/>
              </a:rPr>
              <a:t>Private key</a:t>
            </a:r>
          </a:p>
        </p:txBody>
      </p:sp>
      <p:sp>
        <p:nvSpPr>
          <p:cNvPr id="24617" name="Line 41"/>
          <p:cNvSpPr>
            <a:spLocks noChangeShapeType="1"/>
          </p:cNvSpPr>
          <p:nvPr/>
        </p:nvSpPr>
        <p:spPr bwMode="auto">
          <a:xfrm flipH="1">
            <a:off x="1665288" y="1884362"/>
            <a:ext cx="20637" cy="352425"/>
          </a:xfrm>
          <a:prstGeom prst="line">
            <a:avLst/>
          </a:prstGeom>
          <a:noFill/>
          <a:ln w="25400">
            <a:solidFill>
              <a:schemeClr val="tx2"/>
            </a:solidFill>
            <a:round/>
            <a:headEnd type="none" w="sm" len="sm"/>
            <a:tailEnd type="stealth" w="med" len="lg"/>
          </a:ln>
          <a:effectLst/>
        </p:spPr>
        <p:txBody>
          <a:bodyPr wrap="none" anchor="ctr"/>
          <a:lstStyle/>
          <a:p>
            <a:endParaRPr lang="en-US">
              <a:latin typeface="Calibri" pitchFamily="34" charset="0"/>
              <a:cs typeface="Calibri" pitchFamily="34" charset="0"/>
            </a:endParaRPr>
          </a:p>
        </p:txBody>
      </p:sp>
      <p:grpSp>
        <p:nvGrpSpPr>
          <p:cNvPr id="6" name="Group 56"/>
          <p:cNvGrpSpPr>
            <a:grpSpLocks/>
          </p:cNvGrpSpPr>
          <p:nvPr/>
        </p:nvGrpSpPr>
        <p:grpSpPr bwMode="auto">
          <a:xfrm>
            <a:off x="2921000" y="1200150"/>
            <a:ext cx="858838" cy="431800"/>
            <a:chOff x="1840" y="947"/>
            <a:chExt cx="541" cy="272"/>
          </a:xfrm>
        </p:grpSpPr>
        <p:sp>
          <p:nvSpPr>
            <p:cNvPr id="24618" name="Freeform 42"/>
            <p:cNvSpPr>
              <a:spLocks/>
            </p:cNvSpPr>
            <p:nvPr/>
          </p:nvSpPr>
          <p:spPr bwMode="auto">
            <a:xfrm>
              <a:off x="1840" y="954"/>
              <a:ext cx="537" cy="265"/>
            </a:xfrm>
            <a:custGeom>
              <a:avLst/>
              <a:gdLst/>
              <a:ahLst/>
              <a:cxnLst>
                <a:cxn ang="0">
                  <a:pos x="0" y="169"/>
                </a:cxn>
                <a:cxn ang="0">
                  <a:pos x="0" y="89"/>
                </a:cxn>
                <a:cxn ang="0">
                  <a:pos x="20" y="104"/>
                </a:cxn>
                <a:cxn ang="0">
                  <a:pos x="20" y="150"/>
                </a:cxn>
                <a:cxn ang="0">
                  <a:pos x="53" y="169"/>
                </a:cxn>
                <a:cxn ang="0">
                  <a:pos x="53" y="88"/>
                </a:cxn>
                <a:cxn ang="0">
                  <a:pos x="21" y="104"/>
                </a:cxn>
                <a:cxn ang="0">
                  <a:pos x="0" y="89"/>
                </a:cxn>
                <a:cxn ang="0">
                  <a:pos x="51" y="60"/>
                </a:cxn>
                <a:cxn ang="0">
                  <a:pos x="51" y="46"/>
                </a:cxn>
                <a:cxn ang="0">
                  <a:pos x="69" y="41"/>
                </a:cxn>
                <a:cxn ang="0">
                  <a:pos x="69" y="17"/>
                </a:cxn>
                <a:cxn ang="0">
                  <a:pos x="81" y="16"/>
                </a:cxn>
                <a:cxn ang="0">
                  <a:pos x="81" y="8"/>
                </a:cxn>
                <a:cxn ang="0">
                  <a:pos x="81" y="0"/>
                </a:cxn>
                <a:cxn ang="0">
                  <a:pos x="156" y="0"/>
                </a:cxn>
                <a:cxn ang="0">
                  <a:pos x="156" y="17"/>
                </a:cxn>
                <a:cxn ang="0">
                  <a:pos x="172" y="17"/>
                </a:cxn>
                <a:cxn ang="0">
                  <a:pos x="172" y="40"/>
                </a:cxn>
                <a:cxn ang="0">
                  <a:pos x="190" y="46"/>
                </a:cxn>
                <a:cxn ang="0">
                  <a:pos x="190" y="58"/>
                </a:cxn>
                <a:cxn ang="0">
                  <a:pos x="229" y="59"/>
                </a:cxn>
                <a:cxn ang="0">
                  <a:pos x="229" y="68"/>
                </a:cxn>
                <a:cxn ang="0">
                  <a:pos x="234" y="71"/>
                </a:cxn>
                <a:cxn ang="0">
                  <a:pos x="273" y="71"/>
                </a:cxn>
                <a:cxn ang="0">
                  <a:pos x="273" y="85"/>
                </a:cxn>
                <a:cxn ang="0">
                  <a:pos x="501" y="84"/>
                </a:cxn>
                <a:cxn ang="0">
                  <a:pos x="536" y="119"/>
                </a:cxn>
                <a:cxn ang="0">
                  <a:pos x="496" y="164"/>
                </a:cxn>
                <a:cxn ang="0">
                  <a:pos x="485" y="148"/>
                </a:cxn>
                <a:cxn ang="0">
                  <a:pos x="471" y="148"/>
                </a:cxn>
                <a:cxn ang="0">
                  <a:pos x="460" y="164"/>
                </a:cxn>
                <a:cxn ang="0">
                  <a:pos x="449" y="148"/>
                </a:cxn>
                <a:cxn ang="0">
                  <a:pos x="445" y="151"/>
                </a:cxn>
                <a:cxn ang="0">
                  <a:pos x="435" y="165"/>
                </a:cxn>
                <a:cxn ang="0">
                  <a:pos x="406" y="167"/>
                </a:cxn>
                <a:cxn ang="0">
                  <a:pos x="404" y="169"/>
                </a:cxn>
                <a:cxn ang="0">
                  <a:pos x="387" y="148"/>
                </a:cxn>
                <a:cxn ang="0">
                  <a:pos x="372" y="148"/>
                </a:cxn>
                <a:cxn ang="0">
                  <a:pos x="354" y="165"/>
                </a:cxn>
                <a:cxn ang="0">
                  <a:pos x="339" y="148"/>
                </a:cxn>
                <a:cxn ang="0">
                  <a:pos x="323" y="148"/>
                </a:cxn>
                <a:cxn ang="0">
                  <a:pos x="304" y="164"/>
                </a:cxn>
                <a:cxn ang="0">
                  <a:pos x="271" y="168"/>
                </a:cxn>
                <a:cxn ang="0">
                  <a:pos x="271" y="188"/>
                </a:cxn>
                <a:cxn ang="0">
                  <a:pos x="228" y="188"/>
                </a:cxn>
                <a:cxn ang="0">
                  <a:pos x="228" y="199"/>
                </a:cxn>
                <a:cxn ang="0">
                  <a:pos x="188" y="199"/>
                </a:cxn>
                <a:cxn ang="0">
                  <a:pos x="188" y="212"/>
                </a:cxn>
                <a:cxn ang="0">
                  <a:pos x="171" y="218"/>
                </a:cxn>
                <a:cxn ang="0">
                  <a:pos x="171" y="244"/>
                </a:cxn>
                <a:cxn ang="0">
                  <a:pos x="155" y="244"/>
                </a:cxn>
                <a:cxn ang="0">
                  <a:pos x="155" y="264"/>
                </a:cxn>
                <a:cxn ang="0">
                  <a:pos x="79" y="264"/>
                </a:cxn>
                <a:cxn ang="0">
                  <a:pos x="79" y="244"/>
                </a:cxn>
                <a:cxn ang="0">
                  <a:pos x="69" y="244"/>
                </a:cxn>
                <a:cxn ang="0">
                  <a:pos x="69" y="221"/>
                </a:cxn>
                <a:cxn ang="0">
                  <a:pos x="63" y="217"/>
                </a:cxn>
                <a:cxn ang="0">
                  <a:pos x="51" y="211"/>
                </a:cxn>
                <a:cxn ang="0">
                  <a:pos x="51" y="199"/>
                </a:cxn>
                <a:cxn ang="0">
                  <a:pos x="0" y="169"/>
                </a:cxn>
              </a:cxnLst>
              <a:rect l="0" t="0" r="r" b="b"/>
              <a:pathLst>
                <a:path w="537" h="265">
                  <a:moveTo>
                    <a:pt x="0" y="169"/>
                  </a:moveTo>
                  <a:lnTo>
                    <a:pt x="0" y="89"/>
                  </a:lnTo>
                  <a:lnTo>
                    <a:pt x="20" y="104"/>
                  </a:lnTo>
                  <a:lnTo>
                    <a:pt x="20" y="150"/>
                  </a:lnTo>
                  <a:lnTo>
                    <a:pt x="53" y="169"/>
                  </a:lnTo>
                  <a:lnTo>
                    <a:pt x="53" y="88"/>
                  </a:lnTo>
                  <a:lnTo>
                    <a:pt x="21" y="104"/>
                  </a:lnTo>
                  <a:lnTo>
                    <a:pt x="0" y="89"/>
                  </a:lnTo>
                  <a:lnTo>
                    <a:pt x="51" y="60"/>
                  </a:lnTo>
                  <a:lnTo>
                    <a:pt x="51" y="46"/>
                  </a:lnTo>
                  <a:lnTo>
                    <a:pt x="69" y="41"/>
                  </a:lnTo>
                  <a:lnTo>
                    <a:pt x="69" y="17"/>
                  </a:lnTo>
                  <a:lnTo>
                    <a:pt x="81" y="16"/>
                  </a:lnTo>
                  <a:lnTo>
                    <a:pt x="81" y="8"/>
                  </a:lnTo>
                  <a:lnTo>
                    <a:pt x="81" y="0"/>
                  </a:lnTo>
                  <a:lnTo>
                    <a:pt x="156" y="0"/>
                  </a:lnTo>
                  <a:lnTo>
                    <a:pt x="156" y="17"/>
                  </a:lnTo>
                  <a:lnTo>
                    <a:pt x="172" y="17"/>
                  </a:lnTo>
                  <a:lnTo>
                    <a:pt x="172" y="40"/>
                  </a:lnTo>
                  <a:lnTo>
                    <a:pt x="190" y="46"/>
                  </a:lnTo>
                  <a:lnTo>
                    <a:pt x="190" y="58"/>
                  </a:lnTo>
                  <a:lnTo>
                    <a:pt x="229" y="59"/>
                  </a:lnTo>
                  <a:lnTo>
                    <a:pt x="229" y="68"/>
                  </a:lnTo>
                  <a:lnTo>
                    <a:pt x="234" y="71"/>
                  </a:lnTo>
                  <a:lnTo>
                    <a:pt x="273" y="71"/>
                  </a:lnTo>
                  <a:lnTo>
                    <a:pt x="273" y="85"/>
                  </a:lnTo>
                  <a:lnTo>
                    <a:pt x="501" y="84"/>
                  </a:lnTo>
                  <a:lnTo>
                    <a:pt x="536" y="119"/>
                  </a:lnTo>
                  <a:lnTo>
                    <a:pt x="496" y="164"/>
                  </a:lnTo>
                  <a:lnTo>
                    <a:pt x="485" y="148"/>
                  </a:lnTo>
                  <a:lnTo>
                    <a:pt x="471" y="148"/>
                  </a:lnTo>
                  <a:lnTo>
                    <a:pt x="460" y="164"/>
                  </a:lnTo>
                  <a:lnTo>
                    <a:pt x="449" y="148"/>
                  </a:lnTo>
                  <a:lnTo>
                    <a:pt x="445" y="151"/>
                  </a:lnTo>
                  <a:lnTo>
                    <a:pt x="435" y="165"/>
                  </a:lnTo>
                  <a:lnTo>
                    <a:pt x="406" y="167"/>
                  </a:lnTo>
                  <a:lnTo>
                    <a:pt x="404" y="169"/>
                  </a:lnTo>
                  <a:lnTo>
                    <a:pt x="387" y="148"/>
                  </a:lnTo>
                  <a:lnTo>
                    <a:pt x="372" y="148"/>
                  </a:lnTo>
                  <a:lnTo>
                    <a:pt x="354" y="165"/>
                  </a:lnTo>
                  <a:lnTo>
                    <a:pt x="339" y="148"/>
                  </a:lnTo>
                  <a:lnTo>
                    <a:pt x="323" y="148"/>
                  </a:lnTo>
                  <a:lnTo>
                    <a:pt x="304" y="164"/>
                  </a:lnTo>
                  <a:lnTo>
                    <a:pt x="271" y="168"/>
                  </a:lnTo>
                  <a:lnTo>
                    <a:pt x="271" y="188"/>
                  </a:lnTo>
                  <a:lnTo>
                    <a:pt x="228" y="188"/>
                  </a:lnTo>
                  <a:lnTo>
                    <a:pt x="228" y="199"/>
                  </a:lnTo>
                  <a:lnTo>
                    <a:pt x="188" y="199"/>
                  </a:lnTo>
                  <a:lnTo>
                    <a:pt x="188" y="212"/>
                  </a:lnTo>
                  <a:lnTo>
                    <a:pt x="171" y="218"/>
                  </a:lnTo>
                  <a:lnTo>
                    <a:pt x="171" y="244"/>
                  </a:lnTo>
                  <a:lnTo>
                    <a:pt x="155" y="244"/>
                  </a:lnTo>
                  <a:lnTo>
                    <a:pt x="155" y="264"/>
                  </a:lnTo>
                  <a:lnTo>
                    <a:pt x="79" y="264"/>
                  </a:lnTo>
                  <a:lnTo>
                    <a:pt x="79" y="244"/>
                  </a:lnTo>
                  <a:lnTo>
                    <a:pt x="69" y="244"/>
                  </a:lnTo>
                  <a:lnTo>
                    <a:pt x="69" y="221"/>
                  </a:lnTo>
                  <a:lnTo>
                    <a:pt x="63" y="217"/>
                  </a:lnTo>
                  <a:lnTo>
                    <a:pt x="51" y="211"/>
                  </a:lnTo>
                  <a:lnTo>
                    <a:pt x="51" y="199"/>
                  </a:lnTo>
                  <a:lnTo>
                    <a:pt x="0" y="169"/>
                  </a:lnTo>
                </a:path>
              </a:pathLst>
            </a:custGeom>
            <a:solidFill>
              <a:srgbClr val="CECECE"/>
            </a:solidFill>
            <a:ln w="9525" cap="rnd">
              <a:noFill/>
              <a:round/>
              <a:headEnd/>
              <a:tailEnd/>
            </a:ln>
            <a:effectLst/>
          </p:spPr>
          <p:txBody>
            <a:bodyPr/>
            <a:lstStyle/>
            <a:p>
              <a:endParaRPr lang="en-US">
                <a:latin typeface="Calibri" pitchFamily="34" charset="0"/>
                <a:cs typeface="Calibri" pitchFamily="34" charset="0"/>
              </a:endParaRPr>
            </a:p>
          </p:txBody>
        </p:sp>
        <p:sp>
          <p:nvSpPr>
            <p:cNvPr id="24619" name="Freeform 43"/>
            <p:cNvSpPr>
              <a:spLocks/>
            </p:cNvSpPr>
            <p:nvPr/>
          </p:nvSpPr>
          <p:spPr bwMode="auto">
            <a:xfrm>
              <a:off x="1843" y="947"/>
              <a:ext cx="538" cy="265"/>
            </a:xfrm>
            <a:custGeom>
              <a:avLst/>
              <a:gdLst/>
              <a:ahLst/>
              <a:cxnLst>
                <a:cxn ang="0">
                  <a:pos x="0" y="169"/>
                </a:cxn>
                <a:cxn ang="0">
                  <a:pos x="0" y="89"/>
                </a:cxn>
                <a:cxn ang="0">
                  <a:pos x="20" y="104"/>
                </a:cxn>
                <a:cxn ang="0">
                  <a:pos x="20" y="151"/>
                </a:cxn>
                <a:cxn ang="0">
                  <a:pos x="53" y="168"/>
                </a:cxn>
                <a:cxn ang="0">
                  <a:pos x="53" y="88"/>
                </a:cxn>
                <a:cxn ang="0">
                  <a:pos x="20" y="104"/>
                </a:cxn>
                <a:cxn ang="0">
                  <a:pos x="0" y="89"/>
                </a:cxn>
                <a:cxn ang="0">
                  <a:pos x="50" y="61"/>
                </a:cxn>
                <a:cxn ang="0">
                  <a:pos x="51" y="46"/>
                </a:cxn>
                <a:cxn ang="0">
                  <a:pos x="69" y="41"/>
                </a:cxn>
                <a:cxn ang="0">
                  <a:pos x="69" y="17"/>
                </a:cxn>
                <a:cxn ang="0">
                  <a:pos x="80" y="17"/>
                </a:cxn>
                <a:cxn ang="0">
                  <a:pos x="81" y="8"/>
                </a:cxn>
                <a:cxn ang="0">
                  <a:pos x="81" y="0"/>
                </a:cxn>
                <a:cxn ang="0">
                  <a:pos x="156" y="0"/>
                </a:cxn>
                <a:cxn ang="0">
                  <a:pos x="156" y="17"/>
                </a:cxn>
                <a:cxn ang="0">
                  <a:pos x="172" y="18"/>
                </a:cxn>
                <a:cxn ang="0">
                  <a:pos x="172" y="40"/>
                </a:cxn>
                <a:cxn ang="0">
                  <a:pos x="191" y="46"/>
                </a:cxn>
                <a:cxn ang="0">
                  <a:pos x="191" y="58"/>
                </a:cxn>
                <a:cxn ang="0">
                  <a:pos x="229" y="59"/>
                </a:cxn>
                <a:cxn ang="0">
                  <a:pos x="229" y="68"/>
                </a:cxn>
                <a:cxn ang="0">
                  <a:pos x="232" y="70"/>
                </a:cxn>
                <a:cxn ang="0">
                  <a:pos x="273" y="70"/>
                </a:cxn>
                <a:cxn ang="0">
                  <a:pos x="273" y="86"/>
                </a:cxn>
                <a:cxn ang="0">
                  <a:pos x="502" y="85"/>
                </a:cxn>
                <a:cxn ang="0">
                  <a:pos x="537" y="119"/>
                </a:cxn>
                <a:cxn ang="0">
                  <a:pos x="496" y="165"/>
                </a:cxn>
                <a:cxn ang="0">
                  <a:pos x="485" y="148"/>
                </a:cxn>
                <a:cxn ang="0">
                  <a:pos x="472" y="148"/>
                </a:cxn>
                <a:cxn ang="0">
                  <a:pos x="461" y="165"/>
                </a:cxn>
                <a:cxn ang="0">
                  <a:pos x="449" y="148"/>
                </a:cxn>
                <a:cxn ang="0">
                  <a:pos x="446" y="151"/>
                </a:cxn>
                <a:cxn ang="0">
                  <a:pos x="436" y="165"/>
                </a:cxn>
                <a:cxn ang="0">
                  <a:pos x="406" y="167"/>
                </a:cxn>
                <a:cxn ang="0">
                  <a:pos x="404" y="170"/>
                </a:cxn>
                <a:cxn ang="0">
                  <a:pos x="387" y="148"/>
                </a:cxn>
                <a:cxn ang="0">
                  <a:pos x="372" y="148"/>
                </a:cxn>
                <a:cxn ang="0">
                  <a:pos x="355" y="165"/>
                </a:cxn>
                <a:cxn ang="0">
                  <a:pos x="339" y="148"/>
                </a:cxn>
                <a:cxn ang="0">
                  <a:pos x="324" y="148"/>
                </a:cxn>
                <a:cxn ang="0">
                  <a:pos x="303" y="165"/>
                </a:cxn>
                <a:cxn ang="0">
                  <a:pos x="271" y="168"/>
                </a:cxn>
                <a:cxn ang="0">
                  <a:pos x="271" y="187"/>
                </a:cxn>
                <a:cxn ang="0">
                  <a:pos x="227" y="187"/>
                </a:cxn>
                <a:cxn ang="0">
                  <a:pos x="227" y="199"/>
                </a:cxn>
                <a:cxn ang="0">
                  <a:pos x="189" y="199"/>
                </a:cxn>
                <a:cxn ang="0">
                  <a:pos x="189" y="211"/>
                </a:cxn>
                <a:cxn ang="0">
                  <a:pos x="170" y="218"/>
                </a:cxn>
                <a:cxn ang="0">
                  <a:pos x="170" y="244"/>
                </a:cxn>
                <a:cxn ang="0">
                  <a:pos x="154" y="244"/>
                </a:cxn>
                <a:cxn ang="0">
                  <a:pos x="154" y="264"/>
                </a:cxn>
                <a:cxn ang="0">
                  <a:pos x="79" y="264"/>
                </a:cxn>
                <a:cxn ang="0">
                  <a:pos x="79" y="244"/>
                </a:cxn>
                <a:cxn ang="0">
                  <a:pos x="68" y="244"/>
                </a:cxn>
                <a:cxn ang="0">
                  <a:pos x="68" y="221"/>
                </a:cxn>
                <a:cxn ang="0">
                  <a:pos x="63" y="217"/>
                </a:cxn>
                <a:cxn ang="0">
                  <a:pos x="51" y="211"/>
                </a:cxn>
                <a:cxn ang="0">
                  <a:pos x="51" y="199"/>
                </a:cxn>
                <a:cxn ang="0">
                  <a:pos x="0" y="169"/>
                </a:cxn>
              </a:cxnLst>
              <a:rect l="0" t="0" r="r" b="b"/>
              <a:pathLst>
                <a:path w="538" h="265">
                  <a:moveTo>
                    <a:pt x="0" y="169"/>
                  </a:moveTo>
                  <a:lnTo>
                    <a:pt x="0" y="89"/>
                  </a:lnTo>
                  <a:lnTo>
                    <a:pt x="20" y="104"/>
                  </a:lnTo>
                  <a:lnTo>
                    <a:pt x="20" y="151"/>
                  </a:lnTo>
                  <a:lnTo>
                    <a:pt x="53" y="168"/>
                  </a:lnTo>
                  <a:lnTo>
                    <a:pt x="53" y="88"/>
                  </a:lnTo>
                  <a:lnTo>
                    <a:pt x="20" y="104"/>
                  </a:lnTo>
                  <a:lnTo>
                    <a:pt x="0" y="89"/>
                  </a:lnTo>
                  <a:lnTo>
                    <a:pt x="50" y="61"/>
                  </a:lnTo>
                  <a:lnTo>
                    <a:pt x="51" y="46"/>
                  </a:lnTo>
                  <a:lnTo>
                    <a:pt x="69" y="41"/>
                  </a:lnTo>
                  <a:lnTo>
                    <a:pt x="69" y="17"/>
                  </a:lnTo>
                  <a:lnTo>
                    <a:pt x="80" y="17"/>
                  </a:lnTo>
                  <a:lnTo>
                    <a:pt x="81" y="8"/>
                  </a:lnTo>
                  <a:lnTo>
                    <a:pt x="81" y="0"/>
                  </a:lnTo>
                  <a:lnTo>
                    <a:pt x="156" y="0"/>
                  </a:lnTo>
                  <a:lnTo>
                    <a:pt x="156" y="17"/>
                  </a:lnTo>
                  <a:lnTo>
                    <a:pt x="172" y="18"/>
                  </a:lnTo>
                  <a:lnTo>
                    <a:pt x="172" y="40"/>
                  </a:lnTo>
                  <a:lnTo>
                    <a:pt x="191" y="46"/>
                  </a:lnTo>
                  <a:lnTo>
                    <a:pt x="191" y="58"/>
                  </a:lnTo>
                  <a:lnTo>
                    <a:pt x="229" y="59"/>
                  </a:lnTo>
                  <a:lnTo>
                    <a:pt x="229" y="68"/>
                  </a:lnTo>
                  <a:lnTo>
                    <a:pt x="232" y="70"/>
                  </a:lnTo>
                  <a:lnTo>
                    <a:pt x="273" y="70"/>
                  </a:lnTo>
                  <a:lnTo>
                    <a:pt x="273" y="86"/>
                  </a:lnTo>
                  <a:lnTo>
                    <a:pt x="502" y="85"/>
                  </a:lnTo>
                  <a:lnTo>
                    <a:pt x="537" y="119"/>
                  </a:lnTo>
                  <a:lnTo>
                    <a:pt x="496" y="165"/>
                  </a:lnTo>
                  <a:lnTo>
                    <a:pt x="485" y="148"/>
                  </a:lnTo>
                  <a:lnTo>
                    <a:pt x="472" y="148"/>
                  </a:lnTo>
                  <a:lnTo>
                    <a:pt x="461" y="165"/>
                  </a:lnTo>
                  <a:lnTo>
                    <a:pt x="449" y="148"/>
                  </a:lnTo>
                  <a:lnTo>
                    <a:pt x="446" y="151"/>
                  </a:lnTo>
                  <a:lnTo>
                    <a:pt x="436" y="165"/>
                  </a:lnTo>
                  <a:lnTo>
                    <a:pt x="406" y="167"/>
                  </a:lnTo>
                  <a:lnTo>
                    <a:pt x="404" y="170"/>
                  </a:lnTo>
                  <a:lnTo>
                    <a:pt x="387" y="148"/>
                  </a:lnTo>
                  <a:lnTo>
                    <a:pt x="372" y="148"/>
                  </a:lnTo>
                  <a:lnTo>
                    <a:pt x="355" y="165"/>
                  </a:lnTo>
                  <a:lnTo>
                    <a:pt x="339" y="148"/>
                  </a:lnTo>
                  <a:lnTo>
                    <a:pt x="324" y="148"/>
                  </a:lnTo>
                  <a:lnTo>
                    <a:pt x="303" y="165"/>
                  </a:lnTo>
                  <a:lnTo>
                    <a:pt x="271" y="168"/>
                  </a:lnTo>
                  <a:lnTo>
                    <a:pt x="271" y="187"/>
                  </a:lnTo>
                  <a:lnTo>
                    <a:pt x="227" y="187"/>
                  </a:lnTo>
                  <a:lnTo>
                    <a:pt x="227" y="199"/>
                  </a:lnTo>
                  <a:lnTo>
                    <a:pt x="189" y="199"/>
                  </a:lnTo>
                  <a:lnTo>
                    <a:pt x="189" y="211"/>
                  </a:lnTo>
                  <a:lnTo>
                    <a:pt x="170" y="218"/>
                  </a:lnTo>
                  <a:lnTo>
                    <a:pt x="170" y="244"/>
                  </a:lnTo>
                  <a:lnTo>
                    <a:pt x="154" y="244"/>
                  </a:lnTo>
                  <a:lnTo>
                    <a:pt x="154" y="264"/>
                  </a:lnTo>
                  <a:lnTo>
                    <a:pt x="79" y="264"/>
                  </a:lnTo>
                  <a:lnTo>
                    <a:pt x="79" y="244"/>
                  </a:lnTo>
                  <a:lnTo>
                    <a:pt x="68" y="244"/>
                  </a:lnTo>
                  <a:lnTo>
                    <a:pt x="68" y="221"/>
                  </a:lnTo>
                  <a:lnTo>
                    <a:pt x="63" y="217"/>
                  </a:lnTo>
                  <a:lnTo>
                    <a:pt x="51" y="211"/>
                  </a:lnTo>
                  <a:lnTo>
                    <a:pt x="51" y="199"/>
                  </a:lnTo>
                  <a:lnTo>
                    <a:pt x="0" y="169"/>
                  </a:lnTo>
                </a:path>
              </a:pathLst>
            </a:custGeom>
            <a:solidFill>
              <a:srgbClr val="474747"/>
            </a:solidFill>
            <a:ln w="9525" cap="rnd">
              <a:noFill/>
              <a:round/>
              <a:headEnd/>
              <a:tailEnd/>
            </a:ln>
            <a:effectLst/>
          </p:spPr>
          <p:txBody>
            <a:bodyPr/>
            <a:lstStyle/>
            <a:p>
              <a:endParaRPr lang="en-US">
                <a:latin typeface="Calibri" pitchFamily="34" charset="0"/>
                <a:cs typeface="Calibri" pitchFamily="34" charset="0"/>
              </a:endParaRPr>
            </a:p>
          </p:txBody>
        </p:sp>
        <p:sp>
          <p:nvSpPr>
            <p:cNvPr id="24620" name="Freeform 44"/>
            <p:cNvSpPr>
              <a:spLocks/>
            </p:cNvSpPr>
            <p:nvPr/>
          </p:nvSpPr>
          <p:spPr bwMode="auto">
            <a:xfrm>
              <a:off x="1929" y="988"/>
              <a:ext cx="59" cy="188"/>
            </a:xfrm>
            <a:custGeom>
              <a:avLst/>
              <a:gdLst/>
              <a:ahLst/>
              <a:cxnLst>
                <a:cxn ang="0">
                  <a:pos x="29" y="187"/>
                </a:cxn>
                <a:cxn ang="0">
                  <a:pos x="0" y="170"/>
                </a:cxn>
                <a:cxn ang="0">
                  <a:pos x="0" y="0"/>
                </a:cxn>
                <a:cxn ang="0">
                  <a:pos x="1" y="1"/>
                </a:cxn>
                <a:cxn ang="0">
                  <a:pos x="1" y="168"/>
                </a:cxn>
                <a:cxn ang="0">
                  <a:pos x="29" y="184"/>
                </a:cxn>
                <a:cxn ang="0">
                  <a:pos x="56" y="169"/>
                </a:cxn>
                <a:cxn ang="0">
                  <a:pos x="58" y="172"/>
                </a:cxn>
                <a:cxn ang="0">
                  <a:pos x="29" y="187"/>
                </a:cxn>
              </a:cxnLst>
              <a:rect l="0" t="0" r="r" b="b"/>
              <a:pathLst>
                <a:path w="59" h="188">
                  <a:moveTo>
                    <a:pt x="29" y="187"/>
                  </a:moveTo>
                  <a:lnTo>
                    <a:pt x="0" y="170"/>
                  </a:lnTo>
                  <a:lnTo>
                    <a:pt x="0" y="0"/>
                  </a:lnTo>
                  <a:lnTo>
                    <a:pt x="1" y="1"/>
                  </a:lnTo>
                  <a:lnTo>
                    <a:pt x="1" y="168"/>
                  </a:lnTo>
                  <a:lnTo>
                    <a:pt x="29" y="184"/>
                  </a:lnTo>
                  <a:lnTo>
                    <a:pt x="56" y="169"/>
                  </a:lnTo>
                  <a:lnTo>
                    <a:pt x="58" y="172"/>
                  </a:lnTo>
                  <a:lnTo>
                    <a:pt x="29" y="187"/>
                  </a:lnTo>
                </a:path>
              </a:pathLst>
            </a:custGeom>
            <a:solidFill>
              <a:srgbClr val="CECECE"/>
            </a:solidFill>
            <a:ln w="9525" cap="rnd">
              <a:noFill/>
              <a:round/>
              <a:headEnd/>
              <a:tailEnd/>
            </a:ln>
            <a:effectLst/>
          </p:spPr>
          <p:txBody>
            <a:bodyPr/>
            <a:lstStyle/>
            <a:p>
              <a:endParaRPr lang="en-US">
                <a:latin typeface="Calibri" pitchFamily="34" charset="0"/>
                <a:cs typeface="Calibri" pitchFamily="34" charset="0"/>
              </a:endParaRPr>
            </a:p>
          </p:txBody>
        </p:sp>
        <p:sp>
          <p:nvSpPr>
            <p:cNvPr id="24621" name="Freeform 45"/>
            <p:cNvSpPr>
              <a:spLocks/>
            </p:cNvSpPr>
            <p:nvPr/>
          </p:nvSpPr>
          <p:spPr bwMode="auto">
            <a:xfrm>
              <a:off x="1929" y="973"/>
              <a:ext cx="59" cy="187"/>
            </a:xfrm>
            <a:custGeom>
              <a:avLst/>
              <a:gdLst/>
              <a:ahLst/>
              <a:cxnLst>
                <a:cxn ang="0">
                  <a:pos x="27" y="0"/>
                </a:cxn>
                <a:cxn ang="0">
                  <a:pos x="58" y="15"/>
                </a:cxn>
                <a:cxn ang="0">
                  <a:pos x="58" y="186"/>
                </a:cxn>
                <a:cxn ang="0">
                  <a:pos x="56" y="184"/>
                </a:cxn>
                <a:cxn ang="0">
                  <a:pos x="56" y="17"/>
                </a:cxn>
                <a:cxn ang="0">
                  <a:pos x="27" y="2"/>
                </a:cxn>
                <a:cxn ang="0">
                  <a:pos x="1" y="17"/>
                </a:cxn>
                <a:cxn ang="0">
                  <a:pos x="0" y="14"/>
                </a:cxn>
                <a:cxn ang="0">
                  <a:pos x="27" y="0"/>
                </a:cxn>
              </a:cxnLst>
              <a:rect l="0" t="0" r="r" b="b"/>
              <a:pathLst>
                <a:path w="59" h="187">
                  <a:moveTo>
                    <a:pt x="27" y="0"/>
                  </a:moveTo>
                  <a:lnTo>
                    <a:pt x="58" y="15"/>
                  </a:lnTo>
                  <a:lnTo>
                    <a:pt x="58" y="186"/>
                  </a:lnTo>
                  <a:lnTo>
                    <a:pt x="56" y="184"/>
                  </a:lnTo>
                  <a:lnTo>
                    <a:pt x="56" y="17"/>
                  </a:lnTo>
                  <a:lnTo>
                    <a:pt x="27" y="2"/>
                  </a:lnTo>
                  <a:lnTo>
                    <a:pt x="1" y="17"/>
                  </a:lnTo>
                  <a:lnTo>
                    <a:pt x="0" y="14"/>
                  </a:lnTo>
                  <a:lnTo>
                    <a:pt x="27" y="0"/>
                  </a:lnTo>
                </a:path>
              </a:pathLst>
            </a:custGeom>
            <a:solidFill>
              <a:srgbClr val="CECECE"/>
            </a:solidFill>
            <a:ln w="9525" cap="rnd">
              <a:noFill/>
              <a:round/>
              <a:headEnd/>
              <a:tailEnd/>
            </a:ln>
            <a:effectLst/>
          </p:spPr>
          <p:txBody>
            <a:bodyPr/>
            <a:lstStyle/>
            <a:p>
              <a:endParaRPr lang="en-US">
                <a:latin typeface="Calibri" pitchFamily="34" charset="0"/>
                <a:cs typeface="Calibri" pitchFamily="34" charset="0"/>
              </a:endParaRPr>
            </a:p>
          </p:txBody>
        </p:sp>
        <p:sp>
          <p:nvSpPr>
            <p:cNvPr id="24622" name="Rectangle 46"/>
            <p:cNvSpPr>
              <a:spLocks noChangeArrowheads="1"/>
            </p:cNvSpPr>
            <p:nvPr/>
          </p:nvSpPr>
          <p:spPr bwMode="auto">
            <a:xfrm>
              <a:off x="1919" y="966"/>
              <a:ext cx="16" cy="224"/>
            </a:xfrm>
            <a:prstGeom prst="rect">
              <a:avLst/>
            </a:prstGeom>
            <a:solidFill>
              <a:srgbClr val="CECECE"/>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24623" name="Rectangle 47"/>
            <p:cNvSpPr>
              <a:spLocks noChangeArrowheads="1"/>
            </p:cNvSpPr>
            <p:nvPr/>
          </p:nvSpPr>
          <p:spPr bwMode="auto">
            <a:xfrm>
              <a:off x="1908" y="994"/>
              <a:ext cx="16" cy="174"/>
            </a:xfrm>
            <a:prstGeom prst="rect">
              <a:avLst/>
            </a:prstGeom>
            <a:solidFill>
              <a:srgbClr val="CECECE"/>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24624" name="Freeform 48"/>
            <p:cNvSpPr>
              <a:spLocks/>
            </p:cNvSpPr>
            <p:nvPr/>
          </p:nvSpPr>
          <p:spPr bwMode="auto">
            <a:xfrm>
              <a:off x="2075" y="1084"/>
              <a:ext cx="293" cy="17"/>
            </a:xfrm>
            <a:custGeom>
              <a:avLst/>
              <a:gdLst/>
              <a:ahLst/>
              <a:cxnLst>
                <a:cxn ang="0">
                  <a:pos x="0" y="0"/>
                </a:cxn>
                <a:cxn ang="0">
                  <a:pos x="292" y="0"/>
                </a:cxn>
                <a:cxn ang="0">
                  <a:pos x="287" y="16"/>
                </a:cxn>
                <a:cxn ang="0">
                  <a:pos x="8" y="16"/>
                </a:cxn>
                <a:cxn ang="0">
                  <a:pos x="0" y="0"/>
                </a:cxn>
              </a:cxnLst>
              <a:rect l="0" t="0" r="r" b="b"/>
              <a:pathLst>
                <a:path w="293" h="17">
                  <a:moveTo>
                    <a:pt x="0" y="0"/>
                  </a:moveTo>
                  <a:lnTo>
                    <a:pt x="292" y="0"/>
                  </a:lnTo>
                  <a:lnTo>
                    <a:pt x="287" y="16"/>
                  </a:lnTo>
                  <a:lnTo>
                    <a:pt x="8" y="16"/>
                  </a:lnTo>
                  <a:lnTo>
                    <a:pt x="0" y="0"/>
                  </a:lnTo>
                </a:path>
              </a:pathLst>
            </a:custGeom>
            <a:solidFill>
              <a:srgbClr val="CECECE"/>
            </a:solidFill>
            <a:ln w="9525" cap="rnd">
              <a:noFill/>
              <a:round/>
              <a:headEnd/>
              <a:tailEnd/>
            </a:ln>
            <a:effectLst/>
          </p:spPr>
          <p:txBody>
            <a:bodyPr/>
            <a:lstStyle/>
            <a:p>
              <a:endParaRPr lang="en-US">
                <a:latin typeface="Calibri" pitchFamily="34" charset="0"/>
                <a:cs typeface="Calibri" pitchFamily="34" charset="0"/>
              </a:endParaRPr>
            </a:p>
          </p:txBody>
        </p:sp>
        <p:sp>
          <p:nvSpPr>
            <p:cNvPr id="24625" name="Freeform 49"/>
            <p:cNvSpPr>
              <a:spLocks/>
            </p:cNvSpPr>
            <p:nvPr/>
          </p:nvSpPr>
          <p:spPr bwMode="auto">
            <a:xfrm>
              <a:off x="2082" y="1052"/>
              <a:ext cx="286" cy="17"/>
            </a:xfrm>
            <a:custGeom>
              <a:avLst/>
              <a:gdLst/>
              <a:ahLst/>
              <a:cxnLst>
                <a:cxn ang="0">
                  <a:pos x="0" y="0"/>
                </a:cxn>
                <a:cxn ang="0">
                  <a:pos x="280" y="0"/>
                </a:cxn>
                <a:cxn ang="0">
                  <a:pos x="285" y="16"/>
                </a:cxn>
                <a:cxn ang="0">
                  <a:pos x="22" y="16"/>
                </a:cxn>
                <a:cxn ang="0">
                  <a:pos x="0" y="0"/>
                </a:cxn>
              </a:cxnLst>
              <a:rect l="0" t="0" r="r" b="b"/>
              <a:pathLst>
                <a:path w="286" h="17">
                  <a:moveTo>
                    <a:pt x="0" y="0"/>
                  </a:moveTo>
                  <a:lnTo>
                    <a:pt x="280" y="0"/>
                  </a:lnTo>
                  <a:lnTo>
                    <a:pt x="285" y="16"/>
                  </a:lnTo>
                  <a:lnTo>
                    <a:pt x="22" y="16"/>
                  </a:lnTo>
                  <a:lnTo>
                    <a:pt x="0" y="0"/>
                  </a:lnTo>
                </a:path>
              </a:pathLst>
            </a:custGeom>
            <a:solidFill>
              <a:srgbClr val="CECECE"/>
            </a:solidFill>
            <a:ln w="9525" cap="rnd">
              <a:noFill/>
              <a:round/>
              <a:headEnd/>
              <a:tailEnd/>
            </a:ln>
            <a:effectLst/>
          </p:spPr>
          <p:txBody>
            <a:bodyPr/>
            <a:lstStyle/>
            <a:p>
              <a:endParaRPr lang="en-US">
                <a:latin typeface="Calibri" pitchFamily="34" charset="0"/>
                <a:cs typeface="Calibri" pitchFamily="34" charset="0"/>
              </a:endParaRPr>
            </a:p>
          </p:txBody>
        </p:sp>
        <p:grpSp>
          <p:nvGrpSpPr>
            <p:cNvPr id="7" name="Group 55"/>
            <p:cNvGrpSpPr>
              <a:grpSpLocks/>
            </p:cNvGrpSpPr>
            <p:nvPr/>
          </p:nvGrpSpPr>
          <p:grpSpPr bwMode="auto">
            <a:xfrm>
              <a:off x="2000" y="965"/>
              <a:ext cx="380" cy="226"/>
              <a:chOff x="2000" y="965"/>
              <a:chExt cx="380" cy="226"/>
            </a:xfrm>
          </p:grpSpPr>
          <p:sp>
            <p:nvSpPr>
              <p:cNvPr id="24626" name="Rectangle 50"/>
              <p:cNvSpPr>
                <a:spLocks noChangeArrowheads="1"/>
              </p:cNvSpPr>
              <p:nvPr/>
            </p:nvSpPr>
            <p:spPr bwMode="auto">
              <a:xfrm>
                <a:off x="2000" y="965"/>
                <a:ext cx="16" cy="226"/>
              </a:xfrm>
              <a:prstGeom prst="rect">
                <a:avLst/>
              </a:prstGeom>
              <a:solidFill>
                <a:srgbClr val="CECECE"/>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24627" name="Rectangle 51"/>
              <p:cNvSpPr>
                <a:spLocks noChangeArrowheads="1"/>
              </p:cNvSpPr>
              <p:nvPr/>
            </p:nvSpPr>
            <p:spPr bwMode="auto">
              <a:xfrm>
                <a:off x="2036" y="1007"/>
                <a:ext cx="16" cy="136"/>
              </a:xfrm>
              <a:prstGeom prst="rect">
                <a:avLst/>
              </a:prstGeom>
              <a:solidFill>
                <a:srgbClr val="CECECE"/>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24628" name="Freeform 52"/>
              <p:cNvSpPr>
                <a:spLocks/>
              </p:cNvSpPr>
              <p:nvPr/>
            </p:nvSpPr>
            <p:spPr bwMode="auto">
              <a:xfrm>
                <a:off x="2083" y="1053"/>
                <a:ext cx="297" cy="17"/>
              </a:xfrm>
              <a:custGeom>
                <a:avLst/>
                <a:gdLst/>
                <a:ahLst/>
                <a:cxnLst>
                  <a:cxn ang="0">
                    <a:pos x="0" y="0"/>
                  </a:cxn>
                  <a:cxn ang="0">
                    <a:pos x="18" y="4"/>
                  </a:cxn>
                  <a:cxn ang="0">
                    <a:pos x="35" y="10"/>
                  </a:cxn>
                  <a:cxn ang="0">
                    <a:pos x="290" y="10"/>
                  </a:cxn>
                  <a:cxn ang="0">
                    <a:pos x="296" y="15"/>
                  </a:cxn>
                  <a:cxn ang="0">
                    <a:pos x="30" y="16"/>
                  </a:cxn>
                  <a:cxn ang="0">
                    <a:pos x="0" y="0"/>
                  </a:cxn>
                </a:cxnLst>
                <a:rect l="0" t="0" r="r" b="b"/>
                <a:pathLst>
                  <a:path w="297" h="17">
                    <a:moveTo>
                      <a:pt x="0" y="0"/>
                    </a:moveTo>
                    <a:lnTo>
                      <a:pt x="18" y="4"/>
                    </a:lnTo>
                    <a:lnTo>
                      <a:pt x="35" y="10"/>
                    </a:lnTo>
                    <a:lnTo>
                      <a:pt x="290" y="10"/>
                    </a:lnTo>
                    <a:lnTo>
                      <a:pt x="296" y="15"/>
                    </a:lnTo>
                    <a:lnTo>
                      <a:pt x="30" y="16"/>
                    </a:lnTo>
                    <a:lnTo>
                      <a:pt x="0" y="0"/>
                    </a:lnTo>
                  </a:path>
                </a:pathLst>
              </a:custGeom>
              <a:solidFill>
                <a:srgbClr val="CECECE"/>
              </a:solidFill>
              <a:ln w="9525" cap="rnd">
                <a:noFill/>
                <a:round/>
                <a:headEnd/>
                <a:tailEnd/>
              </a:ln>
              <a:effectLst/>
            </p:spPr>
            <p:txBody>
              <a:bodyPr/>
              <a:lstStyle/>
              <a:p>
                <a:endParaRPr lang="en-US">
                  <a:latin typeface="Calibri" pitchFamily="34" charset="0"/>
                  <a:cs typeface="Calibri" pitchFamily="34" charset="0"/>
                </a:endParaRPr>
              </a:p>
            </p:txBody>
          </p:sp>
          <p:sp>
            <p:nvSpPr>
              <p:cNvPr id="24629" name="Freeform 53"/>
              <p:cNvSpPr>
                <a:spLocks/>
              </p:cNvSpPr>
              <p:nvPr/>
            </p:nvSpPr>
            <p:spPr bwMode="auto">
              <a:xfrm>
                <a:off x="2071" y="1016"/>
                <a:ext cx="44" cy="120"/>
              </a:xfrm>
              <a:custGeom>
                <a:avLst/>
                <a:gdLst/>
                <a:ahLst/>
                <a:cxnLst>
                  <a:cxn ang="0">
                    <a:pos x="43" y="99"/>
                  </a:cxn>
                  <a:cxn ang="0">
                    <a:pos x="33" y="106"/>
                  </a:cxn>
                  <a:cxn ang="0">
                    <a:pos x="4" y="106"/>
                  </a:cxn>
                  <a:cxn ang="0">
                    <a:pos x="4" y="119"/>
                  </a:cxn>
                  <a:cxn ang="0">
                    <a:pos x="0" y="119"/>
                  </a:cxn>
                  <a:cxn ang="0">
                    <a:pos x="0" y="0"/>
                  </a:cxn>
                  <a:cxn ang="0">
                    <a:pos x="4" y="2"/>
                  </a:cxn>
                  <a:cxn ang="0">
                    <a:pos x="4" y="67"/>
                  </a:cxn>
                  <a:cxn ang="0">
                    <a:pos x="13" y="73"/>
                  </a:cxn>
                  <a:cxn ang="0">
                    <a:pos x="13" y="96"/>
                  </a:cxn>
                  <a:cxn ang="0">
                    <a:pos x="43" y="99"/>
                  </a:cxn>
                </a:cxnLst>
                <a:rect l="0" t="0" r="r" b="b"/>
                <a:pathLst>
                  <a:path w="44" h="120">
                    <a:moveTo>
                      <a:pt x="43" y="99"/>
                    </a:moveTo>
                    <a:lnTo>
                      <a:pt x="33" y="106"/>
                    </a:lnTo>
                    <a:lnTo>
                      <a:pt x="4" y="106"/>
                    </a:lnTo>
                    <a:lnTo>
                      <a:pt x="4" y="119"/>
                    </a:lnTo>
                    <a:lnTo>
                      <a:pt x="0" y="119"/>
                    </a:lnTo>
                    <a:lnTo>
                      <a:pt x="0" y="0"/>
                    </a:lnTo>
                    <a:lnTo>
                      <a:pt x="4" y="2"/>
                    </a:lnTo>
                    <a:lnTo>
                      <a:pt x="4" y="67"/>
                    </a:lnTo>
                    <a:lnTo>
                      <a:pt x="13" y="73"/>
                    </a:lnTo>
                    <a:lnTo>
                      <a:pt x="13" y="96"/>
                    </a:lnTo>
                    <a:lnTo>
                      <a:pt x="43" y="99"/>
                    </a:lnTo>
                  </a:path>
                </a:pathLst>
              </a:custGeom>
              <a:solidFill>
                <a:srgbClr val="CECECE"/>
              </a:solidFill>
              <a:ln w="9525" cap="rnd">
                <a:noFill/>
                <a:round/>
                <a:headEnd/>
                <a:tailEnd/>
              </a:ln>
              <a:effectLst/>
            </p:spPr>
            <p:txBody>
              <a:bodyPr/>
              <a:lstStyle/>
              <a:p>
                <a:endParaRPr lang="en-US">
                  <a:latin typeface="Calibri" pitchFamily="34" charset="0"/>
                  <a:cs typeface="Calibri" pitchFamily="34" charset="0"/>
                </a:endParaRPr>
              </a:p>
            </p:txBody>
          </p:sp>
          <p:sp>
            <p:nvSpPr>
              <p:cNvPr id="24630" name="Freeform 54"/>
              <p:cNvSpPr>
                <a:spLocks/>
              </p:cNvSpPr>
              <p:nvPr/>
            </p:nvSpPr>
            <p:spPr bwMode="auto">
              <a:xfrm>
                <a:off x="2015" y="988"/>
                <a:ext cx="17" cy="177"/>
              </a:xfrm>
              <a:custGeom>
                <a:avLst/>
                <a:gdLst/>
                <a:ahLst/>
                <a:cxnLst>
                  <a:cxn ang="0">
                    <a:pos x="0" y="176"/>
                  </a:cxn>
                  <a:cxn ang="0">
                    <a:pos x="0" y="0"/>
                  </a:cxn>
                  <a:cxn ang="0">
                    <a:pos x="16" y="1"/>
                  </a:cxn>
                  <a:cxn ang="0">
                    <a:pos x="16" y="175"/>
                  </a:cxn>
                  <a:cxn ang="0">
                    <a:pos x="0" y="176"/>
                  </a:cxn>
                </a:cxnLst>
                <a:rect l="0" t="0" r="r" b="b"/>
                <a:pathLst>
                  <a:path w="17" h="177">
                    <a:moveTo>
                      <a:pt x="0" y="176"/>
                    </a:moveTo>
                    <a:lnTo>
                      <a:pt x="0" y="0"/>
                    </a:lnTo>
                    <a:lnTo>
                      <a:pt x="16" y="1"/>
                    </a:lnTo>
                    <a:lnTo>
                      <a:pt x="16" y="175"/>
                    </a:lnTo>
                    <a:lnTo>
                      <a:pt x="0" y="176"/>
                    </a:lnTo>
                  </a:path>
                </a:pathLst>
              </a:custGeom>
              <a:solidFill>
                <a:srgbClr val="CECECE"/>
              </a:solidFill>
              <a:ln w="9525" cap="rnd">
                <a:noFill/>
                <a:round/>
                <a:headEnd/>
                <a:tailEnd/>
              </a:ln>
              <a:effectLst/>
            </p:spPr>
            <p:txBody>
              <a:bodyPr/>
              <a:lstStyle/>
              <a:p>
                <a:endParaRPr lang="en-US">
                  <a:latin typeface="Calibri" pitchFamily="34" charset="0"/>
                  <a:cs typeface="Calibri" pitchFamily="34" charset="0"/>
                </a:endParaRPr>
              </a:p>
            </p:txBody>
          </p:sp>
        </p:grpSp>
      </p:grpSp>
      <p:grpSp>
        <p:nvGrpSpPr>
          <p:cNvPr id="8" name="Group 71"/>
          <p:cNvGrpSpPr>
            <a:grpSpLocks/>
          </p:cNvGrpSpPr>
          <p:nvPr/>
        </p:nvGrpSpPr>
        <p:grpSpPr bwMode="auto">
          <a:xfrm>
            <a:off x="4649788" y="2843212"/>
            <a:ext cx="860425" cy="433388"/>
            <a:chOff x="2929" y="1982"/>
            <a:chExt cx="542" cy="273"/>
          </a:xfrm>
        </p:grpSpPr>
        <p:sp>
          <p:nvSpPr>
            <p:cNvPr id="24633" name="Freeform 57"/>
            <p:cNvSpPr>
              <a:spLocks/>
            </p:cNvSpPr>
            <p:nvPr/>
          </p:nvSpPr>
          <p:spPr bwMode="auto">
            <a:xfrm>
              <a:off x="2929" y="1989"/>
              <a:ext cx="538" cy="266"/>
            </a:xfrm>
            <a:custGeom>
              <a:avLst/>
              <a:gdLst/>
              <a:ahLst/>
              <a:cxnLst>
                <a:cxn ang="0">
                  <a:pos x="0" y="170"/>
                </a:cxn>
                <a:cxn ang="0">
                  <a:pos x="0" y="90"/>
                </a:cxn>
                <a:cxn ang="0">
                  <a:pos x="20" y="105"/>
                </a:cxn>
                <a:cxn ang="0">
                  <a:pos x="20" y="151"/>
                </a:cxn>
                <a:cxn ang="0">
                  <a:pos x="53" y="170"/>
                </a:cxn>
                <a:cxn ang="0">
                  <a:pos x="53" y="89"/>
                </a:cxn>
                <a:cxn ang="0">
                  <a:pos x="21" y="105"/>
                </a:cxn>
                <a:cxn ang="0">
                  <a:pos x="0" y="90"/>
                </a:cxn>
                <a:cxn ang="0">
                  <a:pos x="51" y="61"/>
                </a:cxn>
                <a:cxn ang="0">
                  <a:pos x="51" y="46"/>
                </a:cxn>
                <a:cxn ang="0">
                  <a:pos x="69" y="41"/>
                </a:cxn>
                <a:cxn ang="0">
                  <a:pos x="69" y="17"/>
                </a:cxn>
                <a:cxn ang="0">
                  <a:pos x="81" y="16"/>
                </a:cxn>
                <a:cxn ang="0">
                  <a:pos x="81" y="8"/>
                </a:cxn>
                <a:cxn ang="0">
                  <a:pos x="81" y="0"/>
                </a:cxn>
                <a:cxn ang="0">
                  <a:pos x="156" y="0"/>
                </a:cxn>
                <a:cxn ang="0">
                  <a:pos x="156" y="17"/>
                </a:cxn>
                <a:cxn ang="0">
                  <a:pos x="172" y="17"/>
                </a:cxn>
                <a:cxn ang="0">
                  <a:pos x="172" y="40"/>
                </a:cxn>
                <a:cxn ang="0">
                  <a:pos x="191" y="46"/>
                </a:cxn>
                <a:cxn ang="0">
                  <a:pos x="191" y="59"/>
                </a:cxn>
                <a:cxn ang="0">
                  <a:pos x="229" y="60"/>
                </a:cxn>
                <a:cxn ang="0">
                  <a:pos x="229" y="68"/>
                </a:cxn>
                <a:cxn ang="0">
                  <a:pos x="235" y="71"/>
                </a:cxn>
                <a:cxn ang="0">
                  <a:pos x="273" y="71"/>
                </a:cxn>
                <a:cxn ang="0">
                  <a:pos x="273" y="85"/>
                </a:cxn>
                <a:cxn ang="0">
                  <a:pos x="502" y="84"/>
                </a:cxn>
                <a:cxn ang="0">
                  <a:pos x="537" y="120"/>
                </a:cxn>
                <a:cxn ang="0">
                  <a:pos x="497" y="165"/>
                </a:cxn>
                <a:cxn ang="0">
                  <a:pos x="486" y="149"/>
                </a:cxn>
                <a:cxn ang="0">
                  <a:pos x="472" y="149"/>
                </a:cxn>
                <a:cxn ang="0">
                  <a:pos x="461" y="165"/>
                </a:cxn>
                <a:cxn ang="0">
                  <a:pos x="450" y="149"/>
                </a:cxn>
                <a:cxn ang="0">
                  <a:pos x="446" y="152"/>
                </a:cxn>
                <a:cxn ang="0">
                  <a:pos x="436" y="166"/>
                </a:cxn>
                <a:cxn ang="0">
                  <a:pos x="407" y="168"/>
                </a:cxn>
                <a:cxn ang="0">
                  <a:pos x="404" y="170"/>
                </a:cxn>
                <a:cxn ang="0">
                  <a:pos x="387" y="149"/>
                </a:cxn>
                <a:cxn ang="0">
                  <a:pos x="372" y="149"/>
                </a:cxn>
                <a:cxn ang="0">
                  <a:pos x="355" y="166"/>
                </a:cxn>
                <a:cxn ang="0">
                  <a:pos x="340" y="149"/>
                </a:cxn>
                <a:cxn ang="0">
                  <a:pos x="324" y="149"/>
                </a:cxn>
                <a:cxn ang="0">
                  <a:pos x="304" y="165"/>
                </a:cxn>
                <a:cxn ang="0">
                  <a:pos x="271" y="169"/>
                </a:cxn>
                <a:cxn ang="0">
                  <a:pos x="271" y="188"/>
                </a:cxn>
                <a:cxn ang="0">
                  <a:pos x="228" y="188"/>
                </a:cxn>
                <a:cxn ang="0">
                  <a:pos x="228" y="200"/>
                </a:cxn>
                <a:cxn ang="0">
                  <a:pos x="189" y="200"/>
                </a:cxn>
                <a:cxn ang="0">
                  <a:pos x="189" y="213"/>
                </a:cxn>
                <a:cxn ang="0">
                  <a:pos x="171" y="218"/>
                </a:cxn>
                <a:cxn ang="0">
                  <a:pos x="171" y="245"/>
                </a:cxn>
                <a:cxn ang="0">
                  <a:pos x="155" y="245"/>
                </a:cxn>
                <a:cxn ang="0">
                  <a:pos x="155" y="265"/>
                </a:cxn>
                <a:cxn ang="0">
                  <a:pos x="79" y="265"/>
                </a:cxn>
                <a:cxn ang="0">
                  <a:pos x="79" y="245"/>
                </a:cxn>
                <a:cxn ang="0">
                  <a:pos x="69" y="245"/>
                </a:cxn>
                <a:cxn ang="0">
                  <a:pos x="69" y="222"/>
                </a:cxn>
                <a:cxn ang="0">
                  <a:pos x="63" y="218"/>
                </a:cxn>
                <a:cxn ang="0">
                  <a:pos x="51" y="212"/>
                </a:cxn>
                <a:cxn ang="0">
                  <a:pos x="51" y="200"/>
                </a:cxn>
                <a:cxn ang="0">
                  <a:pos x="0" y="170"/>
                </a:cxn>
              </a:cxnLst>
              <a:rect l="0" t="0" r="r" b="b"/>
              <a:pathLst>
                <a:path w="538" h="266">
                  <a:moveTo>
                    <a:pt x="0" y="170"/>
                  </a:moveTo>
                  <a:lnTo>
                    <a:pt x="0" y="90"/>
                  </a:lnTo>
                  <a:lnTo>
                    <a:pt x="20" y="105"/>
                  </a:lnTo>
                  <a:lnTo>
                    <a:pt x="20" y="151"/>
                  </a:lnTo>
                  <a:lnTo>
                    <a:pt x="53" y="170"/>
                  </a:lnTo>
                  <a:lnTo>
                    <a:pt x="53" y="89"/>
                  </a:lnTo>
                  <a:lnTo>
                    <a:pt x="21" y="105"/>
                  </a:lnTo>
                  <a:lnTo>
                    <a:pt x="0" y="90"/>
                  </a:lnTo>
                  <a:lnTo>
                    <a:pt x="51" y="61"/>
                  </a:lnTo>
                  <a:lnTo>
                    <a:pt x="51" y="46"/>
                  </a:lnTo>
                  <a:lnTo>
                    <a:pt x="69" y="41"/>
                  </a:lnTo>
                  <a:lnTo>
                    <a:pt x="69" y="17"/>
                  </a:lnTo>
                  <a:lnTo>
                    <a:pt x="81" y="16"/>
                  </a:lnTo>
                  <a:lnTo>
                    <a:pt x="81" y="8"/>
                  </a:lnTo>
                  <a:lnTo>
                    <a:pt x="81" y="0"/>
                  </a:lnTo>
                  <a:lnTo>
                    <a:pt x="156" y="0"/>
                  </a:lnTo>
                  <a:lnTo>
                    <a:pt x="156" y="17"/>
                  </a:lnTo>
                  <a:lnTo>
                    <a:pt x="172" y="17"/>
                  </a:lnTo>
                  <a:lnTo>
                    <a:pt x="172" y="40"/>
                  </a:lnTo>
                  <a:lnTo>
                    <a:pt x="191" y="46"/>
                  </a:lnTo>
                  <a:lnTo>
                    <a:pt x="191" y="59"/>
                  </a:lnTo>
                  <a:lnTo>
                    <a:pt x="229" y="60"/>
                  </a:lnTo>
                  <a:lnTo>
                    <a:pt x="229" y="68"/>
                  </a:lnTo>
                  <a:lnTo>
                    <a:pt x="235" y="71"/>
                  </a:lnTo>
                  <a:lnTo>
                    <a:pt x="273" y="71"/>
                  </a:lnTo>
                  <a:lnTo>
                    <a:pt x="273" y="85"/>
                  </a:lnTo>
                  <a:lnTo>
                    <a:pt x="502" y="84"/>
                  </a:lnTo>
                  <a:lnTo>
                    <a:pt x="537" y="120"/>
                  </a:lnTo>
                  <a:lnTo>
                    <a:pt x="497" y="165"/>
                  </a:lnTo>
                  <a:lnTo>
                    <a:pt x="486" y="149"/>
                  </a:lnTo>
                  <a:lnTo>
                    <a:pt x="472" y="149"/>
                  </a:lnTo>
                  <a:lnTo>
                    <a:pt x="461" y="165"/>
                  </a:lnTo>
                  <a:lnTo>
                    <a:pt x="450" y="149"/>
                  </a:lnTo>
                  <a:lnTo>
                    <a:pt x="446" y="152"/>
                  </a:lnTo>
                  <a:lnTo>
                    <a:pt x="436" y="166"/>
                  </a:lnTo>
                  <a:lnTo>
                    <a:pt x="407" y="168"/>
                  </a:lnTo>
                  <a:lnTo>
                    <a:pt x="404" y="170"/>
                  </a:lnTo>
                  <a:lnTo>
                    <a:pt x="387" y="149"/>
                  </a:lnTo>
                  <a:lnTo>
                    <a:pt x="372" y="149"/>
                  </a:lnTo>
                  <a:lnTo>
                    <a:pt x="355" y="166"/>
                  </a:lnTo>
                  <a:lnTo>
                    <a:pt x="340" y="149"/>
                  </a:lnTo>
                  <a:lnTo>
                    <a:pt x="324" y="149"/>
                  </a:lnTo>
                  <a:lnTo>
                    <a:pt x="304" y="165"/>
                  </a:lnTo>
                  <a:lnTo>
                    <a:pt x="271" y="169"/>
                  </a:lnTo>
                  <a:lnTo>
                    <a:pt x="271" y="188"/>
                  </a:lnTo>
                  <a:lnTo>
                    <a:pt x="228" y="188"/>
                  </a:lnTo>
                  <a:lnTo>
                    <a:pt x="228" y="200"/>
                  </a:lnTo>
                  <a:lnTo>
                    <a:pt x="189" y="200"/>
                  </a:lnTo>
                  <a:lnTo>
                    <a:pt x="189" y="213"/>
                  </a:lnTo>
                  <a:lnTo>
                    <a:pt x="171" y="218"/>
                  </a:lnTo>
                  <a:lnTo>
                    <a:pt x="171" y="245"/>
                  </a:lnTo>
                  <a:lnTo>
                    <a:pt x="155" y="245"/>
                  </a:lnTo>
                  <a:lnTo>
                    <a:pt x="155" y="265"/>
                  </a:lnTo>
                  <a:lnTo>
                    <a:pt x="79" y="265"/>
                  </a:lnTo>
                  <a:lnTo>
                    <a:pt x="79" y="245"/>
                  </a:lnTo>
                  <a:lnTo>
                    <a:pt x="69" y="245"/>
                  </a:lnTo>
                  <a:lnTo>
                    <a:pt x="69" y="222"/>
                  </a:lnTo>
                  <a:lnTo>
                    <a:pt x="63" y="218"/>
                  </a:lnTo>
                  <a:lnTo>
                    <a:pt x="51" y="212"/>
                  </a:lnTo>
                  <a:lnTo>
                    <a:pt x="51" y="200"/>
                  </a:lnTo>
                  <a:lnTo>
                    <a:pt x="0" y="170"/>
                  </a:lnTo>
                </a:path>
              </a:pathLst>
            </a:custGeom>
            <a:solidFill>
              <a:srgbClr val="CECECE"/>
            </a:solidFill>
            <a:ln w="9525" cap="rnd">
              <a:noFill/>
              <a:round/>
              <a:headEnd/>
              <a:tailEnd/>
            </a:ln>
            <a:effectLst/>
          </p:spPr>
          <p:txBody>
            <a:bodyPr/>
            <a:lstStyle/>
            <a:p>
              <a:endParaRPr lang="en-US">
                <a:latin typeface="Calibri" pitchFamily="34" charset="0"/>
                <a:cs typeface="Calibri" pitchFamily="34" charset="0"/>
              </a:endParaRPr>
            </a:p>
          </p:txBody>
        </p:sp>
        <p:sp>
          <p:nvSpPr>
            <p:cNvPr id="24634" name="Freeform 58"/>
            <p:cNvSpPr>
              <a:spLocks/>
            </p:cNvSpPr>
            <p:nvPr/>
          </p:nvSpPr>
          <p:spPr bwMode="auto">
            <a:xfrm>
              <a:off x="2933" y="1982"/>
              <a:ext cx="538" cy="265"/>
            </a:xfrm>
            <a:custGeom>
              <a:avLst/>
              <a:gdLst/>
              <a:ahLst/>
              <a:cxnLst>
                <a:cxn ang="0">
                  <a:pos x="0" y="169"/>
                </a:cxn>
                <a:cxn ang="0">
                  <a:pos x="0" y="89"/>
                </a:cxn>
                <a:cxn ang="0">
                  <a:pos x="20" y="104"/>
                </a:cxn>
                <a:cxn ang="0">
                  <a:pos x="20" y="151"/>
                </a:cxn>
                <a:cxn ang="0">
                  <a:pos x="53" y="168"/>
                </a:cxn>
                <a:cxn ang="0">
                  <a:pos x="53" y="88"/>
                </a:cxn>
                <a:cxn ang="0">
                  <a:pos x="20" y="104"/>
                </a:cxn>
                <a:cxn ang="0">
                  <a:pos x="0" y="89"/>
                </a:cxn>
                <a:cxn ang="0">
                  <a:pos x="50" y="61"/>
                </a:cxn>
                <a:cxn ang="0">
                  <a:pos x="51" y="46"/>
                </a:cxn>
                <a:cxn ang="0">
                  <a:pos x="69" y="41"/>
                </a:cxn>
                <a:cxn ang="0">
                  <a:pos x="69" y="17"/>
                </a:cxn>
                <a:cxn ang="0">
                  <a:pos x="80" y="17"/>
                </a:cxn>
                <a:cxn ang="0">
                  <a:pos x="81" y="8"/>
                </a:cxn>
                <a:cxn ang="0">
                  <a:pos x="81" y="0"/>
                </a:cxn>
                <a:cxn ang="0">
                  <a:pos x="156" y="0"/>
                </a:cxn>
                <a:cxn ang="0">
                  <a:pos x="156" y="17"/>
                </a:cxn>
                <a:cxn ang="0">
                  <a:pos x="172" y="18"/>
                </a:cxn>
                <a:cxn ang="0">
                  <a:pos x="172" y="40"/>
                </a:cxn>
                <a:cxn ang="0">
                  <a:pos x="191" y="46"/>
                </a:cxn>
                <a:cxn ang="0">
                  <a:pos x="191" y="58"/>
                </a:cxn>
                <a:cxn ang="0">
                  <a:pos x="229" y="59"/>
                </a:cxn>
                <a:cxn ang="0">
                  <a:pos x="229" y="68"/>
                </a:cxn>
                <a:cxn ang="0">
                  <a:pos x="232" y="70"/>
                </a:cxn>
                <a:cxn ang="0">
                  <a:pos x="273" y="70"/>
                </a:cxn>
                <a:cxn ang="0">
                  <a:pos x="273" y="86"/>
                </a:cxn>
                <a:cxn ang="0">
                  <a:pos x="502" y="85"/>
                </a:cxn>
                <a:cxn ang="0">
                  <a:pos x="537" y="119"/>
                </a:cxn>
                <a:cxn ang="0">
                  <a:pos x="496" y="165"/>
                </a:cxn>
                <a:cxn ang="0">
                  <a:pos x="485" y="148"/>
                </a:cxn>
                <a:cxn ang="0">
                  <a:pos x="472" y="148"/>
                </a:cxn>
                <a:cxn ang="0">
                  <a:pos x="461" y="165"/>
                </a:cxn>
                <a:cxn ang="0">
                  <a:pos x="449" y="148"/>
                </a:cxn>
                <a:cxn ang="0">
                  <a:pos x="446" y="151"/>
                </a:cxn>
                <a:cxn ang="0">
                  <a:pos x="436" y="165"/>
                </a:cxn>
                <a:cxn ang="0">
                  <a:pos x="406" y="167"/>
                </a:cxn>
                <a:cxn ang="0">
                  <a:pos x="404" y="170"/>
                </a:cxn>
                <a:cxn ang="0">
                  <a:pos x="387" y="148"/>
                </a:cxn>
                <a:cxn ang="0">
                  <a:pos x="372" y="148"/>
                </a:cxn>
                <a:cxn ang="0">
                  <a:pos x="355" y="165"/>
                </a:cxn>
                <a:cxn ang="0">
                  <a:pos x="339" y="148"/>
                </a:cxn>
                <a:cxn ang="0">
                  <a:pos x="324" y="148"/>
                </a:cxn>
                <a:cxn ang="0">
                  <a:pos x="303" y="165"/>
                </a:cxn>
                <a:cxn ang="0">
                  <a:pos x="271" y="168"/>
                </a:cxn>
                <a:cxn ang="0">
                  <a:pos x="271" y="187"/>
                </a:cxn>
                <a:cxn ang="0">
                  <a:pos x="227" y="187"/>
                </a:cxn>
                <a:cxn ang="0">
                  <a:pos x="227" y="199"/>
                </a:cxn>
                <a:cxn ang="0">
                  <a:pos x="189" y="199"/>
                </a:cxn>
                <a:cxn ang="0">
                  <a:pos x="189" y="211"/>
                </a:cxn>
                <a:cxn ang="0">
                  <a:pos x="170" y="218"/>
                </a:cxn>
                <a:cxn ang="0">
                  <a:pos x="170" y="244"/>
                </a:cxn>
                <a:cxn ang="0">
                  <a:pos x="154" y="244"/>
                </a:cxn>
                <a:cxn ang="0">
                  <a:pos x="154" y="264"/>
                </a:cxn>
                <a:cxn ang="0">
                  <a:pos x="79" y="264"/>
                </a:cxn>
                <a:cxn ang="0">
                  <a:pos x="79" y="244"/>
                </a:cxn>
                <a:cxn ang="0">
                  <a:pos x="68" y="244"/>
                </a:cxn>
                <a:cxn ang="0">
                  <a:pos x="68" y="221"/>
                </a:cxn>
                <a:cxn ang="0">
                  <a:pos x="63" y="217"/>
                </a:cxn>
                <a:cxn ang="0">
                  <a:pos x="51" y="211"/>
                </a:cxn>
                <a:cxn ang="0">
                  <a:pos x="51" y="199"/>
                </a:cxn>
                <a:cxn ang="0">
                  <a:pos x="0" y="169"/>
                </a:cxn>
              </a:cxnLst>
              <a:rect l="0" t="0" r="r" b="b"/>
              <a:pathLst>
                <a:path w="538" h="265">
                  <a:moveTo>
                    <a:pt x="0" y="169"/>
                  </a:moveTo>
                  <a:lnTo>
                    <a:pt x="0" y="89"/>
                  </a:lnTo>
                  <a:lnTo>
                    <a:pt x="20" y="104"/>
                  </a:lnTo>
                  <a:lnTo>
                    <a:pt x="20" y="151"/>
                  </a:lnTo>
                  <a:lnTo>
                    <a:pt x="53" y="168"/>
                  </a:lnTo>
                  <a:lnTo>
                    <a:pt x="53" y="88"/>
                  </a:lnTo>
                  <a:lnTo>
                    <a:pt x="20" y="104"/>
                  </a:lnTo>
                  <a:lnTo>
                    <a:pt x="0" y="89"/>
                  </a:lnTo>
                  <a:lnTo>
                    <a:pt x="50" y="61"/>
                  </a:lnTo>
                  <a:lnTo>
                    <a:pt x="51" y="46"/>
                  </a:lnTo>
                  <a:lnTo>
                    <a:pt x="69" y="41"/>
                  </a:lnTo>
                  <a:lnTo>
                    <a:pt x="69" y="17"/>
                  </a:lnTo>
                  <a:lnTo>
                    <a:pt x="80" y="17"/>
                  </a:lnTo>
                  <a:lnTo>
                    <a:pt x="81" y="8"/>
                  </a:lnTo>
                  <a:lnTo>
                    <a:pt x="81" y="0"/>
                  </a:lnTo>
                  <a:lnTo>
                    <a:pt x="156" y="0"/>
                  </a:lnTo>
                  <a:lnTo>
                    <a:pt x="156" y="17"/>
                  </a:lnTo>
                  <a:lnTo>
                    <a:pt x="172" y="18"/>
                  </a:lnTo>
                  <a:lnTo>
                    <a:pt x="172" y="40"/>
                  </a:lnTo>
                  <a:lnTo>
                    <a:pt x="191" y="46"/>
                  </a:lnTo>
                  <a:lnTo>
                    <a:pt x="191" y="58"/>
                  </a:lnTo>
                  <a:lnTo>
                    <a:pt x="229" y="59"/>
                  </a:lnTo>
                  <a:lnTo>
                    <a:pt x="229" y="68"/>
                  </a:lnTo>
                  <a:lnTo>
                    <a:pt x="232" y="70"/>
                  </a:lnTo>
                  <a:lnTo>
                    <a:pt x="273" y="70"/>
                  </a:lnTo>
                  <a:lnTo>
                    <a:pt x="273" y="86"/>
                  </a:lnTo>
                  <a:lnTo>
                    <a:pt x="502" y="85"/>
                  </a:lnTo>
                  <a:lnTo>
                    <a:pt x="537" y="119"/>
                  </a:lnTo>
                  <a:lnTo>
                    <a:pt x="496" y="165"/>
                  </a:lnTo>
                  <a:lnTo>
                    <a:pt x="485" y="148"/>
                  </a:lnTo>
                  <a:lnTo>
                    <a:pt x="472" y="148"/>
                  </a:lnTo>
                  <a:lnTo>
                    <a:pt x="461" y="165"/>
                  </a:lnTo>
                  <a:lnTo>
                    <a:pt x="449" y="148"/>
                  </a:lnTo>
                  <a:lnTo>
                    <a:pt x="446" y="151"/>
                  </a:lnTo>
                  <a:lnTo>
                    <a:pt x="436" y="165"/>
                  </a:lnTo>
                  <a:lnTo>
                    <a:pt x="406" y="167"/>
                  </a:lnTo>
                  <a:lnTo>
                    <a:pt x="404" y="170"/>
                  </a:lnTo>
                  <a:lnTo>
                    <a:pt x="387" y="148"/>
                  </a:lnTo>
                  <a:lnTo>
                    <a:pt x="372" y="148"/>
                  </a:lnTo>
                  <a:lnTo>
                    <a:pt x="355" y="165"/>
                  </a:lnTo>
                  <a:lnTo>
                    <a:pt x="339" y="148"/>
                  </a:lnTo>
                  <a:lnTo>
                    <a:pt x="324" y="148"/>
                  </a:lnTo>
                  <a:lnTo>
                    <a:pt x="303" y="165"/>
                  </a:lnTo>
                  <a:lnTo>
                    <a:pt x="271" y="168"/>
                  </a:lnTo>
                  <a:lnTo>
                    <a:pt x="271" y="187"/>
                  </a:lnTo>
                  <a:lnTo>
                    <a:pt x="227" y="187"/>
                  </a:lnTo>
                  <a:lnTo>
                    <a:pt x="227" y="199"/>
                  </a:lnTo>
                  <a:lnTo>
                    <a:pt x="189" y="199"/>
                  </a:lnTo>
                  <a:lnTo>
                    <a:pt x="189" y="211"/>
                  </a:lnTo>
                  <a:lnTo>
                    <a:pt x="170" y="218"/>
                  </a:lnTo>
                  <a:lnTo>
                    <a:pt x="170" y="244"/>
                  </a:lnTo>
                  <a:lnTo>
                    <a:pt x="154" y="244"/>
                  </a:lnTo>
                  <a:lnTo>
                    <a:pt x="154" y="264"/>
                  </a:lnTo>
                  <a:lnTo>
                    <a:pt x="79" y="264"/>
                  </a:lnTo>
                  <a:lnTo>
                    <a:pt x="79" y="244"/>
                  </a:lnTo>
                  <a:lnTo>
                    <a:pt x="68" y="244"/>
                  </a:lnTo>
                  <a:lnTo>
                    <a:pt x="68" y="221"/>
                  </a:lnTo>
                  <a:lnTo>
                    <a:pt x="63" y="217"/>
                  </a:lnTo>
                  <a:lnTo>
                    <a:pt x="51" y="211"/>
                  </a:lnTo>
                  <a:lnTo>
                    <a:pt x="51" y="199"/>
                  </a:lnTo>
                  <a:lnTo>
                    <a:pt x="0" y="169"/>
                  </a:lnTo>
                </a:path>
              </a:pathLst>
            </a:custGeom>
            <a:solidFill>
              <a:srgbClr val="474747"/>
            </a:solidFill>
            <a:ln w="9525" cap="rnd">
              <a:noFill/>
              <a:round/>
              <a:headEnd/>
              <a:tailEnd/>
            </a:ln>
            <a:effectLst/>
          </p:spPr>
          <p:txBody>
            <a:bodyPr/>
            <a:lstStyle/>
            <a:p>
              <a:endParaRPr lang="en-US">
                <a:latin typeface="Calibri" pitchFamily="34" charset="0"/>
                <a:cs typeface="Calibri" pitchFamily="34" charset="0"/>
              </a:endParaRPr>
            </a:p>
          </p:txBody>
        </p:sp>
        <p:sp>
          <p:nvSpPr>
            <p:cNvPr id="24635" name="Freeform 59"/>
            <p:cNvSpPr>
              <a:spLocks/>
            </p:cNvSpPr>
            <p:nvPr/>
          </p:nvSpPr>
          <p:spPr bwMode="auto">
            <a:xfrm>
              <a:off x="3019" y="2023"/>
              <a:ext cx="59" cy="188"/>
            </a:xfrm>
            <a:custGeom>
              <a:avLst/>
              <a:gdLst/>
              <a:ahLst/>
              <a:cxnLst>
                <a:cxn ang="0">
                  <a:pos x="29" y="187"/>
                </a:cxn>
                <a:cxn ang="0">
                  <a:pos x="0" y="170"/>
                </a:cxn>
                <a:cxn ang="0">
                  <a:pos x="0" y="0"/>
                </a:cxn>
                <a:cxn ang="0">
                  <a:pos x="1" y="1"/>
                </a:cxn>
                <a:cxn ang="0">
                  <a:pos x="1" y="168"/>
                </a:cxn>
                <a:cxn ang="0">
                  <a:pos x="29" y="184"/>
                </a:cxn>
                <a:cxn ang="0">
                  <a:pos x="56" y="169"/>
                </a:cxn>
                <a:cxn ang="0">
                  <a:pos x="58" y="172"/>
                </a:cxn>
                <a:cxn ang="0">
                  <a:pos x="29" y="187"/>
                </a:cxn>
              </a:cxnLst>
              <a:rect l="0" t="0" r="r" b="b"/>
              <a:pathLst>
                <a:path w="59" h="188">
                  <a:moveTo>
                    <a:pt x="29" y="187"/>
                  </a:moveTo>
                  <a:lnTo>
                    <a:pt x="0" y="170"/>
                  </a:lnTo>
                  <a:lnTo>
                    <a:pt x="0" y="0"/>
                  </a:lnTo>
                  <a:lnTo>
                    <a:pt x="1" y="1"/>
                  </a:lnTo>
                  <a:lnTo>
                    <a:pt x="1" y="168"/>
                  </a:lnTo>
                  <a:lnTo>
                    <a:pt x="29" y="184"/>
                  </a:lnTo>
                  <a:lnTo>
                    <a:pt x="56" y="169"/>
                  </a:lnTo>
                  <a:lnTo>
                    <a:pt x="58" y="172"/>
                  </a:lnTo>
                  <a:lnTo>
                    <a:pt x="29" y="187"/>
                  </a:lnTo>
                </a:path>
              </a:pathLst>
            </a:custGeom>
            <a:solidFill>
              <a:srgbClr val="CECECE"/>
            </a:solidFill>
            <a:ln w="9525" cap="rnd">
              <a:noFill/>
              <a:round/>
              <a:headEnd/>
              <a:tailEnd/>
            </a:ln>
            <a:effectLst/>
          </p:spPr>
          <p:txBody>
            <a:bodyPr/>
            <a:lstStyle/>
            <a:p>
              <a:endParaRPr lang="en-US">
                <a:latin typeface="Calibri" pitchFamily="34" charset="0"/>
                <a:cs typeface="Calibri" pitchFamily="34" charset="0"/>
              </a:endParaRPr>
            </a:p>
          </p:txBody>
        </p:sp>
        <p:sp>
          <p:nvSpPr>
            <p:cNvPr id="24636" name="Freeform 60"/>
            <p:cNvSpPr>
              <a:spLocks/>
            </p:cNvSpPr>
            <p:nvPr/>
          </p:nvSpPr>
          <p:spPr bwMode="auto">
            <a:xfrm>
              <a:off x="3019" y="2008"/>
              <a:ext cx="58" cy="187"/>
            </a:xfrm>
            <a:custGeom>
              <a:avLst/>
              <a:gdLst/>
              <a:ahLst/>
              <a:cxnLst>
                <a:cxn ang="0">
                  <a:pos x="27" y="0"/>
                </a:cxn>
                <a:cxn ang="0">
                  <a:pos x="57" y="15"/>
                </a:cxn>
                <a:cxn ang="0">
                  <a:pos x="57" y="186"/>
                </a:cxn>
                <a:cxn ang="0">
                  <a:pos x="55" y="184"/>
                </a:cxn>
                <a:cxn ang="0">
                  <a:pos x="55" y="17"/>
                </a:cxn>
                <a:cxn ang="0">
                  <a:pos x="27" y="2"/>
                </a:cxn>
                <a:cxn ang="0">
                  <a:pos x="1" y="17"/>
                </a:cxn>
                <a:cxn ang="0">
                  <a:pos x="0" y="14"/>
                </a:cxn>
                <a:cxn ang="0">
                  <a:pos x="27" y="0"/>
                </a:cxn>
              </a:cxnLst>
              <a:rect l="0" t="0" r="r" b="b"/>
              <a:pathLst>
                <a:path w="58" h="187">
                  <a:moveTo>
                    <a:pt x="27" y="0"/>
                  </a:moveTo>
                  <a:lnTo>
                    <a:pt x="57" y="15"/>
                  </a:lnTo>
                  <a:lnTo>
                    <a:pt x="57" y="186"/>
                  </a:lnTo>
                  <a:lnTo>
                    <a:pt x="55" y="184"/>
                  </a:lnTo>
                  <a:lnTo>
                    <a:pt x="55" y="17"/>
                  </a:lnTo>
                  <a:lnTo>
                    <a:pt x="27" y="2"/>
                  </a:lnTo>
                  <a:lnTo>
                    <a:pt x="1" y="17"/>
                  </a:lnTo>
                  <a:lnTo>
                    <a:pt x="0" y="14"/>
                  </a:lnTo>
                  <a:lnTo>
                    <a:pt x="27" y="0"/>
                  </a:lnTo>
                </a:path>
              </a:pathLst>
            </a:custGeom>
            <a:solidFill>
              <a:srgbClr val="CECECE"/>
            </a:solidFill>
            <a:ln w="9525" cap="rnd">
              <a:noFill/>
              <a:round/>
              <a:headEnd/>
              <a:tailEnd/>
            </a:ln>
            <a:effectLst/>
          </p:spPr>
          <p:txBody>
            <a:bodyPr/>
            <a:lstStyle/>
            <a:p>
              <a:endParaRPr lang="en-US">
                <a:latin typeface="Calibri" pitchFamily="34" charset="0"/>
                <a:cs typeface="Calibri" pitchFamily="34" charset="0"/>
              </a:endParaRPr>
            </a:p>
          </p:txBody>
        </p:sp>
        <p:sp>
          <p:nvSpPr>
            <p:cNvPr id="24637" name="Rectangle 61"/>
            <p:cNvSpPr>
              <a:spLocks noChangeArrowheads="1"/>
            </p:cNvSpPr>
            <p:nvPr/>
          </p:nvSpPr>
          <p:spPr bwMode="auto">
            <a:xfrm>
              <a:off x="3009" y="2001"/>
              <a:ext cx="16" cy="224"/>
            </a:xfrm>
            <a:prstGeom prst="rect">
              <a:avLst/>
            </a:prstGeom>
            <a:solidFill>
              <a:srgbClr val="CECECE"/>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24638" name="Rectangle 62"/>
            <p:cNvSpPr>
              <a:spLocks noChangeArrowheads="1"/>
            </p:cNvSpPr>
            <p:nvPr/>
          </p:nvSpPr>
          <p:spPr bwMode="auto">
            <a:xfrm>
              <a:off x="2998" y="2029"/>
              <a:ext cx="16" cy="174"/>
            </a:xfrm>
            <a:prstGeom prst="rect">
              <a:avLst/>
            </a:prstGeom>
            <a:solidFill>
              <a:srgbClr val="CECECE"/>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24639" name="Freeform 63"/>
            <p:cNvSpPr>
              <a:spLocks/>
            </p:cNvSpPr>
            <p:nvPr/>
          </p:nvSpPr>
          <p:spPr bwMode="auto">
            <a:xfrm>
              <a:off x="3164" y="2119"/>
              <a:ext cx="293" cy="17"/>
            </a:xfrm>
            <a:custGeom>
              <a:avLst/>
              <a:gdLst/>
              <a:ahLst/>
              <a:cxnLst>
                <a:cxn ang="0">
                  <a:pos x="0" y="0"/>
                </a:cxn>
                <a:cxn ang="0">
                  <a:pos x="292" y="0"/>
                </a:cxn>
                <a:cxn ang="0">
                  <a:pos x="287" y="16"/>
                </a:cxn>
                <a:cxn ang="0">
                  <a:pos x="8" y="16"/>
                </a:cxn>
                <a:cxn ang="0">
                  <a:pos x="0" y="0"/>
                </a:cxn>
              </a:cxnLst>
              <a:rect l="0" t="0" r="r" b="b"/>
              <a:pathLst>
                <a:path w="293" h="17">
                  <a:moveTo>
                    <a:pt x="0" y="0"/>
                  </a:moveTo>
                  <a:lnTo>
                    <a:pt x="292" y="0"/>
                  </a:lnTo>
                  <a:lnTo>
                    <a:pt x="287" y="16"/>
                  </a:lnTo>
                  <a:lnTo>
                    <a:pt x="8" y="16"/>
                  </a:lnTo>
                  <a:lnTo>
                    <a:pt x="0" y="0"/>
                  </a:lnTo>
                </a:path>
              </a:pathLst>
            </a:custGeom>
            <a:solidFill>
              <a:srgbClr val="CECECE"/>
            </a:solidFill>
            <a:ln w="9525" cap="rnd">
              <a:noFill/>
              <a:round/>
              <a:headEnd/>
              <a:tailEnd/>
            </a:ln>
            <a:effectLst/>
          </p:spPr>
          <p:txBody>
            <a:bodyPr/>
            <a:lstStyle/>
            <a:p>
              <a:endParaRPr lang="en-US">
                <a:latin typeface="Calibri" pitchFamily="34" charset="0"/>
                <a:cs typeface="Calibri" pitchFamily="34" charset="0"/>
              </a:endParaRPr>
            </a:p>
          </p:txBody>
        </p:sp>
        <p:sp>
          <p:nvSpPr>
            <p:cNvPr id="24640" name="Freeform 64"/>
            <p:cNvSpPr>
              <a:spLocks/>
            </p:cNvSpPr>
            <p:nvPr/>
          </p:nvSpPr>
          <p:spPr bwMode="auto">
            <a:xfrm>
              <a:off x="3172" y="2087"/>
              <a:ext cx="285" cy="17"/>
            </a:xfrm>
            <a:custGeom>
              <a:avLst/>
              <a:gdLst/>
              <a:ahLst/>
              <a:cxnLst>
                <a:cxn ang="0">
                  <a:pos x="0" y="0"/>
                </a:cxn>
                <a:cxn ang="0">
                  <a:pos x="279" y="0"/>
                </a:cxn>
                <a:cxn ang="0">
                  <a:pos x="284" y="16"/>
                </a:cxn>
                <a:cxn ang="0">
                  <a:pos x="22" y="16"/>
                </a:cxn>
                <a:cxn ang="0">
                  <a:pos x="0" y="0"/>
                </a:cxn>
              </a:cxnLst>
              <a:rect l="0" t="0" r="r" b="b"/>
              <a:pathLst>
                <a:path w="285" h="17">
                  <a:moveTo>
                    <a:pt x="0" y="0"/>
                  </a:moveTo>
                  <a:lnTo>
                    <a:pt x="279" y="0"/>
                  </a:lnTo>
                  <a:lnTo>
                    <a:pt x="284" y="16"/>
                  </a:lnTo>
                  <a:lnTo>
                    <a:pt x="22" y="16"/>
                  </a:lnTo>
                  <a:lnTo>
                    <a:pt x="0" y="0"/>
                  </a:lnTo>
                </a:path>
              </a:pathLst>
            </a:custGeom>
            <a:solidFill>
              <a:srgbClr val="CECECE"/>
            </a:solidFill>
            <a:ln w="9525" cap="rnd">
              <a:noFill/>
              <a:round/>
              <a:headEnd/>
              <a:tailEnd/>
            </a:ln>
            <a:effectLst/>
          </p:spPr>
          <p:txBody>
            <a:bodyPr/>
            <a:lstStyle/>
            <a:p>
              <a:endParaRPr lang="en-US">
                <a:latin typeface="Calibri" pitchFamily="34" charset="0"/>
                <a:cs typeface="Calibri" pitchFamily="34" charset="0"/>
              </a:endParaRPr>
            </a:p>
          </p:txBody>
        </p:sp>
        <p:grpSp>
          <p:nvGrpSpPr>
            <p:cNvPr id="9" name="Group 70"/>
            <p:cNvGrpSpPr>
              <a:grpSpLocks/>
            </p:cNvGrpSpPr>
            <p:nvPr/>
          </p:nvGrpSpPr>
          <p:grpSpPr bwMode="auto">
            <a:xfrm>
              <a:off x="3089" y="2000"/>
              <a:ext cx="381" cy="226"/>
              <a:chOff x="3089" y="2000"/>
              <a:chExt cx="381" cy="226"/>
            </a:xfrm>
          </p:grpSpPr>
          <p:sp>
            <p:nvSpPr>
              <p:cNvPr id="24641" name="Rectangle 65"/>
              <p:cNvSpPr>
                <a:spLocks noChangeArrowheads="1"/>
              </p:cNvSpPr>
              <p:nvPr/>
            </p:nvSpPr>
            <p:spPr bwMode="auto">
              <a:xfrm>
                <a:off x="3089" y="2000"/>
                <a:ext cx="16" cy="226"/>
              </a:xfrm>
              <a:prstGeom prst="rect">
                <a:avLst/>
              </a:prstGeom>
              <a:solidFill>
                <a:srgbClr val="CECECE"/>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24642" name="Rectangle 66"/>
              <p:cNvSpPr>
                <a:spLocks noChangeArrowheads="1"/>
              </p:cNvSpPr>
              <p:nvPr/>
            </p:nvSpPr>
            <p:spPr bwMode="auto">
              <a:xfrm>
                <a:off x="3126" y="2042"/>
                <a:ext cx="16" cy="136"/>
              </a:xfrm>
              <a:prstGeom prst="rect">
                <a:avLst/>
              </a:prstGeom>
              <a:solidFill>
                <a:srgbClr val="CECECE"/>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24643" name="Freeform 67"/>
              <p:cNvSpPr>
                <a:spLocks/>
              </p:cNvSpPr>
              <p:nvPr/>
            </p:nvSpPr>
            <p:spPr bwMode="auto">
              <a:xfrm>
                <a:off x="3173" y="2088"/>
                <a:ext cx="297" cy="17"/>
              </a:xfrm>
              <a:custGeom>
                <a:avLst/>
                <a:gdLst/>
                <a:ahLst/>
                <a:cxnLst>
                  <a:cxn ang="0">
                    <a:pos x="0" y="0"/>
                  </a:cxn>
                  <a:cxn ang="0">
                    <a:pos x="18" y="4"/>
                  </a:cxn>
                  <a:cxn ang="0">
                    <a:pos x="35" y="10"/>
                  </a:cxn>
                  <a:cxn ang="0">
                    <a:pos x="290" y="10"/>
                  </a:cxn>
                  <a:cxn ang="0">
                    <a:pos x="296" y="15"/>
                  </a:cxn>
                  <a:cxn ang="0">
                    <a:pos x="30" y="16"/>
                  </a:cxn>
                  <a:cxn ang="0">
                    <a:pos x="0" y="0"/>
                  </a:cxn>
                </a:cxnLst>
                <a:rect l="0" t="0" r="r" b="b"/>
                <a:pathLst>
                  <a:path w="297" h="17">
                    <a:moveTo>
                      <a:pt x="0" y="0"/>
                    </a:moveTo>
                    <a:lnTo>
                      <a:pt x="18" y="4"/>
                    </a:lnTo>
                    <a:lnTo>
                      <a:pt x="35" y="10"/>
                    </a:lnTo>
                    <a:lnTo>
                      <a:pt x="290" y="10"/>
                    </a:lnTo>
                    <a:lnTo>
                      <a:pt x="296" y="15"/>
                    </a:lnTo>
                    <a:lnTo>
                      <a:pt x="30" y="16"/>
                    </a:lnTo>
                    <a:lnTo>
                      <a:pt x="0" y="0"/>
                    </a:lnTo>
                  </a:path>
                </a:pathLst>
              </a:custGeom>
              <a:solidFill>
                <a:srgbClr val="CECECE"/>
              </a:solidFill>
              <a:ln w="9525" cap="rnd">
                <a:noFill/>
                <a:round/>
                <a:headEnd/>
                <a:tailEnd/>
              </a:ln>
              <a:effectLst/>
            </p:spPr>
            <p:txBody>
              <a:bodyPr/>
              <a:lstStyle/>
              <a:p>
                <a:endParaRPr lang="en-US">
                  <a:latin typeface="Calibri" pitchFamily="34" charset="0"/>
                  <a:cs typeface="Calibri" pitchFamily="34" charset="0"/>
                </a:endParaRPr>
              </a:p>
            </p:txBody>
          </p:sp>
          <p:sp>
            <p:nvSpPr>
              <p:cNvPr id="24644" name="Freeform 68"/>
              <p:cNvSpPr>
                <a:spLocks/>
              </p:cNvSpPr>
              <p:nvPr/>
            </p:nvSpPr>
            <p:spPr bwMode="auto">
              <a:xfrm>
                <a:off x="3161" y="2051"/>
                <a:ext cx="44" cy="120"/>
              </a:xfrm>
              <a:custGeom>
                <a:avLst/>
                <a:gdLst/>
                <a:ahLst/>
                <a:cxnLst>
                  <a:cxn ang="0">
                    <a:pos x="43" y="99"/>
                  </a:cxn>
                  <a:cxn ang="0">
                    <a:pos x="33" y="106"/>
                  </a:cxn>
                  <a:cxn ang="0">
                    <a:pos x="4" y="106"/>
                  </a:cxn>
                  <a:cxn ang="0">
                    <a:pos x="4" y="119"/>
                  </a:cxn>
                  <a:cxn ang="0">
                    <a:pos x="0" y="119"/>
                  </a:cxn>
                  <a:cxn ang="0">
                    <a:pos x="0" y="0"/>
                  </a:cxn>
                  <a:cxn ang="0">
                    <a:pos x="4" y="2"/>
                  </a:cxn>
                  <a:cxn ang="0">
                    <a:pos x="4" y="67"/>
                  </a:cxn>
                  <a:cxn ang="0">
                    <a:pos x="13" y="73"/>
                  </a:cxn>
                  <a:cxn ang="0">
                    <a:pos x="13" y="96"/>
                  </a:cxn>
                  <a:cxn ang="0">
                    <a:pos x="43" y="99"/>
                  </a:cxn>
                </a:cxnLst>
                <a:rect l="0" t="0" r="r" b="b"/>
                <a:pathLst>
                  <a:path w="44" h="120">
                    <a:moveTo>
                      <a:pt x="43" y="99"/>
                    </a:moveTo>
                    <a:lnTo>
                      <a:pt x="33" y="106"/>
                    </a:lnTo>
                    <a:lnTo>
                      <a:pt x="4" y="106"/>
                    </a:lnTo>
                    <a:lnTo>
                      <a:pt x="4" y="119"/>
                    </a:lnTo>
                    <a:lnTo>
                      <a:pt x="0" y="119"/>
                    </a:lnTo>
                    <a:lnTo>
                      <a:pt x="0" y="0"/>
                    </a:lnTo>
                    <a:lnTo>
                      <a:pt x="4" y="2"/>
                    </a:lnTo>
                    <a:lnTo>
                      <a:pt x="4" y="67"/>
                    </a:lnTo>
                    <a:lnTo>
                      <a:pt x="13" y="73"/>
                    </a:lnTo>
                    <a:lnTo>
                      <a:pt x="13" y="96"/>
                    </a:lnTo>
                    <a:lnTo>
                      <a:pt x="43" y="99"/>
                    </a:lnTo>
                  </a:path>
                </a:pathLst>
              </a:custGeom>
              <a:solidFill>
                <a:srgbClr val="CECECE"/>
              </a:solidFill>
              <a:ln w="9525" cap="rnd">
                <a:noFill/>
                <a:round/>
                <a:headEnd/>
                <a:tailEnd/>
              </a:ln>
              <a:effectLst/>
            </p:spPr>
            <p:txBody>
              <a:bodyPr/>
              <a:lstStyle/>
              <a:p>
                <a:endParaRPr lang="en-US">
                  <a:latin typeface="Calibri" pitchFamily="34" charset="0"/>
                  <a:cs typeface="Calibri" pitchFamily="34" charset="0"/>
                </a:endParaRPr>
              </a:p>
            </p:txBody>
          </p:sp>
          <p:sp>
            <p:nvSpPr>
              <p:cNvPr id="24645" name="Freeform 69"/>
              <p:cNvSpPr>
                <a:spLocks/>
              </p:cNvSpPr>
              <p:nvPr/>
            </p:nvSpPr>
            <p:spPr bwMode="auto">
              <a:xfrm>
                <a:off x="3104" y="2023"/>
                <a:ext cx="17" cy="177"/>
              </a:xfrm>
              <a:custGeom>
                <a:avLst/>
                <a:gdLst/>
                <a:ahLst/>
                <a:cxnLst>
                  <a:cxn ang="0">
                    <a:pos x="0" y="176"/>
                  </a:cxn>
                  <a:cxn ang="0">
                    <a:pos x="0" y="0"/>
                  </a:cxn>
                  <a:cxn ang="0">
                    <a:pos x="16" y="1"/>
                  </a:cxn>
                  <a:cxn ang="0">
                    <a:pos x="16" y="175"/>
                  </a:cxn>
                  <a:cxn ang="0">
                    <a:pos x="0" y="176"/>
                  </a:cxn>
                </a:cxnLst>
                <a:rect l="0" t="0" r="r" b="b"/>
                <a:pathLst>
                  <a:path w="17" h="177">
                    <a:moveTo>
                      <a:pt x="0" y="176"/>
                    </a:moveTo>
                    <a:lnTo>
                      <a:pt x="0" y="0"/>
                    </a:lnTo>
                    <a:lnTo>
                      <a:pt x="16" y="1"/>
                    </a:lnTo>
                    <a:lnTo>
                      <a:pt x="16" y="175"/>
                    </a:lnTo>
                    <a:lnTo>
                      <a:pt x="0" y="176"/>
                    </a:lnTo>
                  </a:path>
                </a:pathLst>
              </a:custGeom>
              <a:solidFill>
                <a:srgbClr val="CECECE"/>
              </a:solidFill>
              <a:ln w="9525" cap="rnd">
                <a:noFill/>
                <a:round/>
                <a:headEnd/>
                <a:tailEnd/>
              </a:ln>
              <a:effectLst/>
            </p:spPr>
            <p:txBody>
              <a:bodyPr/>
              <a:lstStyle/>
              <a:p>
                <a:endParaRPr lang="en-US">
                  <a:latin typeface="Calibri" pitchFamily="34" charset="0"/>
                  <a:cs typeface="Calibri" pitchFamily="34" charset="0"/>
                </a:endParaRPr>
              </a:p>
            </p:txBody>
          </p:sp>
        </p:grpSp>
      </p:grpSp>
      <p:grpSp>
        <p:nvGrpSpPr>
          <p:cNvPr id="10" name="Group 79"/>
          <p:cNvGrpSpPr>
            <a:grpSpLocks/>
          </p:cNvGrpSpPr>
          <p:nvPr/>
        </p:nvGrpSpPr>
        <p:grpSpPr bwMode="auto">
          <a:xfrm>
            <a:off x="7908925" y="3168650"/>
            <a:ext cx="806450" cy="430212"/>
            <a:chOff x="4982" y="2187"/>
            <a:chExt cx="508" cy="271"/>
          </a:xfrm>
        </p:grpSpPr>
        <p:grpSp>
          <p:nvGrpSpPr>
            <p:cNvPr id="11" name="Group 77"/>
            <p:cNvGrpSpPr>
              <a:grpSpLocks/>
            </p:cNvGrpSpPr>
            <p:nvPr/>
          </p:nvGrpSpPr>
          <p:grpSpPr bwMode="auto">
            <a:xfrm>
              <a:off x="5249" y="2187"/>
              <a:ext cx="241" cy="224"/>
              <a:chOff x="5249" y="2187"/>
              <a:chExt cx="241" cy="224"/>
            </a:xfrm>
          </p:grpSpPr>
          <p:sp>
            <p:nvSpPr>
              <p:cNvPr id="24648" name="Freeform 72"/>
              <p:cNvSpPr>
                <a:spLocks/>
              </p:cNvSpPr>
              <p:nvPr/>
            </p:nvSpPr>
            <p:spPr bwMode="auto">
              <a:xfrm>
                <a:off x="5299" y="2360"/>
                <a:ext cx="27" cy="17"/>
              </a:xfrm>
              <a:custGeom>
                <a:avLst/>
                <a:gdLst/>
                <a:ahLst/>
                <a:cxnLst>
                  <a:cxn ang="0">
                    <a:pos x="26" y="7"/>
                  </a:cxn>
                  <a:cxn ang="0">
                    <a:pos x="19" y="14"/>
                  </a:cxn>
                  <a:cxn ang="0">
                    <a:pos x="16" y="16"/>
                  </a:cxn>
                  <a:cxn ang="0">
                    <a:pos x="13" y="16"/>
                  </a:cxn>
                  <a:cxn ang="0">
                    <a:pos x="11" y="16"/>
                  </a:cxn>
                  <a:cxn ang="0">
                    <a:pos x="7" y="16"/>
                  </a:cxn>
                  <a:cxn ang="0">
                    <a:pos x="3" y="14"/>
                  </a:cxn>
                  <a:cxn ang="0">
                    <a:pos x="1" y="12"/>
                  </a:cxn>
                  <a:cxn ang="0">
                    <a:pos x="1" y="12"/>
                  </a:cxn>
                  <a:cxn ang="0">
                    <a:pos x="0" y="10"/>
                  </a:cxn>
                  <a:cxn ang="0">
                    <a:pos x="0" y="8"/>
                  </a:cxn>
                  <a:cxn ang="0">
                    <a:pos x="5" y="0"/>
                  </a:cxn>
                  <a:cxn ang="0">
                    <a:pos x="26" y="7"/>
                  </a:cxn>
                </a:cxnLst>
                <a:rect l="0" t="0" r="r" b="b"/>
                <a:pathLst>
                  <a:path w="27" h="17">
                    <a:moveTo>
                      <a:pt x="26" y="7"/>
                    </a:moveTo>
                    <a:lnTo>
                      <a:pt x="19" y="14"/>
                    </a:lnTo>
                    <a:lnTo>
                      <a:pt x="16" y="16"/>
                    </a:lnTo>
                    <a:lnTo>
                      <a:pt x="13" y="16"/>
                    </a:lnTo>
                    <a:lnTo>
                      <a:pt x="11" y="16"/>
                    </a:lnTo>
                    <a:lnTo>
                      <a:pt x="7" y="16"/>
                    </a:lnTo>
                    <a:lnTo>
                      <a:pt x="3" y="14"/>
                    </a:lnTo>
                    <a:lnTo>
                      <a:pt x="1" y="12"/>
                    </a:lnTo>
                    <a:lnTo>
                      <a:pt x="1" y="12"/>
                    </a:lnTo>
                    <a:lnTo>
                      <a:pt x="0" y="10"/>
                    </a:lnTo>
                    <a:lnTo>
                      <a:pt x="0" y="8"/>
                    </a:lnTo>
                    <a:lnTo>
                      <a:pt x="5" y="0"/>
                    </a:lnTo>
                    <a:lnTo>
                      <a:pt x="26" y="7"/>
                    </a:lnTo>
                  </a:path>
                </a:pathLst>
              </a:custGeom>
              <a:solidFill>
                <a:srgbClr val="9F9FBF"/>
              </a:solidFill>
              <a:ln w="12700" cap="rnd" cmpd="sng">
                <a:solidFill>
                  <a:srgbClr val="000000"/>
                </a:solidFill>
                <a:prstDash val="solid"/>
                <a:round/>
                <a:headEnd/>
                <a:tailEnd/>
              </a:ln>
              <a:effectLst/>
            </p:spPr>
            <p:txBody>
              <a:bodyPr/>
              <a:lstStyle/>
              <a:p>
                <a:endParaRPr lang="en-US">
                  <a:latin typeface="Calibri" pitchFamily="34" charset="0"/>
                  <a:cs typeface="Calibri" pitchFamily="34" charset="0"/>
                </a:endParaRPr>
              </a:p>
            </p:txBody>
          </p:sp>
          <p:sp>
            <p:nvSpPr>
              <p:cNvPr id="24649" name="Freeform 73"/>
              <p:cNvSpPr>
                <a:spLocks/>
              </p:cNvSpPr>
              <p:nvPr/>
            </p:nvSpPr>
            <p:spPr bwMode="auto">
              <a:xfrm>
                <a:off x="5299" y="2187"/>
                <a:ext cx="191" cy="178"/>
              </a:xfrm>
              <a:custGeom>
                <a:avLst/>
                <a:gdLst/>
                <a:ahLst/>
                <a:cxnLst>
                  <a:cxn ang="0">
                    <a:pos x="166" y="33"/>
                  </a:cxn>
                  <a:cxn ang="0">
                    <a:pos x="45" y="170"/>
                  </a:cxn>
                  <a:cxn ang="0">
                    <a:pos x="42" y="173"/>
                  </a:cxn>
                  <a:cxn ang="0">
                    <a:pos x="38" y="175"/>
                  </a:cxn>
                  <a:cxn ang="0">
                    <a:pos x="32" y="176"/>
                  </a:cxn>
                  <a:cxn ang="0">
                    <a:pos x="26" y="177"/>
                  </a:cxn>
                  <a:cxn ang="0">
                    <a:pos x="18" y="177"/>
                  </a:cxn>
                  <a:cxn ang="0">
                    <a:pos x="12" y="176"/>
                  </a:cxn>
                  <a:cxn ang="0">
                    <a:pos x="6" y="174"/>
                  </a:cxn>
                  <a:cxn ang="0">
                    <a:pos x="2" y="172"/>
                  </a:cxn>
                  <a:cxn ang="0">
                    <a:pos x="0" y="170"/>
                  </a:cxn>
                  <a:cxn ang="0">
                    <a:pos x="0" y="167"/>
                  </a:cxn>
                  <a:cxn ang="0">
                    <a:pos x="0" y="165"/>
                  </a:cxn>
                  <a:cxn ang="0">
                    <a:pos x="144" y="33"/>
                  </a:cxn>
                  <a:cxn ang="0">
                    <a:pos x="173" y="10"/>
                  </a:cxn>
                  <a:cxn ang="0">
                    <a:pos x="184" y="0"/>
                  </a:cxn>
                  <a:cxn ang="0">
                    <a:pos x="189" y="0"/>
                  </a:cxn>
                  <a:cxn ang="0">
                    <a:pos x="190" y="2"/>
                  </a:cxn>
                  <a:cxn ang="0">
                    <a:pos x="184" y="12"/>
                  </a:cxn>
                  <a:cxn ang="0">
                    <a:pos x="166" y="33"/>
                  </a:cxn>
                </a:cxnLst>
                <a:rect l="0" t="0" r="r" b="b"/>
                <a:pathLst>
                  <a:path w="191" h="178">
                    <a:moveTo>
                      <a:pt x="166" y="33"/>
                    </a:moveTo>
                    <a:lnTo>
                      <a:pt x="45" y="170"/>
                    </a:lnTo>
                    <a:lnTo>
                      <a:pt x="42" y="173"/>
                    </a:lnTo>
                    <a:lnTo>
                      <a:pt x="38" y="175"/>
                    </a:lnTo>
                    <a:lnTo>
                      <a:pt x="32" y="176"/>
                    </a:lnTo>
                    <a:lnTo>
                      <a:pt x="26" y="177"/>
                    </a:lnTo>
                    <a:lnTo>
                      <a:pt x="18" y="177"/>
                    </a:lnTo>
                    <a:lnTo>
                      <a:pt x="12" y="176"/>
                    </a:lnTo>
                    <a:lnTo>
                      <a:pt x="6" y="174"/>
                    </a:lnTo>
                    <a:lnTo>
                      <a:pt x="2" y="172"/>
                    </a:lnTo>
                    <a:lnTo>
                      <a:pt x="0" y="170"/>
                    </a:lnTo>
                    <a:lnTo>
                      <a:pt x="0" y="167"/>
                    </a:lnTo>
                    <a:lnTo>
                      <a:pt x="0" y="165"/>
                    </a:lnTo>
                    <a:lnTo>
                      <a:pt x="144" y="33"/>
                    </a:lnTo>
                    <a:lnTo>
                      <a:pt x="173" y="10"/>
                    </a:lnTo>
                    <a:lnTo>
                      <a:pt x="184" y="0"/>
                    </a:lnTo>
                    <a:lnTo>
                      <a:pt x="189" y="0"/>
                    </a:lnTo>
                    <a:lnTo>
                      <a:pt x="190" y="2"/>
                    </a:lnTo>
                    <a:lnTo>
                      <a:pt x="184" y="12"/>
                    </a:lnTo>
                    <a:lnTo>
                      <a:pt x="166" y="33"/>
                    </a:lnTo>
                  </a:path>
                </a:pathLst>
              </a:custGeom>
              <a:solidFill>
                <a:srgbClr val="808000"/>
              </a:solidFill>
              <a:ln w="12700" cap="rnd" cmpd="sng">
                <a:solidFill>
                  <a:srgbClr val="000000"/>
                </a:solidFill>
                <a:prstDash val="solid"/>
                <a:round/>
                <a:headEnd/>
                <a:tailEnd/>
              </a:ln>
              <a:effectLst/>
            </p:spPr>
            <p:txBody>
              <a:bodyPr/>
              <a:lstStyle/>
              <a:p>
                <a:endParaRPr lang="en-US">
                  <a:latin typeface="Calibri" pitchFamily="34" charset="0"/>
                  <a:cs typeface="Calibri" pitchFamily="34" charset="0"/>
                </a:endParaRPr>
              </a:p>
            </p:txBody>
          </p:sp>
          <p:sp>
            <p:nvSpPr>
              <p:cNvPr id="24650" name="Freeform 74"/>
              <p:cNvSpPr>
                <a:spLocks/>
              </p:cNvSpPr>
              <p:nvPr/>
            </p:nvSpPr>
            <p:spPr bwMode="auto">
              <a:xfrm>
                <a:off x="5300" y="2323"/>
                <a:ext cx="70" cy="42"/>
              </a:xfrm>
              <a:custGeom>
                <a:avLst/>
                <a:gdLst/>
                <a:ahLst/>
                <a:cxnLst>
                  <a:cxn ang="0">
                    <a:pos x="41" y="38"/>
                  </a:cxn>
                  <a:cxn ang="0">
                    <a:pos x="36" y="39"/>
                  </a:cxn>
                  <a:cxn ang="0">
                    <a:pos x="30" y="40"/>
                  </a:cxn>
                  <a:cxn ang="0">
                    <a:pos x="27" y="41"/>
                  </a:cxn>
                  <a:cxn ang="0">
                    <a:pos x="19" y="41"/>
                  </a:cxn>
                  <a:cxn ang="0">
                    <a:pos x="13" y="40"/>
                  </a:cxn>
                  <a:cxn ang="0">
                    <a:pos x="7" y="39"/>
                  </a:cxn>
                  <a:cxn ang="0">
                    <a:pos x="3" y="37"/>
                  </a:cxn>
                  <a:cxn ang="0">
                    <a:pos x="1" y="35"/>
                  </a:cxn>
                  <a:cxn ang="0">
                    <a:pos x="0" y="33"/>
                  </a:cxn>
                  <a:cxn ang="0">
                    <a:pos x="0" y="31"/>
                  </a:cxn>
                  <a:cxn ang="0">
                    <a:pos x="0" y="28"/>
                  </a:cxn>
                  <a:cxn ang="0">
                    <a:pos x="31" y="0"/>
                  </a:cxn>
                  <a:cxn ang="0">
                    <a:pos x="33" y="1"/>
                  </a:cxn>
                  <a:cxn ang="0">
                    <a:pos x="35" y="3"/>
                  </a:cxn>
                  <a:cxn ang="0">
                    <a:pos x="40" y="4"/>
                  </a:cxn>
                  <a:cxn ang="0">
                    <a:pos x="44" y="6"/>
                  </a:cxn>
                  <a:cxn ang="0">
                    <a:pos x="49" y="7"/>
                  </a:cxn>
                  <a:cxn ang="0">
                    <a:pos x="55" y="7"/>
                  </a:cxn>
                  <a:cxn ang="0">
                    <a:pos x="60" y="7"/>
                  </a:cxn>
                  <a:cxn ang="0">
                    <a:pos x="65" y="7"/>
                  </a:cxn>
                  <a:cxn ang="0">
                    <a:pos x="69" y="6"/>
                  </a:cxn>
                  <a:cxn ang="0">
                    <a:pos x="41" y="38"/>
                  </a:cxn>
                </a:cxnLst>
                <a:rect l="0" t="0" r="r" b="b"/>
                <a:pathLst>
                  <a:path w="70" h="42">
                    <a:moveTo>
                      <a:pt x="41" y="38"/>
                    </a:moveTo>
                    <a:lnTo>
                      <a:pt x="36" y="39"/>
                    </a:lnTo>
                    <a:lnTo>
                      <a:pt x="30" y="40"/>
                    </a:lnTo>
                    <a:lnTo>
                      <a:pt x="27" y="41"/>
                    </a:lnTo>
                    <a:lnTo>
                      <a:pt x="19" y="41"/>
                    </a:lnTo>
                    <a:lnTo>
                      <a:pt x="13" y="40"/>
                    </a:lnTo>
                    <a:lnTo>
                      <a:pt x="7" y="39"/>
                    </a:lnTo>
                    <a:lnTo>
                      <a:pt x="3" y="37"/>
                    </a:lnTo>
                    <a:lnTo>
                      <a:pt x="1" y="35"/>
                    </a:lnTo>
                    <a:lnTo>
                      <a:pt x="0" y="33"/>
                    </a:lnTo>
                    <a:lnTo>
                      <a:pt x="0" y="31"/>
                    </a:lnTo>
                    <a:lnTo>
                      <a:pt x="0" y="28"/>
                    </a:lnTo>
                    <a:lnTo>
                      <a:pt x="31" y="0"/>
                    </a:lnTo>
                    <a:lnTo>
                      <a:pt x="33" y="1"/>
                    </a:lnTo>
                    <a:lnTo>
                      <a:pt x="35" y="3"/>
                    </a:lnTo>
                    <a:lnTo>
                      <a:pt x="40" y="4"/>
                    </a:lnTo>
                    <a:lnTo>
                      <a:pt x="44" y="6"/>
                    </a:lnTo>
                    <a:lnTo>
                      <a:pt x="49" y="7"/>
                    </a:lnTo>
                    <a:lnTo>
                      <a:pt x="55" y="7"/>
                    </a:lnTo>
                    <a:lnTo>
                      <a:pt x="60" y="7"/>
                    </a:lnTo>
                    <a:lnTo>
                      <a:pt x="65" y="7"/>
                    </a:lnTo>
                    <a:lnTo>
                      <a:pt x="69" y="6"/>
                    </a:lnTo>
                    <a:lnTo>
                      <a:pt x="41" y="38"/>
                    </a:lnTo>
                  </a:path>
                </a:pathLst>
              </a:custGeom>
              <a:solidFill>
                <a:srgbClr val="BF3F00"/>
              </a:solidFill>
              <a:ln w="12700" cap="rnd" cmpd="sng">
                <a:solidFill>
                  <a:srgbClr val="000000"/>
                </a:solidFill>
                <a:prstDash val="solid"/>
                <a:round/>
                <a:headEnd/>
                <a:tailEnd/>
              </a:ln>
              <a:effectLst/>
            </p:spPr>
            <p:txBody>
              <a:bodyPr/>
              <a:lstStyle/>
              <a:p>
                <a:endParaRPr lang="en-US">
                  <a:latin typeface="Calibri" pitchFamily="34" charset="0"/>
                  <a:cs typeface="Calibri" pitchFamily="34" charset="0"/>
                </a:endParaRPr>
              </a:p>
            </p:txBody>
          </p:sp>
          <p:sp>
            <p:nvSpPr>
              <p:cNvPr id="24651" name="Freeform 75"/>
              <p:cNvSpPr>
                <a:spLocks/>
              </p:cNvSpPr>
              <p:nvPr/>
            </p:nvSpPr>
            <p:spPr bwMode="auto">
              <a:xfrm>
                <a:off x="5249" y="2367"/>
                <a:ext cx="71" cy="44"/>
              </a:xfrm>
              <a:custGeom>
                <a:avLst/>
                <a:gdLst/>
                <a:ahLst/>
                <a:cxnLst>
                  <a:cxn ang="0">
                    <a:pos x="68" y="3"/>
                  </a:cxn>
                  <a:cxn ang="0">
                    <a:pos x="64" y="7"/>
                  </a:cxn>
                  <a:cxn ang="0">
                    <a:pos x="64" y="11"/>
                  </a:cxn>
                  <a:cxn ang="0">
                    <a:pos x="63" y="14"/>
                  </a:cxn>
                  <a:cxn ang="0">
                    <a:pos x="63" y="17"/>
                  </a:cxn>
                  <a:cxn ang="0">
                    <a:pos x="66" y="22"/>
                  </a:cxn>
                  <a:cxn ang="0">
                    <a:pos x="68" y="24"/>
                  </a:cxn>
                  <a:cxn ang="0">
                    <a:pos x="70" y="26"/>
                  </a:cxn>
                  <a:cxn ang="0">
                    <a:pos x="61" y="27"/>
                  </a:cxn>
                  <a:cxn ang="0">
                    <a:pos x="52" y="28"/>
                  </a:cxn>
                  <a:cxn ang="0">
                    <a:pos x="43" y="30"/>
                  </a:cxn>
                  <a:cxn ang="0">
                    <a:pos x="34" y="32"/>
                  </a:cxn>
                  <a:cxn ang="0">
                    <a:pos x="25" y="34"/>
                  </a:cxn>
                  <a:cxn ang="0">
                    <a:pos x="18" y="36"/>
                  </a:cxn>
                  <a:cxn ang="0">
                    <a:pos x="13" y="38"/>
                  </a:cxn>
                  <a:cxn ang="0">
                    <a:pos x="7" y="40"/>
                  </a:cxn>
                  <a:cxn ang="0">
                    <a:pos x="3" y="41"/>
                  </a:cxn>
                  <a:cxn ang="0">
                    <a:pos x="0" y="43"/>
                  </a:cxn>
                  <a:cxn ang="0">
                    <a:pos x="8" y="33"/>
                  </a:cxn>
                  <a:cxn ang="0">
                    <a:pos x="16" y="27"/>
                  </a:cxn>
                  <a:cxn ang="0">
                    <a:pos x="28" y="18"/>
                  </a:cxn>
                  <a:cxn ang="0">
                    <a:pos x="37" y="10"/>
                  </a:cxn>
                  <a:cxn ang="0">
                    <a:pos x="46" y="4"/>
                  </a:cxn>
                  <a:cxn ang="0">
                    <a:pos x="52" y="0"/>
                  </a:cxn>
                  <a:cxn ang="0">
                    <a:pos x="68" y="3"/>
                  </a:cxn>
                </a:cxnLst>
                <a:rect l="0" t="0" r="r" b="b"/>
                <a:pathLst>
                  <a:path w="71" h="44">
                    <a:moveTo>
                      <a:pt x="68" y="3"/>
                    </a:moveTo>
                    <a:lnTo>
                      <a:pt x="64" y="7"/>
                    </a:lnTo>
                    <a:lnTo>
                      <a:pt x="64" y="11"/>
                    </a:lnTo>
                    <a:lnTo>
                      <a:pt x="63" y="14"/>
                    </a:lnTo>
                    <a:lnTo>
                      <a:pt x="63" y="17"/>
                    </a:lnTo>
                    <a:lnTo>
                      <a:pt x="66" y="22"/>
                    </a:lnTo>
                    <a:lnTo>
                      <a:pt x="68" y="24"/>
                    </a:lnTo>
                    <a:lnTo>
                      <a:pt x="70" y="26"/>
                    </a:lnTo>
                    <a:lnTo>
                      <a:pt x="61" y="27"/>
                    </a:lnTo>
                    <a:lnTo>
                      <a:pt x="52" y="28"/>
                    </a:lnTo>
                    <a:lnTo>
                      <a:pt x="43" y="30"/>
                    </a:lnTo>
                    <a:lnTo>
                      <a:pt x="34" y="32"/>
                    </a:lnTo>
                    <a:lnTo>
                      <a:pt x="25" y="34"/>
                    </a:lnTo>
                    <a:lnTo>
                      <a:pt x="18" y="36"/>
                    </a:lnTo>
                    <a:lnTo>
                      <a:pt x="13" y="38"/>
                    </a:lnTo>
                    <a:lnTo>
                      <a:pt x="7" y="40"/>
                    </a:lnTo>
                    <a:lnTo>
                      <a:pt x="3" y="41"/>
                    </a:lnTo>
                    <a:lnTo>
                      <a:pt x="0" y="43"/>
                    </a:lnTo>
                    <a:lnTo>
                      <a:pt x="8" y="33"/>
                    </a:lnTo>
                    <a:lnTo>
                      <a:pt x="16" y="27"/>
                    </a:lnTo>
                    <a:lnTo>
                      <a:pt x="28" y="18"/>
                    </a:lnTo>
                    <a:lnTo>
                      <a:pt x="37" y="10"/>
                    </a:lnTo>
                    <a:lnTo>
                      <a:pt x="46" y="4"/>
                    </a:lnTo>
                    <a:lnTo>
                      <a:pt x="52" y="0"/>
                    </a:lnTo>
                    <a:lnTo>
                      <a:pt x="68" y="3"/>
                    </a:lnTo>
                  </a:path>
                </a:pathLst>
              </a:custGeom>
              <a:solidFill>
                <a:srgbClr val="9F9FBF"/>
              </a:solidFill>
              <a:ln w="12700" cap="rnd" cmpd="sng">
                <a:solidFill>
                  <a:srgbClr val="000000"/>
                </a:solidFill>
                <a:prstDash val="solid"/>
                <a:round/>
                <a:headEnd/>
                <a:tailEnd/>
              </a:ln>
              <a:effectLst/>
            </p:spPr>
            <p:txBody>
              <a:bodyPr/>
              <a:lstStyle/>
              <a:p>
                <a:endParaRPr lang="en-US">
                  <a:latin typeface="Calibri" pitchFamily="34" charset="0"/>
                  <a:cs typeface="Calibri" pitchFamily="34" charset="0"/>
                </a:endParaRPr>
              </a:p>
            </p:txBody>
          </p:sp>
          <p:sp>
            <p:nvSpPr>
              <p:cNvPr id="24652" name="Freeform 76"/>
              <p:cNvSpPr>
                <a:spLocks/>
              </p:cNvSpPr>
              <p:nvPr/>
            </p:nvSpPr>
            <p:spPr bwMode="auto">
              <a:xfrm>
                <a:off x="5275" y="2386"/>
                <a:ext cx="17" cy="17"/>
              </a:xfrm>
              <a:custGeom>
                <a:avLst/>
                <a:gdLst/>
                <a:ahLst/>
                <a:cxnLst>
                  <a:cxn ang="0">
                    <a:pos x="1" y="16"/>
                  </a:cxn>
                  <a:cxn ang="0">
                    <a:pos x="4" y="16"/>
                  </a:cxn>
                  <a:cxn ang="0">
                    <a:pos x="6" y="16"/>
                  </a:cxn>
                  <a:cxn ang="0">
                    <a:pos x="8" y="14"/>
                  </a:cxn>
                  <a:cxn ang="0">
                    <a:pos x="10" y="12"/>
                  </a:cxn>
                  <a:cxn ang="0">
                    <a:pos x="11" y="12"/>
                  </a:cxn>
                  <a:cxn ang="0">
                    <a:pos x="12" y="10"/>
                  </a:cxn>
                  <a:cxn ang="0">
                    <a:pos x="14" y="6"/>
                  </a:cxn>
                  <a:cxn ang="0">
                    <a:pos x="16" y="6"/>
                  </a:cxn>
                  <a:cxn ang="0">
                    <a:pos x="16" y="4"/>
                  </a:cxn>
                  <a:cxn ang="0">
                    <a:pos x="14" y="2"/>
                  </a:cxn>
                  <a:cxn ang="0">
                    <a:pos x="13" y="0"/>
                  </a:cxn>
                  <a:cxn ang="0">
                    <a:pos x="11" y="0"/>
                  </a:cxn>
                  <a:cxn ang="0">
                    <a:pos x="10" y="0"/>
                  </a:cxn>
                  <a:cxn ang="0">
                    <a:pos x="8" y="2"/>
                  </a:cxn>
                  <a:cxn ang="0">
                    <a:pos x="6" y="2"/>
                  </a:cxn>
                  <a:cxn ang="0">
                    <a:pos x="5" y="4"/>
                  </a:cxn>
                  <a:cxn ang="0">
                    <a:pos x="3" y="4"/>
                  </a:cxn>
                  <a:cxn ang="0">
                    <a:pos x="2" y="8"/>
                  </a:cxn>
                  <a:cxn ang="0">
                    <a:pos x="1" y="8"/>
                  </a:cxn>
                  <a:cxn ang="0">
                    <a:pos x="0" y="12"/>
                  </a:cxn>
                  <a:cxn ang="0">
                    <a:pos x="1" y="14"/>
                  </a:cxn>
                  <a:cxn ang="0">
                    <a:pos x="1" y="16"/>
                  </a:cxn>
                </a:cxnLst>
                <a:rect l="0" t="0" r="r" b="b"/>
                <a:pathLst>
                  <a:path w="17" h="17">
                    <a:moveTo>
                      <a:pt x="1" y="16"/>
                    </a:moveTo>
                    <a:lnTo>
                      <a:pt x="4" y="16"/>
                    </a:lnTo>
                    <a:lnTo>
                      <a:pt x="6" y="16"/>
                    </a:lnTo>
                    <a:lnTo>
                      <a:pt x="8" y="14"/>
                    </a:lnTo>
                    <a:lnTo>
                      <a:pt x="10" y="12"/>
                    </a:lnTo>
                    <a:lnTo>
                      <a:pt x="11" y="12"/>
                    </a:lnTo>
                    <a:lnTo>
                      <a:pt x="12" y="10"/>
                    </a:lnTo>
                    <a:lnTo>
                      <a:pt x="14" y="6"/>
                    </a:lnTo>
                    <a:lnTo>
                      <a:pt x="16" y="6"/>
                    </a:lnTo>
                    <a:lnTo>
                      <a:pt x="16" y="4"/>
                    </a:lnTo>
                    <a:lnTo>
                      <a:pt x="14" y="2"/>
                    </a:lnTo>
                    <a:lnTo>
                      <a:pt x="13" y="0"/>
                    </a:lnTo>
                    <a:lnTo>
                      <a:pt x="11" y="0"/>
                    </a:lnTo>
                    <a:lnTo>
                      <a:pt x="10" y="0"/>
                    </a:lnTo>
                    <a:lnTo>
                      <a:pt x="8" y="2"/>
                    </a:lnTo>
                    <a:lnTo>
                      <a:pt x="6" y="2"/>
                    </a:lnTo>
                    <a:lnTo>
                      <a:pt x="5" y="4"/>
                    </a:lnTo>
                    <a:lnTo>
                      <a:pt x="3" y="4"/>
                    </a:lnTo>
                    <a:lnTo>
                      <a:pt x="2" y="8"/>
                    </a:lnTo>
                    <a:lnTo>
                      <a:pt x="1" y="8"/>
                    </a:lnTo>
                    <a:lnTo>
                      <a:pt x="0" y="12"/>
                    </a:lnTo>
                    <a:lnTo>
                      <a:pt x="1" y="14"/>
                    </a:lnTo>
                    <a:lnTo>
                      <a:pt x="1" y="16"/>
                    </a:lnTo>
                  </a:path>
                </a:pathLst>
              </a:custGeom>
              <a:solidFill>
                <a:srgbClr val="000000"/>
              </a:solidFill>
              <a:ln w="9525" cap="rnd">
                <a:noFill/>
                <a:round/>
                <a:headEnd/>
                <a:tailEnd/>
              </a:ln>
              <a:effectLst/>
            </p:spPr>
            <p:txBody>
              <a:bodyPr/>
              <a:lstStyle/>
              <a:p>
                <a:endParaRPr lang="en-US">
                  <a:latin typeface="Calibri" pitchFamily="34" charset="0"/>
                  <a:cs typeface="Calibri" pitchFamily="34" charset="0"/>
                </a:endParaRPr>
              </a:p>
            </p:txBody>
          </p:sp>
        </p:grpSp>
        <p:sp>
          <p:nvSpPr>
            <p:cNvPr id="24654" name="Freeform 78"/>
            <p:cNvSpPr>
              <a:spLocks/>
            </p:cNvSpPr>
            <p:nvPr/>
          </p:nvSpPr>
          <p:spPr bwMode="auto">
            <a:xfrm>
              <a:off x="4982" y="2327"/>
              <a:ext cx="268" cy="131"/>
            </a:xfrm>
            <a:custGeom>
              <a:avLst/>
              <a:gdLst/>
              <a:ahLst/>
              <a:cxnLst>
                <a:cxn ang="0">
                  <a:pos x="0" y="61"/>
                </a:cxn>
                <a:cxn ang="0">
                  <a:pos x="6" y="52"/>
                </a:cxn>
                <a:cxn ang="0">
                  <a:pos x="13" y="48"/>
                </a:cxn>
                <a:cxn ang="0">
                  <a:pos x="19" y="48"/>
                </a:cxn>
                <a:cxn ang="0">
                  <a:pos x="29" y="45"/>
                </a:cxn>
                <a:cxn ang="0">
                  <a:pos x="38" y="45"/>
                </a:cxn>
                <a:cxn ang="0">
                  <a:pos x="48" y="42"/>
                </a:cxn>
                <a:cxn ang="0">
                  <a:pos x="103" y="28"/>
                </a:cxn>
                <a:cxn ang="0">
                  <a:pos x="109" y="26"/>
                </a:cxn>
                <a:cxn ang="0">
                  <a:pos x="116" y="22"/>
                </a:cxn>
                <a:cxn ang="0">
                  <a:pos x="116" y="15"/>
                </a:cxn>
                <a:cxn ang="0">
                  <a:pos x="112" y="9"/>
                </a:cxn>
                <a:cxn ang="0">
                  <a:pos x="93" y="0"/>
                </a:cxn>
                <a:cxn ang="0">
                  <a:pos x="87" y="6"/>
                </a:cxn>
                <a:cxn ang="0">
                  <a:pos x="83" y="13"/>
                </a:cxn>
                <a:cxn ang="0">
                  <a:pos x="76" y="22"/>
                </a:cxn>
                <a:cxn ang="0">
                  <a:pos x="67" y="52"/>
                </a:cxn>
                <a:cxn ang="0">
                  <a:pos x="60" y="55"/>
                </a:cxn>
                <a:cxn ang="0">
                  <a:pos x="48" y="61"/>
                </a:cxn>
                <a:cxn ang="0">
                  <a:pos x="42" y="65"/>
                </a:cxn>
                <a:cxn ang="0">
                  <a:pos x="38" y="58"/>
                </a:cxn>
                <a:cxn ang="0">
                  <a:pos x="31" y="55"/>
                </a:cxn>
                <a:cxn ang="0">
                  <a:pos x="42" y="65"/>
                </a:cxn>
                <a:cxn ang="0">
                  <a:pos x="48" y="68"/>
                </a:cxn>
                <a:cxn ang="0">
                  <a:pos x="67" y="68"/>
                </a:cxn>
                <a:cxn ang="0">
                  <a:pos x="83" y="65"/>
                </a:cxn>
                <a:cxn ang="0">
                  <a:pos x="105" y="58"/>
                </a:cxn>
                <a:cxn ang="0">
                  <a:pos x="128" y="52"/>
                </a:cxn>
                <a:cxn ang="0">
                  <a:pos x="118" y="52"/>
                </a:cxn>
                <a:cxn ang="0">
                  <a:pos x="105" y="71"/>
                </a:cxn>
                <a:cxn ang="0">
                  <a:pos x="112" y="71"/>
                </a:cxn>
                <a:cxn ang="0">
                  <a:pos x="138" y="68"/>
                </a:cxn>
                <a:cxn ang="0">
                  <a:pos x="173" y="58"/>
                </a:cxn>
                <a:cxn ang="0">
                  <a:pos x="157" y="71"/>
                </a:cxn>
                <a:cxn ang="0">
                  <a:pos x="150" y="71"/>
                </a:cxn>
                <a:cxn ang="0">
                  <a:pos x="179" y="71"/>
                </a:cxn>
                <a:cxn ang="0">
                  <a:pos x="134" y="130"/>
                </a:cxn>
                <a:cxn ang="0">
                  <a:pos x="138" y="107"/>
                </a:cxn>
                <a:cxn ang="0">
                  <a:pos x="163" y="101"/>
                </a:cxn>
                <a:cxn ang="0">
                  <a:pos x="206" y="77"/>
                </a:cxn>
                <a:cxn ang="0">
                  <a:pos x="215" y="74"/>
                </a:cxn>
                <a:cxn ang="0">
                  <a:pos x="212" y="81"/>
                </a:cxn>
                <a:cxn ang="0">
                  <a:pos x="267" y="71"/>
                </a:cxn>
                <a:cxn ang="0">
                  <a:pos x="260" y="74"/>
                </a:cxn>
              </a:cxnLst>
              <a:rect l="0" t="0" r="r" b="b"/>
              <a:pathLst>
                <a:path w="268" h="131">
                  <a:moveTo>
                    <a:pt x="0" y="61"/>
                  </a:moveTo>
                  <a:lnTo>
                    <a:pt x="6" y="52"/>
                  </a:lnTo>
                  <a:lnTo>
                    <a:pt x="13" y="48"/>
                  </a:lnTo>
                  <a:lnTo>
                    <a:pt x="19" y="48"/>
                  </a:lnTo>
                  <a:lnTo>
                    <a:pt x="29" y="45"/>
                  </a:lnTo>
                  <a:lnTo>
                    <a:pt x="38" y="45"/>
                  </a:lnTo>
                  <a:lnTo>
                    <a:pt x="48" y="42"/>
                  </a:lnTo>
                  <a:lnTo>
                    <a:pt x="103" y="28"/>
                  </a:lnTo>
                  <a:lnTo>
                    <a:pt x="109" y="26"/>
                  </a:lnTo>
                  <a:lnTo>
                    <a:pt x="116" y="22"/>
                  </a:lnTo>
                  <a:lnTo>
                    <a:pt x="116" y="15"/>
                  </a:lnTo>
                  <a:lnTo>
                    <a:pt x="112" y="9"/>
                  </a:lnTo>
                  <a:lnTo>
                    <a:pt x="93" y="0"/>
                  </a:lnTo>
                  <a:lnTo>
                    <a:pt x="87" y="6"/>
                  </a:lnTo>
                  <a:lnTo>
                    <a:pt x="83" y="13"/>
                  </a:lnTo>
                  <a:lnTo>
                    <a:pt x="76" y="22"/>
                  </a:lnTo>
                  <a:lnTo>
                    <a:pt x="67" y="52"/>
                  </a:lnTo>
                  <a:lnTo>
                    <a:pt x="60" y="55"/>
                  </a:lnTo>
                  <a:lnTo>
                    <a:pt x="48" y="61"/>
                  </a:lnTo>
                  <a:lnTo>
                    <a:pt x="42" y="65"/>
                  </a:lnTo>
                  <a:lnTo>
                    <a:pt x="38" y="58"/>
                  </a:lnTo>
                  <a:lnTo>
                    <a:pt x="31" y="55"/>
                  </a:lnTo>
                  <a:lnTo>
                    <a:pt x="42" y="65"/>
                  </a:lnTo>
                  <a:lnTo>
                    <a:pt x="48" y="68"/>
                  </a:lnTo>
                  <a:lnTo>
                    <a:pt x="67" y="68"/>
                  </a:lnTo>
                  <a:lnTo>
                    <a:pt x="83" y="65"/>
                  </a:lnTo>
                  <a:lnTo>
                    <a:pt x="105" y="58"/>
                  </a:lnTo>
                  <a:lnTo>
                    <a:pt x="128" y="52"/>
                  </a:lnTo>
                  <a:lnTo>
                    <a:pt x="118" y="52"/>
                  </a:lnTo>
                  <a:lnTo>
                    <a:pt x="105" y="71"/>
                  </a:lnTo>
                  <a:lnTo>
                    <a:pt x="112" y="71"/>
                  </a:lnTo>
                  <a:lnTo>
                    <a:pt x="138" y="68"/>
                  </a:lnTo>
                  <a:lnTo>
                    <a:pt x="173" y="58"/>
                  </a:lnTo>
                  <a:lnTo>
                    <a:pt x="157" y="71"/>
                  </a:lnTo>
                  <a:lnTo>
                    <a:pt x="150" y="71"/>
                  </a:lnTo>
                  <a:lnTo>
                    <a:pt x="179" y="71"/>
                  </a:lnTo>
                  <a:lnTo>
                    <a:pt x="134" y="130"/>
                  </a:lnTo>
                  <a:lnTo>
                    <a:pt x="138" y="107"/>
                  </a:lnTo>
                  <a:lnTo>
                    <a:pt x="163" y="101"/>
                  </a:lnTo>
                  <a:lnTo>
                    <a:pt x="206" y="77"/>
                  </a:lnTo>
                  <a:lnTo>
                    <a:pt x="215" y="74"/>
                  </a:lnTo>
                  <a:lnTo>
                    <a:pt x="212" y="81"/>
                  </a:lnTo>
                  <a:lnTo>
                    <a:pt x="267" y="71"/>
                  </a:lnTo>
                  <a:lnTo>
                    <a:pt x="260" y="74"/>
                  </a:lnTo>
                </a:path>
              </a:pathLst>
            </a:custGeom>
            <a:noFill/>
            <a:ln w="12700" cap="rnd" cmpd="sng">
              <a:solidFill>
                <a:schemeClr val="tx1"/>
              </a:solidFill>
              <a:prstDash val="solid"/>
              <a:round/>
              <a:headEnd type="none" w="sm" len="sm"/>
              <a:tailEnd type="none" w="sm" len="sm"/>
            </a:ln>
            <a:effectLst/>
          </p:spPr>
          <p:txBody>
            <a:bodyPr/>
            <a:lstStyle/>
            <a:p>
              <a:endParaRPr lang="en-US">
                <a:latin typeface="Calibri" pitchFamily="34" charset="0"/>
                <a:cs typeface="Calibri" pitchFamily="34" charset="0"/>
              </a:endParaRPr>
            </a:p>
          </p:txBody>
        </p:sp>
      </p:grpSp>
      <p:graphicFrame>
        <p:nvGraphicFramePr>
          <p:cNvPr id="24656" name="Object 80"/>
          <p:cNvGraphicFramePr>
            <a:graphicFrameLocks/>
          </p:cNvGraphicFramePr>
          <p:nvPr/>
        </p:nvGraphicFramePr>
        <p:xfrm>
          <a:off x="4695825" y="4357687"/>
          <a:ext cx="2003425" cy="1000125"/>
        </p:xfrm>
        <a:graphic>
          <a:graphicData uri="http://schemas.openxmlformats.org/presentationml/2006/ole">
            <mc:AlternateContent xmlns:mc="http://schemas.openxmlformats.org/markup-compatibility/2006">
              <mc:Choice xmlns:v="urn:schemas-microsoft-com:vml" Requires="v">
                <p:oleObj spid="_x0000_s5162" name="Clip" r:id="rId4" imgW="3657600" imgH="2214360" progId="">
                  <p:embed/>
                </p:oleObj>
              </mc:Choice>
              <mc:Fallback>
                <p:oleObj name="Clip" r:id="rId4" imgW="3657600" imgH="221436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4357687"/>
                        <a:ext cx="200342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657" name="Object 81"/>
          <p:cNvGraphicFramePr>
            <a:graphicFrameLocks/>
          </p:cNvGraphicFramePr>
          <p:nvPr/>
        </p:nvGraphicFramePr>
        <p:xfrm>
          <a:off x="4557713" y="1036637"/>
          <a:ext cx="1355725" cy="1090613"/>
        </p:xfrm>
        <a:graphic>
          <a:graphicData uri="http://schemas.openxmlformats.org/presentationml/2006/ole">
            <mc:AlternateContent xmlns:mc="http://schemas.openxmlformats.org/markup-compatibility/2006">
              <mc:Choice xmlns:v="urn:schemas-microsoft-com:vml" Requires="v">
                <p:oleObj spid="_x0000_s5163" name="Clip" r:id="rId6" imgW="3116160" imgH="3660480" progId="">
                  <p:embed/>
                </p:oleObj>
              </mc:Choice>
              <mc:Fallback>
                <p:oleObj name="Clip" r:id="rId6" imgW="3116160" imgH="3660480" progId="">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7713" y="1036637"/>
                        <a:ext cx="1355725"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4658" name="Rectangle 82"/>
          <p:cNvSpPr>
            <a:spLocks noChangeArrowheads="1"/>
          </p:cNvSpPr>
          <p:nvPr/>
        </p:nvSpPr>
        <p:spPr bwMode="auto">
          <a:xfrm>
            <a:off x="5952175" y="4697412"/>
            <a:ext cx="1759263" cy="349710"/>
          </a:xfrm>
          <a:prstGeom prst="rect">
            <a:avLst/>
          </a:prstGeom>
          <a:solidFill>
            <a:schemeClr val="bg1"/>
          </a:solidFill>
          <a:ln w="9525">
            <a:noFill/>
            <a:miter lim="800000"/>
            <a:headEnd/>
            <a:tailEnd/>
          </a:ln>
          <a:effectLst/>
        </p:spPr>
        <p:txBody>
          <a:bodyPr wrap="none" lIns="85725" tIns="42862" rIns="85725" bIns="42862">
            <a:spAutoFit/>
          </a:bodyPr>
          <a:lstStyle/>
          <a:p>
            <a:pPr defTabSz="801688">
              <a:lnSpc>
                <a:spcPct val="90000"/>
              </a:lnSpc>
            </a:pPr>
            <a:r>
              <a:rPr lang="en-US" sz="1900" b="1">
                <a:solidFill>
                  <a:schemeClr val="tx2"/>
                </a:solidFill>
                <a:latin typeface="Calibri" pitchFamily="34" charset="0"/>
                <a:cs typeface="Calibri" pitchFamily="34" charset="0"/>
              </a:rPr>
              <a:t>Public directory</a:t>
            </a:r>
          </a:p>
        </p:txBody>
      </p:sp>
      <p:sp>
        <p:nvSpPr>
          <p:cNvPr id="24659" name="Rectangle 83"/>
          <p:cNvSpPr>
            <a:spLocks noChangeArrowheads="1"/>
          </p:cNvSpPr>
          <p:nvPr/>
        </p:nvSpPr>
        <p:spPr bwMode="auto">
          <a:xfrm>
            <a:off x="4715882" y="1304925"/>
            <a:ext cx="1282274" cy="557459"/>
          </a:xfrm>
          <a:prstGeom prst="rect">
            <a:avLst/>
          </a:prstGeom>
          <a:noFill/>
          <a:ln w="9525">
            <a:noFill/>
            <a:miter lim="800000"/>
            <a:headEnd/>
            <a:tailEnd/>
          </a:ln>
          <a:effectLst/>
        </p:spPr>
        <p:txBody>
          <a:bodyPr wrap="none" lIns="85725" tIns="42862" rIns="85725" bIns="42862">
            <a:spAutoFit/>
          </a:bodyPr>
          <a:lstStyle/>
          <a:p>
            <a:pPr algn="ctr" defTabSz="801688">
              <a:lnSpc>
                <a:spcPct val="90000"/>
              </a:lnSpc>
            </a:pPr>
            <a:r>
              <a:rPr lang="en-US" sz="1700" b="1">
                <a:latin typeface="Calibri" pitchFamily="34" charset="0"/>
                <a:cs typeface="Calibri" pitchFamily="34" charset="0"/>
              </a:rPr>
              <a:t>Certification</a:t>
            </a:r>
          </a:p>
          <a:p>
            <a:pPr algn="ctr" defTabSz="801688">
              <a:lnSpc>
                <a:spcPct val="90000"/>
              </a:lnSpc>
            </a:pPr>
            <a:r>
              <a:rPr lang="en-US" sz="1700" b="1">
                <a:latin typeface="Calibri" pitchFamily="34" charset="0"/>
                <a:cs typeface="Calibri" pitchFamily="34" charset="0"/>
              </a:rPr>
              <a:t>Authority</a:t>
            </a:r>
          </a:p>
        </p:txBody>
      </p:sp>
      <p:sp>
        <p:nvSpPr>
          <p:cNvPr id="24660" name="Rectangle 84"/>
          <p:cNvSpPr>
            <a:spLocks noChangeArrowheads="1"/>
          </p:cNvSpPr>
          <p:nvPr/>
        </p:nvSpPr>
        <p:spPr bwMode="auto">
          <a:xfrm>
            <a:off x="6356410" y="1265237"/>
            <a:ext cx="1523879" cy="557459"/>
          </a:xfrm>
          <a:prstGeom prst="rect">
            <a:avLst/>
          </a:prstGeom>
          <a:gradFill rotWithShape="0">
            <a:gsLst>
              <a:gs pos="0">
                <a:srgbClr val="FCFEB9">
                  <a:gamma/>
                  <a:tint val="0"/>
                  <a:invGamma/>
                </a:srgbClr>
              </a:gs>
              <a:gs pos="100000">
                <a:srgbClr val="FCFEB9"/>
              </a:gs>
            </a:gsLst>
            <a:lin ang="5400000" scaled="1"/>
          </a:gradFill>
          <a:ln w="12700">
            <a:solidFill>
              <a:schemeClr val="tx1"/>
            </a:solidFill>
            <a:miter lim="800000"/>
            <a:headEnd/>
            <a:tailEnd/>
          </a:ln>
          <a:effectLst/>
        </p:spPr>
        <p:txBody>
          <a:bodyPr wrap="none" lIns="85725" tIns="42862" rIns="85725" bIns="42862">
            <a:spAutoFit/>
          </a:bodyPr>
          <a:lstStyle/>
          <a:p>
            <a:pPr algn="ctr" defTabSz="801688">
              <a:lnSpc>
                <a:spcPct val="90000"/>
              </a:lnSpc>
            </a:pPr>
            <a:r>
              <a:rPr lang="en-US" sz="1700" b="1">
                <a:latin typeface="Calibri" pitchFamily="34" charset="0"/>
                <a:cs typeface="Calibri" pitchFamily="34" charset="0"/>
              </a:rPr>
              <a:t>Authentication</a:t>
            </a:r>
          </a:p>
          <a:p>
            <a:pPr algn="ctr" defTabSz="801688">
              <a:lnSpc>
                <a:spcPct val="90000"/>
              </a:lnSpc>
            </a:pPr>
            <a:r>
              <a:rPr lang="en-US" sz="1700" b="1">
                <a:latin typeface="Calibri" pitchFamily="34" charset="0"/>
                <a:cs typeface="Calibri" pitchFamily="34" charset="0"/>
              </a:rPr>
              <a:t>Process</a:t>
            </a:r>
          </a:p>
        </p:txBody>
      </p:sp>
      <p:sp>
        <p:nvSpPr>
          <p:cNvPr id="85" name="Title 84"/>
          <p:cNvSpPr>
            <a:spLocks noGrp="1"/>
          </p:cNvSpPr>
          <p:nvPr>
            <p:ph type="title"/>
          </p:nvPr>
        </p:nvSpPr>
        <p:spPr>
          <a:xfrm>
            <a:off x="381000" y="76200"/>
            <a:ext cx="8382000" cy="838200"/>
          </a:xfrm>
        </p:spPr>
        <p:txBody>
          <a:bodyPr/>
          <a:lstStyle/>
          <a:p>
            <a:r>
              <a:rPr lang="en-US" dirty="0" smtClean="0"/>
              <a:t>Trusted Public Key Distribution</a:t>
            </a:r>
            <a:endParaRPr lang="en-US" dirty="0"/>
          </a:p>
        </p:txBody>
      </p:sp>
      <p:sp>
        <p:nvSpPr>
          <p:cNvPr id="88" name="Footer Placeholder 87"/>
          <p:cNvSpPr>
            <a:spLocks noGrp="1"/>
          </p:cNvSpPr>
          <p:nvPr>
            <p:ph type="ftr" sz="quarter" idx="10"/>
          </p:nvPr>
        </p:nvSpPr>
        <p:spPr/>
        <p:txBody>
          <a:bodyPr/>
          <a:lstStyle/>
          <a:p>
            <a:pPr>
              <a:defRPr/>
            </a:pPr>
            <a:r>
              <a:rPr lang="en-US" smtClean="0"/>
              <a:t>PKI Basics</a:t>
            </a:r>
            <a:endParaRPr lang="en-US" dirty="0"/>
          </a:p>
        </p:txBody>
      </p:sp>
      <p:sp>
        <p:nvSpPr>
          <p:cNvPr id="87" name="Slide Number Placeholder 86"/>
          <p:cNvSpPr>
            <a:spLocks noGrp="1"/>
          </p:cNvSpPr>
          <p:nvPr>
            <p:ph type="sldNum" sz="quarter" idx="11"/>
          </p:nvPr>
        </p:nvSpPr>
        <p:spPr/>
        <p:txBody>
          <a:bodyPr/>
          <a:lstStyle/>
          <a:p>
            <a:pPr>
              <a:defRPr/>
            </a:pPr>
            <a:fld id="{446C9BED-6FD4-4BA4-B6B0-4A26058AC9EF}" type="slidenum">
              <a:rPr lang="en-US" smtClean="0"/>
              <a:pPr>
                <a:defRPr/>
              </a:pPr>
              <a:t>39</a:t>
            </a:fld>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6599"/>
            <a:ext cx="8382000" cy="838200"/>
          </a:xfrm>
        </p:spPr>
        <p:txBody>
          <a:bodyPr/>
          <a:lstStyle/>
          <a:p>
            <a:r>
              <a:rPr lang="en-US" dirty="0" smtClean="0"/>
              <a:t>The Changing IT Landscape</a:t>
            </a:r>
            <a:endParaRPr lang="en-US" dirty="0"/>
          </a:p>
        </p:txBody>
      </p:sp>
      <p:sp>
        <p:nvSpPr>
          <p:cNvPr id="10" name="Footer Placeholder 9"/>
          <p:cNvSpPr>
            <a:spLocks noGrp="1"/>
          </p:cNvSpPr>
          <p:nvPr>
            <p:ph type="ftr" sz="quarter" idx="10"/>
          </p:nvPr>
        </p:nvSpPr>
        <p:spPr/>
        <p:txBody>
          <a:bodyPr/>
          <a:lstStyle/>
          <a:p>
            <a:pPr>
              <a:defRPr/>
            </a:pPr>
            <a:r>
              <a:rPr lang="en-US" smtClean="0"/>
              <a:t>Introduction to MPKI for Channel Partners</a:t>
            </a:r>
            <a:endParaRPr lang="en-US"/>
          </a:p>
        </p:txBody>
      </p:sp>
      <p:sp>
        <p:nvSpPr>
          <p:cNvPr id="24" name="Slide Number Placeholder 20"/>
          <p:cNvSpPr>
            <a:spLocks noGrp="1"/>
          </p:cNvSpPr>
          <p:nvPr>
            <p:ph type="sldNum" sz="quarter" idx="11"/>
          </p:nvPr>
        </p:nvSpPr>
        <p:spPr/>
        <p:txBody>
          <a:bodyPr/>
          <a:lstStyle/>
          <a:p>
            <a:pPr>
              <a:defRPr/>
            </a:pPr>
            <a:fld id="{283C2610-7FF6-4755-B2B9-FAB2D38CF666}" type="slidenum">
              <a:rPr lang="en-US" smtClean="0">
                <a:solidFill>
                  <a:prstClr val="white"/>
                </a:solidFill>
              </a:rPr>
              <a:pPr>
                <a:defRPr/>
              </a:pPr>
              <a:t>4</a:t>
            </a:fld>
            <a:endParaRPr lang="en-US" dirty="0">
              <a:solidFill>
                <a:prstClr val="white"/>
              </a:solidFill>
            </a:endParaRPr>
          </a:p>
        </p:txBody>
      </p:sp>
      <p:sp>
        <p:nvSpPr>
          <p:cNvPr id="11" name="Text Placeholder 10"/>
          <p:cNvSpPr>
            <a:spLocks noGrp="1"/>
          </p:cNvSpPr>
          <p:nvPr>
            <p:ph type="body" sz="quarter" idx="12"/>
          </p:nvPr>
        </p:nvSpPr>
        <p:spPr>
          <a:xfrm>
            <a:off x="381000" y="831601"/>
            <a:ext cx="8382000" cy="403485"/>
          </a:xfrm>
        </p:spPr>
        <p:txBody>
          <a:bodyPr/>
          <a:lstStyle/>
          <a:p>
            <a:r>
              <a:rPr lang="en-US" dirty="0" smtClean="0"/>
              <a:t>Heterogeneity, Mobility, &amp; Flexibility</a:t>
            </a:r>
            <a:endParaRPr lang="en-US" dirty="0"/>
          </a:p>
        </p:txBody>
      </p:sp>
      <p:sp>
        <p:nvSpPr>
          <p:cNvPr id="7" name=" 3"/>
          <p:cNvSpPr/>
          <p:nvPr/>
        </p:nvSpPr>
        <p:spPr>
          <a:xfrm>
            <a:off x="2061261" y="1859788"/>
            <a:ext cx="5021478" cy="3138423"/>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056" name="Picture 8" descr="http://www.aclibrary.org/eventkeeper/Graphics/CSV/laptop.png"/>
          <p:cNvPicPr>
            <a:picLocks noChangeAspect="1" noChangeArrowheads="1"/>
          </p:cNvPicPr>
          <p:nvPr/>
        </p:nvPicPr>
        <p:blipFill>
          <a:blip r:embed="rId3" cstate="print"/>
          <a:srcRect/>
          <a:stretch>
            <a:fillRect/>
          </a:stretch>
        </p:blipFill>
        <p:spPr bwMode="auto">
          <a:xfrm>
            <a:off x="1206413" y="2841029"/>
            <a:ext cx="1305861" cy="1301464"/>
          </a:xfrm>
          <a:prstGeom prst="rect">
            <a:avLst/>
          </a:prstGeom>
          <a:noFill/>
        </p:spPr>
      </p:pic>
      <p:pic>
        <p:nvPicPr>
          <p:cNvPr id="2062" name="Picture 14" descr="http://www.timr.com/wp-content/uploads/timr_BlackBerry.png"/>
          <p:cNvPicPr>
            <a:picLocks noChangeAspect="1" noChangeArrowheads="1"/>
          </p:cNvPicPr>
          <p:nvPr/>
        </p:nvPicPr>
        <p:blipFill>
          <a:blip r:embed="rId4" cstate="print"/>
          <a:srcRect/>
          <a:stretch>
            <a:fillRect/>
          </a:stretch>
        </p:blipFill>
        <p:spPr bwMode="auto">
          <a:xfrm>
            <a:off x="2173109" y="2337730"/>
            <a:ext cx="1055827" cy="1006598"/>
          </a:xfrm>
          <a:prstGeom prst="rect">
            <a:avLst/>
          </a:prstGeom>
          <a:noFill/>
        </p:spPr>
      </p:pic>
      <p:pic>
        <p:nvPicPr>
          <p:cNvPr id="2100" name="Picture 52" descr="http://upload.wikimedia.org/wikipedia/an/f/f4/Microsoft_Windows_(horizontal).png"/>
          <p:cNvPicPr>
            <a:picLocks noChangeAspect="1" noChangeArrowheads="1"/>
          </p:cNvPicPr>
          <p:nvPr/>
        </p:nvPicPr>
        <p:blipFill>
          <a:blip r:embed="rId5" cstate="print"/>
          <a:srcRect/>
          <a:stretch>
            <a:fillRect/>
          </a:stretch>
        </p:blipFill>
        <p:spPr bwMode="auto">
          <a:xfrm>
            <a:off x="594325" y="2257634"/>
            <a:ext cx="1578784" cy="406947"/>
          </a:xfrm>
          <a:prstGeom prst="rect">
            <a:avLst/>
          </a:prstGeom>
          <a:noFill/>
        </p:spPr>
      </p:pic>
      <p:pic>
        <p:nvPicPr>
          <p:cNvPr id="2106" name="Picture 58" descr="http://www.userlogos.org/files/logos/jumpordie/blackberry_03.png"/>
          <p:cNvPicPr>
            <a:picLocks noChangeAspect="1" noChangeArrowheads="1"/>
          </p:cNvPicPr>
          <p:nvPr/>
        </p:nvPicPr>
        <p:blipFill>
          <a:blip r:embed="rId6" cstate="print"/>
          <a:srcRect/>
          <a:stretch>
            <a:fillRect/>
          </a:stretch>
        </p:blipFill>
        <p:spPr bwMode="auto">
          <a:xfrm>
            <a:off x="1722096" y="1239715"/>
            <a:ext cx="1899821" cy="1424866"/>
          </a:xfrm>
          <a:prstGeom prst="rect">
            <a:avLst/>
          </a:prstGeom>
          <a:noFill/>
        </p:spPr>
      </p:pic>
      <p:grpSp>
        <p:nvGrpSpPr>
          <p:cNvPr id="2" name="Group 27"/>
          <p:cNvGrpSpPr/>
          <p:nvPr/>
        </p:nvGrpSpPr>
        <p:grpSpPr>
          <a:xfrm>
            <a:off x="6534211" y="2479965"/>
            <a:ext cx="2338522" cy="1876022"/>
            <a:chOff x="6534211" y="2479965"/>
            <a:chExt cx="2338522" cy="1876022"/>
          </a:xfrm>
        </p:grpSpPr>
        <p:pic>
          <p:nvPicPr>
            <p:cNvPr id="2098" name="Picture 50" descr="http://blurbomat.com/wp/wp-content/uploads/2008/10/081014-macbook.png"/>
            <p:cNvPicPr>
              <a:picLocks noChangeAspect="1" noChangeArrowheads="1"/>
            </p:cNvPicPr>
            <p:nvPr/>
          </p:nvPicPr>
          <p:blipFill>
            <a:blip r:embed="rId7" cstate="print"/>
            <a:srcRect/>
            <a:stretch>
              <a:fillRect/>
            </a:stretch>
          </p:blipFill>
          <p:spPr bwMode="auto">
            <a:xfrm>
              <a:off x="6534211" y="3371628"/>
              <a:ext cx="1683291" cy="984359"/>
            </a:xfrm>
            <a:prstGeom prst="rect">
              <a:avLst/>
            </a:prstGeom>
            <a:noFill/>
          </p:spPr>
        </p:pic>
        <p:pic>
          <p:nvPicPr>
            <p:cNvPr id="2112" name="Picture 64" descr="http://blog.tmcnet.com/blog/tom-keating/images/128px-Apple-logo.png"/>
            <p:cNvPicPr>
              <a:picLocks noChangeAspect="1" noChangeArrowheads="1"/>
            </p:cNvPicPr>
            <p:nvPr/>
          </p:nvPicPr>
          <p:blipFill>
            <a:blip r:embed="rId8" cstate="print"/>
            <a:srcRect/>
            <a:stretch>
              <a:fillRect/>
            </a:stretch>
          </p:blipFill>
          <p:spPr bwMode="auto">
            <a:xfrm>
              <a:off x="7776824" y="2479965"/>
              <a:ext cx="463828" cy="568914"/>
            </a:xfrm>
            <a:prstGeom prst="rect">
              <a:avLst/>
            </a:prstGeom>
            <a:noFill/>
          </p:spPr>
        </p:pic>
        <p:pic>
          <p:nvPicPr>
            <p:cNvPr id="2114" name="Picture 66" descr="http://www.iconhot.com/icon/png/touchscreen-icons/512/2010-apple-ipad.png"/>
            <p:cNvPicPr>
              <a:picLocks noChangeAspect="1" noChangeArrowheads="1"/>
            </p:cNvPicPr>
            <p:nvPr/>
          </p:nvPicPr>
          <p:blipFill>
            <a:blip r:embed="rId9" cstate="print"/>
            <a:srcRect/>
            <a:stretch>
              <a:fillRect/>
            </a:stretch>
          </p:blipFill>
          <p:spPr bwMode="auto">
            <a:xfrm>
              <a:off x="7924384" y="3276410"/>
              <a:ext cx="948349" cy="948349"/>
            </a:xfrm>
            <a:prstGeom prst="rect">
              <a:avLst/>
            </a:prstGeom>
            <a:noFill/>
          </p:spPr>
        </p:pic>
        <p:pic>
          <p:nvPicPr>
            <p:cNvPr id="2120" name="Picture 72" descr="http://2.bp.blogspot.com/_aeVeqwRM_7U/TSW3sDR6lHI/AAAAAAAAADQ/UNprnTaDjBE/s1600/render-iphone.png.png"/>
            <p:cNvPicPr>
              <a:picLocks noChangeAspect="1" noChangeArrowheads="1"/>
            </p:cNvPicPr>
            <p:nvPr/>
          </p:nvPicPr>
          <p:blipFill>
            <a:blip r:embed="rId10" cstate="print"/>
            <a:srcRect/>
            <a:stretch>
              <a:fillRect/>
            </a:stretch>
          </p:blipFill>
          <p:spPr bwMode="auto">
            <a:xfrm>
              <a:off x="6914197" y="2585758"/>
              <a:ext cx="1001527" cy="751145"/>
            </a:xfrm>
            <a:prstGeom prst="rect">
              <a:avLst/>
            </a:prstGeom>
            <a:noFill/>
          </p:spPr>
        </p:pic>
      </p:grpSp>
      <p:grpSp>
        <p:nvGrpSpPr>
          <p:cNvPr id="3" name="Group 28"/>
          <p:cNvGrpSpPr/>
          <p:nvPr/>
        </p:nvGrpSpPr>
        <p:grpSpPr>
          <a:xfrm>
            <a:off x="5123947" y="4591264"/>
            <a:ext cx="3910837" cy="1716566"/>
            <a:chOff x="5123947" y="4591264"/>
            <a:chExt cx="3910837" cy="1716566"/>
          </a:xfrm>
        </p:grpSpPr>
        <p:pic>
          <p:nvPicPr>
            <p:cNvPr id="46" name="Picture 52" descr="http://upload.wikimedia.org/wikipedia/an/f/f4/Microsoft_Windows_(horizontal).png"/>
            <p:cNvPicPr>
              <a:picLocks noChangeAspect="1" noChangeArrowheads="1"/>
            </p:cNvPicPr>
            <p:nvPr/>
          </p:nvPicPr>
          <p:blipFill>
            <a:blip r:embed="rId5" cstate="print"/>
            <a:srcRect/>
            <a:stretch>
              <a:fillRect/>
            </a:stretch>
          </p:blipFill>
          <p:spPr bwMode="auto">
            <a:xfrm>
              <a:off x="6113230" y="4591264"/>
              <a:ext cx="1578784" cy="406947"/>
            </a:xfrm>
            <a:prstGeom prst="rect">
              <a:avLst/>
            </a:prstGeom>
            <a:noFill/>
          </p:spPr>
        </p:pic>
        <p:pic>
          <p:nvPicPr>
            <p:cNvPr id="2126" name="Picture 78" descr="http://www.timesofcomputer.com/wp-content/uploads/2012/08/SurfacePNG.png"/>
            <p:cNvPicPr>
              <a:picLocks noChangeAspect="1" noChangeArrowheads="1"/>
            </p:cNvPicPr>
            <p:nvPr/>
          </p:nvPicPr>
          <p:blipFill>
            <a:blip r:embed="rId11" cstate="print"/>
            <a:srcRect/>
            <a:stretch>
              <a:fillRect/>
            </a:stretch>
          </p:blipFill>
          <p:spPr bwMode="auto">
            <a:xfrm>
              <a:off x="7244790" y="4998212"/>
              <a:ext cx="1789994" cy="1309618"/>
            </a:xfrm>
            <a:prstGeom prst="rect">
              <a:avLst/>
            </a:prstGeom>
            <a:noFill/>
          </p:spPr>
        </p:pic>
        <p:pic>
          <p:nvPicPr>
            <p:cNvPr id="50" name="Picture 8" descr="http://www.aclibrary.org/eventkeeper/Graphics/CSV/laptop.png"/>
            <p:cNvPicPr>
              <a:picLocks noChangeAspect="1" noChangeArrowheads="1"/>
            </p:cNvPicPr>
            <p:nvPr/>
          </p:nvPicPr>
          <p:blipFill>
            <a:blip r:embed="rId3" cstate="print"/>
            <a:srcRect/>
            <a:stretch>
              <a:fillRect/>
            </a:stretch>
          </p:blipFill>
          <p:spPr bwMode="auto">
            <a:xfrm>
              <a:off x="5123947" y="4998211"/>
              <a:ext cx="1305861" cy="1301464"/>
            </a:xfrm>
            <a:prstGeom prst="rect">
              <a:avLst/>
            </a:prstGeom>
            <a:noFill/>
          </p:spPr>
        </p:pic>
        <p:pic>
          <p:nvPicPr>
            <p:cNvPr id="2136" name="Picture 88" descr="http://www.t-mobile.com/images/png/products/phones/Nokia_Lumia_810/250x270_1.png"/>
            <p:cNvPicPr>
              <a:picLocks noChangeAspect="1" noChangeArrowheads="1"/>
            </p:cNvPicPr>
            <p:nvPr/>
          </p:nvPicPr>
          <p:blipFill>
            <a:blip r:embed="rId12" cstate="print"/>
            <a:srcRect/>
            <a:stretch>
              <a:fillRect/>
            </a:stretch>
          </p:blipFill>
          <p:spPr bwMode="auto">
            <a:xfrm>
              <a:off x="6585162" y="5220179"/>
              <a:ext cx="717503" cy="774904"/>
            </a:xfrm>
            <a:prstGeom prst="rect">
              <a:avLst/>
            </a:prstGeom>
            <a:noFill/>
          </p:spPr>
        </p:pic>
      </p:grpSp>
      <p:grpSp>
        <p:nvGrpSpPr>
          <p:cNvPr id="4" name="Group 24"/>
          <p:cNvGrpSpPr/>
          <p:nvPr/>
        </p:nvGrpSpPr>
        <p:grpSpPr>
          <a:xfrm>
            <a:off x="2602172" y="3860609"/>
            <a:ext cx="2664306" cy="730655"/>
            <a:chOff x="2602172" y="3860609"/>
            <a:chExt cx="2664306" cy="730655"/>
          </a:xfrm>
        </p:grpSpPr>
        <p:sp>
          <p:nvSpPr>
            <p:cNvPr id="21" name="Oval 20"/>
            <p:cNvSpPr/>
            <p:nvPr/>
          </p:nvSpPr>
          <p:spPr>
            <a:xfrm>
              <a:off x="2602172" y="4049008"/>
              <a:ext cx="175751" cy="175751"/>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7" name="TextBox 56"/>
            <p:cNvSpPr txBox="1"/>
            <p:nvPr/>
          </p:nvSpPr>
          <p:spPr bwMode="ltGray">
            <a:xfrm>
              <a:off x="2796873" y="3860609"/>
              <a:ext cx="2469605" cy="730655"/>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b="1" dirty="0" smtClean="0">
                  <a:solidFill>
                    <a:schemeClr val="accent1"/>
                  </a:solidFill>
                  <a:latin typeface="Calibri" pitchFamily="34" charset="0"/>
                </a:rPr>
                <a:t>Enterprise Owned – Enterprise Managed</a:t>
              </a:r>
            </a:p>
          </p:txBody>
        </p:sp>
      </p:grpSp>
      <p:grpSp>
        <p:nvGrpSpPr>
          <p:cNvPr id="8" name="Group 25"/>
          <p:cNvGrpSpPr/>
          <p:nvPr/>
        </p:nvGrpSpPr>
        <p:grpSpPr>
          <a:xfrm>
            <a:off x="3715809" y="1999152"/>
            <a:ext cx="2388043" cy="818531"/>
            <a:chOff x="3715809" y="1999152"/>
            <a:chExt cx="2388043" cy="818531"/>
          </a:xfrm>
        </p:grpSpPr>
        <p:sp>
          <p:nvSpPr>
            <p:cNvPr id="56" name="Oval 55"/>
            <p:cNvSpPr/>
            <p:nvPr/>
          </p:nvSpPr>
          <p:spPr>
            <a:xfrm>
              <a:off x="5787140" y="2641932"/>
              <a:ext cx="175751" cy="175751"/>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8" name="TextBox 57"/>
            <p:cNvSpPr txBox="1"/>
            <p:nvPr/>
          </p:nvSpPr>
          <p:spPr bwMode="ltGray">
            <a:xfrm>
              <a:off x="3715809" y="1999152"/>
              <a:ext cx="2388043" cy="730655"/>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b="1" dirty="0" smtClean="0">
                  <a:solidFill>
                    <a:schemeClr val="accent1"/>
                  </a:solidFill>
                  <a:latin typeface="Calibri" pitchFamily="34" charset="0"/>
                </a:rPr>
                <a:t>Bring Your Own Everything (BYOE)</a:t>
              </a:r>
            </a:p>
          </p:txBody>
        </p:sp>
      </p:grpSp>
      <p:grpSp>
        <p:nvGrpSpPr>
          <p:cNvPr id="9" name="Group 26"/>
          <p:cNvGrpSpPr/>
          <p:nvPr/>
        </p:nvGrpSpPr>
        <p:grpSpPr>
          <a:xfrm>
            <a:off x="7082739" y="971082"/>
            <a:ext cx="1748368" cy="1445332"/>
            <a:chOff x="7014632" y="815493"/>
            <a:chExt cx="1748368" cy="1445332"/>
          </a:xfrm>
        </p:grpSpPr>
        <p:pic>
          <p:nvPicPr>
            <p:cNvPr id="2138" name="Picture 90" descr="http://aux.iconpedia.net/uploads/17209831951787883743.png"/>
            <p:cNvPicPr>
              <a:picLocks noChangeAspect="1" noChangeArrowheads="1"/>
            </p:cNvPicPr>
            <p:nvPr/>
          </p:nvPicPr>
          <p:blipFill>
            <a:blip r:embed="rId13" cstate="print"/>
            <a:srcRect/>
            <a:stretch>
              <a:fillRect/>
            </a:stretch>
          </p:blipFill>
          <p:spPr bwMode="auto">
            <a:xfrm>
              <a:off x="7809007" y="815493"/>
              <a:ext cx="539190" cy="539190"/>
            </a:xfrm>
            <a:prstGeom prst="rect">
              <a:avLst/>
            </a:prstGeom>
            <a:noFill/>
          </p:spPr>
        </p:pic>
        <p:pic>
          <p:nvPicPr>
            <p:cNvPr id="2140" name="Picture 92" descr="http://upload.wikimedia.org/wikipedia/commons/f/fe/Nexus_10.png"/>
            <p:cNvPicPr>
              <a:picLocks noChangeAspect="1" noChangeArrowheads="1"/>
            </p:cNvPicPr>
            <p:nvPr/>
          </p:nvPicPr>
          <p:blipFill>
            <a:blip r:embed="rId14" cstate="print"/>
            <a:srcRect/>
            <a:stretch>
              <a:fillRect/>
            </a:stretch>
          </p:blipFill>
          <p:spPr bwMode="auto">
            <a:xfrm>
              <a:off x="7721278" y="1491621"/>
              <a:ext cx="1041722" cy="769204"/>
            </a:xfrm>
            <a:prstGeom prst="rect">
              <a:avLst/>
            </a:prstGeom>
            <a:noFill/>
          </p:spPr>
        </p:pic>
        <p:pic>
          <p:nvPicPr>
            <p:cNvPr id="2142" name="Picture 94" descr="http://blogs.courant.com/living_on_less/evo%20shift.png"/>
            <p:cNvPicPr>
              <a:picLocks noChangeAspect="1" noChangeArrowheads="1"/>
            </p:cNvPicPr>
            <p:nvPr/>
          </p:nvPicPr>
          <p:blipFill>
            <a:blip r:embed="rId15" cstate="print"/>
            <a:srcRect/>
            <a:stretch>
              <a:fillRect/>
            </a:stretch>
          </p:blipFill>
          <p:spPr bwMode="auto">
            <a:xfrm>
              <a:off x="7014632" y="1088136"/>
              <a:ext cx="576066" cy="811729"/>
            </a:xfrm>
            <a:prstGeom prst="rect">
              <a:avLst/>
            </a:prstGeom>
            <a:noFill/>
          </p:spPr>
        </p:pic>
      </p:grpSp>
    </p:spTree>
    <p:extLst>
      <p:ext uri="{BB962C8B-B14F-4D97-AF65-F5344CB8AC3E}">
        <p14:creationId xmlns:p14="http://schemas.microsoft.com/office/powerpoint/2010/main" val="569206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8"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nodeType="withEffect">
                                  <p:stCondLst>
                                    <p:cond delay="15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nodeType="withEffect">
                                  <p:stCondLst>
                                    <p:cond delay="200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par>
                                <p:cTn id="20" presetID="22" presetClass="entr" presetSubtype="8" fill="hold" nodeType="withEffect">
                                  <p:stCondLst>
                                    <p:cond delay="250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t>Certificate Authority</a:t>
            </a:r>
          </a:p>
        </p:txBody>
      </p:sp>
      <p:sp>
        <p:nvSpPr>
          <p:cNvPr id="23555" name="Rectangle 3"/>
          <p:cNvSpPr>
            <a:spLocks noGrp="1" noChangeArrowheads="1"/>
          </p:cNvSpPr>
          <p:nvPr>
            <p:ph type="body" idx="1"/>
          </p:nvPr>
        </p:nvSpPr>
        <p:spPr/>
        <p:txBody>
          <a:bodyPr>
            <a:normAutofit fontScale="92500" lnSpcReduction="20000"/>
          </a:bodyPr>
          <a:lstStyle/>
          <a:p>
            <a:pPr eaLnBrk="1" hangingPunct="1"/>
            <a:r>
              <a:rPr lang="en-US" dirty="0" smtClean="0"/>
              <a:t>An organization that issues certificates (e.g., Symantec)</a:t>
            </a:r>
          </a:p>
          <a:p>
            <a:r>
              <a:rPr lang="en-US" dirty="0" smtClean="0"/>
              <a:t>Backs the information in the certificate</a:t>
            </a:r>
          </a:p>
          <a:p>
            <a:pPr lvl="1"/>
            <a:r>
              <a:rPr lang="en-US" dirty="0" smtClean="0"/>
              <a:t>Liability model commensurate with end use and risk</a:t>
            </a:r>
          </a:p>
          <a:p>
            <a:r>
              <a:rPr lang="en-US" dirty="0" smtClean="0"/>
              <a:t>How does it work?</a:t>
            </a:r>
          </a:p>
          <a:p>
            <a:pPr lvl="1"/>
            <a:r>
              <a:rPr lang="en-US" dirty="0" smtClean="0"/>
              <a:t>CA follows well defined issuance processes and procedures</a:t>
            </a:r>
          </a:p>
          <a:p>
            <a:pPr lvl="1"/>
            <a:r>
              <a:rPr lang="en-US" dirty="0" smtClean="0"/>
              <a:t>Technical implementation involves applying a digital signature</a:t>
            </a:r>
          </a:p>
          <a:p>
            <a:pPr lvl="2"/>
            <a:r>
              <a:rPr lang="en-US" dirty="0" smtClean="0"/>
              <a:t>The CA itself has one or more chained certificates</a:t>
            </a:r>
          </a:p>
          <a:p>
            <a:pPr lvl="2"/>
            <a:r>
              <a:rPr lang="en-US" dirty="0" smtClean="0"/>
              <a:t>The CAs private key used in signature has to be secure to be trusted</a:t>
            </a:r>
          </a:p>
          <a:p>
            <a:pPr eaLnBrk="1" hangingPunct="1"/>
            <a:r>
              <a:rPr lang="en-US" dirty="0" smtClean="0"/>
              <a:t>Trust models</a:t>
            </a:r>
          </a:p>
          <a:p>
            <a:pPr lvl="1"/>
            <a:r>
              <a:rPr lang="en-US" dirty="0" smtClean="0"/>
              <a:t>Trusted third party </a:t>
            </a:r>
          </a:p>
          <a:p>
            <a:pPr lvl="2"/>
            <a:r>
              <a:rPr lang="en-US" dirty="0" smtClean="0"/>
              <a:t>Similar to the government and DMV in the physical world</a:t>
            </a:r>
          </a:p>
          <a:p>
            <a:pPr lvl="1"/>
            <a:r>
              <a:rPr lang="en-US" dirty="0" smtClean="0"/>
              <a:t>Enterprise Trust</a:t>
            </a:r>
          </a:p>
          <a:p>
            <a:pPr lvl="2"/>
            <a:r>
              <a:rPr lang="en-US" dirty="0" smtClean="0"/>
              <a:t>Master of own domain</a:t>
            </a:r>
          </a:p>
        </p:txBody>
      </p:sp>
      <p:pic>
        <p:nvPicPr>
          <p:cNvPr id="23556" name="Picture 4" descr="government_BP_v1"/>
          <p:cNvPicPr>
            <a:picLocks noChangeAspect="1" noChangeArrowheads="1"/>
          </p:cNvPicPr>
          <p:nvPr/>
        </p:nvPicPr>
        <p:blipFill>
          <a:blip r:embed="rId3" cstate="print"/>
          <a:srcRect/>
          <a:stretch>
            <a:fillRect/>
          </a:stretch>
        </p:blipFill>
        <p:spPr bwMode="auto">
          <a:xfrm>
            <a:off x="6400800" y="3810000"/>
            <a:ext cx="2057400" cy="2057400"/>
          </a:xfrm>
          <a:prstGeom prst="rect">
            <a:avLst/>
          </a:prstGeom>
          <a:noFill/>
          <a:ln w="9525">
            <a:noFill/>
            <a:miter lim="800000"/>
            <a:headEnd/>
            <a:tailEnd/>
          </a:ln>
        </p:spPr>
      </p:pic>
      <p:sp>
        <p:nvSpPr>
          <p:cNvPr id="7" name="Footer Placeholder 6"/>
          <p:cNvSpPr>
            <a:spLocks noGrp="1"/>
          </p:cNvSpPr>
          <p:nvPr>
            <p:ph type="ftr" sz="quarter" idx="10"/>
          </p:nvPr>
        </p:nvSpPr>
        <p:spPr/>
        <p:txBody>
          <a:bodyPr/>
          <a:lstStyle/>
          <a:p>
            <a:pPr>
              <a:defRPr/>
            </a:pPr>
            <a:r>
              <a:rPr lang="en-US" smtClean="0"/>
              <a:t>PKI Basics</a:t>
            </a:r>
            <a:endParaRPr lang="en-US" dirty="0"/>
          </a:p>
        </p:txBody>
      </p:sp>
      <p:sp>
        <p:nvSpPr>
          <p:cNvPr id="8" name="Slide Number Placeholder 7"/>
          <p:cNvSpPr>
            <a:spLocks noGrp="1"/>
          </p:cNvSpPr>
          <p:nvPr>
            <p:ph type="sldNum" sz="quarter" idx="11"/>
          </p:nvPr>
        </p:nvSpPr>
        <p:spPr/>
        <p:txBody>
          <a:bodyPr/>
          <a:lstStyle/>
          <a:p>
            <a:pPr>
              <a:defRPr/>
            </a:pPr>
            <a:fld id="{446C9BED-6FD4-4BA4-B6B0-4A26058AC9EF}" type="slidenum">
              <a:rPr lang="en-US" smtClean="0"/>
              <a:pPr>
                <a:defRPr/>
              </a:pPr>
              <a:t>40</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50" name="Rectangle 26"/>
          <p:cNvSpPr>
            <a:spLocks noGrp="1" noChangeArrowheads="1"/>
          </p:cNvSpPr>
          <p:nvPr>
            <p:ph type="title"/>
          </p:nvPr>
        </p:nvSpPr>
        <p:spPr>
          <a:xfrm>
            <a:off x="381000" y="76200"/>
            <a:ext cx="8382000" cy="838200"/>
          </a:xfrm>
        </p:spPr>
        <p:txBody>
          <a:bodyPr/>
          <a:lstStyle/>
          <a:p>
            <a:r>
              <a:rPr lang="en-US" dirty="0"/>
              <a:t>Public and Private PKI Hierarchies</a:t>
            </a:r>
          </a:p>
        </p:txBody>
      </p:sp>
      <p:sp>
        <p:nvSpPr>
          <p:cNvPr id="538651" name="Rectangle 27"/>
          <p:cNvSpPr>
            <a:spLocks noGrp="1" noChangeArrowheads="1"/>
          </p:cNvSpPr>
          <p:nvPr>
            <p:ph type="body" idx="1"/>
          </p:nvPr>
        </p:nvSpPr>
        <p:spPr>
          <a:xfrm>
            <a:off x="371475" y="1219200"/>
            <a:ext cx="5267325" cy="5105400"/>
          </a:xfrm>
        </p:spPr>
        <p:txBody>
          <a:bodyPr>
            <a:normAutofit/>
          </a:bodyPr>
          <a:lstStyle/>
          <a:p>
            <a:pPr>
              <a:buFontTx/>
              <a:buChar char="•"/>
            </a:pPr>
            <a:r>
              <a:rPr lang="en-US" sz="1800" dirty="0" smtClean="0"/>
              <a:t>Public</a:t>
            </a:r>
            <a:endParaRPr lang="en-US" sz="1800" dirty="0"/>
          </a:p>
          <a:p>
            <a:pPr lvl="1"/>
            <a:r>
              <a:rPr lang="en-US" sz="1600" dirty="0"/>
              <a:t>Open community</a:t>
            </a:r>
          </a:p>
          <a:p>
            <a:pPr lvl="1"/>
            <a:r>
              <a:rPr lang="en-US" sz="1600" dirty="0"/>
              <a:t>Consumer Web </a:t>
            </a:r>
            <a:r>
              <a:rPr lang="en-US" sz="1600" dirty="0" smtClean="0"/>
              <a:t>applications</a:t>
            </a:r>
          </a:p>
          <a:p>
            <a:pPr lvl="1"/>
            <a:r>
              <a:rPr lang="en-US" sz="1600" dirty="0" smtClean="0"/>
              <a:t>Code Signing</a:t>
            </a:r>
            <a:endParaRPr lang="en-US" sz="1600" dirty="0"/>
          </a:p>
          <a:p>
            <a:pPr lvl="1"/>
            <a:r>
              <a:rPr lang="en-US" sz="1600" dirty="0"/>
              <a:t>Secure email</a:t>
            </a:r>
          </a:p>
          <a:p>
            <a:pPr lvl="1"/>
            <a:r>
              <a:rPr lang="en-US" sz="1600" dirty="0" smtClean="0"/>
              <a:t>Extended Validation (EV)</a:t>
            </a:r>
          </a:p>
          <a:p>
            <a:pPr lvl="1"/>
            <a:r>
              <a:rPr lang="en-US" sz="1600" dirty="0" smtClean="0"/>
              <a:t>Examples: embedded Symantec/VeriSign SSL roots, S/MIME email signatures, Adobe document signing</a:t>
            </a:r>
          </a:p>
          <a:p>
            <a:pPr lvl="1">
              <a:buNone/>
            </a:pPr>
            <a:endParaRPr lang="en-US" sz="1600" dirty="0"/>
          </a:p>
          <a:p>
            <a:pPr>
              <a:buFontTx/>
              <a:buChar char="•"/>
            </a:pPr>
            <a:r>
              <a:rPr lang="en-US" sz="1800" dirty="0"/>
              <a:t>Private</a:t>
            </a:r>
          </a:p>
          <a:p>
            <a:pPr lvl="1"/>
            <a:r>
              <a:rPr lang="en-US" sz="1600" dirty="0"/>
              <a:t>Closed community</a:t>
            </a:r>
          </a:p>
          <a:p>
            <a:pPr lvl="1"/>
            <a:r>
              <a:rPr lang="en-US" sz="1600" dirty="0"/>
              <a:t>Private B2B exchanges</a:t>
            </a:r>
          </a:p>
          <a:p>
            <a:pPr lvl="1"/>
            <a:r>
              <a:rPr lang="en-US" sz="1600" dirty="0"/>
              <a:t>Network Access/VPN</a:t>
            </a:r>
          </a:p>
          <a:p>
            <a:pPr lvl="1"/>
            <a:r>
              <a:rPr lang="en-US" sz="1600" dirty="0" smtClean="0"/>
              <a:t>Enterprise installs roots in applications</a:t>
            </a:r>
            <a:endParaRPr lang="en-US" sz="1600" dirty="0"/>
          </a:p>
        </p:txBody>
      </p:sp>
      <p:sp>
        <p:nvSpPr>
          <p:cNvPr id="538636" name="Line 13"/>
          <p:cNvSpPr>
            <a:spLocks noChangeShapeType="1"/>
          </p:cNvSpPr>
          <p:nvPr/>
        </p:nvSpPr>
        <p:spPr bwMode="auto">
          <a:xfrm flipV="1">
            <a:off x="7075488" y="2554288"/>
            <a:ext cx="0" cy="274637"/>
          </a:xfrm>
          <a:prstGeom prst="line">
            <a:avLst/>
          </a:prstGeom>
          <a:noFill/>
          <a:ln w="22225">
            <a:solidFill>
              <a:schemeClr val="tx1"/>
            </a:solidFill>
            <a:round/>
            <a:headEnd type="none" w="sm" len="sm"/>
            <a:tailEnd type="none" w="sm" len="sm"/>
          </a:ln>
        </p:spPr>
        <p:txBody>
          <a:bodyPr/>
          <a:lstStyle/>
          <a:p>
            <a:endParaRPr lang="en-IE"/>
          </a:p>
        </p:txBody>
      </p:sp>
      <p:sp>
        <p:nvSpPr>
          <p:cNvPr id="538637" name="Line 14"/>
          <p:cNvSpPr>
            <a:spLocks noChangeShapeType="1"/>
          </p:cNvSpPr>
          <p:nvPr/>
        </p:nvSpPr>
        <p:spPr bwMode="auto">
          <a:xfrm flipV="1">
            <a:off x="8280400" y="2655888"/>
            <a:ext cx="0" cy="107950"/>
          </a:xfrm>
          <a:prstGeom prst="line">
            <a:avLst/>
          </a:prstGeom>
          <a:noFill/>
          <a:ln w="22225">
            <a:solidFill>
              <a:schemeClr val="tx1"/>
            </a:solidFill>
            <a:round/>
            <a:headEnd type="none" w="sm" len="sm"/>
            <a:tailEnd type="none" w="sm" len="sm"/>
          </a:ln>
        </p:spPr>
        <p:txBody>
          <a:bodyPr/>
          <a:lstStyle/>
          <a:p>
            <a:endParaRPr lang="en-IE"/>
          </a:p>
        </p:txBody>
      </p:sp>
      <p:sp>
        <p:nvSpPr>
          <p:cNvPr id="538638" name="Line 15"/>
          <p:cNvSpPr>
            <a:spLocks noChangeShapeType="1"/>
          </p:cNvSpPr>
          <p:nvPr/>
        </p:nvSpPr>
        <p:spPr bwMode="auto">
          <a:xfrm>
            <a:off x="5916613" y="2665413"/>
            <a:ext cx="2373312" cy="0"/>
          </a:xfrm>
          <a:prstGeom prst="line">
            <a:avLst/>
          </a:prstGeom>
          <a:noFill/>
          <a:ln w="22225">
            <a:solidFill>
              <a:schemeClr val="tx1"/>
            </a:solidFill>
            <a:round/>
            <a:headEnd type="none" w="sm" len="sm"/>
            <a:tailEnd type="none" w="sm" len="sm"/>
          </a:ln>
        </p:spPr>
        <p:txBody>
          <a:bodyPr/>
          <a:lstStyle/>
          <a:p>
            <a:endParaRPr lang="en-IE"/>
          </a:p>
        </p:txBody>
      </p:sp>
      <p:sp>
        <p:nvSpPr>
          <p:cNvPr id="538639" name="Line 16"/>
          <p:cNvSpPr>
            <a:spLocks noChangeShapeType="1"/>
          </p:cNvSpPr>
          <p:nvPr/>
        </p:nvSpPr>
        <p:spPr bwMode="auto">
          <a:xfrm flipV="1">
            <a:off x="7075488" y="1900238"/>
            <a:ext cx="0" cy="215900"/>
          </a:xfrm>
          <a:prstGeom prst="line">
            <a:avLst/>
          </a:prstGeom>
          <a:noFill/>
          <a:ln w="22225">
            <a:solidFill>
              <a:schemeClr val="tx1"/>
            </a:solidFill>
            <a:round/>
            <a:headEnd type="none" w="sm" len="sm"/>
            <a:tailEnd type="none" w="sm" len="sm"/>
          </a:ln>
        </p:spPr>
        <p:txBody>
          <a:bodyPr/>
          <a:lstStyle/>
          <a:p>
            <a:endParaRPr lang="en-IE"/>
          </a:p>
        </p:txBody>
      </p:sp>
      <p:sp>
        <p:nvSpPr>
          <p:cNvPr id="2" name="AutoShape 17"/>
          <p:cNvSpPr>
            <a:spLocks noChangeArrowheads="1"/>
          </p:cNvSpPr>
          <p:nvPr/>
        </p:nvSpPr>
        <p:spPr bwMode="auto">
          <a:xfrm>
            <a:off x="6524625" y="2090738"/>
            <a:ext cx="1096963" cy="457200"/>
          </a:xfrm>
          <a:prstGeom prst="roundRect">
            <a:avLst/>
          </a:prstGeom>
          <a:solidFill>
            <a:srgbClr val="5279A9"/>
          </a:solidFill>
          <a:ln w="3175" algn="ctr">
            <a:solidFill>
              <a:srgbClr val="4B4C4D"/>
            </a:solidFill>
            <a:round/>
            <a:headEnd/>
            <a:tailEnd/>
          </a:ln>
          <a:effectLst>
            <a:outerShdw dist="35921" dir="2700000" algn="ctr" rotWithShape="0">
              <a:schemeClr val="bg2">
                <a:alpha val="50000"/>
              </a:schemeClr>
            </a:outerShdw>
          </a:effectLst>
        </p:spPr>
        <p:txBody>
          <a:bodyPr anchor="ctr"/>
          <a:lstStyle/>
          <a:p>
            <a:pPr algn="ctr">
              <a:spcBef>
                <a:spcPct val="0"/>
              </a:spcBef>
              <a:buFontTx/>
              <a:buNone/>
              <a:defRPr/>
            </a:pPr>
            <a:r>
              <a:rPr lang="en-US" sz="1000" dirty="0">
                <a:solidFill>
                  <a:schemeClr val="bg1"/>
                </a:solidFill>
              </a:rPr>
              <a:t>Company</a:t>
            </a:r>
          </a:p>
          <a:p>
            <a:pPr algn="ctr">
              <a:spcBef>
                <a:spcPct val="0"/>
              </a:spcBef>
              <a:buFontTx/>
              <a:buNone/>
              <a:defRPr/>
            </a:pPr>
            <a:r>
              <a:rPr lang="en-US" sz="1000" dirty="0" smtClean="0">
                <a:solidFill>
                  <a:schemeClr val="bg1"/>
                </a:solidFill>
              </a:rPr>
              <a:t>Intermediate CA</a:t>
            </a:r>
            <a:endParaRPr lang="en-US" sz="1000" dirty="0">
              <a:solidFill>
                <a:schemeClr val="bg1"/>
              </a:solidFill>
            </a:endParaRPr>
          </a:p>
        </p:txBody>
      </p:sp>
      <p:sp>
        <p:nvSpPr>
          <p:cNvPr id="113682" name="AutoShape 18"/>
          <p:cNvSpPr>
            <a:spLocks noChangeArrowheads="1"/>
          </p:cNvSpPr>
          <p:nvPr/>
        </p:nvSpPr>
        <p:spPr bwMode="auto">
          <a:xfrm>
            <a:off x="5419725" y="2773363"/>
            <a:ext cx="1035050" cy="457200"/>
          </a:xfrm>
          <a:prstGeom prst="roundRect">
            <a:avLst/>
          </a:prstGeom>
          <a:solidFill>
            <a:srgbClr val="FECF71"/>
          </a:solidFill>
          <a:ln w="3175" algn="ctr">
            <a:solidFill>
              <a:srgbClr val="A9ACAD"/>
            </a:solidFill>
            <a:round/>
            <a:headEnd/>
            <a:tailEnd/>
          </a:ln>
          <a:effectLst>
            <a:outerShdw dist="35921" dir="2700000" algn="ctr" rotWithShape="0">
              <a:schemeClr val="bg2">
                <a:alpha val="50000"/>
              </a:schemeClr>
            </a:outerShdw>
          </a:effectLst>
        </p:spPr>
        <p:txBody>
          <a:bodyPr anchor="ctr"/>
          <a:lstStyle/>
          <a:p>
            <a:pPr algn="ctr">
              <a:spcBef>
                <a:spcPct val="0"/>
              </a:spcBef>
              <a:buFontTx/>
              <a:buNone/>
              <a:defRPr/>
            </a:pPr>
            <a:r>
              <a:rPr lang="en-US" sz="1000" dirty="0"/>
              <a:t>Company</a:t>
            </a:r>
          </a:p>
          <a:p>
            <a:pPr algn="ctr">
              <a:spcBef>
                <a:spcPct val="0"/>
              </a:spcBef>
              <a:buFontTx/>
              <a:buNone/>
              <a:defRPr/>
            </a:pPr>
            <a:r>
              <a:rPr lang="en-US" sz="1000" dirty="0" smtClean="0"/>
              <a:t>Issuer CA </a:t>
            </a:r>
            <a:r>
              <a:rPr lang="en-US" sz="1000" dirty="0"/>
              <a:t>A</a:t>
            </a:r>
          </a:p>
        </p:txBody>
      </p:sp>
      <p:sp>
        <p:nvSpPr>
          <p:cNvPr id="113683" name="AutoShape 19"/>
          <p:cNvSpPr>
            <a:spLocks noChangeArrowheads="1"/>
          </p:cNvSpPr>
          <p:nvPr/>
        </p:nvSpPr>
        <p:spPr bwMode="auto">
          <a:xfrm>
            <a:off x="7737475" y="2773363"/>
            <a:ext cx="1035050" cy="457200"/>
          </a:xfrm>
          <a:prstGeom prst="roundRect">
            <a:avLst/>
          </a:prstGeom>
          <a:solidFill>
            <a:srgbClr val="FECF71"/>
          </a:solidFill>
          <a:ln w="3175" algn="ctr">
            <a:solidFill>
              <a:srgbClr val="A9ACAD"/>
            </a:solidFill>
            <a:round/>
            <a:headEnd/>
            <a:tailEnd/>
          </a:ln>
          <a:effectLst>
            <a:outerShdw dist="35921" dir="2700000" algn="ctr" rotWithShape="0">
              <a:schemeClr val="bg2">
                <a:alpha val="50000"/>
              </a:schemeClr>
            </a:outerShdw>
          </a:effectLst>
        </p:spPr>
        <p:txBody>
          <a:bodyPr anchor="ctr"/>
          <a:lstStyle/>
          <a:p>
            <a:pPr algn="ctr">
              <a:spcBef>
                <a:spcPct val="0"/>
              </a:spcBef>
              <a:buFontTx/>
              <a:buNone/>
              <a:defRPr/>
            </a:pPr>
            <a:r>
              <a:rPr lang="en-US" sz="1000" dirty="0"/>
              <a:t>Company</a:t>
            </a:r>
          </a:p>
          <a:p>
            <a:pPr algn="ctr">
              <a:spcBef>
                <a:spcPct val="0"/>
              </a:spcBef>
              <a:buFontTx/>
              <a:buNone/>
              <a:defRPr/>
            </a:pPr>
            <a:r>
              <a:rPr lang="en-US" sz="1000" dirty="0" smtClean="0"/>
              <a:t>Issuer CA </a:t>
            </a:r>
            <a:r>
              <a:rPr lang="en-US" sz="1000" dirty="0"/>
              <a:t>C</a:t>
            </a:r>
          </a:p>
        </p:txBody>
      </p:sp>
      <p:sp>
        <p:nvSpPr>
          <p:cNvPr id="113684" name="AutoShape 20"/>
          <p:cNvSpPr>
            <a:spLocks noChangeArrowheads="1"/>
          </p:cNvSpPr>
          <p:nvPr/>
        </p:nvSpPr>
        <p:spPr bwMode="auto">
          <a:xfrm>
            <a:off x="6578600" y="2773363"/>
            <a:ext cx="1035050" cy="457200"/>
          </a:xfrm>
          <a:prstGeom prst="roundRect">
            <a:avLst/>
          </a:prstGeom>
          <a:solidFill>
            <a:srgbClr val="FECF71"/>
          </a:solidFill>
          <a:ln w="3175" algn="ctr">
            <a:solidFill>
              <a:srgbClr val="A9ACAD"/>
            </a:solidFill>
            <a:round/>
            <a:headEnd/>
            <a:tailEnd/>
          </a:ln>
          <a:effectLst>
            <a:outerShdw dist="35921" dir="2700000" algn="ctr" rotWithShape="0">
              <a:schemeClr val="bg2">
                <a:alpha val="50000"/>
              </a:schemeClr>
            </a:outerShdw>
          </a:effectLst>
        </p:spPr>
        <p:txBody>
          <a:bodyPr anchor="ctr"/>
          <a:lstStyle/>
          <a:p>
            <a:pPr algn="ctr">
              <a:spcBef>
                <a:spcPct val="0"/>
              </a:spcBef>
              <a:buFontTx/>
              <a:buNone/>
              <a:defRPr/>
            </a:pPr>
            <a:r>
              <a:rPr lang="en-US" sz="1000" dirty="0"/>
              <a:t>Company</a:t>
            </a:r>
          </a:p>
          <a:p>
            <a:pPr algn="ctr">
              <a:spcBef>
                <a:spcPct val="0"/>
              </a:spcBef>
              <a:buFontTx/>
              <a:buNone/>
              <a:defRPr/>
            </a:pPr>
            <a:r>
              <a:rPr lang="en-US" sz="1000" dirty="0" smtClean="0"/>
              <a:t>Issuer CA </a:t>
            </a:r>
            <a:r>
              <a:rPr lang="en-US" sz="1000" dirty="0"/>
              <a:t>B</a:t>
            </a:r>
          </a:p>
        </p:txBody>
      </p:sp>
      <p:sp>
        <p:nvSpPr>
          <p:cNvPr id="3" name="AutoShape 21"/>
          <p:cNvSpPr>
            <a:spLocks noChangeArrowheads="1"/>
          </p:cNvSpPr>
          <p:nvPr/>
        </p:nvSpPr>
        <p:spPr bwMode="auto">
          <a:xfrm>
            <a:off x="6524625" y="1516063"/>
            <a:ext cx="1096963" cy="457200"/>
          </a:xfrm>
          <a:prstGeom prst="roundRect">
            <a:avLst/>
          </a:prstGeom>
          <a:solidFill>
            <a:srgbClr val="9B0033"/>
          </a:solidFill>
          <a:ln w="3175" algn="ctr">
            <a:solidFill>
              <a:schemeClr val="bg2"/>
            </a:solidFill>
            <a:round/>
            <a:headEnd/>
            <a:tailEnd/>
          </a:ln>
          <a:effectLst>
            <a:outerShdw dist="35921" dir="2700000" algn="ctr" rotWithShape="0">
              <a:schemeClr val="bg2">
                <a:alpha val="50000"/>
              </a:schemeClr>
            </a:outerShdw>
          </a:effectLst>
        </p:spPr>
        <p:txBody>
          <a:bodyPr anchor="ctr"/>
          <a:lstStyle/>
          <a:p>
            <a:pPr algn="ctr">
              <a:lnSpc>
                <a:spcPct val="85000"/>
              </a:lnSpc>
              <a:spcBef>
                <a:spcPct val="0"/>
              </a:spcBef>
              <a:buFontTx/>
              <a:buNone/>
              <a:defRPr/>
            </a:pPr>
            <a:r>
              <a:rPr lang="en-US" sz="1000" dirty="0" smtClean="0">
                <a:solidFill>
                  <a:schemeClr val="bg1"/>
                </a:solidFill>
              </a:rPr>
              <a:t>Symantec</a:t>
            </a:r>
            <a:endParaRPr lang="en-US" sz="1000" dirty="0">
              <a:solidFill>
                <a:schemeClr val="bg1"/>
              </a:solidFill>
            </a:endParaRPr>
          </a:p>
          <a:p>
            <a:pPr algn="ctr">
              <a:lnSpc>
                <a:spcPct val="85000"/>
              </a:lnSpc>
              <a:spcBef>
                <a:spcPct val="0"/>
              </a:spcBef>
              <a:buFontTx/>
              <a:buNone/>
              <a:defRPr/>
            </a:pPr>
            <a:r>
              <a:rPr lang="en-US" sz="1000" dirty="0">
                <a:solidFill>
                  <a:schemeClr val="bg1"/>
                </a:solidFill>
              </a:rPr>
              <a:t>Public </a:t>
            </a:r>
            <a:r>
              <a:rPr lang="en-US" sz="1000" dirty="0" smtClean="0">
                <a:solidFill>
                  <a:schemeClr val="bg1"/>
                </a:solidFill>
              </a:rPr>
              <a:t>Root CA</a:t>
            </a:r>
            <a:endParaRPr lang="en-US" sz="1000" dirty="0">
              <a:solidFill>
                <a:schemeClr val="bg1"/>
              </a:solidFill>
            </a:endParaRPr>
          </a:p>
        </p:txBody>
      </p:sp>
      <p:sp>
        <p:nvSpPr>
          <p:cNvPr id="538645" name="Line 23"/>
          <p:cNvSpPr>
            <a:spLocks noChangeShapeType="1"/>
          </p:cNvSpPr>
          <p:nvPr/>
        </p:nvSpPr>
        <p:spPr bwMode="auto">
          <a:xfrm>
            <a:off x="5432425" y="3424238"/>
            <a:ext cx="3352800" cy="0"/>
          </a:xfrm>
          <a:prstGeom prst="line">
            <a:avLst/>
          </a:prstGeom>
          <a:noFill/>
          <a:ln w="9525">
            <a:solidFill>
              <a:schemeClr val="tx1"/>
            </a:solidFill>
            <a:round/>
            <a:headEnd/>
            <a:tailEnd/>
          </a:ln>
        </p:spPr>
        <p:txBody>
          <a:bodyPr/>
          <a:lstStyle/>
          <a:p>
            <a:endParaRPr lang="en-IE"/>
          </a:p>
        </p:txBody>
      </p:sp>
      <p:sp>
        <p:nvSpPr>
          <p:cNvPr id="538647" name="Text Box 25"/>
          <p:cNvSpPr txBox="1">
            <a:spLocks noChangeArrowheads="1"/>
          </p:cNvSpPr>
          <p:nvPr/>
        </p:nvSpPr>
        <p:spPr bwMode="auto">
          <a:xfrm>
            <a:off x="6651625" y="3271838"/>
            <a:ext cx="915988" cy="244475"/>
          </a:xfrm>
          <a:prstGeom prst="rect">
            <a:avLst/>
          </a:prstGeom>
          <a:solidFill>
            <a:schemeClr val="bg1"/>
          </a:solidFill>
          <a:ln w="9525">
            <a:noFill/>
            <a:miter lim="800000"/>
            <a:headEnd/>
            <a:tailEnd/>
          </a:ln>
        </p:spPr>
        <p:txBody>
          <a:bodyPr wrap="none">
            <a:spAutoFit/>
          </a:bodyPr>
          <a:lstStyle/>
          <a:p>
            <a:pPr eaLnBrk="1" hangingPunct="1">
              <a:spcBef>
                <a:spcPct val="0"/>
              </a:spcBef>
              <a:buFontTx/>
              <a:buNone/>
            </a:pPr>
            <a:r>
              <a:rPr lang="en-US" sz="1000"/>
              <a:t>Issuing CAs</a:t>
            </a:r>
          </a:p>
        </p:txBody>
      </p:sp>
      <p:grpSp>
        <p:nvGrpSpPr>
          <p:cNvPr id="29" name="Group 28"/>
          <p:cNvGrpSpPr/>
          <p:nvPr/>
        </p:nvGrpSpPr>
        <p:grpSpPr>
          <a:xfrm>
            <a:off x="5419725" y="4191000"/>
            <a:ext cx="3365500" cy="1438275"/>
            <a:chOff x="5419725" y="3906838"/>
            <a:chExt cx="3365500" cy="1438275"/>
          </a:xfrm>
        </p:grpSpPr>
        <p:sp>
          <p:nvSpPr>
            <p:cNvPr id="538626" name="Line 10"/>
            <p:cNvSpPr>
              <a:spLocks noChangeShapeType="1"/>
            </p:cNvSpPr>
            <p:nvPr/>
          </p:nvSpPr>
          <p:spPr bwMode="auto">
            <a:xfrm flipV="1">
              <a:off x="7075488" y="4332288"/>
              <a:ext cx="0" cy="365125"/>
            </a:xfrm>
            <a:prstGeom prst="line">
              <a:avLst/>
            </a:prstGeom>
            <a:noFill/>
            <a:ln w="22225">
              <a:solidFill>
                <a:schemeClr val="tx1"/>
              </a:solidFill>
              <a:round/>
              <a:headEnd type="none" w="sm" len="sm"/>
              <a:tailEnd type="none" w="sm" len="sm"/>
            </a:ln>
          </p:spPr>
          <p:txBody>
            <a:bodyPr/>
            <a:lstStyle/>
            <a:p>
              <a:endParaRPr lang="en-IE"/>
            </a:p>
          </p:txBody>
        </p:sp>
        <p:sp>
          <p:nvSpPr>
            <p:cNvPr id="48147" name="AutoShape 4"/>
            <p:cNvSpPr>
              <a:spLocks noChangeArrowheads="1"/>
            </p:cNvSpPr>
            <p:nvPr/>
          </p:nvSpPr>
          <p:spPr bwMode="auto">
            <a:xfrm>
              <a:off x="6524625" y="3906838"/>
              <a:ext cx="1096963" cy="457200"/>
            </a:xfrm>
            <a:prstGeom prst="roundRect">
              <a:avLst/>
            </a:prstGeom>
            <a:solidFill>
              <a:srgbClr val="5279A9"/>
            </a:solidFill>
            <a:ln w="3175" algn="ctr">
              <a:solidFill>
                <a:srgbClr val="4B4C4D"/>
              </a:solidFill>
              <a:round/>
              <a:headEnd/>
              <a:tailEnd/>
            </a:ln>
            <a:effectLst>
              <a:outerShdw dist="35921" dir="2700000" algn="ctr" rotWithShape="0">
                <a:schemeClr val="bg2">
                  <a:alpha val="50000"/>
                </a:schemeClr>
              </a:outerShdw>
            </a:effectLst>
          </p:spPr>
          <p:txBody>
            <a:bodyPr anchor="ctr"/>
            <a:lstStyle/>
            <a:p>
              <a:pPr algn="ctr">
                <a:spcBef>
                  <a:spcPct val="0"/>
                </a:spcBef>
                <a:buFontTx/>
                <a:buNone/>
                <a:defRPr/>
              </a:pPr>
              <a:r>
                <a:rPr lang="en-US" sz="1000" dirty="0">
                  <a:solidFill>
                    <a:schemeClr val="bg1"/>
                  </a:solidFill>
                </a:rPr>
                <a:t>Company</a:t>
              </a:r>
            </a:p>
            <a:p>
              <a:pPr algn="ctr">
                <a:spcBef>
                  <a:spcPct val="0"/>
                </a:spcBef>
                <a:buFontTx/>
                <a:buNone/>
                <a:defRPr/>
              </a:pPr>
              <a:r>
                <a:rPr lang="en-US" sz="1000" dirty="0">
                  <a:solidFill>
                    <a:schemeClr val="bg1"/>
                  </a:solidFill>
                </a:rPr>
                <a:t>Private Root</a:t>
              </a:r>
            </a:p>
          </p:txBody>
        </p:sp>
        <p:sp>
          <p:nvSpPr>
            <p:cNvPr id="113669" name="AutoShape 5"/>
            <p:cNvSpPr>
              <a:spLocks noChangeArrowheads="1"/>
            </p:cNvSpPr>
            <p:nvPr/>
          </p:nvSpPr>
          <p:spPr bwMode="auto">
            <a:xfrm>
              <a:off x="5419725" y="4606925"/>
              <a:ext cx="1035050" cy="481013"/>
            </a:xfrm>
            <a:prstGeom prst="roundRect">
              <a:avLst/>
            </a:prstGeom>
            <a:solidFill>
              <a:srgbClr val="FECF71"/>
            </a:solidFill>
            <a:ln w="3175" algn="ctr">
              <a:solidFill>
                <a:srgbClr val="A9ACAD"/>
              </a:solidFill>
              <a:round/>
              <a:headEnd/>
              <a:tailEnd/>
            </a:ln>
            <a:effectLst>
              <a:outerShdw dist="35921" dir="2700000" algn="ctr" rotWithShape="0">
                <a:schemeClr val="bg2">
                  <a:alpha val="50000"/>
                </a:schemeClr>
              </a:outerShdw>
            </a:effectLst>
          </p:spPr>
          <p:txBody>
            <a:bodyPr anchor="ctr"/>
            <a:lstStyle/>
            <a:p>
              <a:pPr algn="ctr">
                <a:spcBef>
                  <a:spcPct val="0"/>
                </a:spcBef>
                <a:buFontTx/>
                <a:buNone/>
                <a:defRPr/>
              </a:pPr>
              <a:r>
                <a:rPr lang="en-US" sz="1000" dirty="0"/>
                <a:t>Company</a:t>
              </a:r>
            </a:p>
            <a:p>
              <a:pPr algn="ctr">
                <a:spcBef>
                  <a:spcPct val="0"/>
                </a:spcBef>
                <a:buFontTx/>
                <a:buNone/>
                <a:defRPr/>
              </a:pPr>
              <a:r>
                <a:rPr lang="en-US" sz="1000" dirty="0" smtClean="0"/>
                <a:t>Issuer CA </a:t>
              </a:r>
              <a:r>
                <a:rPr lang="en-US" sz="1000" dirty="0"/>
                <a:t>A</a:t>
              </a:r>
            </a:p>
          </p:txBody>
        </p:sp>
        <p:sp>
          <p:nvSpPr>
            <p:cNvPr id="113670" name="AutoShape 6"/>
            <p:cNvSpPr>
              <a:spLocks noChangeArrowheads="1"/>
            </p:cNvSpPr>
            <p:nvPr/>
          </p:nvSpPr>
          <p:spPr bwMode="auto">
            <a:xfrm>
              <a:off x="7737475" y="4606925"/>
              <a:ext cx="1035050" cy="481013"/>
            </a:xfrm>
            <a:prstGeom prst="roundRect">
              <a:avLst/>
            </a:prstGeom>
            <a:solidFill>
              <a:srgbClr val="FECF71"/>
            </a:solidFill>
            <a:ln w="3175" algn="ctr">
              <a:solidFill>
                <a:srgbClr val="A9ACAD"/>
              </a:solidFill>
              <a:round/>
              <a:headEnd/>
              <a:tailEnd/>
            </a:ln>
            <a:effectLst>
              <a:outerShdw dist="35921" dir="2700000" algn="ctr" rotWithShape="0">
                <a:schemeClr val="bg2">
                  <a:alpha val="50000"/>
                </a:schemeClr>
              </a:outerShdw>
            </a:effectLst>
          </p:spPr>
          <p:txBody>
            <a:bodyPr anchor="ctr"/>
            <a:lstStyle/>
            <a:p>
              <a:pPr algn="ctr">
                <a:spcBef>
                  <a:spcPct val="0"/>
                </a:spcBef>
                <a:buFontTx/>
                <a:buNone/>
                <a:defRPr/>
              </a:pPr>
              <a:r>
                <a:rPr lang="en-US" sz="1000" dirty="0"/>
                <a:t>Company</a:t>
              </a:r>
            </a:p>
            <a:p>
              <a:pPr algn="ctr">
                <a:spcBef>
                  <a:spcPct val="0"/>
                </a:spcBef>
                <a:buFontTx/>
                <a:buNone/>
                <a:defRPr/>
              </a:pPr>
              <a:r>
                <a:rPr lang="en-US" sz="1000" dirty="0" smtClean="0"/>
                <a:t>Issuer </a:t>
              </a:r>
              <a:r>
                <a:rPr lang="en-US" sz="1000" dirty="0"/>
                <a:t>CA C</a:t>
              </a:r>
            </a:p>
          </p:txBody>
        </p:sp>
        <p:sp>
          <p:nvSpPr>
            <p:cNvPr id="113671" name="AutoShape 7"/>
            <p:cNvSpPr>
              <a:spLocks noChangeArrowheads="1"/>
            </p:cNvSpPr>
            <p:nvPr/>
          </p:nvSpPr>
          <p:spPr bwMode="auto">
            <a:xfrm>
              <a:off x="6578600" y="4606925"/>
              <a:ext cx="1035050" cy="481013"/>
            </a:xfrm>
            <a:prstGeom prst="roundRect">
              <a:avLst/>
            </a:prstGeom>
            <a:solidFill>
              <a:srgbClr val="FECF71"/>
            </a:solidFill>
            <a:ln w="3175" algn="ctr">
              <a:solidFill>
                <a:srgbClr val="A9ACAD"/>
              </a:solidFill>
              <a:round/>
              <a:headEnd/>
              <a:tailEnd/>
            </a:ln>
            <a:effectLst>
              <a:outerShdw dist="35921" dir="2700000" algn="ctr" rotWithShape="0">
                <a:schemeClr val="bg2">
                  <a:alpha val="50000"/>
                </a:schemeClr>
              </a:outerShdw>
            </a:effectLst>
          </p:spPr>
          <p:txBody>
            <a:bodyPr anchor="ctr"/>
            <a:lstStyle/>
            <a:p>
              <a:pPr algn="ctr">
                <a:spcBef>
                  <a:spcPct val="0"/>
                </a:spcBef>
                <a:buFontTx/>
                <a:buNone/>
                <a:defRPr/>
              </a:pPr>
              <a:r>
                <a:rPr lang="en-US" sz="1000" dirty="0"/>
                <a:t>Company</a:t>
              </a:r>
            </a:p>
            <a:p>
              <a:pPr algn="ctr">
                <a:spcBef>
                  <a:spcPct val="0"/>
                </a:spcBef>
                <a:buFontTx/>
                <a:buNone/>
                <a:defRPr/>
              </a:pPr>
              <a:r>
                <a:rPr lang="en-US" sz="1000" dirty="0" smtClean="0"/>
                <a:t>Issuer CA </a:t>
              </a:r>
              <a:r>
                <a:rPr lang="en-US" sz="1000" dirty="0"/>
                <a:t>B</a:t>
              </a:r>
            </a:p>
          </p:txBody>
        </p:sp>
        <p:sp>
          <p:nvSpPr>
            <p:cNvPr id="538633" name="Line 8"/>
            <p:cNvSpPr>
              <a:spLocks noChangeShapeType="1"/>
            </p:cNvSpPr>
            <p:nvPr/>
          </p:nvSpPr>
          <p:spPr bwMode="auto">
            <a:xfrm>
              <a:off x="5916613" y="4494213"/>
              <a:ext cx="2373312" cy="0"/>
            </a:xfrm>
            <a:prstGeom prst="line">
              <a:avLst/>
            </a:prstGeom>
            <a:noFill/>
            <a:ln w="22225">
              <a:solidFill>
                <a:schemeClr val="tx1"/>
              </a:solidFill>
              <a:round/>
              <a:headEnd type="none" w="sm" len="sm"/>
              <a:tailEnd type="none" w="sm" len="sm"/>
            </a:ln>
          </p:spPr>
          <p:txBody>
            <a:bodyPr/>
            <a:lstStyle/>
            <a:p>
              <a:endParaRPr lang="en-IE"/>
            </a:p>
          </p:txBody>
        </p:sp>
        <p:sp>
          <p:nvSpPr>
            <p:cNvPr id="538634" name="Line 9"/>
            <p:cNvSpPr>
              <a:spLocks noChangeShapeType="1"/>
            </p:cNvSpPr>
            <p:nvPr/>
          </p:nvSpPr>
          <p:spPr bwMode="auto">
            <a:xfrm flipV="1">
              <a:off x="5935663" y="4494213"/>
              <a:ext cx="0" cy="112712"/>
            </a:xfrm>
            <a:prstGeom prst="line">
              <a:avLst/>
            </a:prstGeom>
            <a:noFill/>
            <a:ln w="22225">
              <a:solidFill>
                <a:schemeClr val="tx1"/>
              </a:solidFill>
              <a:round/>
              <a:headEnd type="none" w="sm" len="sm"/>
              <a:tailEnd type="none" w="sm" len="sm"/>
            </a:ln>
          </p:spPr>
          <p:txBody>
            <a:bodyPr/>
            <a:lstStyle/>
            <a:p>
              <a:endParaRPr lang="en-IE"/>
            </a:p>
          </p:txBody>
        </p:sp>
        <p:sp>
          <p:nvSpPr>
            <p:cNvPr id="538635" name="Line 11"/>
            <p:cNvSpPr>
              <a:spLocks noChangeShapeType="1"/>
            </p:cNvSpPr>
            <p:nvPr/>
          </p:nvSpPr>
          <p:spPr bwMode="auto">
            <a:xfrm flipV="1">
              <a:off x="8270875" y="4494213"/>
              <a:ext cx="0" cy="112712"/>
            </a:xfrm>
            <a:prstGeom prst="line">
              <a:avLst/>
            </a:prstGeom>
            <a:noFill/>
            <a:ln w="22225">
              <a:solidFill>
                <a:schemeClr val="tx1"/>
              </a:solidFill>
              <a:round/>
              <a:headEnd type="none" w="sm" len="sm"/>
              <a:tailEnd type="none" w="sm" len="sm"/>
            </a:ln>
          </p:spPr>
          <p:txBody>
            <a:bodyPr/>
            <a:lstStyle/>
            <a:p>
              <a:endParaRPr lang="en-IE"/>
            </a:p>
          </p:txBody>
        </p:sp>
        <p:sp>
          <p:nvSpPr>
            <p:cNvPr id="538646" name="Line 24"/>
            <p:cNvSpPr>
              <a:spLocks noChangeShapeType="1"/>
            </p:cNvSpPr>
            <p:nvPr/>
          </p:nvSpPr>
          <p:spPr bwMode="auto">
            <a:xfrm>
              <a:off x="5432425" y="5253038"/>
              <a:ext cx="3352800" cy="0"/>
            </a:xfrm>
            <a:prstGeom prst="line">
              <a:avLst/>
            </a:prstGeom>
            <a:noFill/>
            <a:ln w="9525">
              <a:solidFill>
                <a:schemeClr val="tx1"/>
              </a:solidFill>
              <a:round/>
              <a:headEnd/>
              <a:tailEnd/>
            </a:ln>
          </p:spPr>
          <p:txBody>
            <a:bodyPr/>
            <a:lstStyle/>
            <a:p>
              <a:endParaRPr lang="en-IE"/>
            </a:p>
          </p:txBody>
        </p:sp>
        <p:sp>
          <p:nvSpPr>
            <p:cNvPr id="538648" name="Text Box 26"/>
            <p:cNvSpPr txBox="1">
              <a:spLocks noChangeArrowheads="1"/>
            </p:cNvSpPr>
            <p:nvPr/>
          </p:nvSpPr>
          <p:spPr bwMode="auto">
            <a:xfrm>
              <a:off x="6651625" y="5100638"/>
              <a:ext cx="915988" cy="244475"/>
            </a:xfrm>
            <a:prstGeom prst="rect">
              <a:avLst/>
            </a:prstGeom>
            <a:solidFill>
              <a:schemeClr val="bg1"/>
            </a:solidFill>
            <a:ln w="9525">
              <a:noFill/>
              <a:miter lim="800000"/>
              <a:headEnd/>
              <a:tailEnd/>
            </a:ln>
          </p:spPr>
          <p:txBody>
            <a:bodyPr wrap="none">
              <a:spAutoFit/>
            </a:bodyPr>
            <a:lstStyle/>
            <a:p>
              <a:pPr eaLnBrk="1" hangingPunct="1">
                <a:spcBef>
                  <a:spcPct val="0"/>
                </a:spcBef>
                <a:buFontTx/>
                <a:buNone/>
              </a:pPr>
              <a:r>
                <a:rPr lang="en-US" sz="1000"/>
                <a:t>Issuing CAs</a:t>
              </a:r>
            </a:p>
          </p:txBody>
        </p:sp>
      </p:grpSp>
      <p:sp>
        <p:nvSpPr>
          <p:cNvPr id="538649" name="Line 14"/>
          <p:cNvSpPr>
            <a:spLocks noChangeShapeType="1"/>
          </p:cNvSpPr>
          <p:nvPr/>
        </p:nvSpPr>
        <p:spPr bwMode="auto">
          <a:xfrm flipV="1">
            <a:off x="5937250" y="2655888"/>
            <a:ext cx="0" cy="107950"/>
          </a:xfrm>
          <a:prstGeom prst="line">
            <a:avLst/>
          </a:prstGeom>
          <a:noFill/>
          <a:ln w="22225">
            <a:solidFill>
              <a:schemeClr val="tx1"/>
            </a:solidFill>
            <a:round/>
            <a:headEnd type="none" w="sm" len="sm"/>
            <a:tailEnd type="none" w="sm" len="sm"/>
          </a:ln>
        </p:spPr>
        <p:txBody>
          <a:bodyPr/>
          <a:lstStyle/>
          <a:p>
            <a:endParaRPr lang="en-IE"/>
          </a:p>
        </p:txBody>
      </p:sp>
      <p:sp>
        <p:nvSpPr>
          <p:cNvPr id="28" name="Footer Placeholder 27"/>
          <p:cNvSpPr>
            <a:spLocks noGrp="1"/>
          </p:cNvSpPr>
          <p:nvPr>
            <p:ph type="ftr" sz="quarter" idx="10"/>
          </p:nvPr>
        </p:nvSpPr>
        <p:spPr/>
        <p:txBody>
          <a:bodyPr/>
          <a:lstStyle/>
          <a:p>
            <a:pPr>
              <a:defRPr/>
            </a:pPr>
            <a:r>
              <a:rPr lang="en-US" smtClean="0"/>
              <a:t>PKI Basics</a:t>
            </a:r>
            <a:endParaRPr lang="en-US" dirty="0"/>
          </a:p>
        </p:txBody>
      </p:sp>
      <p:sp>
        <p:nvSpPr>
          <p:cNvPr id="30" name="Slide Number Placeholder 29"/>
          <p:cNvSpPr>
            <a:spLocks noGrp="1"/>
          </p:cNvSpPr>
          <p:nvPr>
            <p:ph type="sldNum" sz="quarter" idx="11"/>
          </p:nvPr>
        </p:nvSpPr>
        <p:spPr/>
        <p:txBody>
          <a:bodyPr/>
          <a:lstStyle/>
          <a:p>
            <a:pPr>
              <a:defRPr/>
            </a:pPr>
            <a:fld id="{446C9BED-6FD4-4BA4-B6B0-4A26058AC9EF}" type="slidenum">
              <a:rPr lang="en-US" smtClean="0"/>
              <a:pPr>
                <a:defRPr/>
              </a:pPr>
              <a:t>41</a:t>
            </a:fld>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5937250" y="1990725"/>
            <a:ext cx="823913" cy="823913"/>
            <a:chOff x="394" y="2576"/>
            <a:chExt cx="1296" cy="1296"/>
          </a:xfrm>
        </p:grpSpPr>
        <p:pic>
          <p:nvPicPr>
            <p:cNvPr id="25619" name="Picture 3" descr="drivers_license_KM_v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4" y="2576"/>
              <a:ext cx="1296" cy="1296"/>
            </a:xfrm>
            <a:prstGeom prst="rect">
              <a:avLst/>
            </a:prstGeom>
            <a:noFill/>
            <a:ln w="9525">
              <a:noFill/>
              <a:miter lim="800000"/>
              <a:headEnd/>
              <a:tailEnd/>
            </a:ln>
          </p:spPr>
        </p:pic>
        <p:pic>
          <p:nvPicPr>
            <p:cNvPr id="25620"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flipH="1">
              <a:off x="458" y="3248"/>
              <a:ext cx="572" cy="344"/>
            </a:xfrm>
            <a:prstGeom prst="rect">
              <a:avLst/>
            </a:prstGeom>
            <a:noFill/>
            <a:ln w="9525">
              <a:noFill/>
              <a:miter lim="800000"/>
              <a:headEnd/>
              <a:tailEnd/>
            </a:ln>
          </p:spPr>
        </p:pic>
      </p:grpSp>
      <p:sp>
        <p:nvSpPr>
          <p:cNvPr id="25603" name="Rectangle 9"/>
          <p:cNvSpPr>
            <a:spLocks noGrp="1" noChangeArrowheads="1"/>
          </p:cNvSpPr>
          <p:nvPr>
            <p:ph type="title"/>
          </p:nvPr>
        </p:nvSpPr>
        <p:spPr/>
        <p:txBody>
          <a:bodyPr/>
          <a:lstStyle/>
          <a:p>
            <a:pPr eaLnBrk="1" hangingPunct="1"/>
            <a:r>
              <a:rPr lang="en-US" smtClean="0"/>
              <a:t>From Keys to Certificates</a:t>
            </a:r>
          </a:p>
        </p:txBody>
      </p:sp>
      <p:pic>
        <p:nvPicPr>
          <p:cNvPr id="25604" name="Picture 11" descr="Admin_MGMT_KM_v1"/>
          <p:cNvPicPr>
            <a:picLocks noChangeAspect="1" noChangeArrowheads="1"/>
          </p:cNvPicPr>
          <p:nvPr/>
        </p:nvPicPr>
        <p:blipFill>
          <a:blip r:embed="rId5" cstate="print"/>
          <a:srcRect/>
          <a:stretch>
            <a:fillRect/>
          </a:stretch>
        </p:blipFill>
        <p:spPr bwMode="auto">
          <a:xfrm>
            <a:off x="7675618" y="3624263"/>
            <a:ext cx="914400" cy="1023937"/>
          </a:xfrm>
          <a:prstGeom prst="rect">
            <a:avLst/>
          </a:prstGeom>
          <a:noFill/>
          <a:ln w="9525">
            <a:noFill/>
            <a:miter lim="800000"/>
            <a:headEnd/>
            <a:tailEnd/>
          </a:ln>
        </p:spPr>
      </p:pic>
      <p:pic>
        <p:nvPicPr>
          <p:cNvPr id="25605" name="Picture 3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678793" y="4648200"/>
            <a:ext cx="908050" cy="546100"/>
          </a:xfrm>
          <a:prstGeom prst="rect">
            <a:avLst/>
          </a:prstGeom>
          <a:noFill/>
          <a:ln w="9525">
            <a:noFill/>
            <a:miter lim="800000"/>
            <a:headEnd/>
            <a:tailEnd/>
          </a:ln>
        </p:spPr>
      </p:pic>
      <p:pic>
        <p:nvPicPr>
          <p:cNvPr id="353316" name="Picture 3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678793" y="5029200"/>
            <a:ext cx="908050" cy="546100"/>
          </a:xfrm>
          <a:prstGeom prst="rect">
            <a:avLst/>
          </a:prstGeom>
          <a:noFill/>
          <a:ln w="9525">
            <a:noFill/>
            <a:miter lim="800000"/>
            <a:headEnd/>
            <a:tailEnd/>
          </a:ln>
        </p:spPr>
      </p:pic>
      <p:sp>
        <p:nvSpPr>
          <p:cNvPr id="25607" name="Rectangle 40"/>
          <p:cNvSpPr>
            <a:spLocks noChangeArrowheads="1"/>
          </p:cNvSpPr>
          <p:nvPr/>
        </p:nvSpPr>
        <p:spPr bwMode="auto">
          <a:xfrm>
            <a:off x="7552531" y="3286125"/>
            <a:ext cx="1160574" cy="335860"/>
          </a:xfrm>
          <a:prstGeom prst="rect">
            <a:avLst/>
          </a:prstGeom>
          <a:noFill/>
          <a:ln w="9525">
            <a:noFill/>
            <a:miter lim="800000"/>
            <a:headEnd/>
            <a:tailEnd/>
          </a:ln>
        </p:spPr>
        <p:txBody>
          <a:bodyPr wrap="none" lIns="85725" tIns="42862" rIns="85725" bIns="42862">
            <a:spAutoFit/>
          </a:bodyPr>
          <a:lstStyle/>
          <a:p>
            <a:pPr algn="l" defTabSz="801688" eaLnBrk="0" hangingPunct="0">
              <a:lnSpc>
                <a:spcPct val="90000"/>
              </a:lnSpc>
              <a:spcBef>
                <a:spcPct val="0"/>
              </a:spcBef>
              <a:buClrTx/>
              <a:buFontTx/>
              <a:buNone/>
            </a:pPr>
            <a:r>
              <a:rPr lang="en-US" sz="1800" b="1" dirty="0" smtClean="0"/>
              <a:t>End user</a:t>
            </a:r>
            <a:endParaRPr lang="en-US" sz="1800" b="1" dirty="0"/>
          </a:p>
        </p:txBody>
      </p:sp>
      <p:grpSp>
        <p:nvGrpSpPr>
          <p:cNvPr id="3" name="Group 42"/>
          <p:cNvGrpSpPr>
            <a:grpSpLocks noChangeAspect="1"/>
          </p:cNvGrpSpPr>
          <p:nvPr/>
        </p:nvGrpSpPr>
        <p:grpSpPr bwMode="auto">
          <a:xfrm>
            <a:off x="7799388" y="1709738"/>
            <a:ext cx="1033462" cy="1033462"/>
            <a:chOff x="394" y="2576"/>
            <a:chExt cx="1296" cy="1296"/>
          </a:xfrm>
        </p:grpSpPr>
        <p:pic>
          <p:nvPicPr>
            <p:cNvPr id="25617" name="Picture 43" descr="drivers_license_KM_v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4" y="2576"/>
              <a:ext cx="1296" cy="1296"/>
            </a:xfrm>
            <a:prstGeom prst="rect">
              <a:avLst/>
            </a:prstGeom>
            <a:noFill/>
            <a:ln w="9525">
              <a:noFill/>
              <a:miter lim="800000"/>
              <a:headEnd/>
              <a:tailEnd/>
            </a:ln>
          </p:spPr>
        </p:pic>
        <p:pic>
          <p:nvPicPr>
            <p:cNvPr id="25618" name="Picture 44"/>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flipH="1">
              <a:off x="458" y="3248"/>
              <a:ext cx="572" cy="344"/>
            </a:xfrm>
            <a:prstGeom prst="rect">
              <a:avLst/>
            </a:prstGeom>
            <a:noFill/>
            <a:ln w="9525">
              <a:noFill/>
              <a:miter lim="800000"/>
              <a:headEnd/>
              <a:tailEnd/>
            </a:ln>
          </p:spPr>
        </p:pic>
      </p:grpSp>
      <p:pic>
        <p:nvPicPr>
          <p:cNvPr id="25609" name="Picture 45" descr="government_BP_v1"/>
          <p:cNvPicPr>
            <a:picLocks noChangeAspect="1" noChangeArrowheads="1"/>
          </p:cNvPicPr>
          <p:nvPr/>
        </p:nvPicPr>
        <p:blipFill>
          <a:blip r:embed="rId9" cstate="print"/>
          <a:srcRect/>
          <a:stretch>
            <a:fillRect/>
          </a:stretch>
        </p:blipFill>
        <p:spPr bwMode="auto">
          <a:xfrm>
            <a:off x="5694363" y="1228725"/>
            <a:ext cx="2057400" cy="2057400"/>
          </a:xfrm>
          <a:prstGeom prst="rect">
            <a:avLst/>
          </a:prstGeom>
          <a:noFill/>
          <a:ln w="9525">
            <a:noFill/>
            <a:miter lim="800000"/>
            <a:headEnd/>
            <a:tailEnd/>
          </a:ln>
        </p:spPr>
      </p:pic>
      <p:sp>
        <p:nvSpPr>
          <p:cNvPr id="25610" name="Rectangle 46"/>
          <p:cNvSpPr>
            <a:spLocks noChangeArrowheads="1"/>
          </p:cNvSpPr>
          <p:nvPr/>
        </p:nvSpPr>
        <p:spPr bwMode="auto">
          <a:xfrm>
            <a:off x="6477000" y="962025"/>
            <a:ext cx="2368550" cy="333375"/>
          </a:xfrm>
          <a:prstGeom prst="rect">
            <a:avLst/>
          </a:prstGeom>
          <a:noFill/>
          <a:ln w="9525">
            <a:noFill/>
            <a:miter lim="800000"/>
            <a:headEnd/>
            <a:tailEnd/>
          </a:ln>
        </p:spPr>
        <p:txBody>
          <a:bodyPr wrap="none" lIns="85725" tIns="42862" rIns="85725" bIns="42862">
            <a:spAutoFit/>
          </a:bodyPr>
          <a:lstStyle/>
          <a:p>
            <a:pPr algn="l" defTabSz="801688" eaLnBrk="0" hangingPunct="0">
              <a:lnSpc>
                <a:spcPct val="90000"/>
              </a:lnSpc>
              <a:spcBef>
                <a:spcPct val="0"/>
              </a:spcBef>
              <a:buClrTx/>
              <a:buFontTx/>
              <a:buNone/>
            </a:pPr>
            <a:r>
              <a:rPr lang="en-US" sz="1800" b="1"/>
              <a:t>Certificate Authority</a:t>
            </a:r>
          </a:p>
        </p:txBody>
      </p:sp>
      <p:grpSp>
        <p:nvGrpSpPr>
          <p:cNvPr id="4" name="Group 47"/>
          <p:cNvGrpSpPr>
            <a:grpSpLocks/>
          </p:cNvGrpSpPr>
          <p:nvPr/>
        </p:nvGrpSpPr>
        <p:grpSpPr bwMode="auto">
          <a:xfrm>
            <a:off x="2897188" y="1589088"/>
            <a:ext cx="2157412" cy="1443037"/>
            <a:chOff x="2245" y="774"/>
            <a:chExt cx="1359" cy="909"/>
          </a:xfrm>
        </p:grpSpPr>
        <p:pic>
          <p:nvPicPr>
            <p:cNvPr id="25615" name="Picture 48" descr="cylinder_KM_v1"/>
            <p:cNvPicPr>
              <a:picLocks noChangeAspect="1" noChangeArrowheads="1"/>
            </p:cNvPicPr>
            <p:nvPr/>
          </p:nvPicPr>
          <p:blipFill>
            <a:blip r:embed="rId10" cstate="print"/>
            <a:srcRect/>
            <a:stretch>
              <a:fillRect/>
            </a:stretch>
          </p:blipFill>
          <p:spPr bwMode="auto">
            <a:xfrm>
              <a:off x="2245" y="774"/>
              <a:ext cx="1359" cy="909"/>
            </a:xfrm>
            <a:prstGeom prst="rect">
              <a:avLst/>
            </a:prstGeom>
            <a:noFill/>
            <a:ln w="9525">
              <a:noFill/>
              <a:miter lim="800000"/>
              <a:headEnd/>
              <a:tailEnd/>
            </a:ln>
          </p:spPr>
        </p:pic>
        <p:sp>
          <p:nvSpPr>
            <p:cNvPr id="25616" name="Rectangle 49"/>
            <p:cNvSpPr>
              <a:spLocks noChangeArrowheads="1"/>
            </p:cNvSpPr>
            <p:nvPr/>
          </p:nvSpPr>
          <p:spPr bwMode="auto">
            <a:xfrm>
              <a:off x="2572" y="1149"/>
              <a:ext cx="740" cy="210"/>
            </a:xfrm>
            <a:prstGeom prst="rect">
              <a:avLst/>
            </a:prstGeom>
            <a:noFill/>
            <a:ln w="9525">
              <a:noFill/>
              <a:miter lim="800000"/>
              <a:headEnd/>
              <a:tailEnd/>
            </a:ln>
          </p:spPr>
          <p:txBody>
            <a:bodyPr wrap="none" lIns="85725" tIns="42862" rIns="85725" bIns="42862">
              <a:spAutoFit/>
            </a:bodyPr>
            <a:lstStyle/>
            <a:p>
              <a:pPr algn="l" defTabSz="801688" eaLnBrk="0" hangingPunct="0">
                <a:lnSpc>
                  <a:spcPct val="90000"/>
                </a:lnSpc>
                <a:spcBef>
                  <a:spcPct val="0"/>
                </a:spcBef>
                <a:buClrTx/>
                <a:buFontTx/>
                <a:buNone/>
              </a:pPr>
              <a:r>
                <a:rPr lang="en-US" sz="1800" b="1"/>
                <a:t>Directory</a:t>
              </a:r>
            </a:p>
          </p:txBody>
        </p:sp>
      </p:grpSp>
      <p:grpSp>
        <p:nvGrpSpPr>
          <p:cNvPr id="24" name="Group 23"/>
          <p:cNvGrpSpPr/>
          <p:nvPr/>
        </p:nvGrpSpPr>
        <p:grpSpPr>
          <a:xfrm>
            <a:off x="218843" y="2057399"/>
            <a:ext cx="5128709" cy="4193547"/>
            <a:chOff x="218843" y="2057399"/>
            <a:chExt cx="5128709" cy="4193547"/>
          </a:xfrm>
        </p:grpSpPr>
        <p:pic>
          <p:nvPicPr>
            <p:cNvPr id="73732" name="Picture 4"/>
            <p:cNvPicPr>
              <a:picLocks noChangeAspect="1" noChangeArrowheads="1"/>
            </p:cNvPicPr>
            <p:nvPr/>
          </p:nvPicPr>
          <p:blipFill>
            <a:blip r:embed="rId11" cstate="print"/>
            <a:stretch>
              <a:fillRect/>
            </a:stretch>
          </p:blipFill>
          <p:spPr bwMode="auto">
            <a:xfrm>
              <a:off x="218843" y="2057399"/>
              <a:ext cx="2534113" cy="3316247"/>
            </a:xfrm>
            <a:prstGeom prst="rect">
              <a:avLst/>
            </a:prstGeom>
            <a:noFill/>
            <a:ln w="9525">
              <a:noFill/>
              <a:miter lim="800000"/>
              <a:headEnd/>
              <a:tailEnd/>
            </a:ln>
          </p:spPr>
        </p:pic>
        <p:pic>
          <p:nvPicPr>
            <p:cNvPr id="73733" name="Picture 5"/>
            <p:cNvPicPr>
              <a:picLocks noChangeAspect="1" noChangeArrowheads="1"/>
            </p:cNvPicPr>
            <p:nvPr/>
          </p:nvPicPr>
          <p:blipFill>
            <a:blip r:embed="rId12" cstate="print"/>
            <a:stretch>
              <a:fillRect/>
            </a:stretch>
          </p:blipFill>
          <p:spPr bwMode="auto">
            <a:xfrm>
              <a:off x="2958247" y="3124200"/>
              <a:ext cx="2389305" cy="3126746"/>
            </a:xfrm>
            <a:prstGeom prst="rect">
              <a:avLst/>
            </a:prstGeom>
            <a:noFill/>
            <a:ln w="9525">
              <a:noFill/>
              <a:miter lim="800000"/>
              <a:headEnd/>
              <a:tailEnd/>
            </a:ln>
          </p:spPr>
        </p:pic>
      </p:grpSp>
      <p:sp>
        <p:nvSpPr>
          <p:cNvPr id="23" name="Footer Placeholder 22"/>
          <p:cNvSpPr>
            <a:spLocks noGrp="1"/>
          </p:cNvSpPr>
          <p:nvPr>
            <p:ph type="ftr" sz="quarter" idx="10"/>
          </p:nvPr>
        </p:nvSpPr>
        <p:spPr/>
        <p:txBody>
          <a:bodyPr/>
          <a:lstStyle/>
          <a:p>
            <a:pPr>
              <a:defRPr/>
            </a:pPr>
            <a:r>
              <a:rPr lang="en-US" smtClean="0"/>
              <a:t>PKI Basics</a:t>
            </a:r>
            <a:endParaRPr lang="en-US"/>
          </a:p>
        </p:txBody>
      </p:sp>
      <p:sp>
        <p:nvSpPr>
          <p:cNvPr id="26" name="Slide Number Placeholder 25"/>
          <p:cNvSpPr>
            <a:spLocks noGrp="1"/>
          </p:cNvSpPr>
          <p:nvPr>
            <p:ph type="sldNum" sz="quarter" idx="11"/>
          </p:nvPr>
        </p:nvSpPr>
        <p:spPr/>
        <p:txBody>
          <a:bodyPr/>
          <a:lstStyle/>
          <a:p>
            <a:pPr>
              <a:defRPr/>
            </a:pPr>
            <a:fld id="{446C9BED-6FD4-4BA4-B6B0-4A26058AC9EF}" type="slidenum">
              <a:rPr lang="en-US" smtClean="0"/>
              <a:pPr>
                <a:defRPr/>
              </a:pPr>
              <a:t>42</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6 -1.48148E-6 L 0.07795 -1.48148E-6 L 0.07795 -0.42384 L 0.01337 -0.42917 " pathEditMode="relative" rAng="0" ptsTypes="AAAA">
                                      <p:cBhvr>
                                        <p:cTn id="6" dur="2000" fill="hold"/>
                                        <p:tgtEl>
                                          <p:spTgt spid="353316"/>
                                        </p:tgtEl>
                                        <p:attrNameLst>
                                          <p:attrName>ppt_x</p:attrName>
                                          <p:attrName>ppt_y</p:attrName>
                                        </p:attrNameLst>
                                      </p:cBhvr>
                                      <p:rCtr x="39" y="-215"/>
                                    </p:animMotion>
                                  </p:childTnLst>
                                </p:cTn>
                              </p:par>
                            </p:childTnLst>
                          </p:cTn>
                        </p:par>
                        <p:par>
                          <p:cTn id="7" fill="hold">
                            <p:stCondLst>
                              <p:cond delay="2000"/>
                            </p:stCondLst>
                            <p:childTnLst>
                              <p:par>
                                <p:cTn id="8" presetID="8" presetClass="emph" presetSubtype="0" fill="hold" nodeType="afterEffect">
                                  <p:stCondLst>
                                    <p:cond delay="0"/>
                                  </p:stCondLst>
                                  <p:childTnLst>
                                    <p:animRot by="-9000000">
                                      <p:cBhvr>
                                        <p:cTn id="9" dur="500" fill="hold"/>
                                        <p:tgtEl>
                                          <p:spTgt spid="353316"/>
                                        </p:tgtEl>
                                        <p:attrNameLst>
                                          <p:attrName>r</p:attrName>
                                        </p:attrNameLst>
                                      </p:cBhvr>
                                    </p:animRot>
                                  </p:childTnLst>
                                </p:cTn>
                              </p:par>
                            </p:childTnLst>
                          </p:cTn>
                        </p:par>
                        <p:par>
                          <p:cTn id="10" fill="hold">
                            <p:stCondLst>
                              <p:cond delay="2500"/>
                            </p:stCondLst>
                            <p:childTnLst>
                              <p:par>
                                <p:cTn id="11" presetID="6" presetClass="emph" presetSubtype="0" fill="hold" nodeType="afterEffect">
                                  <p:stCondLst>
                                    <p:cond delay="0"/>
                                  </p:stCondLst>
                                  <p:childTnLst>
                                    <p:animScale>
                                      <p:cBhvr>
                                        <p:cTn id="12" dur="500" fill="hold"/>
                                        <p:tgtEl>
                                          <p:spTgt spid="353316"/>
                                        </p:tgtEl>
                                      </p:cBhvr>
                                      <p:by x="50000" y="50000"/>
                                    </p:animScale>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3000"/>
                            </p:stCondLst>
                            <p:childTnLst>
                              <p:par>
                                <p:cTn id="17" presetID="10" presetClass="exit" presetSubtype="0" fill="hold" nodeType="afterEffect">
                                  <p:stCondLst>
                                    <p:cond delay="0"/>
                                  </p:stCondLst>
                                  <p:childTnLst>
                                    <p:animEffect transition="out" filter="fade">
                                      <p:cBhvr>
                                        <p:cTn id="18" dur="500"/>
                                        <p:tgtEl>
                                          <p:spTgt spid="353316"/>
                                        </p:tgtEl>
                                      </p:cBhvr>
                                    </p:animEffect>
                                    <p:set>
                                      <p:cBhvr>
                                        <p:cTn id="19" dur="1" fill="hold">
                                          <p:stCondLst>
                                            <p:cond delay="499"/>
                                          </p:stCondLst>
                                        </p:cTn>
                                        <p:tgtEl>
                                          <p:spTgt spid="3533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5E-6 -3.7037E-7 L 0.02395 -3.7037E-7 L 0.02066 0.52338 L -0.02743 0.52338 " pathEditMode="relative" rAng="0" ptsTypes="AAAA">
                                      <p:cBhvr>
                                        <p:cTn id="23" dur="2000" fill="hold"/>
                                        <p:tgtEl>
                                          <p:spTgt spid="3"/>
                                        </p:tgtEl>
                                        <p:attrNameLst>
                                          <p:attrName>ppt_x</p:attrName>
                                          <p:attrName>ppt_y</p:attrName>
                                        </p:attrNameLst>
                                      </p:cBhvr>
                                      <p:rCtr x="-2" y="262"/>
                                    </p:animMotion>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8.33333E-7 2.50694E-6 L -0.20573 -0.00047 " pathEditMode="relative" rAng="0" ptsTypes="AA">
                                      <p:cBhvr>
                                        <p:cTn id="27" dur="2000" fill="hold"/>
                                        <p:tgtEl>
                                          <p:spTgt spid="2"/>
                                        </p:tgtEl>
                                        <p:attrNameLst>
                                          <p:attrName>ppt_x</p:attrName>
                                          <p:attrName>ppt_y</p:attrName>
                                        </p:attrNameLst>
                                      </p:cBhvr>
                                      <p:rCtr x="-10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descr="Arrow_3_BP_v1"/>
          <p:cNvPicPr>
            <a:picLocks noChangeAspect="1" noChangeArrowheads="1"/>
          </p:cNvPicPr>
          <p:nvPr/>
        </p:nvPicPr>
        <p:blipFill>
          <a:blip r:embed="rId3" cstate="print"/>
          <a:srcRect/>
          <a:stretch>
            <a:fillRect/>
          </a:stretch>
        </p:blipFill>
        <p:spPr bwMode="auto">
          <a:xfrm>
            <a:off x="2695575" y="4200525"/>
            <a:ext cx="4387850" cy="2057400"/>
          </a:xfrm>
          <a:prstGeom prst="rect">
            <a:avLst/>
          </a:prstGeom>
          <a:noFill/>
          <a:ln w="9525">
            <a:noFill/>
            <a:miter lim="800000"/>
            <a:headEnd/>
            <a:tailEnd/>
          </a:ln>
        </p:spPr>
      </p:pic>
      <p:sp>
        <p:nvSpPr>
          <p:cNvPr id="26627" name="Rectangle 3"/>
          <p:cNvSpPr>
            <a:spLocks noGrp="1" noChangeArrowheads="1"/>
          </p:cNvSpPr>
          <p:nvPr>
            <p:ph type="title"/>
          </p:nvPr>
        </p:nvSpPr>
        <p:spPr/>
        <p:txBody>
          <a:bodyPr/>
          <a:lstStyle/>
          <a:p>
            <a:pPr eaLnBrk="1" hangingPunct="1"/>
            <a:r>
              <a:rPr lang="en-US" smtClean="0"/>
              <a:t>Registration Authority</a:t>
            </a:r>
          </a:p>
        </p:txBody>
      </p:sp>
      <p:sp>
        <p:nvSpPr>
          <p:cNvPr id="26628" name="Rectangle 4"/>
          <p:cNvSpPr>
            <a:spLocks noGrp="1" noChangeArrowheads="1"/>
          </p:cNvSpPr>
          <p:nvPr>
            <p:ph type="body" idx="1"/>
          </p:nvPr>
        </p:nvSpPr>
        <p:spPr/>
        <p:txBody>
          <a:bodyPr/>
          <a:lstStyle/>
          <a:p>
            <a:pPr eaLnBrk="1" hangingPunct="1"/>
            <a:r>
              <a:rPr lang="en-US" dirty="0" smtClean="0"/>
              <a:t>Performs functions for CA but does not issue certificates directly</a:t>
            </a:r>
          </a:p>
          <a:p>
            <a:pPr lvl="1" eaLnBrk="1" hangingPunct="1"/>
            <a:r>
              <a:rPr lang="en-US" dirty="0" smtClean="0"/>
              <a:t>Enterprises perform this function</a:t>
            </a:r>
          </a:p>
          <a:p>
            <a:pPr eaLnBrk="1" hangingPunct="1"/>
            <a:r>
              <a:rPr lang="en-US" dirty="0" smtClean="0"/>
              <a:t>Processes requests</a:t>
            </a:r>
          </a:p>
          <a:p>
            <a:pPr lvl="1" eaLnBrk="1" hangingPunct="1"/>
            <a:r>
              <a:rPr lang="en-US" dirty="0" smtClean="0"/>
              <a:t>Vets information</a:t>
            </a:r>
          </a:p>
          <a:p>
            <a:pPr eaLnBrk="1" hangingPunct="1"/>
            <a:r>
              <a:rPr lang="en-US" dirty="0" smtClean="0"/>
              <a:t>Manages certificate lifecycle</a:t>
            </a:r>
          </a:p>
          <a:p>
            <a:pPr lvl="1" eaLnBrk="1" hangingPunct="1"/>
            <a:r>
              <a:rPr lang="en-US" dirty="0" smtClean="0"/>
              <a:t>Issuance, recovery, revocation, renewal</a:t>
            </a:r>
          </a:p>
        </p:txBody>
      </p:sp>
      <p:pic>
        <p:nvPicPr>
          <p:cNvPr id="26629" name="Picture 5" descr="government_BP_v1"/>
          <p:cNvPicPr>
            <a:picLocks noChangeAspect="1" noChangeArrowheads="1"/>
          </p:cNvPicPr>
          <p:nvPr/>
        </p:nvPicPr>
        <p:blipFill>
          <a:blip r:embed="rId4" cstate="print"/>
          <a:srcRect/>
          <a:stretch>
            <a:fillRect/>
          </a:stretch>
        </p:blipFill>
        <p:spPr bwMode="auto">
          <a:xfrm>
            <a:off x="457200" y="4159250"/>
            <a:ext cx="2057400" cy="2057400"/>
          </a:xfrm>
          <a:prstGeom prst="rect">
            <a:avLst/>
          </a:prstGeom>
          <a:noFill/>
          <a:ln w="9525">
            <a:noFill/>
            <a:miter lim="800000"/>
            <a:headEnd/>
            <a:tailEnd/>
          </a:ln>
        </p:spPr>
      </p:pic>
      <p:pic>
        <p:nvPicPr>
          <p:cNvPr id="26630" name="Picture 6" descr="public_sector_1_KM_v1"/>
          <p:cNvPicPr>
            <a:picLocks noChangeAspect="1" noChangeArrowheads="1"/>
          </p:cNvPicPr>
          <p:nvPr/>
        </p:nvPicPr>
        <p:blipFill>
          <a:blip r:embed="rId5" cstate="print"/>
          <a:srcRect/>
          <a:stretch>
            <a:fillRect/>
          </a:stretch>
        </p:blipFill>
        <p:spPr bwMode="auto">
          <a:xfrm>
            <a:off x="3643313" y="4114800"/>
            <a:ext cx="2057400" cy="2057400"/>
          </a:xfrm>
          <a:prstGeom prst="rect">
            <a:avLst/>
          </a:prstGeom>
          <a:noFill/>
          <a:ln w="9525">
            <a:noFill/>
            <a:miter lim="800000"/>
            <a:headEnd/>
            <a:tailEnd/>
          </a:ln>
        </p:spPr>
      </p:pic>
      <p:grpSp>
        <p:nvGrpSpPr>
          <p:cNvPr id="2" name="Group 7"/>
          <p:cNvGrpSpPr>
            <a:grpSpLocks noChangeAspect="1"/>
          </p:cNvGrpSpPr>
          <p:nvPr/>
        </p:nvGrpSpPr>
        <p:grpSpPr bwMode="auto">
          <a:xfrm>
            <a:off x="7281863" y="4692650"/>
            <a:ext cx="1033462" cy="1033463"/>
            <a:chOff x="394" y="2576"/>
            <a:chExt cx="1296" cy="1296"/>
          </a:xfrm>
        </p:grpSpPr>
        <p:pic>
          <p:nvPicPr>
            <p:cNvPr id="26632" name="Picture 8" descr="drivers_license_KM_v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94" y="2576"/>
              <a:ext cx="1296" cy="1296"/>
            </a:xfrm>
            <a:prstGeom prst="rect">
              <a:avLst/>
            </a:prstGeom>
            <a:noFill/>
            <a:ln w="9525">
              <a:noFill/>
              <a:miter lim="800000"/>
              <a:headEnd/>
              <a:tailEnd/>
            </a:ln>
          </p:spPr>
        </p:pic>
        <p:pic>
          <p:nvPicPr>
            <p:cNvPr id="26633"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flipH="1">
              <a:off x="458" y="3248"/>
              <a:ext cx="572" cy="344"/>
            </a:xfrm>
            <a:prstGeom prst="rect">
              <a:avLst/>
            </a:prstGeom>
            <a:noFill/>
            <a:ln w="9525">
              <a:noFill/>
              <a:miter lim="800000"/>
              <a:headEnd/>
              <a:tailEnd/>
            </a:ln>
          </p:spPr>
        </p:pic>
      </p:grpSp>
      <p:sp>
        <p:nvSpPr>
          <p:cNvPr id="12" name="Footer Placeholder 11"/>
          <p:cNvSpPr>
            <a:spLocks noGrp="1"/>
          </p:cNvSpPr>
          <p:nvPr>
            <p:ph type="ftr" sz="quarter" idx="10"/>
          </p:nvPr>
        </p:nvSpPr>
        <p:spPr/>
        <p:txBody>
          <a:bodyPr/>
          <a:lstStyle/>
          <a:p>
            <a:pPr>
              <a:defRPr/>
            </a:pPr>
            <a:r>
              <a:rPr lang="en-US" smtClean="0"/>
              <a:t>PKI Basics</a:t>
            </a:r>
            <a:endParaRPr lang="en-US" dirty="0"/>
          </a:p>
        </p:txBody>
      </p:sp>
      <p:sp>
        <p:nvSpPr>
          <p:cNvPr id="13" name="Slide Number Placeholder 12"/>
          <p:cNvSpPr>
            <a:spLocks noGrp="1"/>
          </p:cNvSpPr>
          <p:nvPr>
            <p:ph type="sldNum" sz="quarter" idx="11"/>
          </p:nvPr>
        </p:nvSpPr>
        <p:spPr/>
        <p:txBody>
          <a:bodyPr/>
          <a:lstStyle/>
          <a:p>
            <a:pPr>
              <a:defRPr/>
            </a:pPr>
            <a:fld id="{446C9BED-6FD4-4BA4-B6B0-4A26058AC9EF}" type="slidenum">
              <a:rPr lang="en-US" smtClean="0"/>
              <a:pPr>
                <a:defRPr/>
              </a:pPr>
              <a:t>43</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9026" name="Rectangle 2"/>
          <p:cNvSpPr>
            <a:spLocks noGrp="1" noChangeArrowheads="1"/>
          </p:cNvSpPr>
          <p:nvPr>
            <p:ph type="title"/>
          </p:nvPr>
        </p:nvSpPr>
        <p:spPr>
          <a:xfrm>
            <a:off x="381000" y="76200"/>
            <a:ext cx="8382000" cy="838200"/>
          </a:xfrm>
        </p:spPr>
        <p:txBody>
          <a:bodyPr/>
          <a:lstStyle/>
          <a:p>
            <a:r>
              <a:rPr lang="en-US" dirty="0" smtClean="0"/>
              <a:t>Roots Certificates, Certificate Chains, and Validation</a:t>
            </a:r>
            <a:endParaRPr lang="en-US" dirty="0"/>
          </a:p>
        </p:txBody>
      </p:sp>
      <p:sp>
        <p:nvSpPr>
          <p:cNvPr id="769027" name="Rectangle 3"/>
          <p:cNvSpPr>
            <a:spLocks noGrp="1" noChangeArrowheads="1"/>
          </p:cNvSpPr>
          <p:nvPr>
            <p:ph type="body" idx="1"/>
          </p:nvPr>
        </p:nvSpPr>
        <p:spPr>
          <a:xfrm>
            <a:off x="411163" y="1095375"/>
            <a:ext cx="8059737" cy="4695825"/>
          </a:xfrm>
        </p:spPr>
        <p:txBody>
          <a:bodyPr>
            <a:normAutofit fontScale="77500" lnSpcReduction="20000"/>
          </a:bodyPr>
          <a:lstStyle/>
          <a:p>
            <a:pPr>
              <a:buFontTx/>
              <a:buChar char="•"/>
            </a:pPr>
            <a:r>
              <a:rPr lang="en-US" dirty="0" smtClean="0"/>
              <a:t>What is a Root CA ?</a:t>
            </a:r>
          </a:p>
          <a:p>
            <a:pPr lvl="1">
              <a:buFontTx/>
              <a:buChar char="•"/>
            </a:pPr>
            <a:r>
              <a:rPr lang="en-US" dirty="0" smtClean="0"/>
              <a:t>Root CA = Self-Signed CA</a:t>
            </a:r>
          </a:p>
          <a:p>
            <a:pPr lvl="1">
              <a:buFontTx/>
              <a:buChar char="•"/>
            </a:pPr>
            <a:r>
              <a:rPr lang="en-US" dirty="0" smtClean="0"/>
              <a:t>The digital signature is applied using it’s own private key</a:t>
            </a:r>
          </a:p>
          <a:p>
            <a:pPr lvl="1">
              <a:buFontTx/>
              <a:buChar char="•"/>
            </a:pPr>
            <a:r>
              <a:rPr lang="en-US" dirty="0" smtClean="0"/>
              <a:t>Critical to establish the ultimate point of trust</a:t>
            </a:r>
          </a:p>
          <a:p>
            <a:pPr>
              <a:buFontTx/>
              <a:buChar char="•"/>
            </a:pPr>
            <a:r>
              <a:rPr lang="en-US" dirty="0" smtClean="0"/>
              <a:t>Certificate </a:t>
            </a:r>
            <a:r>
              <a:rPr lang="en-US" dirty="0"/>
              <a:t>Chain</a:t>
            </a:r>
          </a:p>
          <a:p>
            <a:pPr marL="762000" lvl="1" indent="-360363"/>
            <a:r>
              <a:rPr lang="en-US" dirty="0"/>
              <a:t>Consists of all the certificates used to sign subordinate certificates, from the ultimate Root CA to the end user certificate</a:t>
            </a:r>
          </a:p>
          <a:p>
            <a:pPr marL="762000" lvl="1" indent="-360363"/>
            <a:r>
              <a:rPr lang="en-US" dirty="0"/>
              <a:t>Provides an authentication trail from the end-user to the root</a:t>
            </a:r>
          </a:p>
          <a:p>
            <a:pPr>
              <a:buFontTx/>
              <a:buChar char="•"/>
            </a:pPr>
            <a:r>
              <a:rPr lang="en-US" dirty="0" smtClean="0"/>
              <a:t>Verifying </a:t>
            </a:r>
            <a:r>
              <a:rPr lang="en-US" dirty="0"/>
              <a:t>a Certificate </a:t>
            </a:r>
            <a:r>
              <a:rPr lang="en-US" dirty="0" smtClean="0"/>
              <a:t>Chain</a:t>
            </a:r>
          </a:p>
          <a:p>
            <a:pPr lvl="1">
              <a:buFontTx/>
              <a:buChar char="•"/>
            </a:pPr>
            <a:r>
              <a:rPr lang="en-US" dirty="0" smtClean="0"/>
              <a:t>Before relying on a transaction involving a digital certificate, it is necessary to validate </a:t>
            </a:r>
            <a:br>
              <a:rPr lang="en-US" dirty="0" smtClean="0"/>
            </a:br>
            <a:r>
              <a:rPr lang="en-US" dirty="0" smtClean="0"/>
              <a:t>all the certificates up the chain to the root CA</a:t>
            </a:r>
            <a:endParaRPr lang="en-US" dirty="0"/>
          </a:p>
          <a:p>
            <a:pPr marL="762000" lvl="1" indent="-360363"/>
            <a:r>
              <a:rPr lang="en-US" dirty="0"/>
              <a:t>Checks are performed on each digital certificate, starting with the end-entity certificate</a:t>
            </a:r>
          </a:p>
          <a:p>
            <a:pPr marL="1181100" lvl="2" indent="-376238">
              <a:buFont typeface="Times" pitchFamily="18" charset="0"/>
              <a:buAutoNum type="arabicPeriod"/>
            </a:pPr>
            <a:r>
              <a:rPr lang="en-US" sz="1400" dirty="0"/>
              <a:t>Check each certificate signature to be sure it is not forged</a:t>
            </a:r>
          </a:p>
          <a:p>
            <a:pPr marL="1181100" lvl="2" indent="-376238">
              <a:buFont typeface="Times" pitchFamily="18" charset="0"/>
              <a:buAutoNum type="arabicPeriod"/>
            </a:pPr>
            <a:r>
              <a:rPr lang="en-US" sz="1400" dirty="0"/>
              <a:t>Check each certificate validity start date, to be sure that it is no later than today </a:t>
            </a:r>
          </a:p>
          <a:p>
            <a:pPr marL="1181100" lvl="2" indent="-376238">
              <a:buFont typeface="Times" pitchFamily="18" charset="0"/>
              <a:buAutoNum type="arabicPeriod"/>
            </a:pPr>
            <a:r>
              <a:rPr lang="en-US" sz="1400" dirty="0"/>
              <a:t>Check each certificate validity end date, to be sure that it is no earlier than today </a:t>
            </a:r>
          </a:p>
          <a:p>
            <a:pPr marL="1181100" lvl="2" indent="-376238">
              <a:buFont typeface="Times" pitchFamily="18" charset="0"/>
              <a:buAutoNum type="arabicPeriod"/>
            </a:pPr>
            <a:r>
              <a:rPr lang="en-US" sz="1400" dirty="0"/>
              <a:t>Check each certificate revocation status to be sure it is valid</a:t>
            </a:r>
          </a:p>
          <a:p>
            <a:pPr marL="1181100" lvl="2" indent="-376238">
              <a:buFont typeface="Times" pitchFamily="18" charset="0"/>
              <a:buAutoNum type="arabicPeriod"/>
            </a:pPr>
            <a:r>
              <a:rPr lang="en-US" sz="1400" dirty="0"/>
              <a:t>Check each certificate validity dates against issuer's validity dates, to be sure that the issuer is valid for longer than the subject</a:t>
            </a:r>
          </a:p>
          <a:p>
            <a:pPr marL="762000" lvl="1" indent="-360363"/>
            <a:r>
              <a:rPr lang="en-US" dirty="0"/>
              <a:t>Finally, check to be sure the self-Signed Root CA certificate is explicitly trusted</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584200" y="1066800"/>
            <a:ext cx="8140700" cy="5422900"/>
          </a:xfrm>
          <a:noFill/>
          <a:ln/>
        </p:spPr>
        <p:txBody>
          <a:bodyPr lIns="85725" tIns="42862" rIns="85725" bIns="42862"/>
          <a:lstStyle/>
          <a:p>
            <a:pPr marL="320675" indent="-320675" defTabSz="903288"/>
            <a:r>
              <a:rPr lang="en-US" sz="2500" b="1" dirty="0">
                <a:solidFill>
                  <a:srgbClr val="FFC000"/>
                </a:solidFill>
              </a:rPr>
              <a:t>Confidentiality</a:t>
            </a:r>
            <a:endParaRPr lang="en-US" dirty="0">
              <a:solidFill>
                <a:srgbClr val="FFC000"/>
              </a:solidFill>
            </a:endParaRPr>
          </a:p>
          <a:p>
            <a:pPr marL="696913" lvl="1" indent="-255588" defTabSz="903288">
              <a:buFontTx/>
              <a:buNone/>
            </a:pPr>
            <a:r>
              <a:rPr lang="en-US" dirty="0" smtClean="0"/>
              <a:t>Public-key </a:t>
            </a:r>
            <a:r>
              <a:rPr lang="en-US" dirty="0"/>
              <a:t>technology can be used with a symmetric key to encrypt messages, as </a:t>
            </a:r>
            <a:r>
              <a:rPr lang="en-US" dirty="0" smtClean="0"/>
              <a:t>in the SSL </a:t>
            </a:r>
            <a:r>
              <a:rPr lang="en-US" dirty="0"/>
              <a:t>protocol</a:t>
            </a:r>
          </a:p>
          <a:p>
            <a:pPr marL="320675" indent="-320675" defTabSz="903288"/>
            <a:r>
              <a:rPr lang="en-US" sz="2500" b="1" dirty="0">
                <a:solidFill>
                  <a:srgbClr val="FFC000"/>
                </a:solidFill>
              </a:rPr>
              <a:t>Authentication</a:t>
            </a:r>
          </a:p>
          <a:p>
            <a:pPr marL="696913" lvl="1" indent="-255588" defTabSz="903288">
              <a:buFontTx/>
              <a:buNone/>
            </a:pPr>
            <a:r>
              <a:rPr lang="en-US" dirty="0"/>
              <a:t>verifier knows </a:t>
            </a:r>
            <a:r>
              <a:rPr lang="en-US" dirty="0" smtClean="0"/>
              <a:t>and implicitly trusts who </a:t>
            </a:r>
            <a:r>
              <a:rPr lang="en-US" dirty="0"/>
              <a:t>signed the message</a:t>
            </a:r>
          </a:p>
          <a:p>
            <a:pPr marL="320675" indent="-320675" defTabSz="903288"/>
            <a:r>
              <a:rPr lang="en-US" sz="2500" b="1" dirty="0">
                <a:solidFill>
                  <a:srgbClr val="FFC000"/>
                </a:solidFill>
              </a:rPr>
              <a:t>Integrity</a:t>
            </a:r>
          </a:p>
          <a:p>
            <a:pPr marL="696913" lvl="1" indent="-255588" defTabSz="903288">
              <a:buFontTx/>
              <a:buNone/>
            </a:pPr>
            <a:r>
              <a:rPr lang="en-US" dirty="0"/>
              <a:t>receiver knows the message wasn’t altered</a:t>
            </a:r>
          </a:p>
          <a:p>
            <a:pPr marL="320675" indent="-320675" defTabSz="903288"/>
            <a:r>
              <a:rPr lang="en-US" sz="2500" b="1" dirty="0">
                <a:solidFill>
                  <a:srgbClr val="FFC000"/>
                </a:solidFill>
              </a:rPr>
              <a:t>Access Control</a:t>
            </a:r>
          </a:p>
          <a:p>
            <a:pPr marL="696913" lvl="1" indent="-255588" defTabSz="903288">
              <a:buFontTx/>
              <a:buNone/>
            </a:pPr>
            <a:r>
              <a:rPr lang="en-US" dirty="0"/>
              <a:t>control who can access </a:t>
            </a:r>
            <a:r>
              <a:rPr lang="en-US" dirty="0" smtClean="0"/>
              <a:t>what</a:t>
            </a:r>
            <a:endParaRPr lang="en-US" dirty="0"/>
          </a:p>
          <a:p>
            <a:pPr marL="320675" indent="-320675" defTabSz="903288"/>
            <a:r>
              <a:rPr lang="en-US" sz="2500" b="1" dirty="0">
                <a:solidFill>
                  <a:srgbClr val="FFC000"/>
                </a:solidFill>
              </a:rPr>
              <a:t>Non-repudiation</a:t>
            </a:r>
          </a:p>
          <a:p>
            <a:pPr marL="696913" lvl="1" indent="-255588" defTabSz="903288">
              <a:buFontTx/>
              <a:buNone/>
            </a:pPr>
            <a:r>
              <a:rPr lang="en-US" dirty="0"/>
              <a:t>signature can only be generated by owner of private key</a:t>
            </a:r>
          </a:p>
        </p:txBody>
      </p:sp>
      <p:sp>
        <p:nvSpPr>
          <p:cNvPr id="5" name="Title 4"/>
          <p:cNvSpPr>
            <a:spLocks noGrp="1"/>
          </p:cNvSpPr>
          <p:nvPr>
            <p:ph type="title"/>
          </p:nvPr>
        </p:nvSpPr>
        <p:spPr>
          <a:xfrm>
            <a:off x="381000" y="0"/>
            <a:ext cx="8382000" cy="838200"/>
          </a:xfrm>
        </p:spPr>
        <p:txBody>
          <a:bodyPr/>
          <a:lstStyle/>
          <a:p>
            <a:r>
              <a:rPr lang="en-US" sz="2400" dirty="0" smtClean="0"/>
              <a:t>Public-Key Technologies Solve Complex Security Problems</a:t>
            </a:r>
            <a:endParaRPr lang="en-US" sz="2400"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381000" y="76200"/>
            <a:ext cx="8382000" cy="838200"/>
          </a:xfrm>
        </p:spPr>
        <p:txBody>
          <a:bodyPr/>
          <a:lstStyle/>
          <a:p>
            <a:r>
              <a:rPr lang="en-US" altLang="en-US"/>
              <a:t>Common PKI use-cases</a:t>
            </a:r>
          </a:p>
        </p:txBody>
      </p:sp>
      <p:sp>
        <p:nvSpPr>
          <p:cNvPr id="6" name="Text Placeholder 5"/>
          <p:cNvSpPr>
            <a:spLocks noGrp="1"/>
          </p:cNvSpPr>
          <p:nvPr>
            <p:ph type="body" sz="quarter" idx="12"/>
          </p:nvPr>
        </p:nvSpPr>
        <p:spPr>
          <a:xfrm>
            <a:off x="381000" y="914400"/>
            <a:ext cx="8382000" cy="403225"/>
          </a:xfrm>
        </p:spPr>
        <p:txBody>
          <a:bodyPr>
            <a:noAutofit/>
          </a:bodyPr>
          <a:lstStyle/>
          <a:p>
            <a:pPr marL="233310" indent="-233310">
              <a:buClr>
                <a:schemeClr val="bg2">
                  <a:lumMod val="50000"/>
                </a:schemeClr>
              </a:buClr>
              <a:defRPr/>
            </a:pPr>
            <a:endParaRPr lang="en-US" dirty="0"/>
          </a:p>
        </p:txBody>
      </p:sp>
      <p:grpSp>
        <p:nvGrpSpPr>
          <p:cNvPr id="3" name="Group 163"/>
          <p:cNvGrpSpPr>
            <a:grpSpLocks/>
          </p:cNvGrpSpPr>
          <p:nvPr/>
        </p:nvGrpSpPr>
        <p:grpSpPr bwMode="auto">
          <a:xfrm>
            <a:off x="609600" y="4706938"/>
            <a:ext cx="4191000" cy="1006475"/>
            <a:chOff x="4833936" y="2304342"/>
            <a:chExt cx="3703898" cy="1005840"/>
          </a:xfrm>
        </p:grpSpPr>
        <p:sp>
          <p:nvSpPr>
            <p:cNvPr id="92" name="Rounded Rectangle 91"/>
            <p:cNvSpPr/>
            <p:nvPr/>
          </p:nvSpPr>
          <p:spPr bwMode="auto">
            <a:xfrm>
              <a:off x="4833936" y="2304342"/>
              <a:ext cx="3657600" cy="1005840"/>
            </a:xfrm>
            <a:prstGeom prst="roundRect">
              <a:avLst/>
            </a:prstGeom>
            <a:gradFill>
              <a:gsLst>
                <a:gs pos="0">
                  <a:schemeClr val="bg1">
                    <a:lumMod val="95000"/>
                  </a:schemeClr>
                </a:gs>
                <a:gs pos="50000">
                  <a:schemeClr val="bg1">
                    <a:lumMod val="95000"/>
                  </a:schemeClr>
                </a:gs>
                <a:gs pos="100000">
                  <a:schemeClr val="bg1">
                    <a:lumMod val="95000"/>
                    <a:alpha val="0"/>
                  </a:schemeClr>
                </a:gs>
              </a:gsLst>
              <a:lin ang="0" scaled="0"/>
            </a:gradFill>
            <a:ln w="19050" cap="flat" cmpd="sng" algn="ctr">
              <a:noFill/>
              <a:prstDash val="solid"/>
              <a:round/>
              <a:headEnd type="none" w="med" len="med"/>
              <a:tailEnd type="none" w="med" len="med"/>
            </a:ln>
            <a:effectLst/>
          </p:spPr>
          <p:txBody>
            <a:bodyPr anchor="ctr"/>
            <a:lstStyle/>
            <a:p>
              <a:pPr algn="ctr">
                <a:lnSpc>
                  <a:spcPct val="90000"/>
                </a:lnSpc>
                <a:defRPr/>
              </a:pPr>
              <a:endParaRPr lang="en-US" dirty="0" err="1">
                <a:solidFill>
                  <a:schemeClr val="bg1"/>
                </a:solidFill>
                <a:latin typeface="+mn-lt"/>
                <a:ea typeface="+mn-ea"/>
                <a:cs typeface="+mn-cs"/>
              </a:endParaRPr>
            </a:p>
          </p:txBody>
        </p:sp>
        <p:sp>
          <p:nvSpPr>
            <p:cNvPr id="79978" name="TextBox 10"/>
            <p:cNvSpPr txBox="1">
              <a:spLocks noChangeArrowheads="1"/>
            </p:cNvSpPr>
            <p:nvPr/>
          </p:nvSpPr>
          <p:spPr bwMode="ltGray">
            <a:xfrm>
              <a:off x="5730449" y="2304342"/>
              <a:ext cx="2807385"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nchor="ct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lnSpc>
                  <a:spcPct val="90000"/>
                </a:lnSpc>
                <a:spcAft>
                  <a:spcPts val="800"/>
                </a:spcAft>
              </a:pPr>
              <a:r>
                <a:rPr lang="en-US" altLang="en-US" sz="1600" b="1">
                  <a:latin typeface="Calibri" charset="0"/>
                </a:rPr>
                <a:t>Infrastructure Authentication</a:t>
              </a:r>
            </a:p>
            <a:p>
              <a:pPr algn="l" eaLnBrk="1" hangingPunct="1">
                <a:lnSpc>
                  <a:spcPct val="90000"/>
                </a:lnSpc>
                <a:spcAft>
                  <a:spcPts val="800"/>
                </a:spcAft>
              </a:pPr>
              <a:r>
                <a:rPr lang="en-US" altLang="en-US" sz="1600">
                  <a:latin typeface="Calibri" charset="0"/>
                </a:rPr>
                <a:t>Transparent  WIFI access or</a:t>
              </a:r>
              <a:br>
                <a:rPr lang="en-US" altLang="en-US" sz="1600">
                  <a:latin typeface="Calibri" charset="0"/>
                </a:rPr>
              </a:br>
              <a:r>
                <a:rPr lang="en-US" altLang="en-US" sz="1600">
                  <a:latin typeface="Calibri" charset="0"/>
                </a:rPr>
                <a:t>EAP capable wired switch access</a:t>
              </a:r>
            </a:p>
          </p:txBody>
        </p:sp>
        <p:grpSp>
          <p:nvGrpSpPr>
            <p:cNvPr id="79979" name="Group 602"/>
            <p:cNvGrpSpPr>
              <a:grpSpLocks/>
            </p:cNvGrpSpPr>
            <p:nvPr/>
          </p:nvGrpSpPr>
          <p:grpSpPr bwMode="auto">
            <a:xfrm>
              <a:off x="5048846" y="2362200"/>
              <a:ext cx="532802" cy="731831"/>
              <a:chOff x="-338" y="1417"/>
              <a:chExt cx="258" cy="354"/>
            </a:xfrm>
          </p:grpSpPr>
          <p:sp>
            <p:nvSpPr>
              <p:cNvPr id="79980" name="Freeform 603"/>
              <p:cNvSpPr>
                <a:spLocks noEditPoints="1"/>
              </p:cNvSpPr>
              <p:nvPr/>
            </p:nvSpPr>
            <p:spPr bwMode="gray">
              <a:xfrm>
                <a:off x="-338" y="1417"/>
                <a:ext cx="258" cy="187"/>
              </a:xfrm>
              <a:custGeom>
                <a:avLst/>
                <a:gdLst>
                  <a:gd name="T0" fmla="*/ 419 w 131"/>
                  <a:gd name="T1" fmla="*/ 325 h 95"/>
                  <a:gd name="T2" fmla="*/ 89 w 131"/>
                  <a:gd name="T3" fmla="*/ 321 h 95"/>
                  <a:gd name="T4" fmla="*/ 132 w 131"/>
                  <a:gd name="T5" fmla="*/ 368 h 95"/>
                  <a:gd name="T6" fmla="*/ 376 w 131"/>
                  <a:gd name="T7" fmla="*/ 368 h 95"/>
                  <a:gd name="T8" fmla="*/ 419 w 131"/>
                  <a:gd name="T9" fmla="*/ 325 h 95"/>
                  <a:gd name="T10" fmla="*/ 508 w 131"/>
                  <a:gd name="T11" fmla="*/ 236 h 95"/>
                  <a:gd name="T12" fmla="*/ 0 w 131"/>
                  <a:gd name="T13" fmla="*/ 236 h 95"/>
                  <a:gd name="T14" fmla="*/ 43 w 131"/>
                  <a:gd name="T15" fmla="*/ 280 h 95"/>
                  <a:gd name="T16" fmla="*/ 465 w 131"/>
                  <a:gd name="T17" fmla="*/ 280 h 95"/>
                  <a:gd name="T18" fmla="*/ 508 w 131"/>
                  <a:gd name="T19" fmla="*/ 23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
                  <a:gd name="T31" fmla="*/ 0 h 95"/>
                  <a:gd name="T32" fmla="*/ 131 w 131"/>
                  <a:gd name="T33" fmla="*/ 95 h 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 h="95">
                    <a:moveTo>
                      <a:pt x="108" y="84"/>
                    </a:moveTo>
                    <a:cubicBezTo>
                      <a:pt x="75" y="51"/>
                      <a:pt x="38" y="69"/>
                      <a:pt x="23" y="83"/>
                    </a:cubicBezTo>
                    <a:cubicBezTo>
                      <a:pt x="24" y="85"/>
                      <a:pt x="33" y="93"/>
                      <a:pt x="34" y="95"/>
                    </a:cubicBezTo>
                    <a:cubicBezTo>
                      <a:pt x="40" y="89"/>
                      <a:pt x="68" y="66"/>
                      <a:pt x="97" y="95"/>
                    </a:cubicBezTo>
                    <a:lnTo>
                      <a:pt x="108" y="84"/>
                    </a:lnTo>
                    <a:close/>
                    <a:moveTo>
                      <a:pt x="131" y="61"/>
                    </a:moveTo>
                    <a:cubicBezTo>
                      <a:pt x="70" y="0"/>
                      <a:pt x="8" y="54"/>
                      <a:pt x="0" y="61"/>
                    </a:cubicBezTo>
                    <a:cubicBezTo>
                      <a:pt x="2" y="62"/>
                      <a:pt x="10" y="70"/>
                      <a:pt x="11" y="72"/>
                    </a:cubicBezTo>
                    <a:cubicBezTo>
                      <a:pt x="18" y="65"/>
                      <a:pt x="69" y="22"/>
                      <a:pt x="120" y="72"/>
                    </a:cubicBezTo>
                    <a:lnTo>
                      <a:pt x="131" y="61"/>
                    </a:lnTo>
                    <a:close/>
                  </a:path>
                </a:pathLst>
              </a:custGeom>
              <a:gradFill rotWithShape="1">
                <a:gsLst>
                  <a:gs pos="0">
                    <a:schemeClr val="bg1"/>
                  </a:gs>
                  <a:gs pos="100000">
                    <a:schemeClr val="bg2"/>
                  </a:gs>
                </a:gsLst>
                <a:lin ang="0" scaled="1"/>
              </a:gradFill>
              <a:ln w="12700">
                <a:solidFill>
                  <a:srgbClr val="000000"/>
                </a:solidFill>
                <a:miter lim="800000"/>
                <a:headEnd/>
                <a:tailEnd/>
              </a:ln>
            </p:spPr>
            <p:txBody>
              <a:bodyPr/>
              <a:lstStyle/>
              <a:p>
                <a:endParaRPr lang="en-US"/>
              </a:p>
            </p:txBody>
          </p:sp>
          <p:sp>
            <p:nvSpPr>
              <p:cNvPr id="79981" name="Rectangle 604"/>
              <p:cNvSpPr>
                <a:spLocks noChangeArrowheads="1"/>
              </p:cNvSpPr>
              <p:nvPr/>
            </p:nvSpPr>
            <p:spPr bwMode="gray">
              <a:xfrm>
                <a:off x="-226" y="1620"/>
                <a:ext cx="36" cy="151"/>
              </a:xfrm>
              <a:prstGeom prst="rect">
                <a:avLst/>
              </a:prstGeom>
              <a:gradFill rotWithShape="1">
                <a:gsLst>
                  <a:gs pos="0">
                    <a:schemeClr val="bg1"/>
                  </a:gs>
                  <a:gs pos="100000">
                    <a:schemeClr val="bg2"/>
                  </a:gs>
                </a:gsLst>
                <a:lin ang="0" scaled="1"/>
              </a:gradFill>
              <a:ln w="12700" cap="rnd">
                <a:solidFill>
                  <a:srgbClr val="000000"/>
                </a:solidFill>
                <a:round/>
                <a:headEnd/>
                <a:tailEnd/>
              </a:ln>
            </p:spPr>
            <p:txBody>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endParaRPr lang="en-US" altLang="en-US"/>
              </a:p>
            </p:txBody>
          </p:sp>
        </p:grpSp>
      </p:grpSp>
      <p:grpSp>
        <p:nvGrpSpPr>
          <p:cNvPr id="5" name="Group 164"/>
          <p:cNvGrpSpPr>
            <a:grpSpLocks/>
          </p:cNvGrpSpPr>
          <p:nvPr/>
        </p:nvGrpSpPr>
        <p:grpSpPr bwMode="auto">
          <a:xfrm>
            <a:off x="661988" y="3260725"/>
            <a:ext cx="3657600" cy="1006475"/>
            <a:chOff x="642936" y="3476271"/>
            <a:chExt cx="3657600" cy="1005840"/>
          </a:xfrm>
        </p:grpSpPr>
        <p:sp>
          <p:nvSpPr>
            <p:cNvPr id="87" name="Rounded Rectangle 86"/>
            <p:cNvSpPr/>
            <p:nvPr/>
          </p:nvSpPr>
          <p:spPr bwMode="auto">
            <a:xfrm>
              <a:off x="642936" y="3476271"/>
              <a:ext cx="3657600" cy="1005840"/>
            </a:xfrm>
            <a:prstGeom prst="roundRect">
              <a:avLst/>
            </a:prstGeom>
            <a:gradFill>
              <a:gsLst>
                <a:gs pos="0">
                  <a:schemeClr val="bg1">
                    <a:lumMod val="95000"/>
                  </a:schemeClr>
                </a:gs>
                <a:gs pos="50000">
                  <a:schemeClr val="bg1">
                    <a:lumMod val="95000"/>
                  </a:schemeClr>
                </a:gs>
                <a:gs pos="100000">
                  <a:schemeClr val="bg1">
                    <a:lumMod val="95000"/>
                    <a:alpha val="0"/>
                  </a:schemeClr>
                </a:gs>
              </a:gsLst>
              <a:lin ang="0" scaled="0"/>
            </a:gradFill>
            <a:ln w="19050" cap="flat" cmpd="sng" algn="ctr">
              <a:noFill/>
              <a:prstDash val="solid"/>
              <a:round/>
              <a:headEnd type="none" w="med" len="med"/>
              <a:tailEnd type="none" w="med" len="med"/>
            </a:ln>
            <a:effectLst/>
          </p:spPr>
          <p:txBody>
            <a:bodyPr anchor="ctr"/>
            <a:lstStyle/>
            <a:p>
              <a:pPr algn="ctr">
                <a:lnSpc>
                  <a:spcPct val="90000"/>
                </a:lnSpc>
                <a:defRPr/>
              </a:pPr>
              <a:endParaRPr lang="en-US" dirty="0" err="1">
                <a:solidFill>
                  <a:schemeClr val="bg1"/>
                </a:solidFill>
                <a:latin typeface="+mn-lt"/>
                <a:ea typeface="+mn-ea"/>
                <a:cs typeface="+mn-cs"/>
              </a:endParaRPr>
            </a:p>
          </p:txBody>
        </p:sp>
        <p:sp>
          <p:nvSpPr>
            <p:cNvPr id="79943" name="TextBox 14"/>
            <p:cNvSpPr txBox="1">
              <a:spLocks noChangeArrowheads="1"/>
            </p:cNvSpPr>
            <p:nvPr/>
          </p:nvSpPr>
          <p:spPr bwMode="ltGray">
            <a:xfrm>
              <a:off x="1643061" y="3476271"/>
              <a:ext cx="251460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nchor="ct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lnSpc>
                  <a:spcPct val="90000"/>
                </a:lnSpc>
                <a:spcAft>
                  <a:spcPts val="800"/>
                </a:spcAft>
              </a:pPr>
              <a:r>
                <a:rPr lang="en-US" altLang="en-US" sz="1600" b="1">
                  <a:latin typeface="Calibri" charset="0"/>
                </a:rPr>
                <a:t>Strong Web Authentication</a:t>
              </a:r>
            </a:p>
            <a:p>
              <a:pPr algn="l" eaLnBrk="1" hangingPunct="1">
                <a:lnSpc>
                  <a:spcPct val="90000"/>
                </a:lnSpc>
                <a:spcAft>
                  <a:spcPts val="800"/>
                </a:spcAft>
              </a:pPr>
              <a:r>
                <a:rPr lang="en-US" altLang="en-US" sz="1600">
                  <a:latin typeface="Calibri" charset="0"/>
                </a:rPr>
                <a:t>Authenticate to web apps via a browser</a:t>
              </a:r>
            </a:p>
          </p:txBody>
        </p:sp>
        <p:grpSp>
          <p:nvGrpSpPr>
            <p:cNvPr id="79944" name="Group 143"/>
            <p:cNvGrpSpPr>
              <a:grpSpLocks/>
            </p:cNvGrpSpPr>
            <p:nvPr/>
          </p:nvGrpSpPr>
          <p:grpSpPr bwMode="auto">
            <a:xfrm>
              <a:off x="881066" y="3657600"/>
              <a:ext cx="512833" cy="677571"/>
              <a:chOff x="7238970" y="914402"/>
              <a:chExt cx="862301" cy="1139285"/>
            </a:xfrm>
          </p:grpSpPr>
          <p:sp>
            <p:nvSpPr>
              <p:cNvPr id="45" name="Rectangle 44"/>
              <p:cNvSpPr/>
              <p:nvPr/>
            </p:nvSpPr>
            <p:spPr bwMode="auto">
              <a:xfrm rot="20700000">
                <a:off x="7623340" y="1932630"/>
                <a:ext cx="237566" cy="61355"/>
              </a:xfrm>
              <a:prstGeom prst="rect">
                <a:avLst/>
              </a:prstGeom>
              <a:solidFill>
                <a:schemeClr val="bg1"/>
              </a:solidFill>
              <a:ln w="19050" cap="flat" cmpd="sng" algn="ctr">
                <a:noFill/>
                <a:prstDash val="solid"/>
                <a:round/>
                <a:headEnd type="none" w="med" len="med"/>
                <a:tailEnd type="none" w="med" len="med"/>
              </a:ln>
              <a:effectLst/>
            </p:spPr>
            <p:txBody>
              <a:bodyPr anchor="ctr"/>
              <a:lstStyle/>
              <a:p>
                <a:pPr algn="ctr">
                  <a:lnSpc>
                    <a:spcPct val="90000"/>
                  </a:lnSpc>
                  <a:defRPr/>
                </a:pPr>
                <a:endParaRPr lang="en-US" dirty="0" err="1">
                  <a:solidFill>
                    <a:schemeClr val="bg1"/>
                  </a:solidFill>
                  <a:latin typeface="+mn-lt"/>
                  <a:ea typeface="+mn-ea"/>
                  <a:cs typeface="+mn-cs"/>
                </a:endParaRPr>
              </a:p>
            </p:txBody>
          </p:sp>
          <p:sp>
            <p:nvSpPr>
              <p:cNvPr id="46" name="Rectangle 45"/>
              <p:cNvSpPr/>
              <p:nvPr/>
            </p:nvSpPr>
            <p:spPr bwMode="auto">
              <a:xfrm rot="1800000">
                <a:off x="7409797" y="1903288"/>
                <a:ext cx="237566" cy="58687"/>
              </a:xfrm>
              <a:prstGeom prst="rect">
                <a:avLst/>
              </a:prstGeom>
              <a:solidFill>
                <a:schemeClr val="bg1"/>
              </a:solidFill>
              <a:ln w="19050" cap="flat" cmpd="sng" algn="ctr">
                <a:noFill/>
                <a:prstDash val="solid"/>
                <a:round/>
                <a:headEnd type="none" w="med" len="med"/>
                <a:tailEnd type="none" w="med" len="med"/>
              </a:ln>
              <a:effectLst/>
            </p:spPr>
            <p:txBody>
              <a:bodyPr anchor="ctr"/>
              <a:lstStyle/>
              <a:p>
                <a:pPr algn="ctr">
                  <a:lnSpc>
                    <a:spcPct val="90000"/>
                  </a:lnSpc>
                  <a:defRPr/>
                </a:pPr>
                <a:endParaRPr lang="en-US" dirty="0" err="1">
                  <a:solidFill>
                    <a:schemeClr val="bg1"/>
                  </a:solidFill>
                  <a:latin typeface="+mn-lt"/>
                  <a:ea typeface="+mn-ea"/>
                  <a:cs typeface="+mn-cs"/>
                </a:endParaRPr>
              </a:p>
            </p:txBody>
          </p:sp>
          <p:sp>
            <p:nvSpPr>
              <p:cNvPr id="79947" name="Freeform 207"/>
              <p:cNvSpPr>
                <a:spLocks/>
              </p:cNvSpPr>
              <p:nvPr/>
            </p:nvSpPr>
            <p:spPr bwMode="gray">
              <a:xfrm>
                <a:off x="7432331" y="1766253"/>
                <a:ext cx="465118" cy="203818"/>
              </a:xfrm>
              <a:custGeom>
                <a:avLst/>
                <a:gdLst>
                  <a:gd name="T0" fmla="*/ 0 w 89"/>
                  <a:gd name="T1" fmla="*/ 78392 h 39"/>
                  <a:gd name="T2" fmla="*/ 229946 w 89"/>
                  <a:gd name="T3" fmla="*/ 203818 h 39"/>
                  <a:gd name="T4" fmla="*/ 465118 w 89"/>
                  <a:gd name="T5" fmla="*/ 162009 h 39"/>
                  <a:gd name="T6" fmla="*/ 412858 w 89"/>
                  <a:gd name="T7" fmla="*/ 0 h 39"/>
                  <a:gd name="T8" fmla="*/ 0 w 89"/>
                  <a:gd name="T9" fmla="*/ 78392 h 39"/>
                  <a:gd name="T10" fmla="*/ 0 60000 65536"/>
                  <a:gd name="T11" fmla="*/ 0 60000 65536"/>
                  <a:gd name="T12" fmla="*/ 0 60000 65536"/>
                  <a:gd name="T13" fmla="*/ 0 60000 65536"/>
                  <a:gd name="T14" fmla="*/ 0 60000 65536"/>
                  <a:gd name="T15" fmla="*/ 0 w 89"/>
                  <a:gd name="T16" fmla="*/ 0 h 39"/>
                  <a:gd name="T17" fmla="*/ 89 w 89"/>
                  <a:gd name="T18" fmla="*/ 39 h 39"/>
                </a:gdLst>
                <a:ahLst/>
                <a:cxnLst>
                  <a:cxn ang="T10">
                    <a:pos x="T0" y="T1"/>
                  </a:cxn>
                  <a:cxn ang="T11">
                    <a:pos x="T2" y="T3"/>
                  </a:cxn>
                  <a:cxn ang="T12">
                    <a:pos x="T4" y="T5"/>
                  </a:cxn>
                  <a:cxn ang="T13">
                    <a:pos x="T6" y="T7"/>
                  </a:cxn>
                  <a:cxn ang="T14">
                    <a:pos x="T8" y="T9"/>
                  </a:cxn>
                </a:cxnLst>
                <a:rect l="T15" t="T16" r="T17" b="T18"/>
                <a:pathLst>
                  <a:path w="89" h="39">
                    <a:moveTo>
                      <a:pt x="0" y="15"/>
                    </a:moveTo>
                    <a:lnTo>
                      <a:pt x="44" y="39"/>
                    </a:lnTo>
                    <a:lnTo>
                      <a:pt x="89" y="31"/>
                    </a:lnTo>
                    <a:lnTo>
                      <a:pt x="79" y="0"/>
                    </a:lnTo>
                    <a:lnTo>
                      <a:pt x="0" y="15"/>
                    </a:lnTo>
                    <a:close/>
                  </a:path>
                </a:pathLst>
              </a:custGeom>
              <a:solidFill>
                <a:srgbClr val="DBDC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208"/>
              <p:cNvSpPr>
                <a:spLocks noEditPoints="1"/>
              </p:cNvSpPr>
              <p:nvPr/>
            </p:nvSpPr>
            <p:spPr bwMode="gray">
              <a:xfrm>
                <a:off x="7396449" y="1764574"/>
                <a:ext cx="531191" cy="288098"/>
              </a:xfrm>
              <a:custGeom>
                <a:avLst/>
                <a:gdLst>
                  <a:gd name="T0" fmla="*/ 6 w 52"/>
                  <a:gd name="T1" fmla="*/ 12 h 28"/>
                  <a:gd name="T2" fmla="*/ 2 w 52"/>
                  <a:gd name="T3" fmla="*/ 20 h 28"/>
                  <a:gd name="T4" fmla="*/ 2 w 52"/>
                  <a:gd name="T5" fmla="*/ 22 h 28"/>
                  <a:gd name="T6" fmla="*/ 0 w 52"/>
                  <a:gd name="T7" fmla="*/ 28 h 28"/>
                  <a:gd name="T8" fmla="*/ 2 w 52"/>
                  <a:gd name="T9" fmla="*/ 29 h 28"/>
                  <a:gd name="T10" fmla="*/ 47 w 52"/>
                  <a:gd name="T11" fmla="*/ 55 h 28"/>
                  <a:gd name="T12" fmla="*/ 100 w 52"/>
                  <a:gd name="T13" fmla="*/ 39 h 28"/>
                  <a:gd name="T14" fmla="*/ 102 w 52"/>
                  <a:gd name="T15" fmla="*/ 26 h 28"/>
                  <a:gd name="T16" fmla="*/ 102 w 52"/>
                  <a:gd name="T17" fmla="*/ 26 h 28"/>
                  <a:gd name="T18" fmla="*/ 98 w 52"/>
                  <a:gd name="T19" fmla="*/ 18 h 28"/>
                  <a:gd name="T20" fmla="*/ 59 w 52"/>
                  <a:gd name="T21" fmla="*/ 2 h 28"/>
                  <a:gd name="T22" fmla="*/ 55 w 52"/>
                  <a:gd name="T23" fmla="*/ 0 h 28"/>
                  <a:gd name="T24" fmla="*/ 6 w 52"/>
                  <a:gd name="T25" fmla="*/ 12 h 28"/>
                  <a:gd name="T26" fmla="*/ 6 w 52"/>
                  <a:gd name="T27" fmla="*/ 22 h 28"/>
                  <a:gd name="T28" fmla="*/ 6 w 52"/>
                  <a:gd name="T29" fmla="*/ 20 h 28"/>
                  <a:gd name="T30" fmla="*/ 8 w 52"/>
                  <a:gd name="T31" fmla="*/ 16 h 28"/>
                  <a:gd name="T32" fmla="*/ 57 w 52"/>
                  <a:gd name="T33" fmla="*/ 6 h 28"/>
                  <a:gd name="T34" fmla="*/ 57 w 52"/>
                  <a:gd name="T35" fmla="*/ 6 h 28"/>
                  <a:gd name="T36" fmla="*/ 59 w 52"/>
                  <a:gd name="T37" fmla="*/ 6 h 28"/>
                  <a:gd name="T38" fmla="*/ 96 w 52"/>
                  <a:gd name="T39" fmla="*/ 22 h 28"/>
                  <a:gd name="T40" fmla="*/ 98 w 52"/>
                  <a:gd name="T41" fmla="*/ 24 h 28"/>
                  <a:gd name="T42" fmla="*/ 96 w 52"/>
                  <a:gd name="T43" fmla="*/ 37 h 28"/>
                  <a:gd name="T44" fmla="*/ 47 w 52"/>
                  <a:gd name="T45" fmla="*/ 49 h 28"/>
                  <a:gd name="T46" fmla="*/ 6 w 52"/>
                  <a:gd name="T47" fmla="*/ 26 h 28"/>
                  <a:gd name="T48" fmla="*/ 6 w 52"/>
                  <a:gd name="T49" fmla="*/ 22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
                  <a:gd name="T76" fmla="*/ 0 h 28"/>
                  <a:gd name="T77" fmla="*/ 52 w 52"/>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 h="28">
                    <a:moveTo>
                      <a:pt x="3" y="6"/>
                    </a:moveTo>
                    <a:cubicBezTo>
                      <a:pt x="1" y="6"/>
                      <a:pt x="1" y="8"/>
                      <a:pt x="1" y="10"/>
                    </a:cubicBezTo>
                    <a:cubicBezTo>
                      <a:pt x="1" y="11"/>
                      <a:pt x="1" y="11"/>
                      <a:pt x="1" y="11"/>
                    </a:cubicBezTo>
                    <a:cubicBezTo>
                      <a:pt x="0" y="14"/>
                      <a:pt x="0" y="14"/>
                      <a:pt x="0" y="14"/>
                    </a:cubicBezTo>
                    <a:cubicBezTo>
                      <a:pt x="1" y="15"/>
                      <a:pt x="1" y="15"/>
                      <a:pt x="1" y="15"/>
                    </a:cubicBezTo>
                    <a:cubicBezTo>
                      <a:pt x="24" y="28"/>
                      <a:pt x="24" y="28"/>
                      <a:pt x="24" y="28"/>
                    </a:cubicBezTo>
                    <a:cubicBezTo>
                      <a:pt x="51" y="20"/>
                      <a:pt x="51" y="20"/>
                      <a:pt x="51" y="20"/>
                    </a:cubicBezTo>
                    <a:cubicBezTo>
                      <a:pt x="52" y="13"/>
                      <a:pt x="52" y="13"/>
                      <a:pt x="52" y="13"/>
                    </a:cubicBezTo>
                    <a:cubicBezTo>
                      <a:pt x="52" y="13"/>
                      <a:pt x="52" y="13"/>
                      <a:pt x="52" y="13"/>
                    </a:cubicBezTo>
                    <a:cubicBezTo>
                      <a:pt x="52" y="11"/>
                      <a:pt x="51" y="9"/>
                      <a:pt x="50" y="9"/>
                    </a:cubicBezTo>
                    <a:cubicBezTo>
                      <a:pt x="30" y="1"/>
                      <a:pt x="30" y="1"/>
                      <a:pt x="30" y="1"/>
                    </a:cubicBezTo>
                    <a:cubicBezTo>
                      <a:pt x="28" y="0"/>
                      <a:pt x="28" y="0"/>
                      <a:pt x="28" y="0"/>
                    </a:cubicBezTo>
                    <a:cubicBezTo>
                      <a:pt x="28" y="0"/>
                      <a:pt x="4" y="6"/>
                      <a:pt x="3" y="6"/>
                    </a:cubicBezTo>
                    <a:close/>
                    <a:moveTo>
                      <a:pt x="3" y="11"/>
                    </a:moveTo>
                    <a:cubicBezTo>
                      <a:pt x="3" y="10"/>
                      <a:pt x="3" y="10"/>
                      <a:pt x="3" y="10"/>
                    </a:cubicBezTo>
                    <a:cubicBezTo>
                      <a:pt x="3" y="8"/>
                      <a:pt x="4" y="8"/>
                      <a:pt x="4" y="8"/>
                    </a:cubicBezTo>
                    <a:cubicBezTo>
                      <a:pt x="4" y="8"/>
                      <a:pt x="28" y="3"/>
                      <a:pt x="29" y="3"/>
                    </a:cubicBezTo>
                    <a:cubicBezTo>
                      <a:pt x="29" y="3"/>
                      <a:pt x="29" y="3"/>
                      <a:pt x="29" y="3"/>
                    </a:cubicBezTo>
                    <a:cubicBezTo>
                      <a:pt x="29" y="3"/>
                      <a:pt x="30" y="3"/>
                      <a:pt x="30" y="3"/>
                    </a:cubicBezTo>
                    <a:cubicBezTo>
                      <a:pt x="49" y="11"/>
                      <a:pt x="49" y="11"/>
                      <a:pt x="49" y="11"/>
                    </a:cubicBezTo>
                    <a:cubicBezTo>
                      <a:pt x="49" y="11"/>
                      <a:pt x="50" y="12"/>
                      <a:pt x="50" y="12"/>
                    </a:cubicBezTo>
                    <a:cubicBezTo>
                      <a:pt x="50" y="13"/>
                      <a:pt x="49" y="18"/>
                      <a:pt x="49" y="19"/>
                    </a:cubicBezTo>
                    <a:cubicBezTo>
                      <a:pt x="48" y="19"/>
                      <a:pt x="25" y="25"/>
                      <a:pt x="24" y="25"/>
                    </a:cubicBezTo>
                    <a:cubicBezTo>
                      <a:pt x="23" y="25"/>
                      <a:pt x="4" y="14"/>
                      <a:pt x="3" y="13"/>
                    </a:cubicBezTo>
                    <a:cubicBezTo>
                      <a:pt x="3" y="12"/>
                      <a:pt x="3" y="11"/>
                      <a:pt x="3" y="11"/>
                    </a:cubicBezTo>
                    <a:close/>
                  </a:path>
                </a:pathLst>
              </a:custGeom>
              <a:solidFill>
                <a:schemeClr val="tx1">
                  <a:lumMod val="65000"/>
                  <a:lumOff val="35000"/>
                </a:schemeClr>
              </a:solidFill>
              <a:ln w="9525">
                <a:noFill/>
                <a:round/>
                <a:headEnd/>
                <a:tailEnd/>
              </a:ln>
            </p:spPr>
            <p:txBody>
              <a:bodyPr/>
              <a:lstStyle/>
              <a:p>
                <a:pPr algn="ctr">
                  <a:defRPr/>
                </a:pPr>
                <a:endParaRPr lang="en-US">
                  <a:ea typeface="+mn-ea"/>
                  <a:cs typeface="+mn-cs"/>
                </a:endParaRPr>
              </a:p>
            </p:txBody>
          </p:sp>
          <p:sp>
            <p:nvSpPr>
              <p:cNvPr id="79949" name="Freeform 209"/>
              <p:cNvSpPr>
                <a:spLocks/>
              </p:cNvSpPr>
              <p:nvPr/>
            </p:nvSpPr>
            <p:spPr bwMode="gray">
              <a:xfrm>
                <a:off x="7249421" y="950984"/>
                <a:ext cx="778682" cy="1060893"/>
              </a:xfrm>
              <a:custGeom>
                <a:avLst/>
                <a:gdLst>
                  <a:gd name="T0" fmla="*/ 1424168 w 76"/>
                  <a:gd name="T1" fmla="*/ 2049686 h 103"/>
                  <a:gd name="T2" fmla="*/ 1403677 w 76"/>
                  <a:gd name="T3" fmla="*/ 2090886 h 103"/>
                  <a:gd name="T4" fmla="*/ 1362694 w 76"/>
                  <a:gd name="T5" fmla="*/ 2070286 h 103"/>
                  <a:gd name="T6" fmla="*/ 61475 w 76"/>
                  <a:gd name="T7" fmla="*/ 1338991 h 103"/>
                  <a:gd name="T8" fmla="*/ 0 w 76"/>
                  <a:gd name="T9" fmla="*/ 1256592 h 103"/>
                  <a:gd name="T10" fmla="*/ 102458 w 76"/>
                  <a:gd name="T11" fmla="*/ 41200 h 103"/>
                  <a:gd name="T12" fmla="*/ 122950 w 76"/>
                  <a:gd name="T13" fmla="*/ 20600 h 103"/>
                  <a:gd name="T14" fmla="*/ 163933 w 76"/>
                  <a:gd name="T15" fmla="*/ 20600 h 103"/>
                  <a:gd name="T16" fmla="*/ 1465152 w 76"/>
                  <a:gd name="T17" fmla="*/ 751895 h 103"/>
                  <a:gd name="T18" fmla="*/ 1526627 w 76"/>
                  <a:gd name="T19" fmla="*/ 834295 h 103"/>
                  <a:gd name="T20" fmla="*/ 1424168 w 76"/>
                  <a:gd name="T21" fmla="*/ 2049686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103"/>
                  <a:gd name="T35" fmla="*/ 76 w 76"/>
                  <a:gd name="T36" fmla="*/ 103 h 1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103">
                    <a:moveTo>
                      <a:pt x="71" y="101"/>
                    </a:moveTo>
                    <a:cubicBezTo>
                      <a:pt x="70" y="102"/>
                      <a:pt x="70" y="102"/>
                      <a:pt x="70" y="103"/>
                    </a:cubicBezTo>
                    <a:cubicBezTo>
                      <a:pt x="69" y="103"/>
                      <a:pt x="68" y="103"/>
                      <a:pt x="68" y="102"/>
                    </a:cubicBezTo>
                    <a:cubicBezTo>
                      <a:pt x="3" y="66"/>
                      <a:pt x="3" y="66"/>
                      <a:pt x="3" y="66"/>
                    </a:cubicBezTo>
                    <a:cubicBezTo>
                      <a:pt x="1" y="66"/>
                      <a:pt x="0" y="64"/>
                      <a:pt x="0" y="62"/>
                    </a:cubicBezTo>
                    <a:cubicBezTo>
                      <a:pt x="5" y="2"/>
                      <a:pt x="5" y="2"/>
                      <a:pt x="5" y="2"/>
                    </a:cubicBezTo>
                    <a:cubicBezTo>
                      <a:pt x="6" y="2"/>
                      <a:pt x="6" y="1"/>
                      <a:pt x="6" y="1"/>
                    </a:cubicBezTo>
                    <a:cubicBezTo>
                      <a:pt x="7" y="0"/>
                      <a:pt x="8" y="0"/>
                      <a:pt x="8" y="1"/>
                    </a:cubicBezTo>
                    <a:cubicBezTo>
                      <a:pt x="73" y="37"/>
                      <a:pt x="73" y="37"/>
                      <a:pt x="73" y="37"/>
                    </a:cubicBezTo>
                    <a:cubicBezTo>
                      <a:pt x="75" y="38"/>
                      <a:pt x="76" y="40"/>
                      <a:pt x="76" y="41"/>
                    </a:cubicBezTo>
                    <a:lnTo>
                      <a:pt x="71"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210"/>
              <p:cNvSpPr>
                <a:spLocks noEditPoints="1"/>
              </p:cNvSpPr>
              <p:nvPr/>
            </p:nvSpPr>
            <p:spPr bwMode="gray">
              <a:xfrm>
                <a:off x="7238962" y="940291"/>
                <a:ext cx="800789" cy="1080370"/>
              </a:xfrm>
              <a:custGeom>
                <a:avLst/>
                <a:gdLst>
                  <a:gd name="T0" fmla="*/ 14 w 78"/>
                  <a:gd name="T1" fmla="*/ 2 h 105"/>
                  <a:gd name="T2" fmla="*/ 10 w 78"/>
                  <a:gd name="T3" fmla="*/ 6 h 105"/>
                  <a:gd name="T4" fmla="*/ 0 w 78"/>
                  <a:gd name="T5" fmla="*/ 124 h 105"/>
                  <a:gd name="T6" fmla="*/ 6 w 78"/>
                  <a:gd name="T7" fmla="*/ 134 h 105"/>
                  <a:gd name="T8" fmla="*/ 133 w 78"/>
                  <a:gd name="T9" fmla="*/ 205 h 105"/>
                  <a:gd name="T10" fmla="*/ 139 w 78"/>
                  <a:gd name="T11" fmla="*/ 207 h 105"/>
                  <a:gd name="T12" fmla="*/ 143 w 78"/>
                  <a:gd name="T13" fmla="*/ 201 h 105"/>
                  <a:gd name="T14" fmla="*/ 153 w 78"/>
                  <a:gd name="T15" fmla="*/ 83 h 105"/>
                  <a:gd name="T16" fmla="*/ 147 w 78"/>
                  <a:gd name="T17" fmla="*/ 73 h 105"/>
                  <a:gd name="T18" fmla="*/ 20 w 78"/>
                  <a:gd name="T19" fmla="*/ 2 h 105"/>
                  <a:gd name="T20" fmla="*/ 14 w 78"/>
                  <a:gd name="T21" fmla="*/ 2 h 105"/>
                  <a:gd name="T22" fmla="*/ 135 w 78"/>
                  <a:gd name="T23" fmla="*/ 201 h 105"/>
                  <a:gd name="T24" fmla="*/ 8 w 78"/>
                  <a:gd name="T25" fmla="*/ 130 h 105"/>
                  <a:gd name="T26" fmla="*/ 4 w 78"/>
                  <a:gd name="T27" fmla="*/ 124 h 105"/>
                  <a:gd name="T28" fmla="*/ 16 w 78"/>
                  <a:gd name="T29" fmla="*/ 6 h 105"/>
                  <a:gd name="T30" fmla="*/ 16 w 78"/>
                  <a:gd name="T31" fmla="*/ 6 h 105"/>
                  <a:gd name="T32" fmla="*/ 18 w 78"/>
                  <a:gd name="T33" fmla="*/ 6 h 105"/>
                  <a:gd name="T34" fmla="*/ 145 w 78"/>
                  <a:gd name="T35" fmla="*/ 77 h 105"/>
                  <a:gd name="T36" fmla="*/ 149 w 78"/>
                  <a:gd name="T37" fmla="*/ 83 h 105"/>
                  <a:gd name="T38" fmla="*/ 149 w 78"/>
                  <a:gd name="T39" fmla="*/ 83 h 105"/>
                  <a:gd name="T40" fmla="*/ 137 w 78"/>
                  <a:gd name="T41" fmla="*/ 201 h 105"/>
                  <a:gd name="T42" fmla="*/ 137 w 78"/>
                  <a:gd name="T43" fmla="*/ 203 h 105"/>
                  <a:gd name="T44" fmla="*/ 135 w 78"/>
                  <a:gd name="T45" fmla="*/ 201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105"/>
                  <a:gd name="T71" fmla="*/ 78 w 78"/>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105">
                    <a:moveTo>
                      <a:pt x="7" y="1"/>
                    </a:moveTo>
                    <a:cubicBezTo>
                      <a:pt x="6" y="1"/>
                      <a:pt x="5" y="2"/>
                      <a:pt x="5" y="3"/>
                    </a:cubicBezTo>
                    <a:cubicBezTo>
                      <a:pt x="5" y="3"/>
                      <a:pt x="0" y="63"/>
                      <a:pt x="0" y="63"/>
                    </a:cubicBezTo>
                    <a:cubicBezTo>
                      <a:pt x="0" y="65"/>
                      <a:pt x="1" y="67"/>
                      <a:pt x="3" y="68"/>
                    </a:cubicBezTo>
                    <a:cubicBezTo>
                      <a:pt x="68" y="104"/>
                      <a:pt x="68" y="104"/>
                      <a:pt x="68" y="104"/>
                    </a:cubicBezTo>
                    <a:cubicBezTo>
                      <a:pt x="69" y="105"/>
                      <a:pt x="70" y="105"/>
                      <a:pt x="71" y="105"/>
                    </a:cubicBezTo>
                    <a:cubicBezTo>
                      <a:pt x="72" y="104"/>
                      <a:pt x="73" y="103"/>
                      <a:pt x="73" y="102"/>
                    </a:cubicBezTo>
                    <a:cubicBezTo>
                      <a:pt x="73" y="102"/>
                      <a:pt x="78" y="42"/>
                      <a:pt x="78" y="42"/>
                    </a:cubicBezTo>
                    <a:cubicBezTo>
                      <a:pt x="78" y="40"/>
                      <a:pt x="77" y="38"/>
                      <a:pt x="75" y="37"/>
                    </a:cubicBezTo>
                    <a:cubicBezTo>
                      <a:pt x="10" y="1"/>
                      <a:pt x="10" y="1"/>
                      <a:pt x="10" y="1"/>
                    </a:cubicBezTo>
                    <a:cubicBezTo>
                      <a:pt x="9" y="0"/>
                      <a:pt x="8" y="0"/>
                      <a:pt x="7" y="1"/>
                    </a:cubicBezTo>
                    <a:close/>
                    <a:moveTo>
                      <a:pt x="69" y="102"/>
                    </a:moveTo>
                    <a:cubicBezTo>
                      <a:pt x="4" y="66"/>
                      <a:pt x="4" y="66"/>
                      <a:pt x="4" y="66"/>
                    </a:cubicBezTo>
                    <a:cubicBezTo>
                      <a:pt x="3" y="66"/>
                      <a:pt x="2" y="64"/>
                      <a:pt x="2" y="63"/>
                    </a:cubicBezTo>
                    <a:cubicBezTo>
                      <a:pt x="2" y="63"/>
                      <a:pt x="8" y="3"/>
                      <a:pt x="8" y="3"/>
                    </a:cubicBezTo>
                    <a:cubicBezTo>
                      <a:pt x="8" y="3"/>
                      <a:pt x="8" y="3"/>
                      <a:pt x="8" y="3"/>
                    </a:cubicBezTo>
                    <a:cubicBezTo>
                      <a:pt x="8" y="3"/>
                      <a:pt x="9" y="3"/>
                      <a:pt x="9" y="3"/>
                    </a:cubicBezTo>
                    <a:cubicBezTo>
                      <a:pt x="74" y="39"/>
                      <a:pt x="74" y="39"/>
                      <a:pt x="74" y="39"/>
                    </a:cubicBezTo>
                    <a:cubicBezTo>
                      <a:pt x="75" y="39"/>
                      <a:pt x="76" y="41"/>
                      <a:pt x="76" y="42"/>
                    </a:cubicBezTo>
                    <a:cubicBezTo>
                      <a:pt x="76" y="42"/>
                      <a:pt x="76" y="42"/>
                      <a:pt x="76" y="42"/>
                    </a:cubicBezTo>
                    <a:cubicBezTo>
                      <a:pt x="76" y="42"/>
                      <a:pt x="70" y="101"/>
                      <a:pt x="70" y="102"/>
                    </a:cubicBezTo>
                    <a:cubicBezTo>
                      <a:pt x="70" y="102"/>
                      <a:pt x="70" y="102"/>
                      <a:pt x="70" y="103"/>
                    </a:cubicBezTo>
                    <a:cubicBezTo>
                      <a:pt x="70" y="103"/>
                      <a:pt x="69" y="103"/>
                      <a:pt x="69" y="102"/>
                    </a:cubicBezTo>
                    <a:close/>
                  </a:path>
                </a:pathLst>
              </a:custGeom>
              <a:solidFill>
                <a:schemeClr val="tx1">
                  <a:lumMod val="65000"/>
                  <a:lumOff val="35000"/>
                </a:schemeClr>
              </a:solidFill>
              <a:ln w="9525">
                <a:noFill/>
                <a:round/>
                <a:headEnd/>
                <a:tailEnd/>
              </a:ln>
            </p:spPr>
            <p:txBody>
              <a:bodyPr/>
              <a:lstStyle/>
              <a:p>
                <a:pPr algn="ctr">
                  <a:defRPr/>
                </a:pPr>
                <a:endParaRPr lang="en-US">
                  <a:ea typeface="+mn-ea"/>
                  <a:cs typeface="+mn-cs"/>
                </a:endParaRPr>
              </a:p>
            </p:txBody>
          </p:sp>
          <p:sp>
            <p:nvSpPr>
              <p:cNvPr id="79951" name="Freeform 211"/>
              <p:cNvSpPr>
                <a:spLocks/>
              </p:cNvSpPr>
              <p:nvPr/>
            </p:nvSpPr>
            <p:spPr bwMode="gray">
              <a:xfrm>
                <a:off x="7312134" y="930079"/>
                <a:ext cx="768230" cy="1081799"/>
              </a:xfrm>
              <a:custGeom>
                <a:avLst/>
                <a:gdLst>
                  <a:gd name="T0" fmla="*/ 1280383 w 75"/>
                  <a:gd name="T1" fmla="*/ 2132689 h 105"/>
                  <a:gd name="T2" fmla="*/ 1382814 w 75"/>
                  <a:gd name="T3" fmla="*/ 2070872 h 105"/>
                  <a:gd name="T4" fmla="*/ 1403300 w 75"/>
                  <a:gd name="T5" fmla="*/ 2029661 h 105"/>
                  <a:gd name="T6" fmla="*/ 1505731 w 75"/>
                  <a:gd name="T7" fmla="*/ 834531 h 105"/>
                  <a:gd name="T8" fmla="*/ 1464759 w 75"/>
                  <a:gd name="T9" fmla="*/ 731502 h 105"/>
                  <a:gd name="T10" fmla="*/ 163889 w 75"/>
                  <a:gd name="T11" fmla="*/ 0 h 105"/>
                  <a:gd name="T12" fmla="*/ 122917 w 75"/>
                  <a:gd name="T13" fmla="*/ 0 h 105"/>
                  <a:gd name="T14" fmla="*/ 0 w 75"/>
                  <a:gd name="T15" fmla="*/ 61817 h 105"/>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105"/>
                  <a:gd name="T26" fmla="*/ 75 w 75"/>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105">
                    <a:moveTo>
                      <a:pt x="64" y="105"/>
                    </a:moveTo>
                    <a:cubicBezTo>
                      <a:pt x="69" y="102"/>
                      <a:pt x="69" y="102"/>
                      <a:pt x="69" y="102"/>
                    </a:cubicBezTo>
                    <a:cubicBezTo>
                      <a:pt x="69" y="102"/>
                      <a:pt x="70" y="101"/>
                      <a:pt x="70" y="100"/>
                    </a:cubicBezTo>
                    <a:cubicBezTo>
                      <a:pt x="75" y="41"/>
                      <a:pt x="75" y="41"/>
                      <a:pt x="75" y="41"/>
                    </a:cubicBezTo>
                    <a:cubicBezTo>
                      <a:pt x="75" y="39"/>
                      <a:pt x="74" y="37"/>
                      <a:pt x="73" y="36"/>
                    </a:cubicBezTo>
                    <a:cubicBezTo>
                      <a:pt x="8" y="0"/>
                      <a:pt x="8" y="0"/>
                      <a:pt x="8" y="0"/>
                    </a:cubicBezTo>
                    <a:cubicBezTo>
                      <a:pt x="7" y="0"/>
                      <a:pt x="6" y="0"/>
                      <a:pt x="6" y="0"/>
                    </a:cubicBezTo>
                    <a:cubicBezTo>
                      <a:pt x="0" y="3"/>
                      <a:pt x="0" y="3"/>
                      <a:pt x="0"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212"/>
              <p:cNvSpPr>
                <a:spLocks/>
              </p:cNvSpPr>
              <p:nvPr/>
            </p:nvSpPr>
            <p:spPr bwMode="gray">
              <a:xfrm>
                <a:off x="7300355" y="913616"/>
                <a:ext cx="800789" cy="1107046"/>
              </a:xfrm>
              <a:custGeom>
                <a:avLst/>
                <a:gdLst>
                  <a:gd name="T0" fmla="*/ 12 w 78"/>
                  <a:gd name="T1" fmla="*/ 0 h 108"/>
                  <a:gd name="T2" fmla="*/ 2 w 78"/>
                  <a:gd name="T3" fmla="*/ 6 h 108"/>
                  <a:gd name="T4" fmla="*/ 0 w 78"/>
                  <a:gd name="T5" fmla="*/ 10 h 108"/>
                  <a:gd name="T6" fmla="*/ 4 w 78"/>
                  <a:gd name="T7" fmla="*/ 12 h 108"/>
                  <a:gd name="T8" fmla="*/ 16 w 78"/>
                  <a:gd name="T9" fmla="*/ 6 h 108"/>
                  <a:gd name="T10" fmla="*/ 16 w 78"/>
                  <a:gd name="T11" fmla="*/ 8 h 108"/>
                  <a:gd name="T12" fmla="*/ 143 w 78"/>
                  <a:gd name="T13" fmla="*/ 79 h 108"/>
                  <a:gd name="T14" fmla="*/ 145 w 78"/>
                  <a:gd name="T15" fmla="*/ 82 h 108"/>
                  <a:gd name="T16" fmla="*/ 135 w 78"/>
                  <a:gd name="T17" fmla="*/ 200 h 108"/>
                  <a:gd name="T18" fmla="*/ 135 w 78"/>
                  <a:gd name="T19" fmla="*/ 200 h 108"/>
                  <a:gd name="T20" fmla="*/ 126 w 78"/>
                  <a:gd name="T21" fmla="*/ 206 h 108"/>
                  <a:gd name="T22" fmla="*/ 124 w 78"/>
                  <a:gd name="T23" fmla="*/ 210 h 108"/>
                  <a:gd name="T24" fmla="*/ 128 w 78"/>
                  <a:gd name="T25" fmla="*/ 212 h 108"/>
                  <a:gd name="T26" fmla="*/ 139 w 78"/>
                  <a:gd name="T27" fmla="*/ 206 h 108"/>
                  <a:gd name="T28" fmla="*/ 141 w 78"/>
                  <a:gd name="T29" fmla="*/ 200 h 108"/>
                  <a:gd name="T30" fmla="*/ 153 w 78"/>
                  <a:gd name="T31" fmla="*/ 84 h 108"/>
                  <a:gd name="T32" fmla="*/ 145 w 78"/>
                  <a:gd name="T33" fmla="*/ 73 h 108"/>
                  <a:gd name="T34" fmla="*/ 20 w 78"/>
                  <a:gd name="T35" fmla="*/ 2 h 108"/>
                  <a:gd name="T36" fmla="*/ 12 w 78"/>
                  <a:gd name="T37" fmla="*/ 0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08"/>
                  <a:gd name="T59" fmla="*/ 78 w 78"/>
                  <a:gd name="T60" fmla="*/ 108 h 1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08">
                    <a:moveTo>
                      <a:pt x="6" y="0"/>
                    </a:moveTo>
                    <a:cubicBezTo>
                      <a:pt x="6" y="0"/>
                      <a:pt x="1" y="3"/>
                      <a:pt x="1" y="3"/>
                    </a:cubicBezTo>
                    <a:cubicBezTo>
                      <a:pt x="0" y="4"/>
                      <a:pt x="0" y="5"/>
                      <a:pt x="0" y="5"/>
                    </a:cubicBezTo>
                    <a:cubicBezTo>
                      <a:pt x="0" y="6"/>
                      <a:pt x="1" y="7"/>
                      <a:pt x="2" y="6"/>
                    </a:cubicBezTo>
                    <a:cubicBezTo>
                      <a:pt x="8" y="3"/>
                      <a:pt x="8" y="3"/>
                      <a:pt x="8" y="3"/>
                    </a:cubicBezTo>
                    <a:cubicBezTo>
                      <a:pt x="8" y="3"/>
                      <a:pt x="8" y="3"/>
                      <a:pt x="8" y="4"/>
                    </a:cubicBezTo>
                    <a:cubicBezTo>
                      <a:pt x="73" y="40"/>
                      <a:pt x="73" y="40"/>
                      <a:pt x="73" y="40"/>
                    </a:cubicBezTo>
                    <a:cubicBezTo>
                      <a:pt x="74" y="40"/>
                      <a:pt x="74" y="41"/>
                      <a:pt x="74" y="42"/>
                    </a:cubicBezTo>
                    <a:cubicBezTo>
                      <a:pt x="74" y="42"/>
                      <a:pt x="69" y="102"/>
                      <a:pt x="69" y="102"/>
                    </a:cubicBezTo>
                    <a:cubicBezTo>
                      <a:pt x="69" y="102"/>
                      <a:pt x="69" y="102"/>
                      <a:pt x="69" y="102"/>
                    </a:cubicBezTo>
                    <a:cubicBezTo>
                      <a:pt x="69" y="102"/>
                      <a:pt x="64" y="105"/>
                      <a:pt x="64" y="105"/>
                    </a:cubicBezTo>
                    <a:cubicBezTo>
                      <a:pt x="63" y="105"/>
                      <a:pt x="63" y="107"/>
                      <a:pt x="63" y="107"/>
                    </a:cubicBezTo>
                    <a:cubicBezTo>
                      <a:pt x="63" y="108"/>
                      <a:pt x="64" y="108"/>
                      <a:pt x="65" y="108"/>
                    </a:cubicBezTo>
                    <a:cubicBezTo>
                      <a:pt x="71" y="105"/>
                      <a:pt x="71" y="105"/>
                      <a:pt x="71" y="105"/>
                    </a:cubicBezTo>
                    <a:cubicBezTo>
                      <a:pt x="72" y="105"/>
                      <a:pt x="72" y="104"/>
                      <a:pt x="72" y="102"/>
                    </a:cubicBezTo>
                    <a:cubicBezTo>
                      <a:pt x="72" y="102"/>
                      <a:pt x="78" y="43"/>
                      <a:pt x="78" y="43"/>
                    </a:cubicBezTo>
                    <a:cubicBezTo>
                      <a:pt x="78" y="40"/>
                      <a:pt x="76" y="38"/>
                      <a:pt x="74" y="37"/>
                    </a:cubicBezTo>
                    <a:cubicBezTo>
                      <a:pt x="10" y="1"/>
                      <a:pt x="10" y="1"/>
                      <a:pt x="10" y="1"/>
                    </a:cubicBezTo>
                    <a:cubicBezTo>
                      <a:pt x="8" y="0"/>
                      <a:pt x="7" y="0"/>
                      <a:pt x="6" y="0"/>
                    </a:cubicBezTo>
                    <a:close/>
                  </a:path>
                </a:pathLst>
              </a:custGeom>
              <a:solidFill>
                <a:schemeClr val="tx1">
                  <a:lumMod val="65000"/>
                  <a:lumOff val="35000"/>
                </a:schemeClr>
              </a:solidFill>
              <a:ln w="9525">
                <a:noFill/>
                <a:round/>
                <a:headEnd/>
                <a:tailEnd/>
              </a:ln>
            </p:spPr>
            <p:txBody>
              <a:bodyPr/>
              <a:lstStyle/>
              <a:p>
                <a:pPr algn="ctr">
                  <a:defRPr/>
                </a:pPr>
                <a:endParaRPr lang="en-US">
                  <a:ea typeface="+mn-ea"/>
                  <a:cs typeface="+mn-cs"/>
                </a:endParaRPr>
              </a:p>
            </p:txBody>
          </p:sp>
          <p:sp>
            <p:nvSpPr>
              <p:cNvPr id="79953" name="Freeform 213"/>
              <p:cNvSpPr>
                <a:spLocks/>
              </p:cNvSpPr>
              <p:nvPr/>
            </p:nvSpPr>
            <p:spPr bwMode="gray">
              <a:xfrm>
                <a:off x="7259877" y="992793"/>
                <a:ext cx="742099" cy="998182"/>
              </a:xfrm>
              <a:custGeom>
                <a:avLst/>
                <a:gdLst>
                  <a:gd name="T0" fmla="*/ 1360515 w 72"/>
                  <a:gd name="T1" fmla="*/ 1924330 h 97"/>
                  <a:gd name="T2" fmla="*/ 1339901 w 72"/>
                  <a:gd name="T3" fmla="*/ 1944911 h 97"/>
                  <a:gd name="T4" fmla="*/ 1298673 w 72"/>
                  <a:gd name="T5" fmla="*/ 1944911 h 97"/>
                  <a:gd name="T6" fmla="*/ 61842 w 72"/>
                  <a:gd name="T7" fmla="*/ 1255445 h 97"/>
                  <a:gd name="T8" fmla="*/ 0 w 72"/>
                  <a:gd name="T9" fmla="*/ 1173121 h 97"/>
                  <a:gd name="T10" fmla="*/ 103069 w 72"/>
                  <a:gd name="T11" fmla="*/ 41162 h 97"/>
                  <a:gd name="T12" fmla="*/ 123683 w 72"/>
                  <a:gd name="T13" fmla="*/ 0 h 97"/>
                  <a:gd name="T14" fmla="*/ 164911 w 72"/>
                  <a:gd name="T15" fmla="*/ 0 h 97"/>
                  <a:gd name="T16" fmla="*/ 1422356 w 72"/>
                  <a:gd name="T17" fmla="*/ 689466 h 97"/>
                  <a:gd name="T18" fmla="*/ 1463584 w 72"/>
                  <a:gd name="T19" fmla="*/ 771790 h 97"/>
                  <a:gd name="T20" fmla="*/ 1360515 w 72"/>
                  <a:gd name="T21" fmla="*/ 1924330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97"/>
                  <a:gd name="T35" fmla="*/ 72 w 72"/>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97">
                    <a:moveTo>
                      <a:pt x="67" y="95"/>
                    </a:moveTo>
                    <a:cubicBezTo>
                      <a:pt x="67" y="96"/>
                      <a:pt x="67" y="96"/>
                      <a:pt x="66" y="96"/>
                    </a:cubicBezTo>
                    <a:cubicBezTo>
                      <a:pt x="65" y="97"/>
                      <a:pt x="65" y="97"/>
                      <a:pt x="64" y="96"/>
                    </a:cubicBezTo>
                    <a:cubicBezTo>
                      <a:pt x="3" y="62"/>
                      <a:pt x="3" y="62"/>
                      <a:pt x="3" y="62"/>
                    </a:cubicBezTo>
                    <a:cubicBezTo>
                      <a:pt x="1" y="61"/>
                      <a:pt x="0" y="60"/>
                      <a:pt x="0" y="58"/>
                    </a:cubicBezTo>
                    <a:cubicBezTo>
                      <a:pt x="5" y="2"/>
                      <a:pt x="5" y="2"/>
                      <a:pt x="5" y="2"/>
                    </a:cubicBezTo>
                    <a:cubicBezTo>
                      <a:pt x="5" y="1"/>
                      <a:pt x="6" y="0"/>
                      <a:pt x="6" y="0"/>
                    </a:cubicBezTo>
                    <a:cubicBezTo>
                      <a:pt x="7" y="0"/>
                      <a:pt x="7" y="0"/>
                      <a:pt x="8" y="0"/>
                    </a:cubicBezTo>
                    <a:cubicBezTo>
                      <a:pt x="70" y="34"/>
                      <a:pt x="70" y="34"/>
                      <a:pt x="70" y="34"/>
                    </a:cubicBezTo>
                    <a:cubicBezTo>
                      <a:pt x="71" y="35"/>
                      <a:pt x="72" y="37"/>
                      <a:pt x="72" y="38"/>
                    </a:cubicBezTo>
                    <a:lnTo>
                      <a:pt x="67" y="95"/>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54" name="Freeform 214"/>
              <p:cNvSpPr>
                <a:spLocks/>
              </p:cNvSpPr>
              <p:nvPr/>
            </p:nvSpPr>
            <p:spPr bwMode="gray">
              <a:xfrm>
                <a:off x="7312137" y="1065958"/>
                <a:ext cx="606222" cy="830946"/>
              </a:xfrm>
              <a:custGeom>
                <a:avLst/>
                <a:gdLst>
                  <a:gd name="T0" fmla="*/ 1109695 w 59"/>
                  <a:gd name="T1" fmla="*/ 1590082 h 81"/>
                  <a:gd name="T2" fmla="*/ 1089145 w 59"/>
                  <a:gd name="T3" fmla="*/ 1610599 h 81"/>
                  <a:gd name="T4" fmla="*/ 1068595 w 59"/>
                  <a:gd name="T5" fmla="*/ 1610599 h 81"/>
                  <a:gd name="T6" fmla="*/ 41100 w 59"/>
                  <a:gd name="T7" fmla="*/ 1046376 h 81"/>
                  <a:gd name="T8" fmla="*/ 0 w 59"/>
                  <a:gd name="T9" fmla="*/ 984825 h 81"/>
                  <a:gd name="T10" fmla="*/ 82200 w 59"/>
                  <a:gd name="T11" fmla="*/ 41034 h 81"/>
                  <a:gd name="T12" fmla="*/ 102750 w 59"/>
                  <a:gd name="T13" fmla="*/ 20517 h 81"/>
                  <a:gd name="T14" fmla="*/ 143849 w 59"/>
                  <a:gd name="T15" fmla="*/ 20517 h 81"/>
                  <a:gd name="T16" fmla="*/ 1150794 w 59"/>
                  <a:gd name="T17" fmla="*/ 584740 h 81"/>
                  <a:gd name="T18" fmla="*/ 1191894 w 59"/>
                  <a:gd name="T19" fmla="*/ 646291 h 81"/>
                  <a:gd name="T20" fmla="*/ 1109695 w 59"/>
                  <a:gd name="T21" fmla="*/ 1590082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81"/>
                  <a:gd name="T35" fmla="*/ 59 w 59"/>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81">
                    <a:moveTo>
                      <a:pt x="55" y="79"/>
                    </a:moveTo>
                    <a:cubicBezTo>
                      <a:pt x="55" y="80"/>
                      <a:pt x="55" y="80"/>
                      <a:pt x="54" y="80"/>
                    </a:cubicBezTo>
                    <a:cubicBezTo>
                      <a:pt x="54" y="81"/>
                      <a:pt x="53" y="81"/>
                      <a:pt x="53" y="80"/>
                    </a:cubicBezTo>
                    <a:cubicBezTo>
                      <a:pt x="2" y="52"/>
                      <a:pt x="2" y="52"/>
                      <a:pt x="2" y="52"/>
                    </a:cubicBezTo>
                    <a:cubicBezTo>
                      <a:pt x="1" y="51"/>
                      <a:pt x="0" y="50"/>
                      <a:pt x="0" y="49"/>
                    </a:cubicBezTo>
                    <a:cubicBezTo>
                      <a:pt x="4" y="2"/>
                      <a:pt x="4" y="2"/>
                      <a:pt x="4" y="2"/>
                    </a:cubicBezTo>
                    <a:cubicBezTo>
                      <a:pt x="4" y="1"/>
                      <a:pt x="5" y="1"/>
                      <a:pt x="5" y="1"/>
                    </a:cubicBezTo>
                    <a:cubicBezTo>
                      <a:pt x="5" y="0"/>
                      <a:pt x="6" y="0"/>
                      <a:pt x="7" y="1"/>
                    </a:cubicBezTo>
                    <a:cubicBezTo>
                      <a:pt x="57" y="29"/>
                      <a:pt x="57" y="29"/>
                      <a:pt x="57" y="29"/>
                    </a:cubicBezTo>
                    <a:cubicBezTo>
                      <a:pt x="59" y="30"/>
                      <a:pt x="59" y="31"/>
                      <a:pt x="59" y="32"/>
                    </a:cubicBezTo>
                    <a:lnTo>
                      <a:pt x="55"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215"/>
              <p:cNvSpPr>
                <a:spLocks noEditPoints="1"/>
              </p:cNvSpPr>
              <p:nvPr/>
            </p:nvSpPr>
            <p:spPr bwMode="gray">
              <a:xfrm>
                <a:off x="7300355" y="1065668"/>
                <a:ext cx="627285" cy="829616"/>
              </a:xfrm>
              <a:custGeom>
                <a:avLst/>
                <a:gdLst>
                  <a:gd name="T0" fmla="*/ 12 w 61"/>
                  <a:gd name="T1" fmla="*/ 0 h 81"/>
                  <a:gd name="T2" fmla="*/ 8 w 61"/>
                  <a:gd name="T3" fmla="*/ 4 h 81"/>
                  <a:gd name="T4" fmla="*/ 0 w 61"/>
                  <a:gd name="T5" fmla="*/ 94 h 81"/>
                  <a:gd name="T6" fmla="*/ 6 w 61"/>
                  <a:gd name="T7" fmla="*/ 104 h 81"/>
                  <a:gd name="T8" fmla="*/ 104 w 61"/>
                  <a:gd name="T9" fmla="*/ 159 h 81"/>
                  <a:gd name="T10" fmla="*/ 110 w 61"/>
                  <a:gd name="T11" fmla="*/ 159 h 81"/>
                  <a:gd name="T12" fmla="*/ 112 w 61"/>
                  <a:gd name="T13" fmla="*/ 155 h 81"/>
                  <a:gd name="T14" fmla="*/ 120 w 61"/>
                  <a:gd name="T15" fmla="*/ 63 h 81"/>
                  <a:gd name="T16" fmla="*/ 116 w 61"/>
                  <a:gd name="T17" fmla="*/ 55 h 81"/>
                  <a:gd name="T18" fmla="*/ 16 w 61"/>
                  <a:gd name="T19" fmla="*/ 0 h 81"/>
                  <a:gd name="T20" fmla="*/ 12 w 61"/>
                  <a:gd name="T21" fmla="*/ 0 h 81"/>
                  <a:gd name="T22" fmla="*/ 106 w 61"/>
                  <a:gd name="T23" fmla="*/ 157 h 81"/>
                  <a:gd name="T24" fmla="*/ 8 w 61"/>
                  <a:gd name="T25" fmla="*/ 100 h 81"/>
                  <a:gd name="T26" fmla="*/ 4 w 61"/>
                  <a:gd name="T27" fmla="*/ 96 h 81"/>
                  <a:gd name="T28" fmla="*/ 12 w 61"/>
                  <a:gd name="T29" fmla="*/ 4 h 81"/>
                  <a:gd name="T30" fmla="*/ 12 w 61"/>
                  <a:gd name="T31" fmla="*/ 2 h 81"/>
                  <a:gd name="T32" fmla="*/ 14 w 61"/>
                  <a:gd name="T33" fmla="*/ 2 h 81"/>
                  <a:gd name="T34" fmla="*/ 114 w 61"/>
                  <a:gd name="T35" fmla="*/ 59 h 81"/>
                  <a:gd name="T36" fmla="*/ 116 w 61"/>
                  <a:gd name="T37" fmla="*/ 63 h 81"/>
                  <a:gd name="T38" fmla="*/ 116 w 61"/>
                  <a:gd name="T39" fmla="*/ 63 h 81"/>
                  <a:gd name="T40" fmla="*/ 108 w 61"/>
                  <a:gd name="T41" fmla="*/ 155 h 81"/>
                  <a:gd name="T42" fmla="*/ 108 w 61"/>
                  <a:gd name="T43" fmla="*/ 157 h 81"/>
                  <a:gd name="T44" fmla="*/ 106 w 61"/>
                  <a:gd name="T45" fmla="*/ 157 h 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1"/>
                  <a:gd name="T70" fmla="*/ 0 h 81"/>
                  <a:gd name="T71" fmla="*/ 61 w 61"/>
                  <a:gd name="T72" fmla="*/ 81 h 8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1" h="81">
                    <a:moveTo>
                      <a:pt x="6" y="0"/>
                    </a:moveTo>
                    <a:cubicBezTo>
                      <a:pt x="5" y="0"/>
                      <a:pt x="4" y="1"/>
                      <a:pt x="4" y="2"/>
                    </a:cubicBezTo>
                    <a:cubicBezTo>
                      <a:pt x="4" y="2"/>
                      <a:pt x="0" y="48"/>
                      <a:pt x="0" y="48"/>
                    </a:cubicBezTo>
                    <a:cubicBezTo>
                      <a:pt x="0" y="50"/>
                      <a:pt x="1" y="52"/>
                      <a:pt x="3" y="53"/>
                    </a:cubicBezTo>
                    <a:cubicBezTo>
                      <a:pt x="3" y="53"/>
                      <a:pt x="53" y="81"/>
                      <a:pt x="53" y="81"/>
                    </a:cubicBezTo>
                    <a:cubicBezTo>
                      <a:pt x="54" y="81"/>
                      <a:pt x="55" y="81"/>
                      <a:pt x="56" y="81"/>
                    </a:cubicBezTo>
                    <a:cubicBezTo>
                      <a:pt x="57" y="81"/>
                      <a:pt x="57" y="80"/>
                      <a:pt x="57" y="79"/>
                    </a:cubicBezTo>
                    <a:cubicBezTo>
                      <a:pt x="61" y="32"/>
                      <a:pt x="61" y="32"/>
                      <a:pt x="61" y="32"/>
                    </a:cubicBezTo>
                    <a:cubicBezTo>
                      <a:pt x="61" y="31"/>
                      <a:pt x="60" y="29"/>
                      <a:pt x="59" y="28"/>
                    </a:cubicBezTo>
                    <a:cubicBezTo>
                      <a:pt x="8" y="0"/>
                      <a:pt x="8" y="0"/>
                      <a:pt x="8" y="0"/>
                    </a:cubicBezTo>
                    <a:cubicBezTo>
                      <a:pt x="7" y="0"/>
                      <a:pt x="6" y="0"/>
                      <a:pt x="6" y="0"/>
                    </a:cubicBezTo>
                    <a:close/>
                    <a:moveTo>
                      <a:pt x="54" y="80"/>
                    </a:moveTo>
                    <a:cubicBezTo>
                      <a:pt x="4" y="51"/>
                      <a:pt x="4" y="51"/>
                      <a:pt x="4" y="51"/>
                    </a:cubicBezTo>
                    <a:cubicBezTo>
                      <a:pt x="3" y="51"/>
                      <a:pt x="2" y="50"/>
                      <a:pt x="2" y="49"/>
                    </a:cubicBezTo>
                    <a:cubicBezTo>
                      <a:pt x="2" y="49"/>
                      <a:pt x="6" y="2"/>
                      <a:pt x="6" y="2"/>
                    </a:cubicBezTo>
                    <a:cubicBezTo>
                      <a:pt x="6" y="2"/>
                      <a:pt x="6" y="1"/>
                      <a:pt x="6" y="1"/>
                    </a:cubicBezTo>
                    <a:cubicBezTo>
                      <a:pt x="7" y="1"/>
                      <a:pt x="7" y="1"/>
                      <a:pt x="7" y="1"/>
                    </a:cubicBezTo>
                    <a:cubicBezTo>
                      <a:pt x="58" y="30"/>
                      <a:pt x="58" y="30"/>
                      <a:pt x="58" y="30"/>
                    </a:cubicBezTo>
                    <a:cubicBezTo>
                      <a:pt x="59" y="30"/>
                      <a:pt x="59" y="31"/>
                      <a:pt x="59" y="32"/>
                    </a:cubicBezTo>
                    <a:cubicBezTo>
                      <a:pt x="59" y="32"/>
                      <a:pt x="59" y="32"/>
                      <a:pt x="59" y="32"/>
                    </a:cubicBezTo>
                    <a:cubicBezTo>
                      <a:pt x="59" y="32"/>
                      <a:pt x="55" y="79"/>
                      <a:pt x="55" y="79"/>
                    </a:cubicBezTo>
                    <a:cubicBezTo>
                      <a:pt x="55" y="79"/>
                      <a:pt x="55" y="80"/>
                      <a:pt x="55" y="80"/>
                    </a:cubicBezTo>
                    <a:cubicBezTo>
                      <a:pt x="55" y="80"/>
                      <a:pt x="54" y="80"/>
                      <a:pt x="54" y="80"/>
                    </a:cubicBezTo>
                    <a:close/>
                  </a:path>
                </a:pathLst>
              </a:custGeom>
              <a:solidFill>
                <a:schemeClr val="tx1">
                  <a:lumMod val="65000"/>
                  <a:lumOff val="35000"/>
                </a:schemeClr>
              </a:solidFill>
              <a:ln w="9525">
                <a:noFill/>
                <a:round/>
                <a:headEnd/>
                <a:tailEnd/>
              </a:ln>
            </p:spPr>
            <p:txBody>
              <a:bodyPr/>
              <a:lstStyle/>
              <a:p>
                <a:pPr algn="ctr">
                  <a:defRPr/>
                </a:pPr>
                <a:endParaRPr lang="en-US">
                  <a:ea typeface="+mn-ea"/>
                  <a:cs typeface="+mn-cs"/>
                </a:endParaRPr>
              </a:p>
            </p:txBody>
          </p:sp>
          <p:sp>
            <p:nvSpPr>
              <p:cNvPr id="79956" name="Freeform 216"/>
              <p:cNvSpPr>
                <a:spLocks/>
              </p:cNvSpPr>
              <p:nvPr/>
            </p:nvSpPr>
            <p:spPr bwMode="gray">
              <a:xfrm>
                <a:off x="7406204" y="1290680"/>
                <a:ext cx="67939" cy="104521"/>
              </a:xfrm>
              <a:custGeom>
                <a:avLst/>
                <a:gdLst>
                  <a:gd name="T0" fmla="*/ 126172 w 7"/>
                  <a:gd name="T1" fmla="*/ 209042 h 10"/>
                  <a:gd name="T2" fmla="*/ 126172 w 7"/>
                  <a:gd name="T3" fmla="*/ 209042 h 10"/>
                  <a:gd name="T4" fmla="*/ 106761 w 7"/>
                  <a:gd name="T5" fmla="*/ 209042 h 10"/>
                  <a:gd name="T6" fmla="*/ 0 w 7"/>
                  <a:gd name="T7" fmla="*/ 146329 h 10"/>
                  <a:gd name="T8" fmla="*/ 0 w 7"/>
                  <a:gd name="T9" fmla="*/ 125425 h 10"/>
                  <a:gd name="T10" fmla="*/ 0 w 7"/>
                  <a:gd name="T11" fmla="*/ 0 h 10"/>
                  <a:gd name="T12" fmla="*/ 0 w 7"/>
                  <a:gd name="T13" fmla="*/ 0 h 10"/>
                  <a:gd name="T14" fmla="*/ 0 w 7"/>
                  <a:gd name="T15" fmla="*/ 0 h 10"/>
                  <a:gd name="T16" fmla="*/ 126172 w 7"/>
                  <a:gd name="T17" fmla="*/ 83617 h 10"/>
                  <a:gd name="T18" fmla="*/ 126172 w 7"/>
                  <a:gd name="T19" fmla="*/ 83617 h 10"/>
                  <a:gd name="T20" fmla="*/ 126172 w 7"/>
                  <a:gd name="T21" fmla="*/ 209042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0"/>
                  <a:gd name="T35" fmla="*/ 7 w 7"/>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0">
                    <a:moveTo>
                      <a:pt x="7" y="10"/>
                    </a:moveTo>
                    <a:cubicBezTo>
                      <a:pt x="7" y="10"/>
                      <a:pt x="7" y="10"/>
                      <a:pt x="7" y="10"/>
                    </a:cubicBezTo>
                    <a:cubicBezTo>
                      <a:pt x="6" y="10"/>
                      <a:pt x="6" y="10"/>
                      <a:pt x="6" y="10"/>
                    </a:cubicBezTo>
                    <a:cubicBezTo>
                      <a:pt x="0" y="7"/>
                      <a:pt x="0" y="7"/>
                      <a:pt x="0" y="7"/>
                    </a:cubicBezTo>
                    <a:cubicBezTo>
                      <a:pt x="0" y="6"/>
                      <a:pt x="0" y="6"/>
                      <a:pt x="0" y="6"/>
                    </a:cubicBezTo>
                    <a:cubicBezTo>
                      <a:pt x="0" y="0"/>
                      <a:pt x="0" y="0"/>
                      <a:pt x="0" y="0"/>
                    </a:cubicBezTo>
                    <a:cubicBezTo>
                      <a:pt x="0" y="0"/>
                      <a:pt x="0" y="0"/>
                      <a:pt x="0" y="0"/>
                    </a:cubicBezTo>
                    <a:cubicBezTo>
                      <a:pt x="0" y="0"/>
                      <a:pt x="0" y="0"/>
                      <a:pt x="0" y="0"/>
                    </a:cubicBezTo>
                    <a:cubicBezTo>
                      <a:pt x="7" y="4"/>
                      <a:pt x="7" y="4"/>
                      <a:pt x="7" y="4"/>
                    </a:cubicBezTo>
                    <a:cubicBezTo>
                      <a:pt x="7" y="4"/>
                      <a:pt x="7" y="4"/>
                      <a:pt x="7" y="4"/>
                    </a:cubicBezTo>
                    <a:lnTo>
                      <a:pt x="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57" name="Freeform 217"/>
              <p:cNvSpPr>
                <a:spLocks noEditPoints="1"/>
              </p:cNvSpPr>
              <p:nvPr/>
            </p:nvSpPr>
            <p:spPr bwMode="gray">
              <a:xfrm>
                <a:off x="7395751" y="1280228"/>
                <a:ext cx="88843" cy="125426"/>
              </a:xfrm>
              <a:custGeom>
                <a:avLst/>
                <a:gdLst>
                  <a:gd name="T0" fmla="*/ 19743 w 9"/>
                  <a:gd name="T1" fmla="*/ 0 h 12"/>
                  <a:gd name="T2" fmla="*/ 0 w 9"/>
                  <a:gd name="T3" fmla="*/ 20904 h 12"/>
                  <a:gd name="T4" fmla="*/ 0 w 9"/>
                  <a:gd name="T5" fmla="*/ 146330 h 12"/>
                  <a:gd name="T6" fmla="*/ 0 w 9"/>
                  <a:gd name="T7" fmla="*/ 167235 h 12"/>
                  <a:gd name="T8" fmla="*/ 128329 w 9"/>
                  <a:gd name="T9" fmla="*/ 250852 h 12"/>
                  <a:gd name="T10" fmla="*/ 148072 w 9"/>
                  <a:gd name="T11" fmla="*/ 250852 h 12"/>
                  <a:gd name="T12" fmla="*/ 148072 w 9"/>
                  <a:gd name="T13" fmla="*/ 229948 h 12"/>
                  <a:gd name="T14" fmla="*/ 167815 w 9"/>
                  <a:gd name="T15" fmla="*/ 104522 h 12"/>
                  <a:gd name="T16" fmla="*/ 167815 w 9"/>
                  <a:gd name="T17" fmla="*/ 104522 h 12"/>
                  <a:gd name="T18" fmla="*/ 148072 w 9"/>
                  <a:gd name="T19" fmla="*/ 83617 h 12"/>
                  <a:gd name="T20" fmla="*/ 19743 w 9"/>
                  <a:gd name="T21" fmla="*/ 0 h 12"/>
                  <a:gd name="T22" fmla="*/ 39486 w 9"/>
                  <a:gd name="T23" fmla="*/ 41809 h 12"/>
                  <a:gd name="T24" fmla="*/ 128329 w 9"/>
                  <a:gd name="T25" fmla="*/ 104522 h 12"/>
                  <a:gd name="T26" fmla="*/ 128329 w 9"/>
                  <a:gd name="T27" fmla="*/ 209043 h 12"/>
                  <a:gd name="T28" fmla="*/ 39486 w 9"/>
                  <a:gd name="T29" fmla="*/ 146330 h 12"/>
                  <a:gd name="T30" fmla="*/ 39486 w 9"/>
                  <a:gd name="T31" fmla="*/ 41809 h 12"/>
                  <a:gd name="T32" fmla="*/ 148072 w 9"/>
                  <a:gd name="T33" fmla="*/ 83617 h 12"/>
                  <a:gd name="T34" fmla="*/ 148072 w 9"/>
                  <a:gd name="T35" fmla="*/ 83617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12"/>
                  <a:gd name="T56" fmla="*/ 9 w 9"/>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12">
                    <a:moveTo>
                      <a:pt x="1" y="0"/>
                    </a:moveTo>
                    <a:cubicBezTo>
                      <a:pt x="1" y="0"/>
                      <a:pt x="0" y="1"/>
                      <a:pt x="0" y="1"/>
                    </a:cubicBezTo>
                    <a:cubicBezTo>
                      <a:pt x="0" y="1"/>
                      <a:pt x="0" y="7"/>
                      <a:pt x="0" y="7"/>
                    </a:cubicBezTo>
                    <a:cubicBezTo>
                      <a:pt x="0" y="7"/>
                      <a:pt x="0" y="8"/>
                      <a:pt x="0" y="8"/>
                    </a:cubicBezTo>
                    <a:cubicBezTo>
                      <a:pt x="7" y="12"/>
                      <a:pt x="7" y="12"/>
                      <a:pt x="7" y="12"/>
                    </a:cubicBezTo>
                    <a:cubicBezTo>
                      <a:pt x="8" y="12"/>
                      <a:pt x="8" y="12"/>
                      <a:pt x="8" y="12"/>
                    </a:cubicBezTo>
                    <a:cubicBezTo>
                      <a:pt x="8" y="12"/>
                      <a:pt x="8" y="11"/>
                      <a:pt x="8" y="11"/>
                    </a:cubicBezTo>
                    <a:cubicBezTo>
                      <a:pt x="9" y="5"/>
                      <a:pt x="9" y="5"/>
                      <a:pt x="9" y="5"/>
                    </a:cubicBezTo>
                    <a:cubicBezTo>
                      <a:pt x="9" y="5"/>
                      <a:pt x="9" y="5"/>
                      <a:pt x="9" y="5"/>
                    </a:cubicBezTo>
                    <a:cubicBezTo>
                      <a:pt x="9" y="4"/>
                      <a:pt x="9" y="4"/>
                      <a:pt x="8" y="4"/>
                    </a:cubicBezTo>
                    <a:cubicBezTo>
                      <a:pt x="1" y="0"/>
                      <a:pt x="1" y="0"/>
                      <a:pt x="1" y="0"/>
                    </a:cubicBezTo>
                    <a:close/>
                    <a:moveTo>
                      <a:pt x="2" y="2"/>
                    </a:moveTo>
                    <a:cubicBezTo>
                      <a:pt x="3" y="3"/>
                      <a:pt x="7" y="5"/>
                      <a:pt x="7" y="5"/>
                    </a:cubicBezTo>
                    <a:cubicBezTo>
                      <a:pt x="7" y="6"/>
                      <a:pt x="7" y="8"/>
                      <a:pt x="7" y="10"/>
                    </a:cubicBezTo>
                    <a:cubicBezTo>
                      <a:pt x="6" y="9"/>
                      <a:pt x="2" y="7"/>
                      <a:pt x="2" y="7"/>
                    </a:cubicBezTo>
                    <a:cubicBezTo>
                      <a:pt x="2" y="6"/>
                      <a:pt x="2" y="4"/>
                      <a:pt x="2" y="2"/>
                    </a:cubicBezTo>
                    <a:close/>
                    <a:moveTo>
                      <a:pt x="8" y="4"/>
                    </a:moveTo>
                    <a:cubicBezTo>
                      <a:pt x="8" y="4"/>
                      <a:pt x="8" y="4"/>
                      <a:pt x="8"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58" name="Freeform 218"/>
              <p:cNvSpPr>
                <a:spLocks/>
              </p:cNvSpPr>
              <p:nvPr/>
            </p:nvSpPr>
            <p:spPr bwMode="gray">
              <a:xfrm>
                <a:off x="7395751" y="1395201"/>
                <a:ext cx="78391" cy="104521"/>
              </a:xfrm>
              <a:custGeom>
                <a:avLst/>
                <a:gdLst>
                  <a:gd name="T0" fmla="*/ 127385 w 8"/>
                  <a:gd name="T1" fmla="*/ 209042 h 10"/>
                  <a:gd name="T2" fmla="*/ 127385 w 8"/>
                  <a:gd name="T3" fmla="*/ 209042 h 10"/>
                  <a:gd name="T4" fmla="*/ 127385 w 8"/>
                  <a:gd name="T5" fmla="*/ 209042 h 10"/>
                  <a:gd name="T6" fmla="*/ 0 w 8"/>
                  <a:gd name="T7" fmla="*/ 125425 h 10"/>
                  <a:gd name="T8" fmla="*/ 0 w 8"/>
                  <a:gd name="T9" fmla="*/ 125425 h 10"/>
                  <a:gd name="T10" fmla="*/ 19598 w 8"/>
                  <a:gd name="T11" fmla="*/ 0 h 10"/>
                  <a:gd name="T12" fmla="*/ 19598 w 8"/>
                  <a:gd name="T13" fmla="*/ 0 h 10"/>
                  <a:gd name="T14" fmla="*/ 19598 w 8"/>
                  <a:gd name="T15" fmla="*/ 0 h 10"/>
                  <a:gd name="T16" fmla="*/ 146983 w 8"/>
                  <a:gd name="T17" fmla="*/ 62713 h 10"/>
                  <a:gd name="T18" fmla="*/ 146983 w 8"/>
                  <a:gd name="T19" fmla="*/ 83617 h 10"/>
                  <a:gd name="T20" fmla="*/ 127385 w 8"/>
                  <a:gd name="T21" fmla="*/ 209042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10"/>
                  <a:gd name="T35" fmla="*/ 8 w 8"/>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10">
                    <a:moveTo>
                      <a:pt x="7" y="10"/>
                    </a:moveTo>
                    <a:cubicBezTo>
                      <a:pt x="7" y="10"/>
                      <a:pt x="7" y="10"/>
                      <a:pt x="7" y="10"/>
                    </a:cubicBezTo>
                    <a:cubicBezTo>
                      <a:pt x="7" y="10"/>
                      <a:pt x="7" y="10"/>
                      <a:pt x="7" y="10"/>
                    </a:cubicBezTo>
                    <a:cubicBezTo>
                      <a:pt x="0" y="6"/>
                      <a:pt x="0" y="6"/>
                      <a:pt x="0" y="6"/>
                    </a:cubicBezTo>
                    <a:cubicBezTo>
                      <a:pt x="0" y="6"/>
                      <a:pt x="0" y="6"/>
                      <a:pt x="0" y="6"/>
                    </a:cubicBezTo>
                    <a:cubicBezTo>
                      <a:pt x="1" y="0"/>
                      <a:pt x="1" y="0"/>
                      <a:pt x="1" y="0"/>
                    </a:cubicBezTo>
                    <a:cubicBezTo>
                      <a:pt x="1" y="0"/>
                      <a:pt x="1" y="0"/>
                      <a:pt x="1" y="0"/>
                    </a:cubicBezTo>
                    <a:cubicBezTo>
                      <a:pt x="1" y="0"/>
                      <a:pt x="1" y="0"/>
                      <a:pt x="1" y="0"/>
                    </a:cubicBezTo>
                    <a:cubicBezTo>
                      <a:pt x="8" y="3"/>
                      <a:pt x="8" y="3"/>
                      <a:pt x="8" y="3"/>
                    </a:cubicBezTo>
                    <a:cubicBezTo>
                      <a:pt x="8" y="3"/>
                      <a:pt x="8" y="4"/>
                      <a:pt x="8" y="4"/>
                    </a:cubicBezTo>
                    <a:lnTo>
                      <a:pt x="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59" name="Freeform 219"/>
              <p:cNvSpPr>
                <a:spLocks noEditPoints="1"/>
              </p:cNvSpPr>
              <p:nvPr/>
            </p:nvSpPr>
            <p:spPr bwMode="gray">
              <a:xfrm>
                <a:off x="7385299" y="1384749"/>
                <a:ext cx="99295" cy="125426"/>
              </a:xfrm>
              <a:custGeom>
                <a:avLst/>
                <a:gdLst>
                  <a:gd name="T0" fmla="*/ 19859 w 10"/>
                  <a:gd name="T1" fmla="*/ 0 h 12"/>
                  <a:gd name="T2" fmla="*/ 19859 w 10"/>
                  <a:gd name="T3" fmla="*/ 20904 h 12"/>
                  <a:gd name="T4" fmla="*/ 0 w 10"/>
                  <a:gd name="T5" fmla="*/ 146330 h 12"/>
                  <a:gd name="T6" fmla="*/ 19859 w 10"/>
                  <a:gd name="T7" fmla="*/ 167235 h 12"/>
                  <a:gd name="T8" fmla="*/ 148942 w 10"/>
                  <a:gd name="T9" fmla="*/ 250852 h 12"/>
                  <a:gd name="T10" fmla="*/ 168802 w 10"/>
                  <a:gd name="T11" fmla="*/ 250852 h 12"/>
                  <a:gd name="T12" fmla="*/ 168802 w 10"/>
                  <a:gd name="T13" fmla="*/ 229948 h 12"/>
                  <a:gd name="T14" fmla="*/ 188661 w 10"/>
                  <a:gd name="T15" fmla="*/ 104522 h 12"/>
                  <a:gd name="T16" fmla="*/ 168802 w 10"/>
                  <a:gd name="T17" fmla="*/ 62713 h 12"/>
                  <a:gd name="T18" fmla="*/ 39718 w 10"/>
                  <a:gd name="T19" fmla="*/ 0 h 12"/>
                  <a:gd name="T20" fmla="*/ 39718 w 10"/>
                  <a:gd name="T21" fmla="*/ 0 h 12"/>
                  <a:gd name="T22" fmla="*/ 19859 w 10"/>
                  <a:gd name="T23" fmla="*/ 0 h 12"/>
                  <a:gd name="T24" fmla="*/ 59577 w 10"/>
                  <a:gd name="T25" fmla="*/ 41809 h 12"/>
                  <a:gd name="T26" fmla="*/ 148942 w 10"/>
                  <a:gd name="T27" fmla="*/ 104522 h 12"/>
                  <a:gd name="T28" fmla="*/ 148942 w 10"/>
                  <a:gd name="T29" fmla="*/ 209043 h 12"/>
                  <a:gd name="T30" fmla="*/ 39718 w 10"/>
                  <a:gd name="T31" fmla="*/ 146330 h 12"/>
                  <a:gd name="T32" fmla="*/ 59577 w 10"/>
                  <a:gd name="T33" fmla="*/ 41809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2"/>
                  <a:gd name="T53" fmla="*/ 10 w 10"/>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2">
                    <a:moveTo>
                      <a:pt x="1" y="0"/>
                    </a:moveTo>
                    <a:cubicBezTo>
                      <a:pt x="1" y="0"/>
                      <a:pt x="1" y="0"/>
                      <a:pt x="1" y="1"/>
                    </a:cubicBezTo>
                    <a:cubicBezTo>
                      <a:pt x="1" y="1"/>
                      <a:pt x="0" y="7"/>
                      <a:pt x="0" y="7"/>
                    </a:cubicBezTo>
                    <a:cubicBezTo>
                      <a:pt x="0" y="7"/>
                      <a:pt x="1" y="8"/>
                      <a:pt x="1" y="8"/>
                    </a:cubicBezTo>
                    <a:cubicBezTo>
                      <a:pt x="8" y="12"/>
                      <a:pt x="8" y="12"/>
                      <a:pt x="8" y="12"/>
                    </a:cubicBezTo>
                    <a:cubicBezTo>
                      <a:pt x="9" y="12"/>
                      <a:pt x="9" y="12"/>
                      <a:pt x="9" y="12"/>
                    </a:cubicBezTo>
                    <a:cubicBezTo>
                      <a:pt x="9" y="11"/>
                      <a:pt x="9" y="11"/>
                      <a:pt x="9" y="11"/>
                    </a:cubicBezTo>
                    <a:cubicBezTo>
                      <a:pt x="10" y="5"/>
                      <a:pt x="10" y="5"/>
                      <a:pt x="10" y="5"/>
                    </a:cubicBezTo>
                    <a:cubicBezTo>
                      <a:pt x="10" y="4"/>
                      <a:pt x="9" y="4"/>
                      <a:pt x="9" y="3"/>
                    </a:cubicBezTo>
                    <a:cubicBezTo>
                      <a:pt x="9" y="3"/>
                      <a:pt x="2" y="0"/>
                      <a:pt x="2" y="0"/>
                    </a:cubicBezTo>
                    <a:cubicBezTo>
                      <a:pt x="2" y="0"/>
                      <a:pt x="2" y="0"/>
                      <a:pt x="2" y="0"/>
                    </a:cubicBezTo>
                    <a:lnTo>
                      <a:pt x="1" y="0"/>
                    </a:lnTo>
                    <a:close/>
                    <a:moveTo>
                      <a:pt x="3" y="2"/>
                    </a:moveTo>
                    <a:cubicBezTo>
                      <a:pt x="4" y="3"/>
                      <a:pt x="7" y="4"/>
                      <a:pt x="8" y="5"/>
                    </a:cubicBezTo>
                    <a:cubicBezTo>
                      <a:pt x="8" y="5"/>
                      <a:pt x="8" y="8"/>
                      <a:pt x="8" y="10"/>
                    </a:cubicBezTo>
                    <a:cubicBezTo>
                      <a:pt x="6" y="9"/>
                      <a:pt x="2" y="7"/>
                      <a:pt x="2" y="7"/>
                    </a:cubicBezTo>
                    <a:cubicBezTo>
                      <a:pt x="2" y="6"/>
                      <a:pt x="2" y="3"/>
                      <a:pt x="3"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0" name="Freeform 220"/>
              <p:cNvSpPr>
                <a:spLocks/>
              </p:cNvSpPr>
              <p:nvPr/>
            </p:nvSpPr>
            <p:spPr bwMode="gray">
              <a:xfrm>
                <a:off x="7395751" y="1489270"/>
                <a:ext cx="67939" cy="99296"/>
              </a:xfrm>
              <a:custGeom>
                <a:avLst/>
                <a:gdLst>
                  <a:gd name="T0" fmla="*/ 126172 w 7"/>
                  <a:gd name="T1" fmla="*/ 188662 h 10"/>
                  <a:gd name="T2" fmla="*/ 126172 w 7"/>
                  <a:gd name="T3" fmla="*/ 188662 h 10"/>
                  <a:gd name="T4" fmla="*/ 126172 w 7"/>
                  <a:gd name="T5" fmla="*/ 188662 h 10"/>
                  <a:gd name="T6" fmla="*/ 0 w 7"/>
                  <a:gd name="T7" fmla="*/ 129085 h 10"/>
                  <a:gd name="T8" fmla="*/ 0 w 7"/>
                  <a:gd name="T9" fmla="*/ 109226 h 10"/>
                  <a:gd name="T10" fmla="*/ 0 w 7"/>
                  <a:gd name="T11" fmla="*/ 0 h 10"/>
                  <a:gd name="T12" fmla="*/ 0 w 7"/>
                  <a:gd name="T13" fmla="*/ 0 h 10"/>
                  <a:gd name="T14" fmla="*/ 19411 w 7"/>
                  <a:gd name="T15" fmla="*/ 0 h 10"/>
                  <a:gd name="T16" fmla="*/ 126172 w 7"/>
                  <a:gd name="T17" fmla="*/ 79437 h 10"/>
                  <a:gd name="T18" fmla="*/ 126172 w 7"/>
                  <a:gd name="T19" fmla="*/ 79437 h 10"/>
                  <a:gd name="T20" fmla="*/ 126172 w 7"/>
                  <a:gd name="T21" fmla="*/ 188662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0"/>
                  <a:gd name="T35" fmla="*/ 7 w 7"/>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0">
                    <a:moveTo>
                      <a:pt x="7" y="10"/>
                    </a:moveTo>
                    <a:cubicBezTo>
                      <a:pt x="7" y="10"/>
                      <a:pt x="7" y="10"/>
                      <a:pt x="7" y="10"/>
                    </a:cubicBezTo>
                    <a:cubicBezTo>
                      <a:pt x="7" y="10"/>
                      <a:pt x="7" y="10"/>
                      <a:pt x="7" y="10"/>
                    </a:cubicBezTo>
                    <a:cubicBezTo>
                      <a:pt x="0" y="7"/>
                      <a:pt x="0" y="7"/>
                      <a:pt x="0" y="7"/>
                    </a:cubicBezTo>
                    <a:cubicBezTo>
                      <a:pt x="0" y="7"/>
                      <a:pt x="0" y="7"/>
                      <a:pt x="0" y="6"/>
                    </a:cubicBezTo>
                    <a:cubicBezTo>
                      <a:pt x="0" y="0"/>
                      <a:pt x="0" y="0"/>
                      <a:pt x="0" y="0"/>
                    </a:cubicBezTo>
                    <a:cubicBezTo>
                      <a:pt x="0" y="0"/>
                      <a:pt x="0" y="0"/>
                      <a:pt x="0" y="0"/>
                    </a:cubicBezTo>
                    <a:cubicBezTo>
                      <a:pt x="1" y="0"/>
                      <a:pt x="1" y="0"/>
                      <a:pt x="1" y="0"/>
                    </a:cubicBezTo>
                    <a:cubicBezTo>
                      <a:pt x="7" y="4"/>
                      <a:pt x="7" y="4"/>
                      <a:pt x="7" y="4"/>
                    </a:cubicBezTo>
                    <a:cubicBezTo>
                      <a:pt x="7" y="4"/>
                      <a:pt x="7" y="4"/>
                      <a:pt x="7" y="4"/>
                    </a:cubicBezTo>
                    <a:lnTo>
                      <a:pt x="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1" name="Freeform 221"/>
              <p:cNvSpPr>
                <a:spLocks noEditPoints="1"/>
              </p:cNvSpPr>
              <p:nvPr/>
            </p:nvSpPr>
            <p:spPr bwMode="gray">
              <a:xfrm>
                <a:off x="7385299" y="1478819"/>
                <a:ext cx="88843" cy="120200"/>
              </a:xfrm>
              <a:custGeom>
                <a:avLst/>
                <a:gdLst>
                  <a:gd name="T0" fmla="*/ 19743 w 9"/>
                  <a:gd name="T1" fmla="*/ 20033 h 12"/>
                  <a:gd name="T2" fmla="*/ 19743 w 9"/>
                  <a:gd name="T3" fmla="*/ 20033 h 12"/>
                  <a:gd name="T4" fmla="*/ 0 w 9"/>
                  <a:gd name="T5" fmla="*/ 130217 h 12"/>
                  <a:gd name="T6" fmla="*/ 19743 w 9"/>
                  <a:gd name="T7" fmla="*/ 170283 h 12"/>
                  <a:gd name="T8" fmla="*/ 148072 w 9"/>
                  <a:gd name="T9" fmla="*/ 230383 h 12"/>
                  <a:gd name="T10" fmla="*/ 148072 w 9"/>
                  <a:gd name="T11" fmla="*/ 230383 h 12"/>
                  <a:gd name="T12" fmla="*/ 167815 w 9"/>
                  <a:gd name="T13" fmla="*/ 210350 h 12"/>
                  <a:gd name="T14" fmla="*/ 167815 w 9"/>
                  <a:gd name="T15" fmla="*/ 100167 h 12"/>
                  <a:gd name="T16" fmla="*/ 167815 w 9"/>
                  <a:gd name="T17" fmla="*/ 80133 h 12"/>
                  <a:gd name="T18" fmla="*/ 39486 w 9"/>
                  <a:gd name="T19" fmla="*/ 0 h 12"/>
                  <a:gd name="T20" fmla="*/ 19743 w 9"/>
                  <a:gd name="T21" fmla="*/ 20033 h 12"/>
                  <a:gd name="T22" fmla="*/ 39486 w 9"/>
                  <a:gd name="T23" fmla="*/ 60100 h 12"/>
                  <a:gd name="T24" fmla="*/ 148072 w 9"/>
                  <a:gd name="T25" fmla="*/ 120200 h 12"/>
                  <a:gd name="T26" fmla="*/ 128329 w 9"/>
                  <a:gd name="T27" fmla="*/ 190317 h 12"/>
                  <a:gd name="T28" fmla="*/ 39486 w 9"/>
                  <a:gd name="T29" fmla="*/ 130217 h 12"/>
                  <a:gd name="T30" fmla="*/ 39486 w 9"/>
                  <a:gd name="T31" fmla="*/ 6010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12"/>
                  <a:gd name="T50" fmla="*/ 9 w 9"/>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12">
                    <a:moveTo>
                      <a:pt x="1" y="1"/>
                    </a:moveTo>
                    <a:cubicBezTo>
                      <a:pt x="1" y="1"/>
                      <a:pt x="1" y="1"/>
                      <a:pt x="1" y="1"/>
                    </a:cubicBezTo>
                    <a:cubicBezTo>
                      <a:pt x="1" y="1"/>
                      <a:pt x="0" y="7"/>
                      <a:pt x="0" y="7"/>
                    </a:cubicBezTo>
                    <a:cubicBezTo>
                      <a:pt x="0" y="8"/>
                      <a:pt x="0" y="8"/>
                      <a:pt x="1" y="9"/>
                    </a:cubicBezTo>
                    <a:cubicBezTo>
                      <a:pt x="1" y="9"/>
                      <a:pt x="8" y="12"/>
                      <a:pt x="8" y="12"/>
                    </a:cubicBezTo>
                    <a:cubicBezTo>
                      <a:pt x="8" y="12"/>
                      <a:pt x="8" y="12"/>
                      <a:pt x="8" y="12"/>
                    </a:cubicBezTo>
                    <a:cubicBezTo>
                      <a:pt x="8" y="12"/>
                      <a:pt x="9" y="12"/>
                      <a:pt x="9" y="11"/>
                    </a:cubicBezTo>
                    <a:cubicBezTo>
                      <a:pt x="9" y="5"/>
                      <a:pt x="9" y="5"/>
                      <a:pt x="9" y="5"/>
                    </a:cubicBezTo>
                    <a:cubicBezTo>
                      <a:pt x="9" y="5"/>
                      <a:pt x="9" y="4"/>
                      <a:pt x="9" y="4"/>
                    </a:cubicBezTo>
                    <a:cubicBezTo>
                      <a:pt x="2" y="0"/>
                      <a:pt x="2" y="0"/>
                      <a:pt x="2" y="0"/>
                    </a:cubicBezTo>
                    <a:lnTo>
                      <a:pt x="1" y="1"/>
                    </a:lnTo>
                    <a:close/>
                    <a:moveTo>
                      <a:pt x="2" y="3"/>
                    </a:moveTo>
                    <a:cubicBezTo>
                      <a:pt x="4" y="3"/>
                      <a:pt x="7" y="5"/>
                      <a:pt x="8" y="6"/>
                    </a:cubicBezTo>
                    <a:cubicBezTo>
                      <a:pt x="7" y="6"/>
                      <a:pt x="7" y="9"/>
                      <a:pt x="7" y="10"/>
                    </a:cubicBezTo>
                    <a:cubicBezTo>
                      <a:pt x="6" y="10"/>
                      <a:pt x="2" y="7"/>
                      <a:pt x="2" y="7"/>
                    </a:cubicBezTo>
                    <a:cubicBezTo>
                      <a:pt x="2" y="7"/>
                      <a:pt x="2" y="4"/>
                      <a:pt x="2"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2" name="Freeform 222"/>
              <p:cNvSpPr>
                <a:spLocks/>
              </p:cNvSpPr>
              <p:nvPr/>
            </p:nvSpPr>
            <p:spPr bwMode="gray">
              <a:xfrm>
                <a:off x="7353942" y="1191383"/>
                <a:ext cx="553962" cy="297887"/>
              </a:xfrm>
              <a:custGeom>
                <a:avLst/>
                <a:gdLst>
                  <a:gd name="T0" fmla="*/ 0 w 106"/>
                  <a:gd name="T1" fmla="*/ 0 h 57"/>
                  <a:gd name="T2" fmla="*/ 553962 w 106"/>
                  <a:gd name="T3" fmla="*/ 297887 h 57"/>
                  <a:gd name="T4" fmla="*/ 0 w 106"/>
                  <a:gd name="T5" fmla="*/ 0 h 57"/>
                  <a:gd name="T6" fmla="*/ 0 60000 65536"/>
                  <a:gd name="T7" fmla="*/ 0 60000 65536"/>
                  <a:gd name="T8" fmla="*/ 0 60000 65536"/>
                  <a:gd name="T9" fmla="*/ 0 w 106"/>
                  <a:gd name="T10" fmla="*/ 0 h 57"/>
                  <a:gd name="T11" fmla="*/ 106 w 106"/>
                  <a:gd name="T12" fmla="*/ 57 h 57"/>
                </a:gdLst>
                <a:ahLst/>
                <a:cxnLst>
                  <a:cxn ang="T6">
                    <a:pos x="T0" y="T1"/>
                  </a:cxn>
                  <a:cxn ang="T7">
                    <a:pos x="T2" y="T3"/>
                  </a:cxn>
                  <a:cxn ang="T8">
                    <a:pos x="T4" y="T5"/>
                  </a:cxn>
                </a:cxnLst>
                <a:rect l="T9" t="T10" r="T11" b="T12"/>
                <a:pathLst>
                  <a:path w="106" h="57">
                    <a:moveTo>
                      <a:pt x="0" y="0"/>
                    </a:moveTo>
                    <a:lnTo>
                      <a:pt x="106" y="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3" name="Line 223"/>
              <p:cNvSpPr>
                <a:spLocks noChangeShapeType="1"/>
              </p:cNvSpPr>
              <p:nvPr/>
            </p:nvSpPr>
            <p:spPr bwMode="gray">
              <a:xfrm>
                <a:off x="7353942" y="1191383"/>
                <a:ext cx="553962" cy="2978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4" name="Freeform 224"/>
              <p:cNvSpPr>
                <a:spLocks/>
              </p:cNvSpPr>
              <p:nvPr/>
            </p:nvSpPr>
            <p:spPr bwMode="gray">
              <a:xfrm>
                <a:off x="7353941" y="1191382"/>
                <a:ext cx="553962" cy="308339"/>
              </a:xfrm>
              <a:custGeom>
                <a:avLst/>
                <a:gdLst>
                  <a:gd name="T0" fmla="*/ 0 w 106"/>
                  <a:gd name="T1" fmla="*/ 10452 h 59"/>
                  <a:gd name="T2" fmla="*/ 553962 w 106"/>
                  <a:gd name="T3" fmla="*/ 308339 h 59"/>
                  <a:gd name="T4" fmla="*/ 553962 w 106"/>
                  <a:gd name="T5" fmla="*/ 297887 h 59"/>
                  <a:gd name="T6" fmla="*/ 0 w 106"/>
                  <a:gd name="T7" fmla="*/ 0 h 59"/>
                  <a:gd name="T8" fmla="*/ 0 w 106"/>
                  <a:gd name="T9" fmla="*/ 10452 h 59"/>
                  <a:gd name="T10" fmla="*/ 0 60000 65536"/>
                  <a:gd name="T11" fmla="*/ 0 60000 65536"/>
                  <a:gd name="T12" fmla="*/ 0 60000 65536"/>
                  <a:gd name="T13" fmla="*/ 0 60000 65536"/>
                  <a:gd name="T14" fmla="*/ 0 60000 65536"/>
                  <a:gd name="T15" fmla="*/ 0 w 106"/>
                  <a:gd name="T16" fmla="*/ 0 h 59"/>
                  <a:gd name="T17" fmla="*/ 106 w 106"/>
                  <a:gd name="T18" fmla="*/ 59 h 59"/>
                </a:gdLst>
                <a:ahLst/>
                <a:cxnLst>
                  <a:cxn ang="T10">
                    <a:pos x="T0" y="T1"/>
                  </a:cxn>
                  <a:cxn ang="T11">
                    <a:pos x="T2" y="T3"/>
                  </a:cxn>
                  <a:cxn ang="T12">
                    <a:pos x="T4" y="T5"/>
                  </a:cxn>
                  <a:cxn ang="T13">
                    <a:pos x="T6" y="T7"/>
                  </a:cxn>
                  <a:cxn ang="T14">
                    <a:pos x="T8" y="T9"/>
                  </a:cxn>
                </a:cxnLst>
                <a:rect l="T15" t="T16" r="T17" b="T18"/>
                <a:pathLst>
                  <a:path w="106" h="59">
                    <a:moveTo>
                      <a:pt x="0" y="2"/>
                    </a:moveTo>
                    <a:lnTo>
                      <a:pt x="106" y="59"/>
                    </a:lnTo>
                    <a:lnTo>
                      <a:pt x="106" y="57"/>
                    </a:lnTo>
                    <a:lnTo>
                      <a:pt x="0"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5" name="Freeform 225"/>
              <p:cNvSpPr>
                <a:spLocks/>
              </p:cNvSpPr>
              <p:nvPr/>
            </p:nvSpPr>
            <p:spPr bwMode="gray">
              <a:xfrm>
                <a:off x="7515950" y="1395200"/>
                <a:ext cx="308337" cy="172460"/>
              </a:xfrm>
              <a:custGeom>
                <a:avLst/>
                <a:gdLst>
                  <a:gd name="T0" fmla="*/ 0 w 59"/>
                  <a:gd name="T1" fmla="*/ 0 h 33"/>
                  <a:gd name="T2" fmla="*/ 308337 w 59"/>
                  <a:gd name="T3" fmla="*/ 172460 h 33"/>
                  <a:gd name="T4" fmla="*/ 0 w 59"/>
                  <a:gd name="T5" fmla="*/ 0 h 33"/>
                  <a:gd name="T6" fmla="*/ 0 60000 65536"/>
                  <a:gd name="T7" fmla="*/ 0 60000 65536"/>
                  <a:gd name="T8" fmla="*/ 0 60000 65536"/>
                  <a:gd name="T9" fmla="*/ 0 w 59"/>
                  <a:gd name="T10" fmla="*/ 0 h 33"/>
                  <a:gd name="T11" fmla="*/ 59 w 59"/>
                  <a:gd name="T12" fmla="*/ 33 h 33"/>
                </a:gdLst>
                <a:ahLst/>
                <a:cxnLst>
                  <a:cxn ang="T6">
                    <a:pos x="T0" y="T1"/>
                  </a:cxn>
                  <a:cxn ang="T7">
                    <a:pos x="T2" y="T3"/>
                  </a:cxn>
                  <a:cxn ang="T8">
                    <a:pos x="T4" y="T5"/>
                  </a:cxn>
                </a:cxnLst>
                <a:rect l="T9" t="T10" r="T11" b="T12"/>
                <a:pathLst>
                  <a:path w="59" h="33">
                    <a:moveTo>
                      <a:pt x="0" y="0"/>
                    </a:moveTo>
                    <a:lnTo>
                      <a:pt x="59" y="3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6" name="Line 226"/>
              <p:cNvSpPr>
                <a:spLocks noChangeShapeType="1"/>
              </p:cNvSpPr>
              <p:nvPr/>
            </p:nvSpPr>
            <p:spPr bwMode="gray">
              <a:xfrm>
                <a:off x="7515950" y="1395200"/>
                <a:ext cx="308337" cy="17246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7" name="Freeform 227"/>
              <p:cNvSpPr>
                <a:spLocks/>
              </p:cNvSpPr>
              <p:nvPr/>
            </p:nvSpPr>
            <p:spPr bwMode="gray">
              <a:xfrm>
                <a:off x="7515950" y="1384748"/>
                <a:ext cx="308337" cy="182912"/>
              </a:xfrm>
              <a:custGeom>
                <a:avLst/>
                <a:gdLst>
                  <a:gd name="T0" fmla="*/ 0 w 59"/>
                  <a:gd name="T1" fmla="*/ 10452 h 35"/>
                  <a:gd name="T2" fmla="*/ 308337 w 59"/>
                  <a:gd name="T3" fmla="*/ 182912 h 35"/>
                  <a:gd name="T4" fmla="*/ 308337 w 59"/>
                  <a:gd name="T5" fmla="*/ 172460 h 35"/>
                  <a:gd name="T6" fmla="*/ 10452 w 59"/>
                  <a:gd name="T7" fmla="*/ 0 h 35"/>
                  <a:gd name="T8" fmla="*/ 0 w 59"/>
                  <a:gd name="T9" fmla="*/ 10452 h 35"/>
                  <a:gd name="T10" fmla="*/ 0 60000 65536"/>
                  <a:gd name="T11" fmla="*/ 0 60000 65536"/>
                  <a:gd name="T12" fmla="*/ 0 60000 65536"/>
                  <a:gd name="T13" fmla="*/ 0 60000 65536"/>
                  <a:gd name="T14" fmla="*/ 0 60000 65536"/>
                  <a:gd name="T15" fmla="*/ 0 w 59"/>
                  <a:gd name="T16" fmla="*/ 0 h 35"/>
                  <a:gd name="T17" fmla="*/ 59 w 59"/>
                  <a:gd name="T18" fmla="*/ 35 h 35"/>
                </a:gdLst>
                <a:ahLst/>
                <a:cxnLst>
                  <a:cxn ang="T10">
                    <a:pos x="T0" y="T1"/>
                  </a:cxn>
                  <a:cxn ang="T11">
                    <a:pos x="T2" y="T3"/>
                  </a:cxn>
                  <a:cxn ang="T12">
                    <a:pos x="T4" y="T5"/>
                  </a:cxn>
                  <a:cxn ang="T13">
                    <a:pos x="T6" y="T7"/>
                  </a:cxn>
                  <a:cxn ang="T14">
                    <a:pos x="T8" y="T9"/>
                  </a:cxn>
                </a:cxnLst>
                <a:rect l="T15" t="T16" r="T17" b="T18"/>
                <a:pathLst>
                  <a:path w="59" h="35">
                    <a:moveTo>
                      <a:pt x="0" y="2"/>
                    </a:moveTo>
                    <a:lnTo>
                      <a:pt x="59" y="35"/>
                    </a:lnTo>
                    <a:lnTo>
                      <a:pt x="59" y="33"/>
                    </a:lnTo>
                    <a:lnTo>
                      <a:pt x="2"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8" name="Freeform 228"/>
              <p:cNvSpPr>
                <a:spLocks/>
              </p:cNvSpPr>
              <p:nvPr/>
            </p:nvSpPr>
            <p:spPr bwMode="gray">
              <a:xfrm>
                <a:off x="7515950" y="1489269"/>
                <a:ext cx="235173" cy="141104"/>
              </a:xfrm>
              <a:custGeom>
                <a:avLst/>
                <a:gdLst>
                  <a:gd name="T0" fmla="*/ 0 w 45"/>
                  <a:gd name="T1" fmla="*/ 0 h 27"/>
                  <a:gd name="T2" fmla="*/ 235173 w 45"/>
                  <a:gd name="T3" fmla="*/ 141104 h 27"/>
                  <a:gd name="T4" fmla="*/ 0 w 45"/>
                  <a:gd name="T5" fmla="*/ 0 h 27"/>
                  <a:gd name="T6" fmla="*/ 0 60000 65536"/>
                  <a:gd name="T7" fmla="*/ 0 60000 65536"/>
                  <a:gd name="T8" fmla="*/ 0 60000 65536"/>
                  <a:gd name="T9" fmla="*/ 0 w 45"/>
                  <a:gd name="T10" fmla="*/ 0 h 27"/>
                  <a:gd name="T11" fmla="*/ 45 w 45"/>
                  <a:gd name="T12" fmla="*/ 27 h 27"/>
                </a:gdLst>
                <a:ahLst/>
                <a:cxnLst>
                  <a:cxn ang="T6">
                    <a:pos x="T0" y="T1"/>
                  </a:cxn>
                  <a:cxn ang="T7">
                    <a:pos x="T2" y="T3"/>
                  </a:cxn>
                  <a:cxn ang="T8">
                    <a:pos x="T4" y="T5"/>
                  </a:cxn>
                </a:cxnLst>
                <a:rect l="T9" t="T10" r="T11" b="T12"/>
                <a:pathLst>
                  <a:path w="45" h="27">
                    <a:moveTo>
                      <a:pt x="0" y="0"/>
                    </a:moveTo>
                    <a:lnTo>
                      <a:pt x="45" y="2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9" name="Line 229"/>
              <p:cNvSpPr>
                <a:spLocks noChangeShapeType="1"/>
              </p:cNvSpPr>
              <p:nvPr/>
            </p:nvSpPr>
            <p:spPr bwMode="gray">
              <a:xfrm>
                <a:off x="7515944" y="1489269"/>
                <a:ext cx="235172" cy="14110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0" name="Freeform 230"/>
              <p:cNvSpPr>
                <a:spLocks/>
              </p:cNvSpPr>
              <p:nvPr/>
            </p:nvSpPr>
            <p:spPr bwMode="gray">
              <a:xfrm>
                <a:off x="7515950" y="1489269"/>
                <a:ext cx="245625" cy="141104"/>
              </a:xfrm>
              <a:custGeom>
                <a:avLst/>
                <a:gdLst>
                  <a:gd name="T0" fmla="*/ 0 w 47"/>
                  <a:gd name="T1" fmla="*/ 10452 h 27"/>
                  <a:gd name="T2" fmla="*/ 235173 w 47"/>
                  <a:gd name="T3" fmla="*/ 141104 h 27"/>
                  <a:gd name="T4" fmla="*/ 245625 w 47"/>
                  <a:gd name="T5" fmla="*/ 130652 h 27"/>
                  <a:gd name="T6" fmla="*/ 0 w 47"/>
                  <a:gd name="T7" fmla="*/ 0 h 27"/>
                  <a:gd name="T8" fmla="*/ 0 w 47"/>
                  <a:gd name="T9" fmla="*/ 10452 h 27"/>
                  <a:gd name="T10" fmla="*/ 0 60000 65536"/>
                  <a:gd name="T11" fmla="*/ 0 60000 65536"/>
                  <a:gd name="T12" fmla="*/ 0 60000 65536"/>
                  <a:gd name="T13" fmla="*/ 0 60000 65536"/>
                  <a:gd name="T14" fmla="*/ 0 60000 65536"/>
                  <a:gd name="T15" fmla="*/ 0 w 47"/>
                  <a:gd name="T16" fmla="*/ 0 h 27"/>
                  <a:gd name="T17" fmla="*/ 47 w 47"/>
                  <a:gd name="T18" fmla="*/ 27 h 27"/>
                </a:gdLst>
                <a:ahLst/>
                <a:cxnLst>
                  <a:cxn ang="T10">
                    <a:pos x="T0" y="T1"/>
                  </a:cxn>
                  <a:cxn ang="T11">
                    <a:pos x="T2" y="T3"/>
                  </a:cxn>
                  <a:cxn ang="T12">
                    <a:pos x="T4" y="T5"/>
                  </a:cxn>
                  <a:cxn ang="T13">
                    <a:pos x="T6" y="T7"/>
                  </a:cxn>
                  <a:cxn ang="T14">
                    <a:pos x="T8" y="T9"/>
                  </a:cxn>
                </a:cxnLst>
                <a:rect l="T15" t="T16" r="T17" b="T18"/>
                <a:pathLst>
                  <a:path w="47" h="27">
                    <a:moveTo>
                      <a:pt x="0" y="2"/>
                    </a:moveTo>
                    <a:lnTo>
                      <a:pt x="45" y="27"/>
                    </a:lnTo>
                    <a:lnTo>
                      <a:pt x="47" y="25"/>
                    </a:lnTo>
                    <a:lnTo>
                      <a:pt x="0"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1" name="Freeform 231"/>
              <p:cNvSpPr>
                <a:spLocks/>
              </p:cNvSpPr>
              <p:nvPr/>
            </p:nvSpPr>
            <p:spPr bwMode="gray">
              <a:xfrm>
                <a:off x="7526400" y="1599018"/>
                <a:ext cx="287432" cy="156783"/>
              </a:xfrm>
              <a:custGeom>
                <a:avLst/>
                <a:gdLst>
                  <a:gd name="T0" fmla="*/ 0 w 55"/>
                  <a:gd name="T1" fmla="*/ 0 h 30"/>
                  <a:gd name="T2" fmla="*/ 287432 w 55"/>
                  <a:gd name="T3" fmla="*/ 156783 h 30"/>
                  <a:gd name="T4" fmla="*/ 0 w 55"/>
                  <a:gd name="T5" fmla="*/ 0 h 30"/>
                  <a:gd name="T6" fmla="*/ 0 60000 65536"/>
                  <a:gd name="T7" fmla="*/ 0 60000 65536"/>
                  <a:gd name="T8" fmla="*/ 0 60000 65536"/>
                  <a:gd name="T9" fmla="*/ 0 w 55"/>
                  <a:gd name="T10" fmla="*/ 0 h 30"/>
                  <a:gd name="T11" fmla="*/ 55 w 55"/>
                  <a:gd name="T12" fmla="*/ 30 h 30"/>
                </a:gdLst>
                <a:ahLst/>
                <a:cxnLst>
                  <a:cxn ang="T6">
                    <a:pos x="T0" y="T1"/>
                  </a:cxn>
                  <a:cxn ang="T7">
                    <a:pos x="T2" y="T3"/>
                  </a:cxn>
                  <a:cxn ang="T8">
                    <a:pos x="T4" y="T5"/>
                  </a:cxn>
                </a:cxnLst>
                <a:rect l="T9" t="T10" r="T11" b="T12"/>
                <a:pathLst>
                  <a:path w="55" h="30">
                    <a:moveTo>
                      <a:pt x="0" y="0"/>
                    </a:moveTo>
                    <a:lnTo>
                      <a:pt x="55" y="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2" name="Line 232"/>
              <p:cNvSpPr>
                <a:spLocks noChangeShapeType="1"/>
              </p:cNvSpPr>
              <p:nvPr/>
            </p:nvSpPr>
            <p:spPr bwMode="gray">
              <a:xfrm>
                <a:off x="7526400" y="1599018"/>
                <a:ext cx="287432" cy="15678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3" name="Freeform 233"/>
              <p:cNvSpPr>
                <a:spLocks/>
              </p:cNvSpPr>
              <p:nvPr/>
            </p:nvSpPr>
            <p:spPr bwMode="gray">
              <a:xfrm>
                <a:off x="7515954" y="1588566"/>
                <a:ext cx="297885" cy="177687"/>
              </a:xfrm>
              <a:custGeom>
                <a:avLst/>
                <a:gdLst>
                  <a:gd name="T0" fmla="*/ 0 w 57"/>
                  <a:gd name="T1" fmla="*/ 10452 h 34"/>
                  <a:gd name="T2" fmla="*/ 297885 w 57"/>
                  <a:gd name="T3" fmla="*/ 177687 h 34"/>
                  <a:gd name="T4" fmla="*/ 297885 w 57"/>
                  <a:gd name="T5" fmla="*/ 167235 h 34"/>
                  <a:gd name="T6" fmla="*/ 10452 w 57"/>
                  <a:gd name="T7" fmla="*/ 0 h 34"/>
                  <a:gd name="T8" fmla="*/ 0 w 57"/>
                  <a:gd name="T9" fmla="*/ 10452 h 34"/>
                  <a:gd name="T10" fmla="*/ 0 60000 65536"/>
                  <a:gd name="T11" fmla="*/ 0 60000 65536"/>
                  <a:gd name="T12" fmla="*/ 0 60000 65536"/>
                  <a:gd name="T13" fmla="*/ 0 60000 65536"/>
                  <a:gd name="T14" fmla="*/ 0 60000 65536"/>
                  <a:gd name="T15" fmla="*/ 0 w 57"/>
                  <a:gd name="T16" fmla="*/ 0 h 34"/>
                  <a:gd name="T17" fmla="*/ 57 w 57"/>
                  <a:gd name="T18" fmla="*/ 34 h 34"/>
                </a:gdLst>
                <a:ahLst/>
                <a:cxnLst>
                  <a:cxn ang="T10">
                    <a:pos x="T0" y="T1"/>
                  </a:cxn>
                  <a:cxn ang="T11">
                    <a:pos x="T2" y="T3"/>
                  </a:cxn>
                  <a:cxn ang="T12">
                    <a:pos x="T4" y="T5"/>
                  </a:cxn>
                  <a:cxn ang="T13">
                    <a:pos x="T6" y="T7"/>
                  </a:cxn>
                  <a:cxn ang="T14">
                    <a:pos x="T8" y="T9"/>
                  </a:cxn>
                </a:cxnLst>
                <a:rect l="T15" t="T16" r="T17" b="T18"/>
                <a:pathLst>
                  <a:path w="57" h="34">
                    <a:moveTo>
                      <a:pt x="0" y="2"/>
                    </a:moveTo>
                    <a:lnTo>
                      <a:pt x="57" y="34"/>
                    </a:lnTo>
                    <a:lnTo>
                      <a:pt x="57" y="32"/>
                    </a:lnTo>
                    <a:lnTo>
                      <a:pt x="2"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4" name="Freeform 234"/>
              <p:cNvSpPr>
                <a:spLocks/>
              </p:cNvSpPr>
              <p:nvPr/>
            </p:nvSpPr>
            <p:spPr bwMode="gray">
              <a:xfrm>
                <a:off x="7683186" y="1478818"/>
                <a:ext cx="193364" cy="308339"/>
              </a:xfrm>
              <a:custGeom>
                <a:avLst/>
                <a:gdLst>
                  <a:gd name="T0" fmla="*/ 20354 w 19"/>
                  <a:gd name="T1" fmla="*/ 421397 h 30"/>
                  <a:gd name="T2" fmla="*/ 20354 w 19"/>
                  <a:gd name="T3" fmla="*/ 421397 h 30"/>
                  <a:gd name="T4" fmla="*/ 20354 w 19"/>
                  <a:gd name="T5" fmla="*/ 441953 h 30"/>
                  <a:gd name="T6" fmla="*/ 20354 w 19"/>
                  <a:gd name="T7" fmla="*/ 441953 h 30"/>
                  <a:gd name="T8" fmla="*/ 40708 w 19"/>
                  <a:gd name="T9" fmla="*/ 503620 h 30"/>
                  <a:gd name="T10" fmla="*/ 81416 w 19"/>
                  <a:gd name="T11" fmla="*/ 441953 h 30"/>
                  <a:gd name="T12" fmla="*/ 122125 w 19"/>
                  <a:gd name="T13" fmla="*/ 421397 h 30"/>
                  <a:gd name="T14" fmla="*/ 213718 w 19"/>
                  <a:gd name="T15" fmla="*/ 606400 h 30"/>
                  <a:gd name="T16" fmla="*/ 335843 w 19"/>
                  <a:gd name="T17" fmla="*/ 565288 h 30"/>
                  <a:gd name="T18" fmla="*/ 254426 w 19"/>
                  <a:gd name="T19" fmla="*/ 380285 h 30"/>
                  <a:gd name="T20" fmla="*/ 376551 w 19"/>
                  <a:gd name="T21" fmla="*/ 359729 h 30"/>
                  <a:gd name="T22" fmla="*/ 335843 w 19"/>
                  <a:gd name="T23" fmla="*/ 308339 h 30"/>
                  <a:gd name="T24" fmla="*/ 0 w 19"/>
                  <a:gd name="T25" fmla="*/ 0 h 30"/>
                  <a:gd name="T26" fmla="*/ 20354 w 19"/>
                  <a:gd name="T27" fmla="*/ 42139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30"/>
                  <a:gd name="T44" fmla="*/ 19 w 19"/>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30">
                    <a:moveTo>
                      <a:pt x="1" y="21"/>
                    </a:moveTo>
                    <a:cubicBezTo>
                      <a:pt x="1" y="21"/>
                      <a:pt x="1" y="21"/>
                      <a:pt x="1" y="21"/>
                    </a:cubicBezTo>
                    <a:cubicBezTo>
                      <a:pt x="1" y="22"/>
                      <a:pt x="1" y="22"/>
                      <a:pt x="1" y="22"/>
                    </a:cubicBezTo>
                    <a:cubicBezTo>
                      <a:pt x="1" y="22"/>
                      <a:pt x="1" y="22"/>
                      <a:pt x="1" y="22"/>
                    </a:cubicBezTo>
                    <a:cubicBezTo>
                      <a:pt x="2" y="23"/>
                      <a:pt x="2" y="25"/>
                      <a:pt x="2" y="25"/>
                    </a:cubicBezTo>
                    <a:cubicBezTo>
                      <a:pt x="4" y="22"/>
                      <a:pt x="4" y="22"/>
                      <a:pt x="4" y="22"/>
                    </a:cubicBezTo>
                    <a:cubicBezTo>
                      <a:pt x="4" y="22"/>
                      <a:pt x="5" y="22"/>
                      <a:pt x="6" y="21"/>
                    </a:cubicBezTo>
                    <a:cubicBezTo>
                      <a:pt x="7" y="23"/>
                      <a:pt x="11" y="30"/>
                      <a:pt x="11" y="30"/>
                    </a:cubicBezTo>
                    <a:cubicBezTo>
                      <a:pt x="17" y="28"/>
                      <a:pt x="17" y="28"/>
                      <a:pt x="17" y="28"/>
                    </a:cubicBezTo>
                    <a:cubicBezTo>
                      <a:pt x="17" y="28"/>
                      <a:pt x="14" y="21"/>
                      <a:pt x="13" y="19"/>
                    </a:cubicBezTo>
                    <a:cubicBezTo>
                      <a:pt x="14" y="18"/>
                      <a:pt x="19" y="18"/>
                      <a:pt x="19" y="18"/>
                    </a:cubicBezTo>
                    <a:cubicBezTo>
                      <a:pt x="17" y="15"/>
                      <a:pt x="17" y="15"/>
                      <a:pt x="17" y="15"/>
                    </a:cubicBezTo>
                    <a:cubicBezTo>
                      <a:pt x="0" y="0"/>
                      <a:pt x="0" y="0"/>
                      <a:pt x="0" y="0"/>
                    </a:cubicBezTo>
                    <a:cubicBezTo>
                      <a:pt x="0" y="0"/>
                      <a:pt x="1" y="21"/>
                      <a:pt x="1"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5" name="Freeform 235"/>
              <p:cNvSpPr>
                <a:spLocks noEditPoints="1"/>
              </p:cNvSpPr>
              <p:nvPr/>
            </p:nvSpPr>
            <p:spPr bwMode="gray">
              <a:xfrm>
                <a:off x="7662292" y="1447459"/>
                <a:ext cx="245625" cy="360599"/>
              </a:xfrm>
              <a:custGeom>
                <a:avLst/>
                <a:gdLst>
                  <a:gd name="T0" fmla="*/ 40938 w 24"/>
                  <a:gd name="T1" fmla="*/ 484233 h 35"/>
                  <a:gd name="T2" fmla="*/ 40938 w 24"/>
                  <a:gd name="T3" fmla="*/ 484233 h 35"/>
                  <a:gd name="T4" fmla="*/ 40938 w 24"/>
                  <a:gd name="T5" fmla="*/ 504839 h 35"/>
                  <a:gd name="T6" fmla="*/ 61406 w 24"/>
                  <a:gd name="T7" fmla="*/ 628472 h 35"/>
                  <a:gd name="T8" fmla="*/ 143281 w 24"/>
                  <a:gd name="T9" fmla="*/ 525444 h 35"/>
                  <a:gd name="T10" fmla="*/ 163750 w 24"/>
                  <a:gd name="T11" fmla="*/ 525444 h 35"/>
                  <a:gd name="T12" fmla="*/ 245625 w 24"/>
                  <a:gd name="T13" fmla="*/ 710895 h 35"/>
                  <a:gd name="T14" fmla="*/ 399141 w 24"/>
                  <a:gd name="T15" fmla="*/ 628472 h 35"/>
                  <a:gd name="T16" fmla="*/ 317266 w 24"/>
                  <a:gd name="T17" fmla="*/ 463627 h 35"/>
                  <a:gd name="T18" fmla="*/ 481016 w 24"/>
                  <a:gd name="T19" fmla="*/ 422416 h 35"/>
                  <a:gd name="T20" fmla="*/ 378672 w 24"/>
                  <a:gd name="T21" fmla="*/ 360599 h 35"/>
                  <a:gd name="T22" fmla="*/ 0 w 24"/>
                  <a:gd name="T23" fmla="*/ 0 h 35"/>
                  <a:gd name="T24" fmla="*/ 40938 w 24"/>
                  <a:gd name="T25" fmla="*/ 484233 h 35"/>
                  <a:gd name="T26" fmla="*/ 81875 w 24"/>
                  <a:gd name="T27" fmla="*/ 484233 h 35"/>
                  <a:gd name="T28" fmla="*/ 61406 w 24"/>
                  <a:gd name="T29" fmla="*/ 103028 h 35"/>
                  <a:gd name="T30" fmla="*/ 358203 w 24"/>
                  <a:gd name="T31" fmla="*/ 381205 h 35"/>
                  <a:gd name="T32" fmla="*/ 378672 w 24"/>
                  <a:gd name="T33" fmla="*/ 401810 h 35"/>
                  <a:gd name="T34" fmla="*/ 255859 w 24"/>
                  <a:gd name="T35" fmla="*/ 422416 h 35"/>
                  <a:gd name="T36" fmla="*/ 337734 w 24"/>
                  <a:gd name="T37" fmla="*/ 607867 h 35"/>
                  <a:gd name="T38" fmla="*/ 255859 w 24"/>
                  <a:gd name="T39" fmla="*/ 649078 h 35"/>
                  <a:gd name="T40" fmla="*/ 184219 w 24"/>
                  <a:gd name="T41" fmla="*/ 443022 h 35"/>
                  <a:gd name="T42" fmla="*/ 102344 w 24"/>
                  <a:gd name="T43" fmla="*/ 504839 h 35"/>
                  <a:gd name="T44" fmla="*/ 102344 w 24"/>
                  <a:gd name="T45" fmla="*/ 525444 h 35"/>
                  <a:gd name="T46" fmla="*/ 102344 w 24"/>
                  <a:gd name="T47" fmla="*/ 504839 h 35"/>
                  <a:gd name="T48" fmla="*/ 81875 w 24"/>
                  <a:gd name="T49" fmla="*/ 504839 h 35"/>
                  <a:gd name="T50" fmla="*/ 81875 w 24"/>
                  <a:gd name="T51" fmla="*/ 504839 h 35"/>
                  <a:gd name="T52" fmla="*/ 81875 w 24"/>
                  <a:gd name="T53" fmla="*/ 484233 h 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
                  <a:gd name="T82" fmla="*/ 0 h 35"/>
                  <a:gd name="T83" fmla="*/ 24 w 24"/>
                  <a:gd name="T84" fmla="*/ 35 h 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 h="35">
                    <a:moveTo>
                      <a:pt x="2" y="24"/>
                    </a:moveTo>
                    <a:cubicBezTo>
                      <a:pt x="2" y="24"/>
                      <a:pt x="2" y="24"/>
                      <a:pt x="2" y="24"/>
                    </a:cubicBezTo>
                    <a:cubicBezTo>
                      <a:pt x="2" y="24"/>
                      <a:pt x="2" y="25"/>
                      <a:pt x="2" y="25"/>
                    </a:cubicBezTo>
                    <a:cubicBezTo>
                      <a:pt x="2" y="26"/>
                      <a:pt x="3" y="31"/>
                      <a:pt x="3" y="31"/>
                    </a:cubicBezTo>
                    <a:cubicBezTo>
                      <a:pt x="7" y="26"/>
                      <a:pt x="7" y="26"/>
                      <a:pt x="7" y="26"/>
                    </a:cubicBezTo>
                    <a:cubicBezTo>
                      <a:pt x="7" y="26"/>
                      <a:pt x="7" y="26"/>
                      <a:pt x="8" y="26"/>
                    </a:cubicBezTo>
                    <a:cubicBezTo>
                      <a:pt x="9" y="27"/>
                      <a:pt x="12" y="35"/>
                      <a:pt x="12" y="35"/>
                    </a:cubicBezTo>
                    <a:cubicBezTo>
                      <a:pt x="20" y="31"/>
                      <a:pt x="20" y="31"/>
                      <a:pt x="20" y="31"/>
                    </a:cubicBezTo>
                    <a:cubicBezTo>
                      <a:pt x="20" y="31"/>
                      <a:pt x="17" y="25"/>
                      <a:pt x="16" y="23"/>
                    </a:cubicBezTo>
                    <a:cubicBezTo>
                      <a:pt x="18" y="22"/>
                      <a:pt x="24" y="21"/>
                      <a:pt x="24" y="21"/>
                    </a:cubicBezTo>
                    <a:cubicBezTo>
                      <a:pt x="19" y="18"/>
                      <a:pt x="19" y="18"/>
                      <a:pt x="19" y="18"/>
                    </a:cubicBezTo>
                    <a:cubicBezTo>
                      <a:pt x="0" y="0"/>
                      <a:pt x="0" y="0"/>
                      <a:pt x="0" y="0"/>
                    </a:cubicBezTo>
                    <a:lnTo>
                      <a:pt x="2" y="24"/>
                    </a:lnTo>
                    <a:close/>
                    <a:moveTo>
                      <a:pt x="4" y="24"/>
                    </a:moveTo>
                    <a:cubicBezTo>
                      <a:pt x="4" y="24"/>
                      <a:pt x="3" y="10"/>
                      <a:pt x="3" y="5"/>
                    </a:cubicBezTo>
                    <a:cubicBezTo>
                      <a:pt x="6" y="8"/>
                      <a:pt x="18" y="19"/>
                      <a:pt x="18" y="19"/>
                    </a:cubicBezTo>
                    <a:cubicBezTo>
                      <a:pt x="18" y="19"/>
                      <a:pt x="18" y="20"/>
                      <a:pt x="19" y="20"/>
                    </a:cubicBezTo>
                    <a:cubicBezTo>
                      <a:pt x="17" y="20"/>
                      <a:pt x="13" y="21"/>
                      <a:pt x="13" y="21"/>
                    </a:cubicBezTo>
                    <a:cubicBezTo>
                      <a:pt x="13" y="21"/>
                      <a:pt x="16" y="29"/>
                      <a:pt x="17" y="30"/>
                    </a:cubicBezTo>
                    <a:cubicBezTo>
                      <a:pt x="16" y="31"/>
                      <a:pt x="14" y="31"/>
                      <a:pt x="13" y="32"/>
                    </a:cubicBezTo>
                    <a:cubicBezTo>
                      <a:pt x="13" y="30"/>
                      <a:pt x="9" y="22"/>
                      <a:pt x="9" y="22"/>
                    </a:cubicBezTo>
                    <a:cubicBezTo>
                      <a:pt x="5" y="25"/>
                      <a:pt x="5" y="25"/>
                      <a:pt x="5" y="25"/>
                    </a:cubicBezTo>
                    <a:cubicBezTo>
                      <a:pt x="5" y="25"/>
                      <a:pt x="5" y="25"/>
                      <a:pt x="5" y="26"/>
                    </a:cubicBezTo>
                    <a:cubicBezTo>
                      <a:pt x="5" y="26"/>
                      <a:pt x="5" y="25"/>
                      <a:pt x="5" y="25"/>
                    </a:cubicBezTo>
                    <a:cubicBezTo>
                      <a:pt x="4" y="25"/>
                      <a:pt x="4" y="25"/>
                      <a:pt x="4" y="25"/>
                    </a:cubicBezTo>
                    <a:cubicBezTo>
                      <a:pt x="4" y="25"/>
                      <a:pt x="4" y="25"/>
                      <a:pt x="4" y="25"/>
                    </a:cubicBezTo>
                    <a:cubicBezTo>
                      <a:pt x="4" y="24"/>
                      <a:pt x="4" y="24"/>
                      <a:pt x="4"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 name="Freeform 236"/>
              <p:cNvSpPr>
                <a:spLocks noEditPoints="1"/>
              </p:cNvSpPr>
              <p:nvPr/>
            </p:nvSpPr>
            <p:spPr bwMode="gray">
              <a:xfrm>
                <a:off x="7703419" y="1519157"/>
                <a:ext cx="141472" cy="245417"/>
              </a:xfrm>
              <a:custGeom>
                <a:avLst/>
                <a:gdLst>
                  <a:gd name="T0" fmla="*/ 2 w 14"/>
                  <a:gd name="T1" fmla="*/ 35 h 24"/>
                  <a:gd name="T2" fmla="*/ 2 w 14"/>
                  <a:gd name="T3" fmla="*/ 33 h 24"/>
                  <a:gd name="T4" fmla="*/ 2 w 14"/>
                  <a:gd name="T5" fmla="*/ 35 h 24"/>
                  <a:gd name="T6" fmla="*/ 27 w 14"/>
                  <a:gd name="T7" fmla="*/ 25 h 24"/>
                  <a:gd name="T8" fmla="*/ 0 w 14"/>
                  <a:gd name="T9" fmla="*/ 0 h 24"/>
                  <a:gd name="T10" fmla="*/ 2 w 14"/>
                  <a:gd name="T11" fmla="*/ 33 h 24"/>
                  <a:gd name="T12" fmla="*/ 10 w 14"/>
                  <a:gd name="T13" fmla="*/ 27 h 24"/>
                  <a:gd name="T14" fmla="*/ 17 w 14"/>
                  <a:gd name="T15" fmla="*/ 47 h 24"/>
                  <a:gd name="T16" fmla="*/ 25 w 14"/>
                  <a:gd name="T17" fmla="*/ 45 h 24"/>
                  <a:gd name="T18" fmla="*/ 15 w 14"/>
                  <a:gd name="T19" fmla="*/ 25 h 24"/>
                  <a:gd name="T20" fmla="*/ 27 w 14"/>
                  <a:gd name="T21" fmla="*/ 25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4"/>
                  <a:gd name="T35" fmla="*/ 14 w 1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4">
                    <a:moveTo>
                      <a:pt x="1" y="18"/>
                    </a:moveTo>
                    <a:cubicBezTo>
                      <a:pt x="1" y="17"/>
                      <a:pt x="1" y="17"/>
                      <a:pt x="1" y="17"/>
                    </a:cubicBezTo>
                    <a:cubicBezTo>
                      <a:pt x="1" y="18"/>
                      <a:pt x="1" y="18"/>
                      <a:pt x="1" y="18"/>
                    </a:cubicBezTo>
                    <a:close/>
                    <a:moveTo>
                      <a:pt x="14" y="13"/>
                    </a:moveTo>
                    <a:cubicBezTo>
                      <a:pt x="0" y="0"/>
                      <a:pt x="0" y="0"/>
                      <a:pt x="0" y="0"/>
                    </a:cubicBezTo>
                    <a:cubicBezTo>
                      <a:pt x="1" y="17"/>
                      <a:pt x="1" y="17"/>
                      <a:pt x="1" y="17"/>
                    </a:cubicBezTo>
                    <a:cubicBezTo>
                      <a:pt x="2" y="17"/>
                      <a:pt x="4" y="15"/>
                      <a:pt x="5" y="14"/>
                    </a:cubicBezTo>
                    <a:cubicBezTo>
                      <a:pt x="9" y="24"/>
                      <a:pt x="9" y="24"/>
                      <a:pt x="9" y="24"/>
                    </a:cubicBezTo>
                    <a:cubicBezTo>
                      <a:pt x="13" y="23"/>
                      <a:pt x="13" y="23"/>
                      <a:pt x="13" y="23"/>
                    </a:cubicBezTo>
                    <a:cubicBezTo>
                      <a:pt x="8" y="13"/>
                      <a:pt x="8" y="13"/>
                      <a:pt x="8" y="13"/>
                    </a:cubicBezTo>
                    <a:cubicBezTo>
                      <a:pt x="11" y="13"/>
                      <a:pt x="14" y="13"/>
                      <a:pt x="14" y="13"/>
                    </a:cubicBezTo>
                    <a:close/>
                  </a:path>
                </a:pathLst>
              </a:custGeom>
              <a:solidFill>
                <a:schemeClr val="tx1">
                  <a:lumMod val="65000"/>
                  <a:lumOff val="35000"/>
                </a:schemeClr>
              </a:solidFill>
              <a:ln w="9525">
                <a:noFill/>
                <a:round/>
                <a:headEnd/>
                <a:tailEnd/>
              </a:ln>
            </p:spPr>
            <p:txBody>
              <a:bodyPr/>
              <a:lstStyle/>
              <a:p>
                <a:pPr algn="ctr">
                  <a:defRPr/>
                </a:pPr>
                <a:endParaRPr lang="en-US">
                  <a:ea typeface="+mn-ea"/>
                  <a:cs typeface="+mn-cs"/>
                </a:endParaRPr>
              </a:p>
            </p:txBody>
          </p:sp>
        </p:grpSp>
      </p:grpSp>
      <p:grpSp>
        <p:nvGrpSpPr>
          <p:cNvPr id="9" name="Group 165"/>
          <p:cNvGrpSpPr>
            <a:grpSpLocks/>
          </p:cNvGrpSpPr>
          <p:nvPr/>
        </p:nvGrpSpPr>
        <p:grpSpPr bwMode="auto">
          <a:xfrm>
            <a:off x="5081588" y="3259138"/>
            <a:ext cx="3657600" cy="1006475"/>
            <a:chOff x="642936" y="4648200"/>
            <a:chExt cx="3657600" cy="1005840"/>
          </a:xfrm>
        </p:grpSpPr>
        <p:sp>
          <p:nvSpPr>
            <p:cNvPr id="88" name="Rounded Rectangle 87"/>
            <p:cNvSpPr/>
            <p:nvPr/>
          </p:nvSpPr>
          <p:spPr bwMode="auto">
            <a:xfrm>
              <a:off x="642936" y="4648200"/>
              <a:ext cx="3657600" cy="1005840"/>
            </a:xfrm>
            <a:prstGeom prst="roundRect">
              <a:avLst/>
            </a:prstGeom>
            <a:gradFill>
              <a:gsLst>
                <a:gs pos="0">
                  <a:schemeClr val="bg1">
                    <a:lumMod val="95000"/>
                  </a:schemeClr>
                </a:gs>
                <a:gs pos="50000">
                  <a:schemeClr val="bg1">
                    <a:lumMod val="95000"/>
                  </a:schemeClr>
                </a:gs>
                <a:gs pos="100000">
                  <a:schemeClr val="bg1">
                    <a:lumMod val="95000"/>
                    <a:alpha val="0"/>
                  </a:schemeClr>
                </a:gs>
              </a:gsLst>
              <a:lin ang="0" scaled="0"/>
            </a:gradFill>
            <a:ln w="19050" cap="flat" cmpd="sng" algn="ctr">
              <a:noFill/>
              <a:prstDash val="solid"/>
              <a:round/>
              <a:headEnd type="none" w="med" len="med"/>
              <a:tailEnd type="none" w="med" len="med"/>
            </a:ln>
            <a:effectLst/>
          </p:spPr>
          <p:txBody>
            <a:bodyPr anchor="ctr"/>
            <a:lstStyle/>
            <a:p>
              <a:pPr algn="ctr">
                <a:lnSpc>
                  <a:spcPct val="90000"/>
                </a:lnSpc>
                <a:defRPr/>
              </a:pPr>
              <a:endParaRPr lang="en-US" dirty="0" err="1">
                <a:solidFill>
                  <a:schemeClr val="bg1"/>
                </a:solidFill>
                <a:latin typeface="+mn-lt"/>
                <a:ea typeface="+mn-ea"/>
                <a:cs typeface="+mn-cs"/>
              </a:endParaRPr>
            </a:p>
          </p:txBody>
        </p:sp>
        <p:sp>
          <p:nvSpPr>
            <p:cNvPr id="79906" name="TextBox 20"/>
            <p:cNvSpPr txBox="1">
              <a:spLocks noChangeArrowheads="1"/>
            </p:cNvSpPr>
            <p:nvPr/>
          </p:nvSpPr>
          <p:spPr bwMode="ltGray">
            <a:xfrm>
              <a:off x="1643061" y="4648200"/>
              <a:ext cx="251460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nchor="ct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lnSpc>
                  <a:spcPct val="90000"/>
                </a:lnSpc>
                <a:spcAft>
                  <a:spcPts val="800"/>
                </a:spcAft>
              </a:pPr>
              <a:r>
                <a:rPr lang="en-US" altLang="en-US" sz="1600" b="1">
                  <a:latin typeface="Calibri" charset="0"/>
                </a:rPr>
                <a:t>Document Signing</a:t>
              </a:r>
            </a:p>
            <a:p>
              <a:pPr algn="l" eaLnBrk="1" hangingPunct="1">
                <a:lnSpc>
                  <a:spcPct val="90000"/>
                </a:lnSpc>
                <a:spcAft>
                  <a:spcPts val="800"/>
                </a:spcAft>
              </a:pPr>
              <a:r>
                <a:rPr lang="en-US" altLang="en-US" sz="1600">
                  <a:latin typeface="Calibri" charset="0"/>
                </a:rPr>
                <a:t>Digitally signed documents including Adobe PDF</a:t>
              </a:r>
            </a:p>
          </p:txBody>
        </p:sp>
        <p:grpSp>
          <p:nvGrpSpPr>
            <p:cNvPr id="79907" name="Group 108"/>
            <p:cNvGrpSpPr>
              <a:grpSpLocks/>
            </p:cNvGrpSpPr>
            <p:nvPr/>
          </p:nvGrpSpPr>
          <p:grpSpPr bwMode="auto">
            <a:xfrm>
              <a:off x="957263" y="4817304"/>
              <a:ext cx="432617" cy="744590"/>
              <a:chOff x="5257803" y="3962399"/>
              <a:chExt cx="728660" cy="1254119"/>
            </a:xfrm>
          </p:grpSpPr>
          <p:grpSp>
            <p:nvGrpSpPr>
              <p:cNvPr id="79908" name="Group 481"/>
              <p:cNvGrpSpPr>
                <a:grpSpLocks/>
              </p:cNvGrpSpPr>
              <p:nvPr/>
            </p:nvGrpSpPr>
            <p:grpSpPr bwMode="auto">
              <a:xfrm>
                <a:off x="5257803" y="3962399"/>
                <a:ext cx="533401" cy="1133921"/>
                <a:chOff x="4319" y="1436"/>
                <a:chExt cx="151" cy="321"/>
              </a:xfrm>
            </p:grpSpPr>
            <p:sp>
              <p:nvSpPr>
                <p:cNvPr id="79912" name="Freeform 482"/>
                <p:cNvSpPr>
                  <a:spLocks/>
                </p:cNvSpPr>
                <p:nvPr/>
              </p:nvSpPr>
              <p:spPr bwMode="gray">
                <a:xfrm>
                  <a:off x="4321" y="1442"/>
                  <a:ext cx="146" cy="313"/>
                </a:xfrm>
                <a:custGeom>
                  <a:avLst/>
                  <a:gdLst>
                    <a:gd name="T0" fmla="*/ 0 w 146"/>
                    <a:gd name="T1" fmla="*/ 0 h 313"/>
                    <a:gd name="T2" fmla="*/ 0 w 146"/>
                    <a:gd name="T3" fmla="*/ 226 h 313"/>
                    <a:gd name="T4" fmla="*/ 146 w 146"/>
                    <a:gd name="T5" fmla="*/ 313 h 313"/>
                    <a:gd name="T6" fmla="*/ 144 w 146"/>
                    <a:gd name="T7" fmla="*/ 124 h 313"/>
                    <a:gd name="T8" fmla="*/ 106 w 146"/>
                    <a:gd name="T9" fmla="*/ 108 h 313"/>
                    <a:gd name="T10" fmla="*/ 104 w 146"/>
                    <a:gd name="T11" fmla="*/ 63 h 313"/>
                    <a:gd name="T12" fmla="*/ 0 w 146"/>
                    <a:gd name="T13" fmla="*/ 0 h 313"/>
                    <a:gd name="T14" fmla="*/ 0 60000 65536"/>
                    <a:gd name="T15" fmla="*/ 0 60000 65536"/>
                    <a:gd name="T16" fmla="*/ 0 60000 65536"/>
                    <a:gd name="T17" fmla="*/ 0 60000 65536"/>
                    <a:gd name="T18" fmla="*/ 0 60000 65536"/>
                    <a:gd name="T19" fmla="*/ 0 60000 65536"/>
                    <a:gd name="T20" fmla="*/ 0 60000 65536"/>
                    <a:gd name="T21" fmla="*/ 0 w 146"/>
                    <a:gd name="T22" fmla="*/ 0 h 313"/>
                    <a:gd name="T23" fmla="*/ 146 w 146"/>
                    <a:gd name="T24" fmla="*/ 313 h 3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 h="313">
                      <a:moveTo>
                        <a:pt x="0" y="0"/>
                      </a:moveTo>
                      <a:lnTo>
                        <a:pt x="0" y="226"/>
                      </a:lnTo>
                      <a:lnTo>
                        <a:pt x="146" y="313"/>
                      </a:lnTo>
                      <a:lnTo>
                        <a:pt x="144" y="124"/>
                      </a:lnTo>
                      <a:lnTo>
                        <a:pt x="106" y="108"/>
                      </a:lnTo>
                      <a:lnTo>
                        <a:pt x="104" y="6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3" name="Freeform 483"/>
                <p:cNvSpPr>
                  <a:spLocks/>
                </p:cNvSpPr>
                <p:nvPr/>
              </p:nvSpPr>
              <p:spPr bwMode="gray">
                <a:xfrm>
                  <a:off x="4465" y="1747"/>
                  <a:ext cx="5" cy="4"/>
                </a:xfrm>
                <a:custGeom>
                  <a:avLst/>
                  <a:gdLst>
                    <a:gd name="T0" fmla="*/ 0 w 5"/>
                    <a:gd name="T1" fmla="*/ 4 h 4"/>
                    <a:gd name="T2" fmla="*/ 5 w 5"/>
                    <a:gd name="T3" fmla="*/ 0 h 4"/>
                    <a:gd name="T4" fmla="*/ 5 w 5"/>
                    <a:gd name="T5" fmla="*/ 2 h 4"/>
                    <a:gd name="T6" fmla="*/ 0 w 5"/>
                    <a:gd name="T7" fmla="*/ 4 h 4"/>
                    <a:gd name="T8" fmla="*/ 0 w 5"/>
                    <a:gd name="T9" fmla="*/ 4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4"/>
                      </a:moveTo>
                      <a:lnTo>
                        <a:pt x="5" y="0"/>
                      </a:lnTo>
                      <a:lnTo>
                        <a:pt x="5" y="2"/>
                      </a:lnTo>
                      <a:lnTo>
                        <a:pt x="0" y="4"/>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4" name="Freeform 484"/>
                <p:cNvSpPr>
                  <a:spLocks/>
                </p:cNvSpPr>
                <p:nvPr/>
              </p:nvSpPr>
              <p:spPr bwMode="gray">
                <a:xfrm>
                  <a:off x="4425" y="1547"/>
                  <a:ext cx="4" cy="3"/>
                </a:xfrm>
                <a:custGeom>
                  <a:avLst/>
                  <a:gdLst>
                    <a:gd name="T0" fmla="*/ 0 w 4"/>
                    <a:gd name="T1" fmla="*/ 1 h 3"/>
                    <a:gd name="T2" fmla="*/ 4 w 4"/>
                    <a:gd name="T3" fmla="*/ 0 h 3"/>
                    <a:gd name="T4" fmla="*/ 4 w 4"/>
                    <a:gd name="T5" fmla="*/ 0 h 3"/>
                    <a:gd name="T6" fmla="*/ 0 w 4"/>
                    <a:gd name="T7" fmla="*/ 3 h 3"/>
                    <a:gd name="T8" fmla="*/ 0 w 4"/>
                    <a:gd name="T9" fmla="*/ 1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4" y="0"/>
                      </a:lnTo>
                      <a:lnTo>
                        <a:pt x="0" y="3"/>
                      </a:lnTo>
                      <a:lnTo>
                        <a:pt x="0" y="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5" name="Freeform 485"/>
                <p:cNvSpPr>
                  <a:spLocks/>
                </p:cNvSpPr>
                <p:nvPr/>
              </p:nvSpPr>
              <p:spPr bwMode="gray">
                <a:xfrm>
                  <a:off x="4425" y="1547"/>
                  <a:ext cx="6" cy="3"/>
                </a:xfrm>
                <a:custGeom>
                  <a:avLst/>
                  <a:gdLst>
                    <a:gd name="T0" fmla="*/ 0 w 6"/>
                    <a:gd name="T1" fmla="*/ 3 h 3"/>
                    <a:gd name="T2" fmla="*/ 4 w 6"/>
                    <a:gd name="T3" fmla="*/ 0 h 3"/>
                    <a:gd name="T4" fmla="*/ 6 w 6"/>
                    <a:gd name="T5" fmla="*/ 1 h 3"/>
                    <a:gd name="T6" fmla="*/ 0 w 6"/>
                    <a:gd name="T7" fmla="*/ 3 h 3"/>
                    <a:gd name="T8" fmla="*/ 0 w 6"/>
                    <a:gd name="T9" fmla="*/ 3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3"/>
                      </a:moveTo>
                      <a:lnTo>
                        <a:pt x="4" y="0"/>
                      </a:lnTo>
                      <a:lnTo>
                        <a:pt x="6" y="1"/>
                      </a:lnTo>
                      <a:lnTo>
                        <a:pt x="0" y="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6" name="Freeform 486"/>
                <p:cNvSpPr>
                  <a:spLocks/>
                </p:cNvSpPr>
                <p:nvPr/>
              </p:nvSpPr>
              <p:spPr bwMode="gray">
                <a:xfrm>
                  <a:off x="4425" y="1509"/>
                  <a:ext cx="6" cy="39"/>
                </a:xfrm>
                <a:custGeom>
                  <a:avLst/>
                  <a:gdLst>
                    <a:gd name="T0" fmla="*/ 0 w 6"/>
                    <a:gd name="T1" fmla="*/ 4 h 39"/>
                    <a:gd name="T2" fmla="*/ 6 w 6"/>
                    <a:gd name="T3" fmla="*/ 0 h 39"/>
                    <a:gd name="T4" fmla="*/ 4 w 6"/>
                    <a:gd name="T5" fmla="*/ 38 h 39"/>
                    <a:gd name="T6" fmla="*/ 0 w 6"/>
                    <a:gd name="T7" fmla="*/ 39 h 39"/>
                    <a:gd name="T8" fmla="*/ 0 w 6"/>
                    <a:gd name="T9" fmla="*/ 4 h 39"/>
                    <a:gd name="T10" fmla="*/ 0 60000 65536"/>
                    <a:gd name="T11" fmla="*/ 0 60000 65536"/>
                    <a:gd name="T12" fmla="*/ 0 60000 65536"/>
                    <a:gd name="T13" fmla="*/ 0 60000 65536"/>
                    <a:gd name="T14" fmla="*/ 0 60000 65536"/>
                    <a:gd name="T15" fmla="*/ 0 w 6"/>
                    <a:gd name="T16" fmla="*/ 0 h 39"/>
                    <a:gd name="T17" fmla="*/ 6 w 6"/>
                    <a:gd name="T18" fmla="*/ 39 h 39"/>
                  </a:gdLst>
                  <a:ahLst/>
                  <a:cxnLst>
                    <a:cxn ang="T10">
                      <a:pos x="T0" y="T1"/>
                    </a:cxn>
                    <a:cxn ang="T11">
                      <a:pos x="T2" y="T3"/>
                    </a:cxn>
                    <a:cxn ang="T12">
                      <a:pos x="T4" y="T5"/>
                    </a:cxn>
                    <a:cxn ang="T13">
                      <a:pos x="T6" y="T7"/>
                    </a:cxn>
                    <a:cxn ang="T14">
                      <a:pos x="T8" y="T9"/>
                    </a:cxn>
                  </a:cxnLst>
                  <a:rect l="T15" t="T16" r="T17" b="T18"/>
                  <a:pathLst>
                    <a:path w="6" h="39">
                      <a:moveTo>
                        <a:pt x="0" y="4"/>
                      </a:moveTo>
                      <a:lnTo>
                        <a:pt x="6" y="0"/>
                      </a:lnTo>
                      <a:lnTo>
                        <a:pt x="4" y="38"/>
                      </a:lnTo>
                      <a:lnTo>
                        <a:pt x="0" y="39"/>
                      </a:lnTo>
                      <a:lnTo>
                        <a:pt x="0" y="4"/>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7" name="Freeform 487"/>
                <p:cNvSpPr>
                  <a:spLocks/>
                </p:cNvSpPr>
                <p:nvPr/>
              </p:nvSpPr>
              <p:spPr bwMode="gray">
                <a:xfrm>
                  <a:off x="4425" y="1548"/>
                  <a:ext cx="36" cy="14"/>
                </a:xfrm>
                <a:custGeom>
                  <a:avLst/>
                  <a:gdLst>
                    <a:gd name="T0" fmla="*/ 0 w 36"/>
                    <a:gd name="T1" fmla="*/ 2 h 14"/>
                    <a:gd name="T2" fmla="*/ 6 w 36"/>
                    <a:gd name="T3" fmla="*/ 0 h 14"/>
                    <a:gd name="T4" fmla="*/ 36 w 36"/>
                    <a:gd name="T5" fmla="*/ 12 h 14"/>
                    <a:gd name="T6" fmla="*/ 30 w 36"/>
                    <a:gd name="T7" fmla="*/ 14 h 14"/>
                    <a:gd name="T8" fmla="*/ 0 w 36"/>
                    <a:gd name="T9" fmla="*/ 2 h 14"/>
                    <a:gd name="T10" fmla="*/ 0 60000 65536"/>
                    <a:gd name="T11" fmla="*/ 0 60000 65536"/>
                    <a:gd name="T12" fmla="*/ 0 60000 65536"/>
                    <a:gd name="T13" fmla="*/ 0 60000 65536"/>
                    <a:gd name="T14" fmla="*/ 0 60000 65536"/>
                    <a:gd name="T15" fmla="*/ 0 w 36"/>
                    <a:gd name="T16" fmla="*/ 0 h 14"/>
                    <a:gd name="T17" fmla="*/ 36 w 36"/>
                    <a:gd name="T18" fmla="*/ 14 h 14"/>
                  </a:gdLst>
                  <a:ahLst/>
                  <a:cxnLst>
                    <a:cxn ang="T10">
                      <a:pos x="T0" y="T1"/>
                    </a:cxn>
                    <a:cxn ang="T11">
                      <a:pos x="T2" y="T3"/>
                    </a:cxn>
                    <a:cxn ang="T12">
                      <a:pos x="T4" y="T5"/>
                    </a:cxn>
                    <a:cxn ang="T13">
                      <a:pos x="T6" y="T7"/>
                    </a:cxn>
                    <a:cxn ang="T14">
                      <a:pos x="T8" y="T9"/>
                    </a:cxn>
                  </a:cxnLst>
                  <a:rect l="T15" t="T16" r="T17" b="T18"/>
                  <a:pathLst>
                    <a:path w="36" h="14">
                      <a:moveTo>
                        <a:pt x="0" y="2"/>
                      </a:moveTo>
                      <a:lnTo>
                        <a:pt x="6" y="0"/>
                      </a:lnTo>
                      <a:lnTo>
                        <a:pt x="36" y="12"/>
                      </a:lnTo>
                      <a:lnTo>
                        <a:pt x="30" y="14"/>
                      </a:lnTo>
                      <a:lnTo>
                        <a:pt x="0" y="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8" name="Freeform 488"/>
                <p:cNvSpPr>
                  <a:spLocks/>
                </p:cNvSpPr>
                <p:nvPr/>
              </p:nvSpPr>
              <p:spPr bwMode="gray">
                <a:xfrm>
                  <a:off x="4323" y="1444"/>
                  <a:ext cx="108" cy="63"/>
                </a:xfrm>
                <a:custGeom>
                  <a:avLst/>
                  <a:gdLst>
                    <a:gd name="T0" fmla="*/ 0 w 108"/>
                    <a:gd name="T1" fmla="*/ 2 h 63"/>
                    <a:gd name="T2" fmla="*/ 4 w 108"/>
                    <a:gd name="T3" fmla="*/ 0 h 63"/>
                    <a:gd name="T4" fmla="*/ 108 w 108"/>
                    <a:gd name="T5" fmla="*/ 59 h 63"/>
                    <a:gd name="T6" fmla="*/ 102 w 108"/>
                    <a:gd name="T7" fmla="*/ 63 h 63"/>
                    <a:gd name="T8" fmla="*/ 0 w 108"/>
                    <a:gd name="T9" fmla="*/ 2 h 63"/>
                    <a:gd name="T10" fmla="*/ 0 60000 65536"/>
                    <a:gd name="T11" fmla="*/ 0 60000 65536"/>
                    <a:gd name="T12" fmla="*/ 0 60000 65536"/>
                    <a:gd name="T13" fmla="*/ 0 60000 65536"/>
                    <a:gd name="T14" fmla="*/ 0 60000 65536"/>
                    <a:gd name="T15" fmla="*/ 0 w 108"/>
                    <a:gd name="T16" fmla="*/ 0 h 63"/>
                    <a:gd name="T17" fmla="*/ 108 w 108"/>
                    <a:gd name="T18" fmla="*/ 63 h 63"/>
                  </a:gdLst>
                  <a:ahLst/>
                  <a:cxnLst>
                    <a:cxn ang="T10">
                      <a:pos x="T0" y="T1"/>
                    </a:cxn>
                    <a:cxn ang="T11">
                      <a:pos x="T2" y="T3"/>
                    </a:cxn>
                    <a:cxn ang="T12">
                      <a:pos x="T4" y="T5"/>
                    </a:cxn>
                    <a:cxn ang="T13">
                      <a:pos x="T6" y="T7"/>
                    </a:cxn>
                    <a:cxn ang="T14">
                      <a:pos x="T8" y="T9"/>
                    </a:cxn>
                  </a:cxnLst>
                  <a:rect l="T15" t="T16" r="T17" b="T18"/>
                  <a:pathLst>
                    <a:path w="108" h="63">
                      <a:moveTo>
                        <a:pt x="0" y="2"/>
                      </a:moveTo>
                      <a:lnTo>
                        <a:pt x="4" y="0"/>
                      </a:lnTo>
                      <a:lnTo>
                        <a:pt x="108" y="59"/>
                      </a:lnTo>
                      <a:lnTo>
                        <a:pt x="102" y="63"/>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9" name="Freeform 489"/>
                <p:cNvSpPr>
                  <a:spLocks/>
                </p:cNvSpPr>
                <p:nvPr/>
              </p:nvSpPr>
              <p:spPr bwMode="gray">
                <a:xfrm>
                  <a:off x="4425" y="1503"/>
                  <a:ext cx="6" cy="10"/>
                </a:xfrm>
                <a:custGeom>
                  <a:avLst/>
                  <a:gdLst>
                    <a:gd name="T0" fmla="*/ 0 w 6"/>
                    <a:gd name="T1" fmla="*/ 4 h 10"/>
                    <a:gd name="T2" fmla="*/ 6 w 6"/>
                    <a:gd name="T3" fmla="*/ 0 h 10"/>
                    <a:gd name="T4" fmla="*/ 6 w 6"/>
                    <a:gd name="T5" fmla="*/ 6 h 10"/>
                    <a:gd name="T6" fmla="*/ 0 w 6"/>
                    <a:gd name="T7" fmla="*/ 10 h 10"/>
                    <a:gd name="T8" fmla="*/ 0 w 6"/>
                    <a:gd name="T9" fmla="*/ 4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0" y="4"/>
                      </a:moveTo>
                      <a:lnTo>
                        <a:pt x="6" y="0"/>
                      </a:lnTo>
                      <a:lnTo>
                        <a:pt x="6" y="6"/>
                      </a:lnTo>
                      <a:lnTo>
                        <a:pt x="0" y="10"/>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0" name="Freeform 490"/>
                <p:cNvSpPr>
                  <a:spLocks/>
                </p:cNvSpPr>
                <p:nvPr/>
              </p:nvSpPr>
              <p:spPr bwMode="gray">
                <a:xfrm>
                  <a:off x="4427" y="1505"/>
                  <a:ext cx="6" cy="43"/>
                </a:xfrm>
                <a:custGeom>
                  <a:avLst/>
                  <a:gdLst>
                    <a:gd name="T0" fmla="*/ 0 w 6"/>
                    <a:gd name="T1" fmla="*/ 4 h 43"/>
                    <a:gd name="T2" fmla="*/ 6 w 6"/>
                    <a:gd name="T3" fmla="*/ 0 h 43"/>
                    <a:gd name="T4" fmla="*/ 4 w 6"/>
                    <a:gd name="T5" fmla="*/ 42 h 43"/>
                    <a:gd name="T6" fmla="*/ 0 w 6"/>
                    <a:gd name="T7" fmla="*/ 43 h 43"/>
                    <a:gd name="T8" fmla="*/ 0 w 6"/>
                    <a:gd name="T9" fmla="*/ 4 h 43"/>
                    <a:gd name="T10" fmla="*/ 0 60000 65536"/>
                    <a:gd name="T11" fmla="*/ 0 60000 65536"/>
                    <a:gd name="T12" fmla="*/ 0 60000 65536"/>
                    <a:gd name="T13" fmla="*/ 0 60000 65536"/>
                    <a:gd name="T14" fmla="*/ 0 60000 65536"/>
                    <a:gd name="T15" fmla="*/ 0 w 6"/>
                    <a:gd name="T16" fmla="*/ 0 h 43"/>
                    <a:gd name="T17" fmla="*/ 6 w 6"/>
                    <a:gd name="T18" fmla="*/ 43 h 43"/>
                  </a:gdLst>
                  <a:ahLst/>
                  <a:cxnLst>
                    <a:cxn ang="T10">
                      <a:pos x="T0" y="T1"/>
                    </a:cxn>
                    <a:cxn ang="T11">
                      <a:pos x="T2" y="T3"/>
                    </a:cxn>
                    <a:cxn ang="T12">
                      <a:pos x="T4" y="T5"/>
                    </a:cxn>
                    <a:cxn ang="T13">
                      <a:pos x="T6" y="T7"/>
                    </a:cxn>
                    <a:cxn ang="T14">
                      <a:pos x="T8" y="T9"/>
                    </a:cxn>
                  </a:cxnLst>
                  <a:rect l="T15" t="T16" r="T17" b="T18"/>
                  <a:pathLst>
                    <a:path w="6" h="43">
                      <a:moveTo>
                        <a:pt x="0" y="4"/>
                      </a:moveTo>
                      <a:lnTo>
                        <a:pt x="6" y="0"/>
                      </a:lnTo>
                      <a:lnTo>
                        <a:pt x="4" y="42"/>
                      </a:lnTo>
                      <a:lnTo>
                        <a:pt x="0" y="43"/>
                      </a:lnTo>
                      <a:lnTo>
                        <a:pt x="0" y="4"/>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1" name="Freeform 491"/>
                <p:cNvSpPr>
                  <a:spLocks/>
                </p:cNvSpPr>
                <p:nvPr/>
              </p:nvSpPr>
              <p:spPr bwMode="gray">
                <a:xfrm>
                  <a:off x="4425" y="1503"/>
                  <a:ext cx="6" cy="4"/>
                </a:xfrm>
                <a:custGeom>
                  <a:avLst/>
                  <a:gdLst>
                    <a:gd name="T0" fmla="*/ 0 w 6"/>
                    <a:gd name="T1" fmla="*/ 2 h 4"/>
                    <a:gd name="T2" fmla="*/ 6 w 6"/>
                    <a:gd name="T3" fmla="*/ 0 h 4"/>
                    <a:gd name="T4" fmla="*/ 6 w 6"/>
                    <a:gd name="T5" fmla="*/ 0 h 4"/>
                    <a:gd name="T6" fmla="*/ 0 w 6"/>
                    <a:gd name="T7" fmla="*/ 4 h 4"/>
                    <a:gd name="T8" fmla="*/ 0 w 6"/>
                    <a:gd name="T9" fmla="*/ 2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0" y="2"/>
                      </a:moveTo>
                      <a:lnTo>
                        <a:pt x="6" y="0"/>
                      </a:lnTo>
                      <a:lnTo>
                        <a:pt x="0" y="4"/>
                      </a:lnTo>
                      <a:lnTo>
                        <a:pt x="0" y="2"/>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2" name="Freeform 492"/>
                <p:cNvSpPr>
                  <a:spLocks/>
                </p:cNvSpPr>
                <p:nvPr/>
              </p:nvSpPr>
              <p:spPr bwMode="gray">
                <a:xfrm>
                  <a:off x="4425" y="1501"/>
                  <a:ext cx="6" cy="4"/>
                </a:xfrm>
                <a:custGeom>
                  <a:avLst/>
                  <a:gdLst>
                    <a:gd name="T0" fmla="*/ 0 w 6"/>
                    <a:gd name="T1" fmla="*/ 4 h 4"/>
                    <a:gd name="T2" fmla="*/ 6 w 6"/>
                    <a:gd name="T3" fmla="*/ 0 h 4"/>
                    <a:gd name="T4" fmla="*/ 6 w 6"/>
                    <a:gd name="T5" fmla="*/ 2 h 4"/>
                    <a:gd name="T6" fmla="*/ 0 w 6"/>
                    <a:gd name="T7" fmla="*/ 4 h 4"/>
                    <a:gd name="T8" fmla="*/ 0 w 6"/>
                    <a:gd name="T9" fmla="*/ 4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0" y="4"/>
                      </a:moveTo>
                      <a:lnTo>
                        <a:pt x="6" y="0"/>
                      </a:lnTo>
                      <a:lnTo>
                        <a:pt x="6" y="2"/>
                      </a:lnTo>
                      <a:lnTo>
                        <a:pt x="0" y="4"/>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3" name="Freeform 493"/>
                <p:cNvSpPr>
                  <a:spLocks/>
                </p:cNvSpPr>
                <p:nvPr/>
              </p:nvSpPr>
              <p:spPr bwMode="gray">
                <a:xfrm>
                  <a:off x="4319" y="1436"/>
                  <a:ext cx="112" cy="69"/>
                </a:xfrm>
                <a:custGeom>
                  <a:avLst/>
                  <a:gdLst>
                    <a:gd name="T0" fmla="*/ 0 w 112"/>
                    <a:gd name="T1" fmla="*/ 6 h 69"/>
                    <a:gd name="T2" fmla="*/ 0 w 112"/>
                    <a:gd name="T3" fmla="*/ 0 h 69"/>
                    <a:gd name="T4" fmla="*/ 112 w 112"/>
                    <a:gd name="T5" fmla="*/ 65 h 69"/>
                    <a:gd name="T6" fmla="*/ 106 w 112"/>
                    <a:gd name="T7" fmla="*/ 69 h 69"/>
                    <a:gd name="T8" fmla="*/ 0 w 112"/>
                    <a:gd name="T9" fmla="*/ 6 h 69"/>
                    <a:gd name="T10" fmla="*/ 0 60000 65536"/>
                    <a:gd name="T11" fmla="*/ 0 60000 65536"/>
                    <a:gd name="T12" fmla="*/ 0 60000 65536"/>
                    <a:gd name="T13" fmla="*/ 0 60000 65536"/>
                    <a:gd name="T14" fmla="*/ 0 60000 65536"/>
                    <a:gd name="T15" fmla="*/ 0 w 112"/>
                    <a:gd name="T16" fmla="*/ 0 h 69"/>
                    <a:gd name="T17" fmla="*/ 112 w 112"/>
                    <a:gd name="T18" fmla="*/ 69 h 69"/>
                  </a:gdLst>
                  <a:ahLst/>
                  <a:cxnLst>
                    <a:cxn ang="T10">
                      <a:pos x="T0" y="T1"/>
                    </a:cxn>
                    <a:cxn ang="T11">
                      <a:pos x="T2" y="T3"/>
                    </a:cxn>
                    <a:cxn ang="T12">
                      <a:pos x="T4" y="T5"/>
                    </a:cxn>
                    <a:cxn ang="T13">
                      <a:pos x="T6" y="T7"/>
                    </a:cxn>
                    <a:cxn ang="T14">
                      <a:pos x="T8" y="T9"/>
                    </a:cxn>
                  </a:cxnLst>
                  <a:rect l="T15" t="T16" r="T17" b="T18"/>
                  <a:pathLst>
                    <a:path w="112" h="69">
                      <a:moveTo>
                        <a:pt x="0" y="6"/>
                      </a:moveTo>
                      <a:lnTo>
                        <a:pt x="0" y="0"/>
                      </a:lnTo>
                      <a:lnTo>
                        <a:pt x="112" y="65"/>
                      </a:lnTo>
                      <a:lnTo>
                        <a:pt x="106" y="69"/>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4" name="Freeform 494"/>
                <p:cNvSpPr>
                  <a:spLocks/>
                </p:cNvSpPr>
                <p:nvPr/>
              </p:nvSpPr>
              <p:spPr bwMode="gray">
                <a:xfrm>
                  <a:off x="4396" y="1486"/>
                  <a:ext cx="35" cy="19"/>
                </a:xfrm>
                <a:custGeom>
                  <a:avLst/>
                  <a:gdLst>
                    <a:gd name="T0" fmla="*/ 0 w 35"/>
                    <a:gd name="T1" fmla="*/ 2 h 19"/>
                    <a:gd name="T2" fmla="*/ 6 w 35"/>
                    <a:gd name="T3" fmla="*/ 0 h 19"/>
                    <a:gd name="T4" fmla="*/ 35 w 35"/>
                    <a:gd name="T5" fmla="*/ 17 h 19"/>
                    <a:gd name="T6" fmla="*/ 31 w 35"/>
                    <a:gd name="T7" fmla="*/ 19 h 19"/>
                    <a:gd name="T8" fmla="*/ 0 w 35"/>
                    <a:gd name="T9" fmla="*/ 2 h 19"/>
                    <a:gd name="T10" fmla="*/ 0 60000 65536"/>
                    <a:gd name="T11" fmla="*/ 0 60000 65536"/>
                    <a:gd name="T12" fmla="*/ 0 60000 65536"/>
                    <a:gd name="T13" fmla="*/ 0 60000 65536"/>
                    <a:gd name="T14" fmla="*/ 0 60000 65536"/>
                    <a:gd name="T15" fmla="*/ 0 w 35"/>
                    <a:gd name="T16" fmla="*/ 0 h 19"/>
                    <a:gd name="T17" fmla="*/ 35 w 35"/>
                    <a:gd name="T18" fmla="*/ 19 h 19"/>
                  </a:gdLst>
                  <a:ahLst/>
                  <a:cxnLst>
                    <a:cxn ang="T10">
                      <a:pos x="T0" y="T1"/>
                    </a:cxn>
                    <a:cxn ang="T11">
                      <a:pos x="T2" y="T3"/>
                    </a:cxn>
                    <a:cxn ang="T12">
                      <a:pos x="T4" y="T5"/>
                    </a:cxn>
                    <a:cxn ang="T13">
                      <a:pos x="T6" y="T7"/>
                    </a:cxn>
                    <a:cxn ang="T14">
                      <a:pos x="T8" y="T9"/>
                    </a:cxn>
                  </a:cxnLst>
                  <a:rect l="T15" t="T16" r="T17" b="T18"/>
                  <a:pathLst>
                    <a:path w="35" h="19">
                      <a:moveTo>
                        <a:pt x="0" y="2"/>
                      </a:moveTo>
                      <a:lnTo>
                        <a:pt x="6" y="0"/>
                      </a:lnTo>
                      <a:lnTo>
                        <a:pt x="35" y="17"/>
                      </a:lnTo>
                      <a:lnTo>
                        <a:pt x="31" y="1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5" name="Freeform 495"/>
                <p:cNvSpPr>
                  <a:spLocks/>
                </p:cNvSpPr>
                <p:nvPr/>
              </p:nvSpPr>
              <p:spPr bwMode="gray">
                <a:xfrm>
                  <a:off x="4455" y="1560"/>
                  <a:ext cx="13" cy="6"/>
                </a:xfrm>
                <a:custGeom>
                  <a:avLst/>
                  <a:gdLst>
                    <a:gd name="T0" fmla="*/ 0 w 13"/>
                    <a:gd name="T1" fmla="*/ 2 h 6"/>
                    <a:gd name="T2" fmla="*/ 6 w 13"/>
                    <a:gd name="T3" fmla="*/ 0 h 6"/>
                    <a:gd name="T4" fmla="*/ 13 w 13"/>
                    <a:gd name="T5" fmla="*/ 4 h 6"/>
                    <a:gd name="T6" fmla="*/ 10 w 13"/>
                    <a:gd name="T7" fmla="*/ 6 h 6"/>
                    <a:gd name="T8" fmla="*/ 0 w 13"/>
                    <a:gd name="T9" fmla="*/ 2 h 6"/>
                    <a:gd name="T10" fmla="*/ 0 60000 65536"/>
                    <a:gd name="T11" fmla="*/ 0 60000 65536"/>
                    <a:gd name="T12" fmla="*/ 0 60000 65536"/>
                    <a:gd name="T13" fmla="*/ 0 60000 65536"/>
                    <a:gd name="T14" fmla="*/ 0 60000 65536"/>
                    <a:gd name="T15" fmla="*/ 0 w 13"/>
                    <a:gd name="T16" fmla="*/ 0 h 6"/>
                    <a:gd name="T17" fmla="*/ 13 w 13"/>
                    <a:gd name="T18" fmla="*/ 6 h 6"/>
                  </a:gdLst>
                  <a:ahLst/>
                  <a:cxnLst>
                    <a:cxn ang="T10">
                      <a:pos x="T0" y="T1"/>
                    </a:cxn>
                    <a:cxn ang="T11">
                      <a:pos x="T2" y="T3"/>
                    </a:cxn>
                    <a:cxn ang="T12">
                      <a:pos x="T4" y="T5"/>
                    </a:cxn>
                    <a:cxn ang="T13">
                      <a:pos x="T6" y="T7"/>
                    </a:cxn>
                    <a:cxn ang="T14">
                      <a:pos x="T8" y="T9"/>
                    </a:cxn>
                  </a:cxnLst>
                  <a:rect l="T15" t="T16" r="T17" b="T18"/>
                  <a:pathLst>
                    <a:path w="13" h="6">
                      <a:moveTo>
                        <a:pt x="0" y="2"/>
                      </a:moveTo>
                      <a:lnTo>
                        <a:pt x="6" y="0"/>
                      </a:lnTo>
                      <a:lnTo>
                        <a:pt x="13" y="4"/>
                      </a:lnTo>
                      <a:lnTo>
                        <a:pt x="10" y="6"/>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6" name="Freeform 496"/>
                <p:cNvSpPr>
                  <a:spLocks/>
                </p:cNvSpPr>
                <p:nvPr/>
              </p:nvSpPr>
              <p:spPr bwMode="gray">
                <a:xfrm>
                  <a:off x="4427" y="1547"/>
                  <a:ext cx="41" cy="17"/>
                </a:xfrm>
                <a:custGeom>
                  <a:avLst/>
                  <a:gdLst>
                    <a:gd name="T0" fmla="*/ 0 w 41"/>
                    <a:gd name="T1" fmla="*/ 1 h 17"/>
                    <a:gd name="T2" fmla="*/ 4 w 41"/>
                    <a:gd name="T3" fmla="*/ 0 h 17"/>
                    <a:gd name="T4" fmla="*/ 41 w 41"/>
                    <a:gd name="T5" fmla="*/ 13 h 17"/>
                    <a:gd name="T6" fmla="*/ 36 w 41"/>
                    <a:gd name="T7" fmla="*/ 17 h 17"/>
                    <a:gd name="T8" fmla="*/ 0 w 41"/>
                    <a:gd name="T9" fmla="*/ 1 h 17"/>
                    <a:gd name="T10" fmla="*/ 0 60000 65536"/>
                    <a:gd name="T11" fmla="*/ 0 60000 65536"/>
                    <a:gd name="T12" fmla="*/ 0 60000 65536"/>
                    <a:gd name="T13" fmla="*/ 0 60000 65536"/>
                    <a:gd name="T14" fmla="*/ 0 60000 65536"/>
                    <a:gd name="T15" fmla="*/ 0 w 41"/>
                    <a:gd name="T16" fmla="*/ 0 h 17"/>
                    <a:gd name="T17" fmla="*/ 41 w 41"/>
                    <a:gd name="T18" fmla="*/ 17 h 17"/>
                  </a:gdLst>
                  <a:ahLst/>
                  <a:cxnLst>
                    <a:cxn ang="T10">
                      <a:pos x="T0" y="T1"/>
                    </a:cxn>
                    <a:cxn ang="T11">
                      <a:pos x="T2" y="T3"/>
                    </a:cxn>
                    <a:cxn ang="T12">
                      <a:pos x="T4" y="T5"/>
                    </a:cxn>
                    <a:cxn ang="T13">
                      <a:pos x="T6" y="T7"/>
                    </a:cxn>
                    <a:cxn ang="T14">
                      <a:pos x="T8" y="T9"/>
                    </a:cxn>
                  </a:cxnLst>
                  <a:rect l="T15" t="T16" r="T17" b="T18"/>
                  <a:pathLst>
                    <a:path w="41" h="17">
                      <a:moveTo>
                        <a:pt x="0" y="1"/>
                      </a:moveTo>
                      <a:lnTo>
                        <a:pt x="4" y="0"/>
                      </a:lnTo>
                      <a:lnTo>
                        <a:pt x="41" y="13"/>
                      </a:lnTo>
                      <a:lnTo>
                        <a:pt x="36" y="17"/>
                      </a:lnTo>
                      <a:lnTo>
                        <a:pt x="0" y="1"/>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7" name="Freeform 497"/>
                <p:cNvSpPr>
                  <a:spLocks/>
                </p:cNvSpPr>
                <p:nvPr/>
              </p:nvSpPr>
              <p:spPr bwMode="gray">
                <a:xfrm>
                  <a:off x="4427" y="1505"/>
                  <a:ext cx="40" cy="59"/>
                </a:xfrm>
                <a:custGeom>
                  <a:avLst/>
                  <a:gdLst>
                    <a:gd name="T0" fmla="*/ 0 w 40"/>
                    <a:gd name="T1" fmla="*/ 4 h 59"/>
                    <a:gd name="T2" fmla="*/ 6 w 40"/>
                    <a:gd name="T3" fmla="*/ 0 h 59"/>
                    <a:gd name="T4" fmla="*/ 40 w 40"/>
                    <a:gd name="T5" fmla="*/ 55 h 59"/>
                    <a:gd name="T6" fmla="*/ 36 w 40"/>
                    <a:gd name="T7" fmla="*/ 59 h 59"/>
                    <a:gd name="T8" fmla="*/ 0 w 40"/>
                    <a:gd name="T9" fmla="*/ 4 h 59"/>
                    <a:gd name="T10" fmla="*/ 0 60000 65536"/>
                    <a:gd name="T11" fmla="*/ 0 60000 65536"/>
                    <a:gd name="T12" fmla="*/ 0 60000 65536"/>
                    <a:gd name="T13" fmla="*/ 0 60000 65536"/>
                    <a:gd name="T14" fmla="*/ 0 60000 65536"/>
                    <a:gd name="T15" fmla="*/ 0 w 40"/>
                    <a:gd name="T16" fmla="*/ 0 h 59"/>
                    <a:gd name="T17" fmla="*/ 40 w 40"/>
                    <a:gd name="T18" fmla="*/ 59 h 59"/>
                  </a:gdLst>
                  <a:ahLst/>
                  <a:cxnLst>
                    <a:cxn ang="T10">
                      <a:pos x="T0" y="T1"/>
                    </a:cxn>
                    <a:cxn ang="T11">
                      <a:pos x="T2" y="T3"/>
                    </a:cxn>
                    <a:cxn ang="T12">
                      <a:pos x="T4" y="T5"/>
                    </a:cxn>
                    <a:cxn ang="T13">
                      <a:pos x="T6" y="T7"/>
                    </a:cxn>
                    <a:cxn ang="T14">
                      <a:pos x="T8" y="T9"/>
                    </a:cxn>
                  </a:cxnLst>
                  <a:rect l="T15" t="T16" r="T17" b="T18"/>
                  <a:pathLst>
                    <a:path w="40" h="59">
                      <a:moveTo>
                        <a:pt x="0" y="4"/>
                      </a:moveTo>
                      <a:lnTo>
                        <a:pt x="6" y="0"/>
                      </a:lnTo>
                      <a:lnTo>
                        <a:pt x="40" y="55"/>
                      </a:lnTo>
                      <a:lnTo>
                        <a:pt x="36" y="59"/>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8" name="Freeform 498"/>
                <p:cNvSpPr>
                  <a:spLocks/>
                </p:cNvSpPr>
                <p:nvPr/>
              </p:nvSpPr>
              <p:spPr bwMode="gray">
                <a:xfrm>
                  <a:off x="4427" y="1509"/>
                  <a:ext cx="36" cy="55"/>
                </a:xfrm>
                <a:custGeom>
                  <a:avLst/>
                  <a:gdLst>
                    <a:gd name="T0" fmla="*/ 0 w 36"/>
                    <a:gd name="T1" fmla="*/ 0 h 55"/>
                    <a:gd name="T2" fmla="*/ 36 w 36"/>
                    <a:gd name="T3" fmla="*/ 55 h 55"/>
                    <a:gd name="T4" fmla="*/ 0 w 36"/>
                    <a:gd name="T5" fmla="*/ 39 h 55"/>
                    <a:gd name="T6" fmla="*/ 0 w 36"/>
                    <a:gd name="T7" fmla="*/ 0 h 55"/>
                    <a:gd name="T8" fmla="*/ 0 60000 65536"/>
                    <a:gd name="T9" fmla="*/ 0 60000 65536"/>
                    <a:gd name="T10" fmla="*/ 0 60000 65536"/>
                    <a:gd name="T11" fmla="*/ 0 60000 65536"/>
                    <a:gd name="T12" fmla="*/ 0 w 36"/>
                    <a:gd name="T13" fmla="*/ 0 h 55"/>
                    <a:gd name="T14" fmla="*/ 36 w 36"/>
                    <a:gd name="T15" fmla="*/ 55 h 55"/>
                  </a:gdLst>
                  <a:ahLst/>
                  <a:cxnLst>
                    <a:cxn ang="T8">
                      <a:pos x="T0" y="T1"/>
                    </a:cxn>
                    <a:cxn ang="T9">
                      <a:pos x="T2" y="T3"/>
                    </a:cxn>
                    <a:cxn ang="T10">
                      <a:pos x="T4" y="T5"/>
                    </a:cxn>
                    <a:cxn ang="T11">
                      <a:pos x="T6" y="T7"/>
                    </a:cxn>
                  </a:cxnLst>
                  <a:rect l="T12" t="T13" r="T14" b="T15"/>
                  <a:pathLst>
                    <a:path w="36" h="55">
                      <a:moveTo>
                        <a:pt x="0" y="0"/>
                      </a:moveTo>
                      <a:lnTo>
                        <a:pt x="36" y="55"/>
                      </a:lnTo>
                      <a:lnTo>
                        <a:pt x="0" y="3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9" name="Freeform 499"/>
                <p:cNvSpPr>
                  <a:spLocks/>
                </p:cNvSpPr>
                <p:nvPr/>
              </p:nvSpPr>
              <p:spPr bwMode="gray">
                <a:xfrm>
                  <a:off x="4463" y="1564"/>
                  <a:ext cx="5" cy="185"/>
                </a:xfrm>
                <a:custGeom>
                  <a:avLst/>
                  <a:gdLst>
                    <a:gd name="T0" fmla="*/ 2 w 5"/>
                    <a:gd name="T1" fmla="*/ 2 h 185"/>
                    <a:gd name="T2" fmla="*/ 5 w 5"/>
                    <a:gd name="T3" fmla="*/ 0 h 185"/>
                    <a:gd name="T4" fmla="*/ 5 w 5"/>
                    <a:gd name="T5" fmla="*/ 181 h 185"/>
                    <a:gd name="T6" fmla="*/ 0 w 5"/>
                    <a:gd name="T7" fmla="*/ 185 h 185"/>
                    <a:gd name="T8" fmla="*/ 2 w 5"/>
                    <a:gd name="T9" fmla="*/ 2 h 185"/>
                    <a:gd name="T10" fmla="*/ 0 60000 65536"/>
                    <a:gd name="T11" fmla="*/ 0 60000 65536"/>
                    <a:gd name="T12" fmla="*/ 0 60000 65536"/>
                    <a:gd name="T13" fmla="*/ 0 60000 65536"/>
                    <a:gd name="T14" fmla="*/ 0 60000 65536"/>
                    <a:gd name="T15" fmla="*/ 0 w 5"/>
                    <a:gd name="T16" fmla="*/ 0 h 185"/>
                    <a:gd name="T17" fmla="*/ 5 w 5"/>
                    <a:gd name="T18" fmla="*/ 185 h 185"/>
                  </a:gdLst>
                  <a:ahLst/>
                  <a:cxnLst>
                    <a:cxn ang="T10">
                      <a:pos x="T0" y="T1"/>
                    </a:cxn>
                    <a:cxn ang="T11">
                      <a:pos x="T2" y="T3"/>
                    </a:cxn>
                    <a:cxn ang="T12">
                      <a:pos x="T4" y="T5"/>
                    </a:cxn>
                    <a:cxn ang="T13">
                      <a:pos x="T6" y="T7"/>
                    </a:cxn>
                    <a:cxn ang="T14">
                      <a:pos x="T8" y="T9"/>
                    </a:cxn>
                  </a:cxnLst>
                  <a:rect l="T15" t="T16" r="T17" b="T18"/>
                  <a:pathLst>
                    <a:path w="5" h="185">
                      <a:moveTo>
                        <a:pt x="2" y="2"/>
                      </a:moveTo>
                      <a:lnTo>
                        <a:pt x="5" y="0"/>
                      </a:lnTo>
                      <a:lnTo>
                        <a:pt x="5" y="181"/>
                      </a:lnTo>
                      <a:lnTo>
                        <a:pt x="0" y="185"/>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0" name="Freeform 500"/>
                <p:cNvSpPr>
                  <a:spLocks/>
                </p:cNvSpPr>
                <p:nvPr/>
              </p:nvSpPr>
              <p:spPr bwMode="gray">
                <a:xfrm>
                  <a:off x="4465" y="1564"/>
                  <a:ext cx="5" cy="187"/>
                </a:xfrm>
                <a:custGeom>
                  <a:avLst/>
                  <a:gdLst>
                    <a:gd name="T0" fmla="*/ 2 w 5"/>
                    <a:gd name="T1" fmla="*/ 2 h 187"/>
                    <a:gd name="T2" fmla="*/ 5 w 5"/>
                    <a:gd name="T3" fmla="*/ 0 h 187"/>
                    <a:gd name="T4" fmla="*/ 5 w 5"/>
                    <a:gd name="T5" fmla="*/ 183 h 187"/>
                    <a:gd name="T6" fmla="*/ 0 w 5"/>
                    <a:gd name="T7" fmla="*/ 187 h 187"/>
                    <a:gd name="T8" fmla="*/ 2 w 5"/>
                    <a:gd name="T9" fmla="*/ 2 h 187"/>
                    <a:gd name="T10" fmla="*/ 0 60000 65536"/>
                    <a:gd name="T11" fmla="*/ 0 60000 65536"/>
                    <a:gd name="T12" fmla="*/ 0 60000 65536"/>
                    <a:gd name="T13" fmla="*/ 0 60000 65536"/>
                    <a:gd name="T14" fmla="*/ 0 60000 65536"/>
                    <a:gd name="T15" fmla="*/ 0 w 5"/>
                    <a:gd name="T16" fmla="*/ 0 h 187"/>
                    <a:gd name="T17" fmla="*/ 5 w 5"/>
                    <a:gd name="T18" fmla="*/ 187 h 187"/>
                  </a:gdLst>
                  <a:ahLst/>
                  <a:cxnLst>
                    <a:cxn ang="T10">
                      <a:pos x="T0" y="T1"/>
                    </a:cxn>
                    <a:cxn ang="T11">
                      <a:pos x="T2" y="T3"/>
                    </a:cxn>
                    <a:cxn ang="T12">
                      <a:pos x="T4" y="T5"/>
                    </a:cxn>
                    <a:cxn ang="T13">
                      <a:pos x="T6" y="T7"/>
                    </a:cxn>
                    <a:cxn ang="T14">
                      <a:pos x="T8" y="T9"/>
                    </a:cxn>
                  </a:cxnLst>
                  <a:rect l="T15" t="T16" r="T17" b="T18"/>
                  <a:pathLst>
                    <a:path w="5" h="187">
                      <a:moveTo>
                        <a:pt x="2" y="2"/>
                      </a:moveTo>
                      <a:lnTo>
                        <a:pt x="5" y="0"/>
                      </a:lnTo>
                      <a:lnTo>
                        <a:pt x="5" y="183"/>
                      </a:lnTo>
                      <a:lnTo>
                        <a:pt x="0" y="187"/>
                      </a:lnTo>
                      <a:lnTo>
                        <a:pt x="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1" name="Freeform 501"/>
                <p:cNvSpPr>
                  <a:spLocks/>
                </p:cNvSpPr>
                <p:nvPr/>
              </p:nvSpPr>
              <p:spPr bwMode="gray">
                <a:xfrm>
                  <a:off x="4465" y="1564"/>
                  <a:ext cx="5" cy="2"/>
                </a:xfrm>
                <a:custGeom>
                  <a:avLst/>
                  <a:gdLst>
                    <a:gd name="T0" fmla="*/ 0 w 5"/>
                    <a:gd name="T1" fmla="*/ 2 h 2"/>
                    <a:gd name="T2" fmla="*/ 3 w 5"/>
                    <a:gd name="T3" fmla="*/ 0 h 2"/>
                    <a:gd name="T4" fmla="*/ 5 w 5"/>
                    <a:gd name="T5" fmla="*/ 0 h 2"/>
                    <a:gd name="T6" fmla="*/ 2 w 5"/>
                    <a:gd name="T7" fmla="*/ 2 h 2"/>
                    <a:gd name="T8" fmla="*/ 0 w 5"/>
                    <a:gd name="T9" fmla="*/ 2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2"/>
                      </a:moveTo>
                      <a:lnTo>
                        <a:pt x="3" y="0"/>
                      </a:lnTo>
                      <a:lnTo>
                        <a:pt x="5" y="0"/>
                      </a:lnTo>
                      <a:lnTo>
                        <a:pt x="2" y="2"/>
                      </a:lnTo>
                      <a:lnTo>
                        <a:pt x="0" y="2"/>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2" name="Freeform 502"/>
                <p:cNvSpPr>
                  <a:spLocks/>
                </p:cNvSpPr>
                <p:nvPr/>
              </p:nvSpPr>
              <p:spPr bwMode="gray">
                <a:xfrm>
                  <a:off x="4321" y="1444"/>
                  <a:ext cx="146" cy="307"/>
                </a:xfrm>
                <a:custGeom>
                  <a:avLst/>
                  <a:gdLst>
                    <a:gd name="T0" fmla="*/ 104 w 146"/>
                    <a:gd name="T1" fmla="*/ 61 h 307"/>
                    <a:gd name="T2" fmla="*/ 104 w 146"/>
                    <a:gd name="T3" fmla="*/ 61 h 307"/>
                    <a:gd name="T4" fmla="*/ 104 w 146"/>
                    <a:gd name="T5" fmla="*/ 63 h 307"/>
                    <a:gd name="T6" fmla="*/ 2 w 146"/>
                    <a:gd name="T7" fmla="*/ 2 h 307"/>
                    <a:gd name="T8" fmla="*/ 2 w 146"/>
                    <a:gd name="T9" fmla="*/ 222 h 307"/>
                    <a:gd name="T10" fmla="*/ 142 w 146"/>
                    <a:gd name="T11" fmla="*/ 305 h 307"/>
                    <a:gd name="T12" fmla="*/ 144 w 146"/>
                    <a:gd name="T13" fmla="*/ 122 h 307"/>
                    <a:gd name="T14" fmla="*/ 146 w 146"/>
                    <a:gd name="T15" fmla="*/ 122 h 307"/>
                    <a:gd name="T16" fmla="*/ 144 w 146"/>
                    <a:gd name="T17" fmla="*/ 307 h 307"/>
                    <a:gd name="T18" fmla="*/ 144 w 146"/>
                    <a:gd name="T19" fmla="*/ 307 h 307"/>
                    <a:gd name="T20" fmla="*/ 144 w 146"/>
                    <a:gd name="T21" fmla="*/ 307 h 307"/>
                    <a:gd name="T22" fmla="*/ 0 w 146"/>
                    <a:gd name="T23" fmla="*/ 224 h 307"/>
                    <a:gd name="T24" fmla="*/ 0 w 146"/>
                    <a:gd name="T25" fmla="*/ 222 h 307"/>
                    <a:gd name="T26" fmla="*/ 0 w 146"/>
                    <a:gd name="T27" fmla="*/ 222 h 307"/>
                    <a:gd name="T28" fmla="*/ 0 w 146"/>
                    <a:gd name="T29" fmla="*/ 0 h 307"/>
                    <a:gd name="T30" fmla="*/ 0 w 146"/>
                    <a:gd name="T31" fmla="*/ 0 h 307"/>
                    <a:gd name="T32" fmla="*/ 0 w 146"/>
                    <a:gd name="T33" fmla="*/ 0 h 307"/>
                    <a:gd name="T34" fmla="*/ 104 w 146"/>
                    <a:gd name="T35" fmla="*/ 61 h 3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6"/>
                    <a:gd name="T55" fmla="*/ 0 h 307"/>
                    <a:gd name="T56" fmla="*/ 146 w 146"/>
                    <a:gd name="T57" fmla="*/ 307 h 3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6" h="307">
                      <a:moveTo>
                        <a:pt x="104" y="61"/>
                      </a:moveTo>
                      <a:lnTo>
                        <a:pt x="104" y="61"/>
                      </a:lnTo>
                      <a:lnTo>
                        <a:pt x="104" y="63"/>
                      </a:lnTo>
                      <a:lnTo>
                        <a:pt x="2" y="2"/>
                      </a:lnTo>
                      <a:lnTo>
                        <a:pt x="2" y="222"/>
                      </a:lnTo>
                      <a:lnTo>
                        <a:pt x="142" y="305"/>
                      </a:lnTo>
                      <a:lnTo>
                        <a:pt x="144" y="122"/>
                      </a:lnTo>
                      <a:lnTo>
                        <a:pt x="146" y="122"/>
                      </a:lnTo>
                      <a:lnTo>
                        <a:pt x="144" y="307"/>
                      </a:lnTo>
                      <a:lnTo>
                        <a:pt x="0" y="224"/>
                      </a:lnTo>
                      <a:lnTo>
                        <a:pt x="0" y="222"/>
                      </a:lnTo>
                      <a:lnTo>
                        <a:pt x="0" y="0"/>
                      </a:lnTo>
                      <a:lnTo>
                        <a:pt x="104"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3" name="Freeform 503"/>
                <p:cNvSpPr>
                  <a:spLocks/>
                </p:cNvSpPr>
                <p:nvPr/>
              </p:nvSpPr>
              <p:spPr bwMode="gray">
                <a:xfrm>
                  <a:off x="4319" y="1440"/>
                  <a:ext cx="151" cy="317"/>
                </a:xfrm>
                <a:custGeom>
                  <a:avLst/>
                  <a:gdLst>
                    <a:gd name="T0" fmla="*/ 0 w 77"/>
                    <a:gd name="T1" fmla="*/ 8 h 161"/>
                    <a:gd name="T2" fmla="*/ 0 w 77"/>
                    <a:gd name="T3" fmla="*/ 449 h 161"/>
                    <a:gd name="T4" fmla="*/ 4 w 77"/>
                    <a:gd name="T5" fmla="*/ 453 h 161"/>
                    <a:gd name="T6" fmla="*/ 296 w 77"/>
                    <a:gd name="T7" fmla="*/ 624 h 161"/>
                    <a:gd name="T8" fmla="*/ 296 w 77"/>
                    <a:gd name="T9" fmla="*/ 616 h 161"/>
                    <a:gd name="T10" fmla="*/ 296 w 77"/>
                    <a:gd name="T11" fmla="*/ 252 h 161"/>
                    <a:gd name="T12" fmla="*/ 280 w 77"/>
                    <a:gd name="T13" fmla="*/ 244 h 161"/>
                    <a:gd name="T14" fmla="*/ 277 w 77"/>
                    <a:gd name="T15" fmla="*/ 601 h 161"/>
                    <a:gd name="T16" fmla="*/ 12 w 77"/>
                    <a:gd name="T17" fmla="*/ 441 h 161"/>
                    <a:gd name="T18" fmla="*/ 12 w 77"/>
                    <a:gd name="T19" fmla="*/ 20 h 161"/>
                    <a:gd name="T20" fmla="*/ 212 w 77"/>
                    <a:gd name="T21" fmla="*/ 136 h 161"/>
                    <a:gd name="T22" fmla="*/ 212 w 77"/>
                    <a:gd name="T23" fmla="*/ 124 h 161"/>
                    <a:gd name="T24" fmla="*/ 0 w 77"/>
                    <a:gd name="T25" fmla="*/ 0 h 161"/>
                    <a:gd name="T26" fmla="*/ 0 w 77"/>
                    <a:gd name="T27" fmla="*/ 8 h 1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7"/>
                    <a:gd name="T43" fmla="*/ 0 h 161"/>
                    <a:gd name="T44" fmla="*/ 77 w 77"/>
                    <a:gd name="T45" fmla="*/ 161 h 1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7" h="161">
                      <a:moveTo>
                        <a:pt x="0" y="2"/>
                      </a:moveTo>
                      <a:cubicBezTo>
                        <a:pt x="0" y="116"/>
                        <a:pt x="0" y="116"/>
                        <a:pt x="0" y="116"/>
                      </a:cubicBezTo>
                      <a:cubicBezTo>
                        <a:pt x="1" y="117"/>
                        <a:pt x="1" y="117"/>
                        <a:pt x="1" y="117"/>
                      </a:cubicBezTo>
                      <a:cubicBezTo>
                        <a:pt x="77" y="161"/>
                        <a:pt x="77" y="161"/>
                        <a:pt x="77" y="161"/>
                      </a:cubicBezTo>
                      <a:cubicBezTo>
                        <a:pt x="77" y="159"/>
                        <a:pt x="77" y="159"/>
                        <a:pt x="77" y="159"/>
                      </a:cubicBezTo>
                      <a:cubicBezTo>
                        <a:pt x="77" y="159"/>
                        <a:pt x="77" y="65"/>
                        <a:pt x="77" y="65"/>
                      </a:cubicBezTo>
                      <a:cubicBezTo>
                        <a:pt x="73" y="63"/>
                        <a:pt x="73" y="63"/>
                        <a:pt x="73" y="63"/>
                      </a:cubicBezTo>
                      <a:cubicBezTo>
                        <a:pt x="73" y="63"/>
                        <a:pt x="72" y="152"/>
                        <a:pt x="72" y="155"/>
                      </a:cubicBezTo>
                      <a:cubicBezTo>
                        <a:pt x="70" y="153"/>
                        <a:pt x="4" y="115"/>
                        <a:pt x="3" y="114"/>
                      </a:cubicBezTo>
                      <a:cubicBezTo>
                        <a:pt x="3" y="113"/>
                        <a:pt x="3" y="8"/>
                        <a:pt x="3" y="5"/>
                      </a:cubicBezTo>
                      <a:cubicBezTo>
                        <a:pt x="6" y="7"/>
                        <a:pt x="55" y="35"/>
                        <a:pt x="55" y="35"/>
                      </a:cubicBezTo>
                      <a:cubicBezTo>
                        <a:pt x="55" y="32"/>
                        <a:pt x="55" y="32"/>
                        <a:pt x="55" y="32"/>
                      </a:cubicBezTo>
                      <a:cubicBezTo>
                        <a:pt x="0" y="0"/>
                        <a:pt x="0" y="0"/>
                        <a:pt x="0" y="0"/>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4" name="Freeform 504"/>
                <p:cNvSpPr>
                  <a:spLocks/>
                </p:cNvSpPr>
                <p:nvPr/>
              </p:nvSpPr>
              <p:spPr bwMode="gray">
                <a:xfrm>
                  <a:off x="4427" y="1503"/>
                  <a:ext cx="43" cy="61"/>
                </a:xfrm>
                <a:custGeom>
                  <a:avLst/>
                  <a:gdLst>
                    <a:gd name="T0" fmla="*/ 0 w 43"/>
                    <a:gd name="T1" fmla="*/ 2 h 61"/>
                    <a:gd name="T2" fmla="*/ 4 w 43"/>
                    <a:gd name="T3" fmla="*/ 0 h 61"/>
                    <a:gd name="T4" fmla="*/ 43 w 43"/>
                    <a:gd name="T5" fmla="*/ 59 h 61"/>
                    <a:gd name="T6" fmla="*/ 38 w 43"/>
                    <a:gd name="T7" fmla="*/ 61 h 61"/>
                    <a:gd name="T8" fmla="*/ 0 w 43"/>
                    <a:gd name="T9" fmla="*/ 2 h 61"/>
                    <a:gd name="T10" fmla="*/ 0 60000 65536"/>
                    <a:gd name="T11" fmla="*/ 0 60000 65536"/>
                    <a:gd name="T12" fmla="*/ 0 60000 65536"/>
                    <a:gd name="T13" fmla="*/ 0 60000 65536"/>
                    <a:gd name="T14" fmla="*/ 0 60000 65536"/>
                    <a:gd name="T15" fmla="*/ 0 w 43"/>
                    <a:gd name="T16" fmla="*/ 0 h 61"/>
                    <a:gd name="T17" fmla="*/ 43 w 43"/>
                    <a:gd name="T18" fmla="*/ 61 h 61"/>
                  </a:gdLst>
                  <a:ahLst/>
                  <a:cxnLst>
                    <a:cxn ang="T10">
                      <a:pos x="T0" y="T1"/>
                    </a:cxn>
                    <a:cxn ang="T11">
                      <a:pos x="T2" y="T3"/>
                    </a:cxn>
                    <a:cxn ang="T12">
                      <a:pos x="T4" y="T5"/>
                    </a:cxn>
                    <a:cxn ang="T13">
                      <a:pos x="T6" y="T7"/>
                    </a:cxn>
                    <a:cxn ang="T14">
                      <a:pos x="T8" y="T9"/>
                    </a:cxn>
                  </a:cxnLst>
                  <a:rect l="T15" t="T16" r="T17" b="T18"/>
                  <a:pathLst>
                    <a:path w="43" h="61">
                      <a:moveTo>
                        <a:pt x="0" y="2"/>
                      </a:moveTo>
                      <a:lnTo>
                        <a:pt x="4" y="0"/>
                      </a:lnTo>
                      <a:lnTo>
                        <a:pt x="43" y="59"/>
                      </a:lnTo>
                      <a:lnTo>
                        <a:pt x="38" y="6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5" name="Freeform 505"/>
                <p:cNvSpPr>
                  <a:spLocks/>
                </p:cNvSpPr>
                <p:nvPr/>
              </p:nvSpPr>
              <p:spPr bwMode="gray">
                <a:xfrm>
                  <a:off x="4465" y="1562"/>
                  <a:ext cx="5" cy="6"/>
                </a:xfrm>
                <a:custGeom>
                  <a:avLst/>
                  <a:gdLst>
                    <a:gd name="T0" fmla="*/ 0 w 5"/>
                    <a:gd name="T1" fmla="*/ 2 h 6"/>
                    <a:gd name="T2" fmla="*/ 5 w 5"/>
                    <a:gd name="T3" fmla="*/ 0 h 6"/>
                    <a:gd name="T4" fmla="*/ 5 w 5"/>
                    <a:gd name="T5" fmla="*/ 2 h 6"/>
                    <a:gd name="T6" fmla="*/ 2 w 5"/>
                    <a:gd name="T7" fmla="*/ 6 h 6"/>
                    <a:gd name="T8" fmla="*/ 0 w 5"/>
                    <a:gd name="T9" fmla="*/ 2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0" y="2"/>
                      </a:moveTo>
                      <a:lnTo>
                        <a:pt x="5" y="0"/>
                      </a:lnTo>
                      <a:lnTo>
                        <a:pt x="5" y="2"/>
                      </a:lnTo>
                      <a:lnTo>
                        <a:pt x="2" y="6"/>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6" name="Freeform 506"/>
                <p:cNvSpPr>
                  <a:spLocks noEditPoints="1"/>
                </p:cNvSpPr>
                <p:nvPr/>
              </p:nvSpPr>
              <p:spPr bwMode="gray">
                <a:xfrm>
                  <a:off x="4425" y="1503"/>
                  <a:ext cx="42" cy="65"/>
                </a:xfrm>
                <a:custGeom>
                  <a:avLst/>
                  <a:gdLst>
                    <a:gd name="T0" fmla="*/ 40 w 42"/>
                    <a:gd name="T1" fmla="*/ 61 h 65"/>
                    <a:gd name="T2" fmla="*/ 42 w 42"/>
                    <a:gd name="T3" fmla="*/ 65 h 65"/>
                    <a:gd name="T4" fmla="*/ 42 w 42"/>
                    <a:gd name="T5" fmla="*/ 63 h 65"/>
                    <a:gd name="T6" fmla="*/ 40 w 42"/>
                    <a:gd name="T7" fmla="*/ 63 h 65"/>
                    <a:gd name="T8" fmla="*/ 40 w 42"/>
                    <a:gd name="T9" fmla="*/ 63 h 65"/>
                    <a:gd name="T10" fmla="*/ 30 w 42"/>
                    <a:gd name="T11" fmla="*/ 59 h 65"/>
                    <a:gd name="T12" fmla="*/ 0 w 42"/>
                    <a:gd name="T13" fmla="*/ 47 h 65"/>
                    <a:gd name="T14" fmla="*/ 0 w 42"/>
                    <a:gd name="T15" fmla="*/ 47 h 65"/>
                    <a:gd name="T16" fmla="*/ 0 w 42"/>
                    <a:gd name="T17" fmla="*/ 45 h 65"/>
                    <a:gd name="T18" fmla="*/ 0 w 42"/>
                    <a:gd name="T19" fmla="*/ 10 h 65"/>
                    <a:gd name="T20" fmla="*/ 0 w 42"/>
                    <a:gd name="T21" fmla="*/ 4 h 65"/>
                    <a:gd name="T22" fmla="*/ 0 w 42"/>
                    <a:gd name="T23" fmla="*/ 2 h 65"/>
                    <a:gd name="T24" fmla="*/ 0 w 42"/>
                    <a:gd name="T25" fmla="*/ 2 h 65"/>
                    <a:gd name="T26" fmla="*/ 0 w 42"/>
                    <a:gd name="T27" fmla="*/ 0 h 65"/>
                    <a:gd name="T28" fmla="*/ 2 w 42"/>
                    <a:gd name="T29" fmla="*/ 2 h 65"/>
                    <a:gd name="T30" fmla="*/ 40 w 42"/>
                    <a:gd name="T31" fmla="*/ 61 h 65"/>
                    <a:gd name="T32" fmla="*/ 2 w 42"/>
                    <a:gd name="T33" fmla="*/ 45 h 65"/>
                    <a:gd name="T34" fmla="*/ 38 w 42"/>
                    <a:gd name="T35" fmla="*/ 59 h 65"/>
                    <a:gd name="T36" fmla="*/ 4 w 42"/>
                    <a:gd name="T37" fmla="*/ 6 h 65"/>
                    <a:gd name="T38" fmla="*/ 4 w 42"/>
                    <a:gd name="T39" fmla="*/ 45 h 65"/>
                    <a:gd name="T40" fmla="*/ 2 w 42"/>
                    <a:gd name="T41" fmla="*/ 45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65"/>
                    <a:gd name="T65" fmla="*/ 42 w 42"/>
                    <a:gd name="T66" fmla="*/ 65 h 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65">
                      <a:moveTo>
                        <a:pt x="40" y="61"/>
                      </a:moveTo>
                      <a:lnTo>
                        <a:pt x="42" y="65"/>
                      </a:lnTo>
                      <a:lnTo>
                        <a:pt x="42" y="63"/>
                      </a:lnTo>
                      <a:lnTo>
                        <a:pt x="40" y="63"/>
                      </a:lnTo>
                      <a:lnTo>
                        <a:pt x="30" y="59"/>
                      </a:lnTo>
                      <a:lnTo>
                        <a:pt x="0" y="47"/>
                      </a:lnTo>
                      <a:lnTo>
                        <a:pt x="0" y="45"/>
                      </a:lnTo>
                      <a:lnTo>
                        <a:pt x="0" y="10"/>
                      </a:lnTo>
                      <a:lnTo>
                        <a:pt x="0" y="4"/>
                      </a:lnTo>
                      <a:lnTo>
                        <a:pt x="0" y="2"/>
                      </a:lnTo>
                      <a:lnTo>
                        <a:pt x="0" y="0"/>
                      </a:lnTo>
                      <a:lnTo>
                        <a:pt x="2" y="2"/>
                      </a:lnTo>
                      <a:lnTo>
                        <a:pt x="40" y="61"/>
                      </a:lnTo>
                      <a:close/>
                      <a:moveTo>
                        <a:pt x="2" y="45"/>
                      </a:moveTo>
                      <a:lnTo>
                        <a:pt x="38" y="59"/>
                      </a:lnTo>
                      <a:lnTo>
                        <a:pt x="4" y="6"/>
                      </a:lnTo>
                      <a:lnTo>
                        <a:pt x="4" y="45"/>
                      </a:lnTo>
                      <a:lnTo>
                        <a:pt x="2"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7" name="Freeform 507"/>
                <p:cNvSpPr>
                  <a:spLocks noEditPoints="1"/>
                </p:cNvSpPr>
                <p:nvPr/>
              </p:nvSpPr>
              <p:spPr bwMode="gray">
                <a:xfrm>
                  <a:off x="4425" y="1503"/>
                  <a:ext cx="42" cy="65"/>
                </a:xfrm>
                <a:custGeom>
                  <a:avLst/>
                  <a:gdLst>
                    <a:gd name="T0" fmla="*/ 40 w 42"/>
                    <a:gd name="T1" fmla="*/ 61 h 65"/>
                    <a:gd name="T2" fmla="*/ 42 w 42"/>
                    <a:gd name="T3" fmla="*/ 65 h 65"/>
                    <a:gd name="T4" fmla="*/ 42 w 42"/>
                    <a:gd name="T5" fmla="*/ 63 h 65"/>
                    <a:gd name="T6" fmla="*/ 40 w 42"/>
                    <a:gd name="T7" fmla="*/ 63 h 65"/>
                    <a:gd name="T8" fmla="*/ 40 w 42"/>
                    <a:gd name="T9" fmla="*/ 63 h 65"/>
                    <a:gd name="T10" fmla="*/ 30 w 42"/>
                    <a:gd name="T11" fmla="*/ 59 h 65"/>
                    <a:gd name="T12" fmla="*/ 0 w 42"/>
                    <a:gd name="T13" fmla="*/ 47 h 65"/>
                    <a:gd name="T14" fmla="*/ 0 w 42"/>
                    <a:gd name="T15" fmla="*/ 47 h 65"/>
                    <a:gd name="T16" fmla="*/ 0 w 42"/>
                    <a:gd name="T17" fmla="*/ 45 h 65"/>
                    <a:gd name="T18" fmla="*/ 0 w 42"/>
                    <a:gd name="T19" fmla="*/ 10 h 65"/>
                    <a:gd name="T20" fmla="*/ 0 w 42"/>
                    <a:gd name="T21" fmla="*/ 4 h 65"/>
                    <a:gd name="T22" fmla="*/ 0 w 42"/>
                    <a:gd name="T23" fmla="*/ 2 h 65"/>
                    <a:gd name="T24" fmla="*/ 0 w 42"/>
                    <a:gd name="T25" fmla="*/ 2 h 65"/>
                    <a:gd name="T26" fmla="*/ 0 w 42"/>
                    <a:gd name="T27" fmla="*/ 0 h 65"/>
                    <a:gd name="T28" fmla="*/ 2 w 42"/>
                    <a:gd name="T29" fmla="*/ 2 h 65"/>
                    <a:gd name="T30" fmla="*/ 40 w 42"/>
                    <a:gd name="T31" fmla="*/ 61 h 65"/>
                    <a:gd name="T32" fmla="*/ 2 w 42"/>
                    <a:gd name="T33" fmla="*/ 45 h 65"/>
                    <a:gd name="T34" fmla="*/ 38 w 42"/>
                    <a:gd name="T35" fmla="*/ 59 h 65"/>
                    <a:gd name="T36" fmla="*/ 4 w 42"/>
                    <a:gd name="T37" fmla="*/ 6 h 65"/>
                    <a:gd name="T38" fmla="*/ 4 w 42"/>
                    <a:gd name="T39" fmla="*/ 45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65"/>
                    <a:gd name="T62" fmla="*/ 42 w 42"/>
                    <a:gd name="T63" fmla="*/ 65 h 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65">
                      <a:moveTo>
                        <a:pt x="40" y="61"/>
                      </a:moveTo>
                      <a:lnTo>
                        <a:pt x="42" y="65"/>
                      </a:lnTo>
                      <a:lnTo>
                        <a:pt x="42" y="63"/>
                      </a:lnTo>
                      <a:lnTo>
                        <a:pt x="40" y="63"/>
                      </a:lnTo>
                      <a:lnTo>
                        <a:pt x="30" y="59"/>
                      </a:lnTo>
                      <a:lnTo>
                        <a:pt x="0" y="47"/>
                      </a:lnTo>
                      <a:lnTo>
                        <a:pt x="0" y="45"/>
                      </a:lnTo>
                      <a:lnTo>
                        <a:pt x="0" y="10"/>
                      </a:lnTo>
                      <a:lnTo>
                        <a:pt x="0" y="4"/>
                      </a:lnTo>
                      <a:lnTo>
                        <a:pt x="0" y="2"/>
                      </a:lnTo>
                      <a:lnTo>
                        <a:pt x="0" y="0"/>
                      </a:lnTo>
                      <a:lnTo>
                        <a:pt x="2" y="2"/>
                      </a:lnTo>
                      <a:lnTo>
                        <a:pt x="40" y="61"/>
                      </a:lnTo>
                      <a:moveTo>
                        <a:pt x="2" y="45"/>
                      </a:moveTo>
                      <a:lnTo>
                        <a:pt x="38" y="59"/>
                      </a:lnTo>
                      <a:lnTo>
                        <a:pt x="4" y="6"/>
                      </a:lnTo>
                      <a:lnTo>
                        <a:pt x="4" y="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8" name="Freeform 508"/>
                <p:cNvSpPr>
                  <a:spLocks/>
                </p:cNvSpPr>
                <p:nvPr/>
              </p:nvSpPr>
              <p:spPr bwMode="gray">
                <a:xfrm>
                  <a:off x="4343" y="1521"/>
                  <a:ext cx="100" cy="67"/>
                </a:xfrm>
                <a:custGeom>
                  <a:avLst/>
                  <a:gdLst>
                    <a:gd name="T0" fmla="*/ 0 w 100"/>
                    <a:gd name="T1" fmla="*/ 8 h 67"/>
                    <a:gd name="T2" fmla="*/ 100 w 100"/>
                    <a:gd name="T3" fmla="*/ 67 h 67"/>
                    <a:gd name="T4" fmla="*/ 100 w 100"/>
                    <a:gd name="T5" fmla="*/ 57 h 67"/>
                    <a:gd name="T6" fmla="*/ 0 w 100"/>
                    <a:gd name="T7" fmla="*/ 0 h 67"/>
                    <a:gd name="T8" fmla="*/ 0 w 100"/>
                    <a:gd name="T9" fmla="*/ 8 h 67"/>
                    <a:gd name="T10" fmla="*/ 0 60000 65536"/>
                    <a:gd name="T11" fmla="*/ 0 60000 65536"/>
                    <a:gd name="T12" fmla="*/ 0 60000 65536"/>
                    <a:gd name="T13" fmla="*/ 0 60000 65536"/>
                    <a:gd name="T14" fmla="*/ 0 60000 65536"/>
                    <a:gd name="T15" fmla="*/ 0 w 100"/>
                    <a:gd name="T16" fmla="*/ 0 h 67"/>
                    <a:gd name="T17" fmla="*/ 100 w 100"/>
                    <a:gd name="T18" fmla="*/ 67 h 67"/>
                  </a:gdLst>
                  <a:ahLst/>
                  <a:cxnLst>
                    <a:cxn ang="T10">
                      <a:pos x="T0" y="T1"/>
                    </a:cxn>
                    <a:cxn ang="T11">
                      <a:pos x="T2" y="T3"/>
                    </a:cxn>
                    <a:cxn ang="T12">
                      <a:pos x="T4" y="T5"/>
                    </a:cxn>
                    <a:cxn ang="T13">
                      <a:pos x="T6" y="T7"/>
                    </a:cxn>
                    <a:cxn ang="T14">
                      <a:pos x="T8" y="T9"/>
                    </a:cxn>
                  </a:cxnLst>
                  <a:rect l="T15" t="T16" r="T17" b="T18"/>
                  <a:pathLst>
                    <a:path w="100" h="67">
                      <a:moveTo>
                        <a:pt x="0" y="8"/>
                      </a:moveTo>
                      <a:lnTo>
                        <a:pt x="100" y="67"/>
                      </a:lnTo>
                      <a:lnTo>
                        <a:pt x="100" y="57"/>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9" name="Freeform 509"/>
                <p:cNvSpPr>
                  <a:spLocks/>
                </p:cNvSpPr>
                <p:nvPr/>
              </p:nvSpPr>
              <p:spPr bwMode="gray">
                <a:xfrm>
                  <a:off x="4343" y="1558"/>
                  <a:ext cx="100" cy="67"/>
                </a:xfrm>
                <a:custGeom>
                  <a:avLst/>
                  <a:gdLst>
                    <a:gd name="T0" fmla="*/ 0 w 100"/>
                    <a:gd name="T1" fmla="*/ 8 h 67"/>
                    <a:gd name="T2" fmla="*/ 100 w 100"/>
                    <a:gd name="T3" fmla="*/ 67 h 67"/>
                    <a:gd name="T4" fmla="*/ 100 w 100"/>
                    <a:gd name="T5" fmla="*/ 57 h 67"/>
                    <a:gd name="T6" fmla="*/ 0 w 100"/>
                    <a:gd name="T7" fmla="*/ 0 h 67"/>
                    <a:gd name="T8" fmla="*/ 0 w 100"/>
                    <a:gd name="T9" fmla="*/ 8 h 67"/>
                    <a:gd name="T10" fmla="*/ 0 60000 65536"/>
                    <a:gd name="T11" fmla="*/ 0 60000 65536"/>
                    <a:gd name="T12" fmla="*/ 0 60000 65536"/>
                    <a:gd name="T13" fmla="*/ 0 60000 65536"/>
                    <a:gd name="T14" fmla="*/ 0 60000 65536"/>
                    <a:gd name="T15" fmla="*/ 0 w 100"/>
                    <a:gd name="T16" fmla="*/ 0 h 67"/>
                    <a:gd name="T17" fmla="*/ 100 w 100"/>
                    <a:gd name="T18" fmla="*/ 67 h 67"/>
                  </a:gdLst>
                  <a:ahLst/>
                  <a:cxnLst>
                    <a:cxn ang="T10">
                      <a:pos x="T0" y="T1"/>
                    </a:cxn>
                    <a:cxn ang="T11">
                      <a:pos x="T2" y="T3"/>
                    </a:cxn>
                    <a:cxn ang="T12">
                      <a:pos x="T4" y="T5"/>
                    </a:cxn>
                    <a:cxn ang="T13">
                      <a:pos x="T6" y="T7"/>
                    </a:cxn>
                    <a:cxn ang="T14">
                      <a:pos x="T8" y="T9"/>
                    </a:cxn>
                  </a:cxnLst>
                  <a:rect l="T15" t="T16" r="T17" b="T18"/>
                  <a:pathLst>
                    <a:path w="100" h="67">
                      <a:moveTo>
                        <a:pt x="0" y="8"/>
                      </a:moveTo>
                      <a:lnTo>
                        <a:pt x="100" y="67"/>
                      </a:lnTo>
                      <a:lnTo>
                        <a:pt x="100" y="57"/>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40" name="Freeform 510"/>
                <p:cNvSpPr>
                  <a:spLocks/>
                </p:cNvSpPr>
                <p:nvPr/>
              </p:nvSpPr>
              <p:spPr bwMode="gray">
                <a:xfrm>
                  <a:off x="4343" y="1594"/>
                  <a:ext cx="100" cy="67"/>
                </a:xfrm>
                <a:custGeom>
                  <a:avLst/>
                  <a:gdLst>
                    <a:gd name="T0" fmla="*/ 0 w 100"/>
                    <a:gd name="T1" fmla="*/ 8 h 67"/>
                    <a:gd name="T2" fmla="*/ 100 w 100"/>
                    <a:gd name="T3" fmla="*/ 67 h 67"/>
                    <a:gd name="T4" fmla="*/ 100 w 100"/>
                    <a:gd name="T5" fmla="*/ 57 h 67"/>
                    <a:gd name="T6" fmla="*/ 0 w 100"/>
                    <a:gd name="T7" fmla="*/ 0 h 67"/>
                    <a:gd name="T8" fmla="*/ 0 w 100"/>
                    <a:gd name="T9" fmla="*/ 8 h 67"/>
                    <a:gd name="T10" fmla="*/ 0 60000 65536"/>
                    <a:gd name="T11" fmla="*/ 0 60000 65536"/>
                    <a:gd name="T12" fmla="*/ 0 60000 65536"/>
                    <a:gd name="T13" fmla="*/ 0 60000 65536"/>
                    <a:gd name="T14" fmla="*/ 0 60000 65536"/>
                    <a:gd name="T15" fmla="*/ 0 w 100"/>
                    <a:gd name="T16" fmla="*/ 0 h 67"/>
                    <a:gd name="T17" fmla="*/ 100 w 100"/>
                    <a:gd name="T18" fmla="*/ 67 h 67"/>
                  </a:gdLst>
                  <a:ahLst/>
                  <a:cxnLst>
                    <a:cxn ang="T10">
                      <a:pos x="T0" y="T1"/>
                    </a:cxn>
                    <a:cxn ang="T11">
                      <a:pos x="T2" y="T3"/>
                    </a:cxn>
                    <a:cxn ang="T12">
                      <a:pos x="T4" y="T5"/>
                    </a:cxn>
                    <a:cxn ang="T13">
                      <a:pos x="T6" y="T7"/>
                    </a:cxn>
                    <a:cxn ang="T14">
                      <a:pos x="T8" y="T9"/>
                    </a:cxn>
                  </a:cxnLst>
                  <a:rect l="T15" t="T16" r="T17" b="T18"/>
                  <a:pathLst>
                    <a:path w="100" h="67">
                      <a:moveTo>
                        <a:pt x="0" y="8"/>
                      </a:moveTo>
                      <a:lnTo>
                        <a:pt x="100" y="67"/>
                      </a:lnTo>
                      <a:lnTo>
                        <a:pt x="100" y="57"/>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41" name="Freeform 511"/>
                <p:cNvSpPr>
                  <a:spLocks/>
                </p:cNvSpPr>
                <p:nvPr/>
              </p:nvSpPr>
              <p:spPr bwMode="gray">
                <a:xfrm>
                  <a:off x="4343" y="1633"/>
                  <a:ext cx="100" cy="67"/>
                </a:xfrm>
                <a:custGeom>
                  <a:avLst/>
                  <a:gdLst>
                    <a:gd name="T0" fmla="*/ 0 w 100"/>
                    <a:gd name="T1" fmla="*/ 8 h 67"/>
                    <a:gd name="T2" fmla="*/ 100 w 100"/>
                    <a:gd name="T3" fmla="*/ 67 h 67"/>
                    <a:gd name="T4" fmla="*/ 100 w 100"/>
                    <a:gd name="T5" fmla="*/ 57 h 67"/>
                    <a:gd name="T6" fmla="*/ 0 w 100"/>
                    <a:gd name="T7" fmla="*/ 0 h 67"/>
                    <a:gd name="T8" fmla="*/ 0 w 100"/>
                    <a:gd name="T9" fmla="*/ 8 h 67"/>
                    <a:gd name="T10" fmla="*/ 0 60000 65536"/>
                    <a:gd name="T11" fmla="*/ 0 60000 65536"/>
                    <a:gd name="T12" fmla="*/ 0 60000 65536"/>
                    <a:gd name="T13" fmla="*/ 0 60000 65536"/>
                    <a:gd name="T14" fmla="*/ 0 60000 65536"/>
                    <a:gd name="T15" fmla="*/ 0 w 100"/>
                    <a:gd name="T16" fmla="*/ 0 h 67"/>
                    <a:gd name="T17" fmla="*/ 100 w 100"/>
                    <a:gd name="T18" fmla="*/ 67 h 67"/>
                  </a:gdLst>
                  <a:ahLst/>
                  <a:cxnLst>
                    <a:cxn ang="T10">
                      <a:pos x="T0" y="T1"/>
                    </a:cxn>
                    <a:cxn ang="T11">
                      <a:pos x="T2" y="T3"/>
                    </a:cxn>
                    <a:cxn ang="T12">
                      <a:pos x="T4" y="T5"/>
                    </a:cxn>
                    <a:cxn ang="T13">
                      <a:pos x="T6" y="T7"/>
                    </a:cxn>
                    <a:cxn ang="T14">
                      <a:pos x="T8" y="T9"/>
                    </a:cxn>
                  </a:cxnLst>
                  <a:rect l="T15" t="T16" r="T17" b="T18"/>
                  <a:pathLst>
                    <a:path w="100" h="67">
                      <a:moveTo>
                        <a:pt x="0" y="8"/>
                      </a:moveTo>
                      <a:lnTo>
                        <a:pt x="100" y="67"/>
                      </a:lnTo>
                      <a:lnTo>
                        <a:pt x="100" y="57"/>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9909" name="Group 626"/>
              <p:cNvGrpSpPr>
                <a:grpSpLocks/>
              </p:cNvGrpSpPr>
              <p:nvPr/>
            </p:nvGrpSpPr>
            <p:grpSpPr bwMode="auto">
              <a:xfrm>
                <a:off x="5486400" y="4648194"/>
                <a:ext cx="500063" cy="568324"/>
                <a:chOff x="4830" y="2350"/>
                <a:chExt cx="385" cy="407"/>
              </a:xfrm>
            </p:grpSpPr>
            <p:sp>
              <p:nvSpPr>
                <p:cNvPr id="79910" name="Oval 627"/>
                <p:cNvSpPr>
                  <a:spLocks noChangeArrowheads="1"/>
                </p:cNvSpPr>
                <p:nvPr/>
              </p:nvSpPr>
              <p:spPr bwMode="auto">
                <a:xfrm>
                  <a:off x="4830" y="2434"/>
                  <a:ext cx="323" cy="323"/>
                </a:xfrm>
                <a:prstGeom prst="ellipse">
                  <a:avLst/>
                </a:prstGeom>
                <a:solidFill>
                  <a:srgbClr val="FFFFFF"/>
                </a:solidFill>
                <a:ln w="25400">
                  <a:solidFill>
                    <a:srgbClr val="A9A9A9"/>
                  </a:solidFill>
                  <a:round/>
                  <a:headEnd/>
                  <a:tailEnd/>
                </a:ln>
              </p:spPr>
              <p:txBody>
                <a:bodyPr wrap="none" lIns="0" tIns="0" rIns="0" bIns="0" anchor="ct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endParaRPr lang="en-US" altLang="en-US"/>
                </a:p>
              </p:txBody>
            </p:sp>
            <p:sp>
              <p:nvSpPr>
                <p:cNvPr id="79911" name="Freeform 628"/>
                <p:cNvSpPr>
                  <a:spLocks/>
                </p:cNvSpPr>
                <p:nvPr/>
              </p:nvSpPr>
              <p:spPr bwMode="auto">
                <a:xfrm>
                  <a:off x="4863" y="2350"/>
                  <a:ext cx="352" cy="354"/>
                </a:xfrm>
                <a:custGeom>
                  <a:avLst/>
                  <a:gdLst>
                    <a:gd name="T0" fmla="*/ 8 w 2899"/>
                    <a:gd name="T1" fmla="*/ 17 h 2918"/>
                    <a:gd name="T2" fmla="*/ 15 w 2899"/>
                    <a:gd name="T3" fmla="*/ 31 h 2918"/>
                    <a:gd name="T4" fmla="*/ 36 w 2899"/>
                    <a:gd name="T5" fmla="*/ 0 h 2918"/>
                    <a:gd name="T6" fmla="*/ 43 w 2899"/>
                    <a:gd name="T7" fmla="*/ 10 h 2918"/>
                    <a:gd name="T8" fmla="*/ 15 w 2899"/>
                    <a:gd name="T9" fmla="*/ 43 h 2918"/>
                    <a:gd name="T10" fmla="*/ 0 w 2899"/>
                    <a:gd name="T11" fmla="*/ 24 h 2918"/>
                    <a:gd name="T12" fmla="*/ 8 w 2899"/>
                    <a:gd name="T13" fmla="*/ 17 h 2918"/>
                    <a:gd name="T14" fmla="*/ 0 60000 65536"/>
                    <a:gd name="T15" fmla="*/ 0 60000 65536"/>
                    <a:gd name="T16" fmla="*/ 0 60000 65536"/>
                    <a:gd name="T17" fmla="*/ 0 60000 65536"/>
                    <a:gd name="T18" fmla="*/ 0 60000 65536"/>
                    <a:gd name="T19" fmla="*/ 0 60000 65536"/>
                    <a:gd name="T20" fmla="*/ 0 60000 65536"/>
                    <a:gd name="T21" fmla="*/ 0 w 2899"/>
                    <a:gd name="T22" fmla="*/ 0 h 2918"/>
                    <a:gd name="T23" fmla="*/ 2899 w 2899"/>
                    <a:gd name="T24" fmla="*/ 2918 h 29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99" h="2918">
                      <a:moveTo>
                        <a:pt x="560" y="1186"/>
                      </a:moveTo>
                      <a:lnTo>
                        <a:pt x="1019" y="2088"/>
                      </a:lnTo>
                      <a:lnTo>
                        <a:pt x="2410" y="0"/>
                      </a:lnTo>
                      <a:lnTo>
                        <a:pt x="2899" y="706"/>
                      </a:lnTo>
                      <a:lnTo>
                        <a:pt x="1014" y="2918"/>
                      </a:lnTo>
                      <a:lnTo>
                        <a:pt x="0" y="1614"/>
                      </a:lnTo>
                      <a:lnTo>
                        <a:pt x="560" y="1186"/>
                      </a:lnTo>
                      <a:close/>
                    </a:path>
                  </a:pathLst>
                </a:custGeom>
                <a:solidFill>
                  <a:srgbClr val="93A445"/>
                </a:solidFill>
                <a:ln>
                  <a:noFill/>
                </a:ln>
                <a:extLst>
                  <a:ext uri="{91240B29-F687-4F45-9708-019B960494DF}">
                    <a14:hiddenLine xmlns:a14="http://schemas.microsoft.com/office/drawing/2010/main" w="15875">
                      <a:solidFill>
                        <a:srgbClr val="000000"/>
                      </a:solidFill>
                      <a:miter lim="800000"/>
                      <a:headEnd/>
                      <a:tailEnd/>
                    </a14:hiddenLine>
                  </a:ext>
                </a:extLst>
              </p:spPr>
              <p:txBody>
                <a:bodyPr/>
                <a:lstStyle/>
                <a:p>
                  <a:endParaRPr lang="en-US"/>
                </a:p>
              </p:txBody>
            </p:sp>
          </p:grpSp>
        </p:grpSp>
      </p:grpSp>
      <p:grpSp>
        <p:nvGrpSpPr>
          <p:cNvPr id="14" name="Group 162"/>
          <p:cNvGrpSpPr>
            <a:grpSpLocks/>
          </p:cNvGrpSpPr>
          <p:nvPr/>
        </p:nvGrpSpPr>
        <p:grpSpPr bwMode="auto">
          <a:xfrm>
            <a:off x="5081588" y="1873250"/>
            <a:ext cx="3986212" cy="1004888"/>
            <a:chOff x="4833936" y="3476271"/>
            <a:chExt cx="3657600" cy="1005840"/>
          </a:xfrm>
        </p:grpSpPr>
        <p:sp>
          <p:nvSpPr>
            <p:cNvPr id="94" name="Rounded Rectangle 93"/>
            <p:cNvSpPr/>
            <p:nvPr/>
          </p:nvSpPr>
          <p:spPr bwMode="auto">
            <a:xfrm>
              <a:off x="4833936" y="3476271"/>
              <a:ext cx="3657600" cy="1005840"/>
            </a:xfrm>
            <a:prstGeom prst="roundRect">
              <a:avLst/>
            </a:prstGeom>
            <a:gradFill>
              <a:gsLst>
                <a:gs pos="0">
                  <a:schemeClr val="bg1">
                    <a:lumMod val="95000"/>
                  </a:schemeClr>
                </a:gs>
                <a:gs pos="50000">
                  <a:schemeClr val="bg1">
                    <a:lumMod val="95000"/>
                  </a:schemeClr>
                </a:gs>
                <a:gs pos="100000">
                  <a:schemeClr val="bg1">
                    <a:lumMod val="95000"/>
                    <a:alpha val="0"/>
                  </a:schemeClr>
                </a:gs>
              </a:gsLst>
              <a:lin ang="0" scaled="0"/>
            </a:gradFill>
            <a:ln w="19050" cap="flat" cmpd="sng" algn="ctr">
              <a:noFill/>
              <a:prstDash val="solid"/>
              <a:round/>
              <a:headEnd type="none" w="med" len="med"/>
              <a:tailEnd type="none" w="med" len="med"/>
            </a:ln>
            <a:effectLst/>
          </p:spPr>
          <p:txBody>
            <a:bodyPr anchor="ctr"/>
            <a:lstStyle/>
            <a:p>
              <a:pPr algn="ctr">
                <a:lnSpc>
                  <a:spcPct val="90000"/>
                </a:lnSpc>
                <a:defRPr/>
              </a:pPr>
              <a:endParaRPr lang="en-US" dirty="0" err="1">
                <a:solidFill>
                  <a:schemeClr val="bg1"/>
                </a:solidFill>
                <a:latin typeface="+mn-lt"/>
                <a:ea typeface="+mn-ea"/>
                <a:cs typeface="+mn-cs"/>
              </a:endParaRPr>
            </a:p>
          </p:txBody>
        </p:sp>
        <p:sp>
          <p:nvSpPr>
            <p:cNvPr id="79891" name="TextBox 17"/>
            <p:cNvSpPr txBox="1">
              <a:spLocks noChangeArrowheads="1"/>
            </p:cNvSpPr>
            <p:nvPr/>
          </p:nvSpPr>
          <p:spPr bwMode="ltGray">
            <a:xfrm>
              <a:off x="5834061" y="3476271"/>
              <a:ext cx="251460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nchor="ct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lnSpc>
                  <a:spcPct val="90000"/>
                </a:lnSpc>
                <a:spcAft>
                  <a:spcPts val="800"/>
                </a:spcAft>
              </a:pPr>
              <a:r>
                <a:rPr lang="en-US" altLang="en-US" sz="1600" b="1">
                  <a:latin typeface="Calibri" charset="0"/>
                </a:rPr>
                <a:t>Secure Email</a:t>
              </a:r>
            </a:p>
            <a:p>
              <a:pPr algn="l" eaLnBrk="1" hangingPunct="1">
                <a:lnSpc>
                  <a:spcPct val="90000"/>
                </a:lnSpc>
                <a:spcAft>
                  <a:spcPts val="800"/>
                </a:spcAft>
              </a:pPr>
              <a:r>
                <a:rPr lang="en-US" altLang="en-US" sz="1600">
                  <a:latin typeface="Calibri" charset="0"/>
                </a:rPr>
                <a:t>Digitally signed, encrypted email communications</a:t>
              </a:r>
            </a:p>
          </p:txBody>
        </p:sp>
        <p:grpSp>
          <p:nvGrpSpPr>
            <p:cNvPr id="79892" name="Group 173"/>
            <p:cNvGrpSpPr>
              <a:grpSpLocks/>
            </p:cNvGrpSpPr>
            <p:nvPr/>
          </p:nvGrpSpPr>
          <p:grpSpPr bwMode="auto">
            <a:xfrm>
              <a:off x="5062085" y="3637136"/>
              <a:ext cx="652915" cy="739600"/>
              <a:chOff x="5889756" y="2511141"/>
              <a:chExt cx="652915" cy="739600"/>
            </a:xfrm>
          </p:grpSpPr>
          <p:sp>
            <p:nvSpPr>
              <p:cNvPr id="79893" name="Freeform 118"/>
              <p:cNvSpPr>
                <a:spLocks/>
              </p:cNvSpPr>
              <p:nvPr/>
            </p:nvSpPr>
            <p:spPr bwMode="gray">
              <a:xfrm>
                <a:off x="5889756" y="2511141"/>
                <a:ext cx="501398" cy="561088"/>
              </a:xfrm>
              <a:custGeom>
                <a:avLst/>
                <a:gdLst>
                  <a:gd name="T0" fmla="*/ 0 w 126"/>
                  <a:gd name="T1" fmla="*/ 366100 h 141"/>
                  <a:gd name="T2" fmla="*/ 485481 w 126"/>
                  <a:gd name="T3" fmla="*/ 561088 h 141"/>
                  <a:gd name="T4" fmla="*/ 501398 w 126"/>
                  <a:gd name="T5" fmla="*/ 171112 h 141"/>
                  <a:gd name="T6" fmla="*/ 7959 w 126"/>
                  <a:gd name="T7" fmla="*/ 0 h 141"/>
                  <a:gd name="T8" fmla="*/ 0 w 126"/>
                  <a:gd name="T9" fmla="*/ 366100 h 141"/>
                  <a:gd name="T10" fmla="*/ 0 60000 65536"/>
                  <a:gd name="T11" fmla="*/ 0 60000 65536"/>
                  <a:gd name="T12" fmla="*/ 0 60000 65536"/>
                  <a:gd name="T13" fmla="*/ 0 60000 65536"/>
                  <a:gd name="T14" fmla="*/ 0 60000 65536"/>
                  <a:gd name="T15" fmla="*/ 0 w 126"/>
                  <a:gd name="T16" fmla="*/ 0 h 141"/>
                  <a:gd name="T17" fmla="*/ 126 w 126"/>
                  <a:gd name="T18" fmla="*/ 141 h 141"/>
                </a:gdLst>
                <a:ahLst/>
                <a:cxnLst>
                  <a:cxn ang="T10">
                    <a:pos x="T0" y="T1"/>
                  </a:cxn>
                  <a:cxn ang="T11">
                    <a:pos x="T2" y="T3"/>
                  </a:cxn>
                  <a:cxn ang="T12">
                    <a:pos x="T4" y="T5"/>
                  </a:cxn>
                  <a:cxn ang="T13">
                    <a:pos x="T6" y="T7"/>
                  </a:cxn>
                  <a:cxn ang="T14">
                    <a:pos x="T8" y="T9"/>
                  </a:cxn>
                </a:cxnLst>
                <a:rect l="T15" t="T16" r="T17" b="T18"/>
                <a:pathLst>
                  <a:path w="126" h="141">
                    <a:moveTo>
                      <a:pt x="0" y="92"/>
                    </a:moveTo>
                    <a:lnTo>
                      <a:pt x="122" y="141"/>
                    </a:lnTo>
                    <a:lnTo>
                      <a:pt x="126" y="43"/>
                    </a:lnTo>
                    <a:lnTo>
                      <a:pt x="2" y="0"/>
                    </a:lnTo>
                    <a:lnTo>
                      <a:pt x="0"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4" name="Freeform 119"/>
              <p:cNvSpPr>
                <a:spLocks/>
              </p:cNvSpPr>
              <p:nvPr/>
            </p:nvSpPr>
            <p:spPr bwMode="gray">
              <a:xfrm>
                <a:off x="5921592" y="2562873"/>
                <a:ext cx="429770" cy="453645"/>
              </a:xfrm>
              <a:custGeom>
                <a:avLst/>
                <a:gdLst>
                  <a:gd name="T0" fmla="*/ 0 w 108"/>
                  <a:gd name="T1" fmla="*/ 290492 h 114"/>
                  <a:gd name="T2" fmla="*/ 421811 w 108"/>
                  <a:gd name="T3" fmla="*/ 453645 h 114"/>
                  <a:gd name="T4" fmla="*/ 429770 w 108"/>
                  <a:gd name="T5" fmla="*/ 151215 h 114"/>
                  <a:gd name="T6" fmla="*/ 7959 w 108"/>
                  <a:gd name="T7" fmla="*/ 0 h 114"/>
                  <a:gd name="T8" fmla="*/ 0 w 108"/>
                  <a:gd name="T9" fmla="*/ 290492 h 114"/>
                  <a:gd name="T10" fmla="*/ 0 60000 65536"/>
                  <a:gd name="T11" fmla="*/ 0 60000 65536"/>
                  <a:gd name="T12" fmla="*/ 0 60000 65536"/>
                  <a:gd name="T13" fmla="*/ 0 60000 65536"/>
                  <a:gd name="T14" fmla="*/ 0 60000 65536"/>
                  <a:gd name="T15" fmla="*/ 0 w 108"/>
                  <a:gd name="T16" fmla="*/ 0 h 114"/>
                  <a:gd name="T17" fmla="*/ 108 w 108"/>
                  <a:gd name="T18" fmla="*/ 114 h 114"/>
                </a:gdLst>
                <a:ahLst/>
                <a:cxnLst>
                  <a:cxn ang="T10">
                    <a:pos x="T0" y="T1"/>
                  </a:cxn>
                  <a:cxn ang="T11">
                    <a:pos x="T2" y="T3"/>
                  </a:cxn>
                  <a:cxn ang="T12">
                    <a:pos x="T4" y="T5"/>
                  </a:cxn>
                  <a:cxn ang="T13">
                    <a:pos x="T6" y="T7"/>
                  </a:cxn>
                  <a:cxn ang="T14">
                    <a:pos x="T8" y="T9"/>
                  </a:cxn>
                </a:cxnLst>
                <a:rect l="T15" t="T16" r="T17" b="T18"/>
                <a:pathLst>
                  <a:path w="108" h="114">
                    <a:moveTo>
                      <a:pt x="0" y="73"/>
                    </a:moveTo>
                    <a:lnTo>
                      <a:pt x="106" y="114"/>
                    </a:lnTo>
                    <a:lnTo>
                      <a:pt x="108" y="38"/>
                    </a:lnTo>
                    <a:lnTo>
                      <a:pt x="2" y="0"/>
                    </a:lnTo>
                    <a:lnTo>
                      <a:pt x="0"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5" name="Freeform 120"/>
              <p:cNvSpPr>
                <a:spLocks noEditPoints="1"/>
              </p:cNvSpPr>
              <p:nvPr/>
            </p:nvSpPr>
            <p:spPr bwMode="gray">
              <a:xfrm>
                <a:off x="5913633" y="2546955"/>
                <a:ext cx="445688" cy="485481"/>
              </a:xfrm>
              <a:custGeom>
                <a:avLst/>
                <a:gdLst>
                  <a:gd name="T0" fmla="*/ 31276 w 57"/>
                  <a:gd name="T1" fmla="*/ 15661 h 62"/>
                  <a:gd name="T2" fmla="*/ 15638 w 57"/>
                  <a:gd name="T3" fmla="*/ 15661 h 62"/>
                  <a:gd name="T4" fmla="*/ 0 w 57"/>
                  <a:gd name="T5" fmla="*/ 602936 h 62"/>
                  <a:gd name="T6" fmla="*/ 15638 w 57"/>
                  <a:gd name="T7" fmla="*/ 618597 h 62"/>
                  <a:gd name="T8" fmla="*/ 828823 w 57"/>
                  <a:gd name="T9" fmla="*/ 955301 h 62"/>
                  <a:gd name="T10" fmla="*/ 844461 w 57"/>
                  <a:gd name="T11" fmla="*/ 939641 h 62"/>
                  <a:gd name="T12" fmla="*/ 860100 w 57"/>
                  <a:gd name="T13" fmla="*/ 939641 h 62"/>
                  <a:gd name="T14" fmla="*/ 875738 w 57"/>
                  <a:gd name="T15" fmla="*/ 321044 h 62"/>
                  <a:gd name="T16" fmla="*/ 860100 w 57"/>
                  <a:gd name="T17" fmla="*/ 305383 h 62"/>
                  <a:gd name="T18" fmla="*/ 46915 w 57"/>
                  <a:gd name="T19" fmla="*/ 0 h 62"/>
                  <a:gd name="T20" fmla="*/ 31276 w 57"/>
                  <a:gd name="T21" fmla="*/ 15661 h 62"/>
                  <a:gd name="T22" fmla="*/ 46915 w 57"/>
                  <a:gd name="T23" fmla="*/ 46982 h 62"/>
                  <a:gd name="T24" fmla="*/ 844461 w 57"/>
                  <a:gd name="T25" fmla="*/ 321044 h 62"/>
                  <a:gd name="T26" fmla="*/ 813185 w 57"/>
                  <a:gd name="T27" fmla="*/ 908319 h 62"/>
                  <a:gd name="T28" fmla="*/ 31276 w 57"/>
                  <a:gd name="T29" fmla="*/ 587275 h 62"/>
                  <a:gd name="T30" fmla="*/ 46915 w 57"/>
                  <a:gd name="T31" fmla="*/ 46982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
                  <a:gd name="T49" fmla="*/ 0 h 62"/>
                  <a:gd name="T50" fmla="*/ 57 w 57"/>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 h="62">
                    <a:moveTo>
                      <a:pt x="2" y="1"/>
                    </a:moveTo>
                    <a:cubicBezTo>
                      <a:pt x="1" y="1"/>
                      <a:pt x="1" y="1"/>
                      <a:pt x="1" y="1"/>
                    </a:cubicBezTo>
                    <a:cubicBezTo>
                      <a:pt x="0" y="39"/>
                      <a:pt x="0" y="39"/>
                      <a:pt x="0" y="39"/>
                    </a:cubicBezTo>
                    <a:cubicBezTo>
                      <a:pt x="0" y="39"/>
                      <a:pt x="0" y="40"/>
                      <a:pt x="1" y="40"/>
                    </a:cubicBezTo>
                    <a:cubicBezTo>
                      <a:pt x="54" y="62"/>
                      <a:pt x="54" y="62"/>
                      <a:pt x="54" y="62"/>
                    </a:cubicBezTo>
                    <a:cubicBezTo>
                      <a:pt x="54" y="62"/>
                      <a:pt x="55" y="62"/>
                      <a:pt x="55" y="61"/>
                    </a:cubicBezTo>
                    <a:cubicBezTo>
                      <a:pt x="55" y="61"/>
                      <a:pt x="56" y="61"/>
                      <a:pt x="56" y="61"/>
                    </a:cubicBezTo>
                    <a:cubicBezTo>
                      <a:pt x="57" y="21"/>
                      <a:pt x="57" y="21"/>
                      <a:pt x="57" y="21"/>
                    </a:cubicBezTo>
                    <a:cubicBezTo>
                      <a:pt x="57" y="20"/>
                      <a:pt x="57" y="20"/>
                      <a:pt x="56" y="20"/>
                    </a:cubicBezTo>
                    <a:cubicBezTo>
                      <a:pt x="3" y="0"/>
                      <a:pt x="3" y="0"/>
                      <a:pt x="3" y="0"/>
                    </a:cubicBezTo>
                    <a:cubicBezTo>
                      <a:pt x="2" y="0"/>
                      <a:pt x="2" y="0"/>
                      <a:pt x="2" y="1"/>
                    </a:cubicBezTo>
                    <a:close/>
                    <a:moveTo>
                      <a:pt x="3" y="3"/>
                    </a:moveTo>
                    <a:cubicBezTo>
                      <a:pt x="6" y="4"/>
                      <a:pt x="53" y="21"/>
                      <a:pt x="55" y="21"/>
                    </a:cubicBezTo>
                    <a:cubicBezTo>
                      <a:pt x="54" y="23"/>
                      <a:pt x="54" y="56"/>
                      <a:pt x="53" y="59"/>
                    </a:cubicBezTo>
                    <a:cubicBezTo>
                      <a:pt x="51" y="58"/>
                      <a:pt x="4" y="38"/>
                      <a:pt x="2" y="38"/>
                    </a:cubicBezTo>
                    <a:cubicBezTo>
                      <a:pt x="2" y="36"/>
                      <a:pt x="3" y="6"/>
                      <a:pt x="3" y="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6" name="Freeform 121"/>
              <p:cNvSpPr>
                <a:spLocks noEditPoints="1"/>
              </p:cNvSpPr>
              <p:nvPr/>
            </p:nvSpPr>
            <p:spPr bwMode="gray">
              <a:xfrm>
                <a:off x="5913633" y="2546955"/>
                <a:ext cx="445688" cy="485481"/>
              </a:xfrm>
              <a:custGeom>
                <a:avLst/>
                <a:gdLst>
                  <a:gd name="T0" fmla="*/ 31276 w 57"/>
                  <a:gd name="T1" fmla="*/ 0 h 62"/>
                  <a:gd name="T2" fmla="*/ 15638 w 57"/>
                  <a:gd name="T3" fmla="*/ 15661 h 62"/>
                  <a:gd name="T4" fmla="*/ 0 w 57"/>
                  <a:gd name="T5" fmla="*/ 602936 h 62"/>
                  <a:gd name="T6" fmla="*/ 0 w 57"/>
                  <a:gd name="T7" fmla="*/ 618597 h 62"/>
                  <a:gd name="T8" fmla="*/ 828823 w 57"/>
                  <a:gd name="T9" fmla="*/ 955301 h 62"/>
                  <a:gd name="T10" fmla="*/ 844461 w 57"/>
                  <a:gd name="T11" fmla="*/ 955301 h 62"/>
                  <a:gd name="T12" fmla="*/ 860100 w 57"/>
                  <a:gd name="T13" fmla="*/ 939641 h 62"/>
                  <a:gd name="T14" fmla="*/ 875738 w 57"/>
                  <a:gd name="T15" fmla="*/ 321044 h 62"/>
                  <a:gd name="T16" fmla="*/ 875738 w 57"/>
                  <a:gd name="T17" fmla="*/ 305383 h 62"/>
                  <a:gd name="T18" fmla="*/ 860100 w 57"/>
                  <a:gd name="T19" fmla="*/ 289723 h 62"/>
                  <a:gd name="T20" fmla="*/ 398773 w 57"/>
                  <a:gd name="T21" fmla="*/ 446329 h 62"/>
                  <a:gd name="T22" fmla="*/ 46915 w 57"/>
                  <a:gd name="T23" fmla="*/ 0 h 62"/>
                  <a:gd name="T24" fmla="*/ 31276 w 57"/>
                  <a:gd name="T25" fmla="*/ 0 h 62"/>
                  <a:gd name="T26" fmla="*/ 46915 w 57"/>
                  <a:gd name="T27" fmla="*/ 62643 h 62"/>
                  <a:gd name="T28" fmla="*/ 367497 w 57"/>
                  <a:gd name="T29" fmla="*/ 477651 h 62"/>
                  <a:gd name="T30" fmla="*/ 398773 w 57"/>
                  <a:gd name="T31" fmla="*/ 493311 h 62"/>
                  <a:gd name="T32" fmla="*/ 844461 w 57"/>
                  <a:gd name="T33" fmla="*/ 336705 h 62"/>
                  <a:gd name="T34" fmla="*/ 828823 w 57"/>
                  <a:gd name="T35" fmla="*/ 908319 h 62"/>
                  <a:gd name="T36" fmla="*/ 31276 w 57"/>
                  <a:gd name="T37" fmla="*/ 587275 h 62"/>
                  <a:gd name="T38" fmla="*/ 46915 w 57"/>
                  <a:gd name="T39" fmla="*/ 62643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62"/>
                  <a:gd name="T62" fmla="*/ 57 w 57"/>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62">
                    <a:moveTo>
                      <a:pt x="2" y="0"/>
                    </a:moveTo>
                    <a:cubicBezTo>
                      <a:pt x="1" y="0"/>
                      <a:pt x="1" y="1"/>
                      <a:pt x="1" y="1"/>
                    </a:cubicBezTo>
                    <a:cubicBezTo>
                      <a:pt x="0" y="39"/>
                      <a:pt x="0" y="39"/>
                      <a:pt x="0" y="39"/>
                    </a:cubicBezTo>
                    <a:cubicBezTo>
                      <a:pt x="0" y="39"/>
                      <a:pt x="0" y="40"/>
                      <a:pt x="0" y="40"/>
                    </a:cubicBezTo>
                    <a:cubicBezTo>
                      <a:pt x="54" y="62"/>
                      <a:pt x="54" y="62"/>
                      <a:pt x="54" y="62"/>
                    </a:cubicBezTo>
                    <a:cubicBezTo>
                      <a:pt x="55" y="62"/>
                      <a:pt x="55" y="62"/>
                      <a:pt x="55" y="62"/>
                    </a:cubicBezTo>
                    <a:cubicBezTo>
                      <a:pt x="56" y="62"/>
                      <a:pt x="56" y="61"/>
                      <a:pt x="56" y="61"/>
                    </a:cubicBezTo>
                    <a:cubicBezTo>
                      <a:pt x="57" y="21"/>
                      <a:pt x="57" y="21"/>
                      <a:pt x="57" y="21"/>
                    </a:cubicBezTo>
                    <a:cubicBezTo>
                      <a:pt x="57" y="20"/>
                      <a:pt x="57" y="20"/>
                      <a:pt x="57" y="20"/>
                    </a:cubicBezTo>
                    <a:cubicBezTo>
                      <a:pt x="56" y="19"/>
                      <a:pt x="56" y="19"/>
                      <a:pt x="56" y="19"/>
                    </a:cubicBezTo>
                    <a:cubicBezTo>
                      <a:pt x="56" y="19"/>
                      <a:pt x="27" y="29"/>
                      <a:pt x="26" y="29"/>
                    </a:cubicBezTo>
                    <a:cubicBezTo>
                      <a:pt x="25" y="28"/>
                      <a:pt x="3" y="0"/>
                      <a:pt x="3" y="0"/>
                    </a:cubicBezTo>
                    <a:cubicBezTo>
                      <a:pt x="3" y="0"/>
                      <a:pt x="2" y="0"/>
                      <a:pt x="2" y="0"/>
                    </a:cubicBezTo>
                    <a:close/>
                    <a:moveTo>
                      <a:pt x="3" y="4"/>
                    </a:moveTo>
                    <a:cubicBezTo>
                      <a:pt x="6" y="8"/>
                      <a:pt x="24" y="31"/>
                      <a:pt x="24" y="31"/>
                    </a:cubicBezTo>
                    <a:cubicBezTo>
                      <a:pt x="25" y="32"/>
                      <a:pt x="25" y="32"/>
                      <a:pt x="26" y="32"/>
                    </a:cubicBezTo>
                    <a:cubicBezTo>
                      <a:pt x="26" y="32"/>
                      <a:pt x="52" y="23"/>
                      <a:pt x="55" y="22"/>
                    </a:cubicBezTo>
                    <a:cubicBezTo>
                      <a:pt x="55" y="25"/>
                      <a:pt x="54" y="56"/>
                      <a:pt x="54" y="59"/>
                    </a:cubicBezTo>
                    <a:cubicBezTo>
                      <a:pt x="51" y="58"/>
                      <a:pt x="3" y="39"/>
                      <a:pt x="2" y="38"/>
                    </a:cubicBezTo>
                    <a:cubicBezTo>
                      <a:pt x="2" y="37"/>
                      <a:pt x="3" y="10"/>
                      <a:pt x="3" y="4"/>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7" name="Freeform 132"/>
              <p:cNvSpPr>
                <a:spLocks/>
              </p:cNvSpPr>
              <p:nvPr/>
            </p:nvSpPr>
            <p:spPr bwMode="gray">
              <a:xfrm>
                <a:off x="6220343" y="2868724"/>
                <a:ext cx="314369" cy="374059"/>
              </a:xfrm>
              <a:custGeom>
                <a:avLst/>
                <a:gdLst>
                  <a:gd name="T0" fmla="*/ 141466 w 40"/>
                  <a:gd name="T1" fmla="*/ 0 h 48"/>
                  <a:gd name="T2" fmla="*/ 0 w 40"/>
                  <a:gd name="T3" fmla="*/ 155858 h 48"/>
                  <a:gd name="T4" fmla="*/ 0 w 40"/>
                  <a:gd name="T5" fmla="*/ 592260 h 48"/>
                  <a:gd name="T6" fmla="*/ 141466 w 40"/>
                  <a:gd name="T7" fmla="*/ 732532 h 48"/>
                  <a:gd name="T8" fmla="*/ 479413 w 40"/>
                  <a:gd name="T9" fmla="*/ 732532 h 48"/>
                  <a:gd name="T10" fmla="*/ 620879 w 40"/>
                  <a:gd name="T11" fmla="*/ 592260 h 48"/>
                  <a:gd name="T12" fmla="*/ 620879 w 40"/>
                  <a:gd name="T13" fmla="*/ 155858 h 48"/>
                  <a:gd name="T14" fmla="*/ 479413 w 40"/>
                  <a:gd name="T15" fmla="*/ 0 h 48"/>
                  <a:gd name="T16" fmla="*/ 141466 w 40"/>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48"/>
                  <a:gd name="T29" fmla="*/ 40 w 40"/>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48">
                    <a:moveTo>
                      <a:pt x="9" y="0"/>
                    </a:moveTo>
                    <a:cubicBezTo>
                      <a:pt x="4" y="0"/>
                      <a:pt x="0" y="5"/>
                      <a:pt x="0" y="10"/>
                    </a:cubicBezTo>
                    <a:cubicBezTo>
                      <a:pt x="0" y="39"/>
                      <a:pt x="0" y="39"/>
                      <a:pt x="0" y="39"/>
                    </a:cubicBezTo>
                    <a:cubicBezTo>
                      <a:pt x="0" y="44"/>
                      <a:pt x="4" y="48"/>
                      <a:pt x="9" y="48"/>
                    </a:cubicBezTo>
                    <a:cubicBezTo>
                      <a:pt x="31" y="48"/>
                      <a:pt x="31" y="48"/>
                      <a:pt x="31" y="48"/>
                    </a:cubicBezTo>
                    <a:cubicBezTo>
                      <a:pt x="36" y="48"/>
                      <a:pt x="40" y="44"/>
                      <a:pt x="40" y="39"/>
                    </a:cubicBezTo>
                    <a:cubicBezTo>
                      <a:pt x="40" y="10"/>
                      <a:pt x="40" y="10"/>
                      <a:pt x="40" y="10"/>
                    </a:cubicBezTo>
                    <a:cubicBezTo>
                      <a:pt x="40" y="5"/>
                      <a:pt x="36" y="0"/>
                      <a:pt x="31" y="0"/>
                    </a:cubicBez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8" name="Freeform 133"/>
              <p:cNvSpPr>
                <a:spLocks noEditPoints="1"/>
              </p:cNvSpPr>
              <p:nvPr/>
            </p:nvSpPr>
            <p:spPr bwMode="gray">
              <a:xfrm>
                <a:off x="6204426" y="2860765"/>
                <a:ext cx="338245" cy="389976"/>
              </a:xfrm>
              <a:custGeom>
                <a:avLst/>
                <a:gdLst>
                  <a:gd name="T0" fmla="*/ 173056 w 43"/>
                  <a:gd name="T1" fmla="*/ 0 h 50"/>
                  <a:gd name="T2" fmla="*/ 0 w 43"/>
                  <a:gd name="T3" fmla="*/ 171589 h 50"/>
                  <a:gd name="T4" fmla="*/ 0 w 43"/>
                  <a:gd name="T5" fmla="*/ 608363 h 50"/>
                  <a:gd name="T6" fmla="*/ 173056 w 43"/>
                  <a:gd name="T7" fmla="*/ 764353 h 50"/>
                  <a:gd name="T8" fmla="*/ 511301 w 43"/>
                  <a:gd name="T9" fmla="*/ 764353 h 50"/>
                  <a:gd name="T10" fmla="*/ 668624 w 43"/>
                  <a:gd name="T11" fmla="*/ 608363 h 50"/>
                  <a:gd name="T12" fmla="*/ 668624 w 43"/>
                  <a:gd name="T13" fmla="*/ 171589 h 50"/>
                  <a:gd name="T14" fmla="*/ 511301 w 43"/>
                  <a:gd name="T15" fmla="*/ 0 h 50"/>
                  <a:gd name="T16" fmla="*/ 173056 w 43"/>
                  <a:gd name="T17" fmla="*/ 0 h 50"/>
                  <a:gd name="T18" fmla="*/ 47197 w 43"/>
                  <a:gd name="T19" fmla="*/ 608363 h 50"/>
                  <a:gd name="T20" fmla="*/ 47197 w 43"/>
                  <a:gd name="T21" fmla="*/ 171589 h 50"/>
                  <a:gd name="T22" fmla="*/ 173056 w 43"/>
                  <a:gd name="T23" fmla="*/ 31198 h 50"/>
                  <a:gd name="T24" fmla="*/ 511301 w 43"/>
                  <a:gd name="T25" fmla="*/ 31198 h 50"/>
                  <a:gd name="T26" fmla="*/ 637159 w 43"/>
                  <a:gd name="T27" fmla="*/ 171589 h 50"/>
                  <a:gd name="T28" fmla="*/ 637159 w 43"/>
                  <a:gd name="T29" fmla="*/ 608363 h 50"/>
                  <a:gd name="T30" fmla="*/ 511301 w 43"/>
                  <a:gd name="T31" fmla="*/ 733155 h 50"/>
                  <a:gd name="T32" fmla="*/ 173056 w 43"/>
                  <a:gd name="T33" fmla="*/ 733155 h 50"/>
                  <a:gd name="T34" fmla="*/ 47197 w 43"/>
                  <a:gd name="T35" fmla="*/ 608363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50"/>
                  <a:gd name="T56" fmla="*/ 43 w 43"/>
                  <a:gd name="T57" fmla="*/ 50 h 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50">
                    <a:moveTo>
                      <a:pt x="11" y="0"/>
                    </a:moveTo>
                    <a:cubicBezTo>
                      <a:pt x="5" y="0"/>
                      <a:pt x="0" y="5"/>
                      <a:pt x="0" y="11"/>
                    </a:cubicBezTo>
                    <a:cubicBezTo>
                      <a:pt x="0" y="40"/>
                      <a:pt x="0" y="40"/>
                      <a:pt x="0" y="40"/>
                    </a:cubicBezTo>
                    <a:cubicBezTo>
                      <a:pt x="0" y="46"/>
                      <a:pt x="5" y="50"/>
                      <a:pt x="11" y="50"/>
                    </a:cubicBezTo>
                    <a:cubicBezTo>
                      <a:pt x="33" y="50"/>
                      <a:pt x="33" y="50"/>
                      <a:pt x="33" y="50"/>
                    </a:cubicBezTo>
                    <a:cubicBezTo>
                      <a:pt x="39" y="50"/>
                      <a:pt x="43" y="46"/>
                      <a:pt x="43" y="40"/>
                    </a:cubicBezTo>
                    <a:cubicBezTo>
                      <a:pt x="43" y="11"/>
                      <a:pt x="43" y="11"/>
                      <a:pt x="43" y="11"/>
                    </a:cubicBezTo>
                    <a:cubicBezTo>
                      <a:pt x="43" y="5"/>
                      <a:pt x="39" y="0"/>
                      <a:pt x="33" y="0"/>
                    </a:cubicBezTo>
                    <a:lnTo>
                      <a:pt x="11" y="0"/>
                    </a:lnTo>
                    <a:close/>
                    <a:moveTo>
                      <a:pt x="3" y="40"/>
                    </a:moveTo>
                    <a:cubicBezTo>
                      <a:pt x="3" y="11"/>
                      <a:pt x="3" y="11"/>
                      <a:pt x="3" y="11"/>
                    </a:cubicBezTo>
                    <a:cubicBezTo>
                      <a:pt x="3" y="6"/>
                      <a:pt x="6" y="2"/>
                      <a:pt x="11" y="2"/>
                    </a:cubicBezTo>
                    <a:cubicBezTo>
                      <a:pt x="33" y="2"/>
                      <a:pt x="33" y="2"/>
                      <a:pt x="33" y="2"/>
                    </a:cubicBezTo>
                    <a:cubicBezTo>
                      <a:pt x="37" y="2"/>
                      <a:pt x="41" y="6"/>
                      <a:pt x="41" y="11"/>
                    </a:cubicBezTo>
                    <a:cubicBezTo>
                      <a:pt x="41" y="40"/>
                      <a:pt x="41" y="40"/>
                      <a:pt x="41" y="40"/>
                    </a:cubicBezTo>
                    <a:cubicBezTo>
                      <a:pt x="41" y="44"/>
                      <a:pt x="37" y="48"/>
                      <a:pt x="33" y="48"/>
                    </a:cubicBezTo>
                    <a:cubicBezTo>
                      <a:pt x="11" y="48"/>
                      <a:pt x="11" y="48"/>
                      <a:pt x="11" y="48"/>
                    </a:cubicBezTo>
                    <a:cubicBezTo>
                      <a:pt x="6" y="48"/>
                      <a:pt x="3" y="44"/>
                      <a:pt x="3"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9" name="Freeform 134"/>
              <p:cNvSpPr>
                <a:spLocks/>
              </p:cNvSpPr>
              <p:nvPr/>
            </p:nvSpPr>
            <p:spPr bwMode="gray">
              <a:xfrm>
                <a:off x="6244220" y="2892600"/>
                <a:ext cx="266617" cy="330286"/>
              </a:xfrm>
              <a:custGeom>
                <a:avLst/>
                <a:gdLst>
                  <a:gd name="T0" fmla="*/ 94100 w 34"/>
                  <a:gd name="T1" fmla="*/ 0 h 42"/>
                  <a:gd name="T2" fmla="*/ 0 w 34"/>
                  <a:gd name="T3" fmla="*/ 110095 h 42"/>
                  <a:gd name="T4" fmla="*/ 0 w 34"/>
                  <a:gd name="T5" fmla="*/ 558341 h 42"/>
                  <a:gd name="T6" fmla="*/ 94100 w 34"/>
                  <a:gd name="T7" fmla="*/ 652708 h 42"/>
                  <a:gd name="T8" fmla="*/ 431292 w 34"/>
                  <a:gd name="T9" fmla="*/ 652708 h 42"/>
                  <a:gd name="T10" fmla="*/ 525392 w 34"/>
                  <a:gd name="T11" fmla="*/ 558341 h 42"/>
                  <a:gd name="T12" fmla="*/ 525392 w 34"/>
                  <a:gd name="T13" fmla="*/ 110095 h 42"/>
                  <a:gd name="T14" fmla="*/ 431292 w 34"/>
                  <a:gd name="T15" fmla="*/ 0 h 42"/>
                  <a:gd name="T16" fmla="*/ 94100 w 34"/>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42"/>
                  <a:gd name="T29" fmla="*/ 34 w 34"/>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42">
                    <a:moveTo>
                      <a:pt x="6" y="0"/>
                    </a:moveTo>
                    <a:cubicBezTo>
                      <a:pt x="2" y="0"/>
                      <a:pt x="0" y="3"/>
                      <a:pt x="0" y="7"/>
                    </a:cubicBezTo>
                    <a:cubicBezTo>
                      <a:pt x="0" y="36"/>
                      <a:pt x="0" y="36"/>
                      <a:pt x="0" y="36"/>
                    </a:cubicBezTo>
                    <a:cubicBezTo>
                      <a:pt x="0" y="39"/>
                      <a:pt x="2" y="42"/>
                      <a:pt x="6" y="42"/>
                    </a:cubicBezTo>
                    <a:cubicBezTo>
                      <a:pt x="28" y="42"/>
                      <a:pt x="28" y="42"/>
                      <a:pt x="28" y="42"/>
                    </a:cubicBezTo>
                    <a:cubicBezTo>
                      <a:pt x="31" y="42"/>
                      <a:pt x="34" y="39"/>
                      <a:pt x="34" y="36"/>
                    </a:cubicBezTo>
                    <a:cubicBezTo>
                      <a:pt x="34" y="7"/>
                      <a:pt x="34" y="7"/>
                      <a:pt x="34" y="7"/>
                    </a:cubicBezTo>
                    <a:cubicBezTo>
                      <a:pt x="34" y="3"/>
                      <a:pt x="31" y="0"/>
                      <a:pt x="28" y="0"/>
                    </a:cubicBezTo>
                    <a:lnTo>
                      <a:pt x="6" y="0"/>
                    </a:lnTo>
                    <a:close/>
                  </a:path>
                </a:pathLst>
              </a:custGeom>
              <a:solidFill>
                <a:srgbClr val="0053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00" name="Freeform 135"/>
              <p:cNvSpPr>
                <a:spLocks/>
              </p:cNvSpPr>
              <p:nvPr/>
            </p:nvSpPr>
            <p:spPr bwMode="gray">
              <a:xfrm>
                <a:off x="6260137" y="2908517"/>
                <a:ext cx="234782" cy="298451"/>
              </a:xfrm>
              <a:custGeom>
                <a:avLst/>
                <a:gdLst>
                  <a:gd name="T0" fmla="*/ 461738 w 30"/>
                  <a:gd name="T1" fmla="*/ 526216 h 38"/>
                  <a:gd name="T2" fmla="*/ 399129 w 30"/>
                  <a:gd name="T3" fmla="*/ 589048 h 38"/>
                  <a:gd name="T4" fmla="*/ 62609 w 30"/>
                  <a:gd name="T5" fmla="*/ 589048 h 38"/>
                  <a:gd name="T6" fmla="*/ 0 w 30"/>
                  <a:gd name="T7" fmla="*/ 526216 h 38"/>
                  <a:gd name="T8" fmla="*/ 0 w 30"/>
                  <a:gd name="T9" fmla="*/ 78540 h 38"/>
                  <a:gd name="T10" fmla="*/ 62609 w 30"/>
                  <a:gd name="T11" fmla="*/ 0 h 38"/>
                  <a:gd name="T12" fmla="*/ 399129 w 30"/>
                  <a:gd name="T13" fmla="*/ 0 h 38"/>
                  <a:gd name="T14" fmla="*/ 461738 w 30"/>
                  <a:gd name="T15" fmla="*/ 78540 h 38"/>
                  <a:gd name="T16" fmla="*/ 461738 w 30"/>
                  <a:gd name="T17" fmla="*/ 526216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8"/>
                  <a:gd name="T29" fmla="*/ 30 w 30"/>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8">
                    <a:moveTo>
                      <a:pt x="30" y="34"/>
                    </a:moveTo>
                    <a:cubicBezTo>
                      <a:pt x="30" y="36"/>
                      <a:pt x="28" y="38"/>
                      <a:pt x="26" y="38"/>
                    </a:cubicBezTo>
                    <a:cubicBezTo>
                      <a:pt x="4" y="38"/>
                      <a:pt x="4" y="38"/>
                      <a:pt x="4" y="38"/>
                    </a:cubicBezTo>
                    <a:cubicBezTo>
                      <a:pt x="1" y="38"/>
                      <a:pt x="0" y="36"/>
                      <a:pt x="0" y="34"/>
                    </a:cubicBezTo>
                    <a:cubicBezTo>
                      <a:pt x="0" y="5"/>
                      <a:pt x="0" y="5"/>
                      <a:pt x="0" y="5"/>
                    </a:cubicBezTo>
                    <a:cubicBezTo>
                      <a:pt x="0" y="2"/>
                      <a:pt x="1" y="0"/>
                      <a:pt x="4" y="0"/>
                    </a:cubicBezTo>
                    <a:cubicBezTo>
                      <a:pt x="26" y="0"/>
                      <a:pt x="26" y="0"/>
                      <a:pt x="26" y="0"/>
                    </a:cubicBezTo>
                    <a:cubicBezTo>
                      <a:pt x="28" y="0"/>
                      <a:pt x="30" y="2"/>
                      <a:pt x="30" y="5"/>
                    </a:cubicBezTo>
                    <a:lnTo>
                      <a:pt x="30" y="34"/>
                    </a:lnTo>
                    <a:close/>
                  </a:path>
                </a:pathLst>
              </a:custGeom>
              <a:solidFill>
                <a:srgbClr val="0053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01" name="Freeform 136"/>
              <p:cNvSpPr>
                <a:spLocks/>
              </p:cNvSpPr>
              <p:nvPr/>
            </p:nvSpPr>
            <p:spPr bwMode="gray">
              <a:xfrm>
                <a:off x="6323806" y="2956270"/>
                <a:ext cx="107443" cy="147236"/>
              </a:xfrm>
              <a:custGeom>
                <a:avLst/>
                <a:gdLst>
                  <a:gd name="T0" fmla="*/ 0 w 14"/>
                  <a:gd name="T1" fmla="*/ 108490 h 19"/>
                  <a:gd name="T2" fmla="*/ 0 w 14"/>
                  <a:gd name="T3" fmla="*/ 286723 h 19"/>
                  <a:gd name="T4" fmla="*/ 46047 w 14"/>
                  <a:gd name="T5" fmla="*/ 286723 h 19"/>
                  <a:gd name="T6" fmla="*/ 46047 w 14"/>
                  <a:gd name="T7" fmla="*/ 108490 h 19"/>
                  <a:gd name="T8" fmla="*/ 107443 w 14"/>
                  <a:gd name="T9" fmla="*/ 46496 h 19"/>
                  <a:gd name="T10" fmla="*/ 161165 w 14"/>
                  <a:gd name="T11" fmla="*/ 108490 h 19"/>
                  <a:gd name="T12" fmla="*/ 161165 w 14"/>
                  <a:gd name="T13" fmla="*/ 271224 h 19"/>
                  <a:gd name="T14" fmla="*/ 207212 w 14"/>
                  <a:gd name="T15" fmla="*/ 271224 h 19"/>
                  <a:gd name="T16" fmla="*/ 207212 w 14"/>
                  <a:gd name="T17" fmla="*/ 108490 h 19"/>
                  <a:gd name="T18" fmla="*/ 107443 w 14"/>
                  <a:gd name="T19" fmla="*/ 0 h 19"/>
                  <a:gd name="T20" fmla="*/ 0 w 14"/>
                  <a:gd name="T21" fmla="*/ 10849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9"/>
                  <a:gd name="T35" fmla="*/ 14 w 14"/>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9">
                    <a:moveTo>
                      <a:pt x="0" y="7"/>
                    </a:moveTo>
                    <a:cubicBezTo>
                      <a:pt x="0" y="19"/>
                      <a:pt x="0" y="19"/>
                      <a:pt x="0" y="19"/>
                    </a:cubicBezTo>
                    <a:cubicBezTo>
                      <a:pt x="3" y="19"/>
                      <a:pt x="3" y="19"/>
                      <a:pt x="3" y="19"/>
                    </a:cubicBezTo>
                    <a:cubicBezTo>
                      <a:pt x="3" y="7"/>
                      <a:pt x="3" y="7"/>
                      <a:pt x="3" y="7"/>
                    </a:cubicBezTo>
                    <a:cubicBezTo>
                      <a:pt x="3" y="5"/>
                      <a:pt x="4" y="3"/>
                      <a:pt x="7" y="3"/>
                    </a:cubicBezTo>
                    <a:cubicBezTo>
                      <a:pt x="9" y="3"/>
                      <a:pt x="11" y="5"/>
                      <a:pt x="11" y="7"/>
                    </a:cubicBezTo>
                    <a:cubicBezTo>
                      <a:pt x="11" y="18"/>
                      <a:pt x="11" y="18"/>
                      <a:pt x="11" y="18"/>
                    </a:cubicBezTo>
                    <a:cubicBezTo>
                      <a:pt x="14" y="18"/>
                      <a:pt x="14" y="18"/>
                      <a:pt x="14" y="18"/>
                    </a:cubicBezTo>
                    <a:cubicBezTo>
                      <a:pt x="14" y="7"/>
                      <a:pt x="14" y="7"/>
                      <a:pt x="14" y="7"/>
                    </a:cubicBezTo>
                    <a:cubicBezTo>
                      <a:pt x="14" y="3"/>
                      <a:pt x="11" y="0"/>
                      <a:pt x="7" y="0"/>
                    </a:cubicBezTo>
                    <a:cubicBezTo>
                      <a:pt x="3" y="0"/>
                      <a:pt x="0" y="3"/>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02" name="Rectangle 137"/>
              <p:cNvSpPr>
                <a:spLocks noChangeArrowheads="1"/>
              </p:cNvSpPr>
              <p:nvPr/>
            </p:nvSpPr>
            <p:spPr bwMode="gray">
              <a:xfrm>
                <a:off x="6299931" y="3063712"/>
                <a:ext cx="23876" cy="1114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endParaRPr lang="en-US" altLang="en-US"/>
              </a:p>
            </p:txBody>
          </p:sp>
          <p:sp>
            <p:nvSpPr>
              <p:cNvPr id="79903" name="Rectangle 138"/>
              <p:cNvSpPr>
                <a:spLocks noChangeArrowheads="1"/>
              </p:cNvSpPr>
              <p:nvPr/>
            </p:nvSpPr>
            <p:spPr bwMode="gray">
              <a:xfrm>
                <a:off x="6431249" y="3063712"/>
                <a:ext cx="23876" cy="1114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endParaRPr lang="en-US" altLang="en-US"/>
              </a:p>
            </p:txBody>
          </p:sp>
          <p:sp>
            <p:nvSpPr>
              <p:cNvPr id="79904" name="Rectangle 139"/>
              <p:cNvSpPr>
                <a:spLocks noChangeArrowheads="1"/>
              </p:cNvSpPr>
              <p:nvPr/>
            </p:nvSpPr>
            <p:spPr bwMode="gray">
              <a:xfrm>
                <a:off x="6315848" y="3063712"/>
                <a:ext cx="115401" cy="1114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endParaRPr lang="en-US" altLang="en-US"/>
              </a:p>
            </p:txBody>
          </p:sp>
        </p:grpSp>
      </p:grpSp>
      <p:grpSp>
        <p:nvGrpSpPr>
          <p:cNvPr id="17" name="Group 110"/>
          <p:cNvGrpSpPr>
            <a:grpSpLocks/>
          </p:cNvGrpSpPr>
          <p:nvPr/>
        </p:nvGrpSpPr>
        <p:grpSpPr bwMode="auto">
          <a:xfrm>
            <a:off x="661988" y="1828800"/>
            <a:ext cx="3657600" cy="1006475"/>
            <a:chOff x="661986" y="1997991"/>
            <a:chExt cx="3657600" cy="1005840"/>
          </a:xfrm>
        </p:grpSpPr>
        <p:sp>
          <p:nvSpPr>
            <p:cNvPr id="90" name="Rounded Rectangle 89"/>
            <p:cNvSpPr/>
            <p:nvPr/>
          </p:nvSpPr>
          <p:spPr bwMode="auto">
            <a:xfrm>
              <a:off x="661986" y="1997991"/>
              <a:ext cx="3657600" cy="1005840"/>
            </a:xfrm>
            <a:prstGeom prst="roundRect">
              <a:avLst/>
            </a:prstGeom>
            <a:gradFill>
              <a:gsLst>
                <a:gs pos="0">
                  <a:schemeClr val="bg1">
                    <a:lumMod val="95000"/>
                  </a:schemeClr>
                </a:gs>
                <a:gs pos="50000">
                  <a:schemeClr val="bg1">
                    <a:lumMod val="95000"/>
                  </a:schemeClr>
                </a:gs>
                <a:gs pos="100000">
                  <a:schemeClr val="bg1">
                    <a:lumMod val="95000"/>
                    <a:alpha val="0"/>
                  </a:schemeClr>
                </a:gs>
              </a:gsLst>
              <a:lin ang="0" scaled="0"/>
            </a:gradFill>
            <a:ln w="19050" cap="flat" cmpd="sng" algn="ctr">
              <a:noFill/>
              <a:prstDash val="solid"/>
              <a:round/>
              <a:headEnd type="none" w="med" len="med"/>
              <a:tailEnd type="none" w="med" len="med"/>
            </a:ln>
            <a:effectLst/>
          </p:spPr>
          <p:txBody>
            <a:bodyPr anchor="ctr"/>
            <a:lstStyle/>
            <a:p>
              <a:pPr algn="ctr">
                <a:lnSpc>
                  <a:spcPct val="90000"/>
                </a:lnSpc>
                <a:defRPr/>
              </a:pPr>
              <a:endParaRPr lang="en-US" dirty="0" err="1">
                <a:solidFill>
                  <a:schemeClr val="bg1"/>
                </a:solidFill>
                <a:latin typeface="+mn-lt"/>
                <a:ea typeface="+mn-ea"/>
                <a:cs typeface="+mn-cs"/>
              </a:endParaRPr>
            </a:p>
          </p:txBody>
        </p:sp>
        <p:sp>
          <p:nvSpPr>
            <p:cNvPr id="79889" name="TextBox 6"/>
            <p:cNvSpPr txBox="1">
              <a:spLocks noChangeArrowheads="1"/>
            </p:cNvSpPr>
            <p:nvPr/>
          </p:nvSpPr>
          <p:spPr bwMode="ltGray">
            <a:xfrm>
              <a:off x="1662111" y="1997991"/>
              <a:ext cx="251460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nchor="ct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lnSpc>
                  <a:spcPct val="90000"/>
                </a:lnSpc>
                <a:spcAft>
                  <a:spcPts val="800"/>
                </a:spcAft>
              </a:pPr>
              <a:r>
                <a:rPr lang="en-US" altLang="en-US" sz="1600" b="1">
                  <a:latin typeface="Calibri" charset="0"/>
                </a:rPr>
                <a:t>Secure Remote Access</a:t>
              </a:r>
            </a:p>
            <a:p>
              <a:pPr algn="l" eaLnBrk="1" hangingPunct="1">
                <a:lnSpc>
                  <a:spcPct val="90000"/>
                </a:lnSpc>
                <a:spcAft>
                  <a:spcPts val="800"/>
                </a:spcAft>
              </a:pPr>
              <a:r>
                <a:rPr lang="en-US" altLang="en-US" sz="1600">
                  <a:latin typeface="Calibri" charset="0"/>
                </a:rPr>
                <a:t>Strong authentication to networks via VPN</a:t>
              </a:r>
            </a:p>
          </p:txBody>
        </p:sp>
      </p:grpSp>
      <p:grpSp>
        <p:nvGrpSpPr>
          <p:cNvPr id="19" name="Group 167"/>
          <p:cNvGrpSpPr>
            <a:grpSpLocks/>
          </p:cNvGrpSpPr>
          <p:nvPr/>
        </p:nvGrpSpPr>
        <p:grpSpPr bwMode="auto">
          <a:xfrm>
            <a:off x="5057775" y="4602163"/>
            <a:ext cx="3857625" cy="1508125"/>
            <a:chOff x="4833936" y="4648200"/>
            <a:chExt cx="3657600" cy="1082040"/>
          </a:xfrm>
        </p:grpSpPr>
        <p:sp>
          <p:nvSpPr>
            <p:cNvPr id="96" name="Rounded Rectangle 95"/>
            <p:cNvSpPr/>
            <p:nvPr/>
          </p:nvSpPr>
          <p:spPr bwMode="auto">
            <a:xfrm>
              <a:off x="4833936" y="4648200"/>
              <a:ext cx="3657600" cy="1005727"/>
            </a:xfrm>
            <a:prstGeom prst="roundRect">
              <a:avLst/>
            </a:prstGeom>
            <a:gradFill>
              <a:gsLst>
                <a:gs pos="0">
                  <a:schemeClr val="bg1">
                    <a:lumMod val="95000"/>
                  </a:schemeClr>
                </a:gs>
                <a:gs pos="50000">
                  <a:schemeClr val="bg1">
                    <a:lumMod val="95000"/>
                  </a:schemeClr>
                </a:gs>
                <a:gs pos="100000">
                  <a:schemeClr val="bg1">
                    <a:lumMod val="95000"/>
                    <a:alpha val="0"/>
                  </a:schemeClr>
                </a:gs>
              </a:gsLst>
              <a:lin ang="0" scaled="0"/>
            </a:gradFill>
            <a:ln w="19050" cap="flat" cmpd="sng" algn="ctr">
              <a:noFill/>
              <a:prstDash val="solid"/>
              <a:round/>
              <a:headEnd type="none" w="med" len="med"/>
              <a:tailEnd type="none" w="med" len="med"/>
            </a:ln>
            <a:effectLst/>
          </p:spPr>
          <p:txBody>
            <a:bodyPr anchor="ctr"/>
            <a:lstStyle/>
            <a:p>
              <a:pPr algn="ctr">
                <a:lnSpc>
                  <a:spcPct val="90000"/>
                </a:lnSpc>
                <a:defRPr/>
              </a:pPr>
              <a:endParaRPr lang="en-US" dirty="0" err="1">
                <a:solidFill>
                  <a:schemeClr val="bg1"/>
                </a:solidFill>
                <a:latin typeface="+mn-lt"/>
                <a:ea typeface="+mn-ea"/>
                <a:cs typeface="+mn-cs"/>
              </a:endParaRPr>
            </a:p>
          </p:txBody>
        </p:sp>
        <p:sp>
          <p:nvSpPr>
            <p:cNvPr id="97" name="Rectangle 96"/>
            <p:cNvSpPr/>
            <p:nvPr/>
          </p:nvSpPr>
          <p:spPr bwMode="auto">
            <a:xfrm>
              <a:off x="4876081" y="4648200"/>
              <a:ext cx="915153" cy="1005727"/>
            </a:xfrm>
            <a:prstGeom prst="rect">
              <a:avLst/>
            </a:prstGeom>
            <a:noFill/>
            <a:ln w="19050" cap="flat" cmpd="sng" algn="ctr">
              <a:noFill/>
              <a:prstDash val="solid"/>
              <a:round/>
              <a:headEnd type="none" w="med" len="med"/>
              <a:tailEnd type="none" w="med" len="med"/>
            </a:ln>
            <a:effectLst/>
          </p:spPr>
          <p:txBody>
            <a:bodyPr anchor="ctr"/>
            <a:lstStyle/>
            <a:p>
              <a:pPr algn="ctr">
                <a:lnSpc>
                  <a:spcPct val="90000"/>
                </a:lnSpc>
                <a:defRPr/>
              </a:pPr>
              <a:r>
                <a:rPr lang="en-US" sz="7200" b="1" dirty="0">
                  <a:solidFill>
                    <a:schemeClr val="bg1">
                      <a:lumMod val="75000"/>
                    </a:schemeClr>
                  </a:solidFill>
                  <a:effectLst>
                    <a:outerShdw blurRad="38100" dist="38100" dir="2700000" algn="tl">
                      <a:srgbClr val="000000">
                        <a:alpha val="43137"/>
                      </a:srgbClr>
                    </a:outerShdw>
                  </a:effectLst>
                  <a:latin typeface="+mn-lt"/>
                  <a:ea typeface="+mn-ea"/>
                  <a:cs typeface="+mn-cs"/>
                </a:rPr>
                <a:t>+</a:t>
              </a:r>
            </a:p>
          </p:txBody>
        </p:sp>
        <p:sp>
          <p:nvSpPr>
            <p:cNvPr id="24" name="TextBox 23"/>
            <p:cNvSpPr txBox="1"/>
            <p:nvPr/>
          </p:nvSpPr>
          <p:spPr bwMode="ltGray">
            <a:xfrm>
              <a:off x="5717480" y="4724512"/>
              <a:ext cx="2774056" cy="1005728"/>
            </a:xfrm>
            <a:prstGeom prst="rect">
              <a:avLst/>
            </a:prstGeom>
            <a:noFill/>
            <a:ln w="9525">
              <a:noFill/>
              <a:miter lim="800000"/>
              <a:headEnd/>
              <a:tailEnd/>
            </a:ln>
          </p:spPr>
          <p:txBody>
            <a:bodyPr lIns="91419" tIns="45710" rIns="91419" bIns="45710" anchor="ctr"/>
            <a:lstStyle/>
            <a:p>
              <a:pPr>
                <a:lnSpc>
                  <a:spcPct val="90000"/>
                </a:lnSpc>
                <a:spcBef>
                  <a:spcPts val="600"/>
                </a:spcBef>
                <a:spcAft>
                  <a:spcPts val="600"/>
                </a:spcAft>
                <a:defRPr/>
              </a:pPr>
              <a:r>
                <a:rPr lang="en-US" sz="1600" b="1" dirty="0">
                  <a:latin typeface="Calibri" pitchFamily="34" charset="0"/>
                  <a:ea typeface="+mn-ea"/>
                  <a:cs typeface="+mn-cs"/>
                </a:rPr>
                <a:t>Other Initiatives</a:t>
              </a:r>
            </a:p>
            <a:p>
              <a:pPr marL="177800" indent="-177800">
                <a:lnSpc>
                  <a:spcPct val="90000"/>
                </a:lnSpc>
                <a:spcBef>
                  <a:spcPts val="0"/>
                </a:spcBef>
                <a:spcAft>
                  <a:spcPts val="800"/>
                </a:spcAft>
                <a:buFont typeface="Arial" pitchFamily="34" charset="0"/>
                <a:buChar char="•"/>
                <a:defRPr/>
              </a:pPr>
              <a:r>
                <a:rPr lang="en-US" sz="1200" b="1" dirty="0">
                  <a:latin typeface="Calibri" pitchFamily="34" charset="0"/>
                  <a:ea typeface="+mn-ea"/>
                  <a:cs typeface="+mn-cs"/>
                </a:rPr>
                <a:t>Mobile Device Management</a:t>
              </a:r>
            </a:p>
            <a:p>
              <a:pPr marL="177800" indent="-177800">
                <a:lnSpc>
                  <a:spcPct val="90000"/>
                </a:lnSpc>
                <a:spcBef>
                  <a:spcPts val="0"/>
                </a:spcBef>
                <a:spcAft>
                  <a:spcPts val="800"/>
                </a:spcAft>
                <a:buFont typeface="Arial" pitchFamily="34" charset="0"/>
                <a:buChar char="•"/>
                <a:defRPr/>
              </a:pPr>
              <a:r>
                <a:rPr lang="en-US" sz="1200" b="1" dirty="0">
                  <a:latin typeface="Calibri" pitchFamily="34" charset="0"/>
                  <a:ea typeface="+mn-ea"/>
                  <a:cs typeface="+mn-cs"/>
                </a:rPr>
                <a:t>Secure Email Gateway</a:t>
              </a:r>
            </a:p>
            <a:p>
              <a:pPr marL="177800" indent="-177800">
                <a:lnSpc>
                  <a:spcPct val="90000"/>
                </a:lnSpc>
                <a:spcBef>
                  <a:spcPts val="0"/>
                </a:spcBef>
                <a:spcAft>
                  <a:spcPts val="800"/>
                </a:spcAft>
                <a:buFont typeface="Arial" pitchFamily="34" charset="0"/>
                <a:buChar char="•"/>
                <a:defRPr/>
              </a:pPr>
              <a:r>
                <a:rPr lang="en-US" sz="1200" b="1" dirty="0">
                  <a:latin typeface="Calibri" pitchFamily="34" charset="0"/>
                  <a:ea typeface="+mn-ea"/>
                  <a:cs typeface="+mn-cs"/>
                </a:rPr>
                <a:t>Multi-use Smart Cards (HSPD 12/PIV)</a:t>
              </a:r>
            </a:p>
            <a:p>
              <a:pPr marL="177800" indent="-177800">
                <a:lnSpc>
                  <a:spcPct val="90000"/>
                </a:lnSpc>
                <a:spcBef>
                  <a:spcPts val="0"/>
                </a:spcBef>
                <a:spcAft>
                  <a:spcPts val="800"/>
                </a:spcAft>
                <a:buFont typeface="Arial" pitchFamily="34" charset="0"/>
                <a:buChar char="•"/>
                <a:defRPr/>
              </a:pPr>
              <a:r>
                <a:rPr lang="en-US" sz="1200" b="1" dirty="0">
                  <a:latin typeface="Calibri" pitchFamily="34" charset="0"/>
                  <a:ea typeface="+mn-ea"/>
                  <a:cs typeface="+mn-cs"/>
                </a:rPr>
                <a:t>Specialized devices (Internet of Things)</a:t>
              </a:r>
            </a:p>
            <a:p>
              <a:pPr>
                <a:lnSpc>
                  <a:spcPct val="90000"/>
                </a:lnSpc>
                <a:spcBef>
                  <a:spcPts val="0"/>
                </a:spcBef>
                <a:spcAft>
                  <a:spcPts val="800"/>
                </a:spcAft>
                <a:defRPr/>
              </a:pPr>
              <a:endParaRPr lang="en-US" sz="1600" dirty="0">
                <a:latin typeface="Calibri" pitchFamily="34" charset="0"/>
                <a:ea typeface="+mn-ea"/>
                <a:cs typeface="+mn-cs"/>
              </a:endParaRPr>
            </a:p>
          </p:txBody>
        </p:sp>
      </p:grpSp>
      <p:pic>
        <p:nvPicPr>
          <p:cNvPr id="79882" name="Picture 109" descr="Vpn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7400"/>
            <a:ext cx="762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32686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lIns="92075" tIns="46038" rIns="92075" bIns="46038" anchor="ctr"/>
          <a:lstStyle/>
          <a:p>
            <a:r>
              <a:rPr lang="en-US" dirty="0" smtClean="0"/>
              <a:t>Components of Public Key Infrastructure (PKI) </a:t>
            </a:r>
          </a:p>
        </p:txBody>
      </p:sp>
      <p:grpSp>
        <p:nvGrpSpPr>
          <p:cNvPr id="2" name="Group 27"/>
          <p:cNvGrpSpPr>
            <a:grpSpLocks/>
          </p:cNvGrpSpPr>
          <p:nvPr/>
        </p:nvGrpSpPr>
        <p:grpSpPr bwMode="auto">
          <a:xfrm>
            <a:off x="2997200" y="1978025"/>
            <a:ext cx="3249613" cy="1687513"/>
            <a:chOff x="2997200" y="1978025"/>
            <a:chExt cx="3249613" cy="1687513"/>
          </a:xfrm>
        </p:grpSpPr>
        <p:sp>
          <p:nvSpPr>
            <p:cNvPr id="9219" name="Freeform 3"/>
            <p:cNvSpPr>
              <a:spLocks/>
            </p:cNvSpPr>
            <p:nvPr/>
          </p:nvSpPr>
          <p:spPr bwMode="auto">
            <a:xfrm>
              <a:off x="2997200" y="1978025"/>
              <a:ext cx="3249613" cy="1687513"/>
            </a:xfrm>
            <a:custGeom>
              <a:avLst/>
              <a:gdLst>
                <a:gd name="T0" fmla="*/ 2147483647 w 2047"/>
                <a:gd name="T1" fmla="*/ 2147483647 h 1063"/>
                <a:gd name="T2" fmla="*/ 2147483647 w 2047"/>
                <a:gd name="T3" fmla="*/ 2147483647 h 1063"/>
                <a:gd name="T4" fmla="*/ 2147483647 w 2047"/>
                <a:gd name="T5" fmla="*/ 2147483647 h 1063"/>
                <a:gd name="T6" fmla="*/ 2147483647 w 2047"/>
                <a:gd name="T7" fmla="*/ 2147483647 h 1063"/>
                <a:gd name="T8" fmla="*/ 2147483647 w 2047"/>
                <a:gd name="T9" fmla="*/ 2147483647 h 1063"/>
                <a:gd name="T10" fmla="*/ 2147483647 w 2047"/>
                <a:gd name="T11" fmla="*/ 2147483647 h 1063"/>
                <a:gd name="T12" fmla="*/ 2147483647 w 2047"/>
                <a:gd name="T13" fmla="*/ 2147483647 h 1063"/>
                <a:gd name="T14" fmla="*/ 2147483647 w 2047"/>
                <a:gd name="T15" fmla="*/ 2147483647 h 1063"/>
                <a:gd name="T16" fmla="*/ 2147483647 w 2047"/>
                <a:gd name="T17" fmla="*/ 2147483647 h 1063"/>
                <a:gd name="T18" fmla="*/ 2147483647 w 2047"/>
                <a:gd name="T19" fmla="*/ 2147483647 h 1063"/>
                <a:gd name="T20" fmla="*/ 2147483647 w 2047"/>
                <a:gd name="T21" fmla="*/ 2147483647 h 1063"/>
                <a:gd name="T22" fmla="*/ 2147483647 w 2047"/>
                <a:gd name="T23" fmla="*/ 2147483647 h 1063"/>
                <a:gd name="T24" fmla="*/ 2147483647 w 2047"/>
                <a:gd name="T25" fmla="*/ 2147483647 h 1063"/>
                <a:gd name="T26" fmla="*/ 2147483647 w 2047"/>
                <a:gd name="T27" fmla="*/ 2147483647 h 1063"/>
                <a:gd name="T28" fmla="*/ 2147483647 w 2047"/>
                <a:gd name="T29" fmla="*/ 2147483647 h 1063"/>
                <a:gd name="T30" fmla="*/ 2147483647 w 2047"/>
                <a:gd name="T31" fmla="*/ 2147483647 h 1063"/>
                <a:gd name="T32" fmla="*/ 2147483647 w 2047"/>
                <a:gd name="T33" fmla="*/ 2147483647 h 1063"/>
                <a:gd name="T34" fmla="*/ 2147483647 w 2047"/>
                <a:gd name="T35" fmla="*/ 2147483647 h 1063"/>
                <a:gd name="T36" fmla="*/ 2147483647 w 2047"/>
                <a:gd name="T37" fmla="*/ 2147483647 h 1063"/>
                <a:gd name="T38" fmla="*/ 2147483647 w 2047"/>
                <a:gd name="T39" fmla="*/ 2147483647 h 1063"/>
                <a:gd name="T40" fmla="*/ 2147483647 w 2047"/>
                <a:gd name="T41" fmla="*/ 2147483647 h 1063"/>
                <a:gd name="T42" fmla="*/ 2147483647 w 2047"/>
                <a:gd name="T43" fmla="*/ 2147483647 h 1063"/>
                <a:gd name="T44" fmla="*/ 2147483647 w 2047"/>
                <a:gd name="T45" fmla="*/ 2147483647 h 1063"/>
                <a:gd name="T46" fmla="*/ 2147483647 w 2047"/>
                <a:gd name="T47" fmla="*/ 2147483647 h 1063"/>
                <a:gd name="T48" fmla="*/ 2147483647 w 2047"/>
                <a:gd name="T49" fmla="*/ 2147483647 h 1063"/>
                <a:gd name="T50" fmla="*/ 2147483647 w 2047"/>
                <a:gd name="T51" fmla="*/ 2147483647 h 1063"/>
                <a:gd name="T52" fmla="*/ 2147483647 w 2047"/>
                <a:gd name="T53" fmla="*/ 2147483647 h 1063"/>
                <a:gd name="T54" fmla="*/ 2147483647 w 2047"/>
                <a:gd name="T55" fmla="*/ 2147483647 h 1063"/>
                <a:gd name="T56" fmla="*/ 2147483647 w 2047"/>
                <a:gd name="T57" fmla="*/ 2147483647 h 1063"/>
                <a:gd name="T58" fmla="*/ 2147483647 w 2047"/>
                <a:gd name="T59" fmla="*/ 2147483647 h 1063"/>
                <a:gd name="T60" fmla="*/ 2147483647 w 2047"/>
                <a:gd name="T61" fmla="*/ 2147483647 h 1063"/>
                <a:gd name="T62" fmla="*/ 2147483647 w 2047"/>
                <a:gd name="T63" fmla="*/ 2147483647 h 1063"/>
                <a:gd name="T64" fmla="*/ 2147483647 w 2047"/>
                <a:gd name="T65" fmla="*/ 2147483647 h 1063"/>
                <a:gd name="T66" fmla="*/ 2147483647 w 2047"/>
                <a:gd name="T67" fmla="*/ 2147483647 h 1063"/>
                <a:gd name="T68" fmla="*/ 2147483647 w 2047"/>
                <a:gd name="T69" fmla="*/ 2147483647 h 1063"/>
                <a:gd name="T70" fmla="*/ 2147483647 w 2047"/>
                <a:gd name="T71" fmla="*/ 2147483647 h 1063"/>
                <a:gd name="T72" fmla="*/ 2147483647 w 2047"/>
                <a:gd name="T73" fmla="*/ 2147483647 h 1063"/>
                <a:gd name="T74" fmla="*/ 2147483647 w 2047"/>
                <a:gd name="T75" fmla="*/ 2147483647 h 1063"/>
                <a:gd name="T76" fmla="*/ 2147483647 w 2047"/>
                <a:gd name="T77" fmla="*/ 2147483647 h 1063"/>
                <a:gd name="T78" fmla="*/ 2147483647 w 2047"/>
                <a:gd name="T79" fmla="*/ 2147483647 h 1063"/>
                <a:gd name="T80" fmla="*/ 2147483647 w 2047"/>
                <a:gd name="T81" fmla="*/ 2147483647 h 1063"/>
                <a:gd name="T82" fmla="*/ 2147483647 w 2047"/>
                <a:gd name="T83" fmla="*/ 2147483647 h 1063"/>
                <a:gd name="T84" fmla="*/ 2147483647 w 2047"/>
                <a:gd name="T85" fmla="*/ 2147483647 h 1063"/>
                <a:gd name="T86" fmla="*/ 2147483647 w 2047"/>
                <a:gd name="T87" fmla="*/ 2147483647 h 1063"/>
                <a:gd name="T88" fmla="*/ 2147483647 w 2047"/>
                <a:gd name="T89" fmla="*/ 2147483647 h 1063"/>
                <a:gd name="T90" fmla="*/ 2147483647 w 2047"/>
                <a:gd name="T91" fmla="*/ 0 h 1063"/>
                <a:gd name="T92" fmla="*/ 2147483647 w 2047"/>
                <a:gd name="T93" fmla="*/ 2147483647 h 1063"/>
                <a:gd name="T94" fmla="*/ 2147483647 w 2047"/>
                <a:gd name="T95" fmla="*/ 2147483647 h 1063"/>
                <a:gd name="T96" fmla="*/ 2147483647 w 2047"/>
                <a:gd name="T97" fmla="*/ 2147483647 h 1063"/>
                <a:gd name="T98" fmla="*/ 2147483647 w 2047"/>
                <a:gd name="T99" fmla="*/ 2147483647 h 1063"/>
                <a:gd name="T100" fmla="*/ 2147483647 w 2047"/>
                <a:gd name="T101" fmla="*/ 2147483647 h 1063"/>
                <a:gd name="T102" fmla="*/ 2147483647 w 2047"/>
                <a:gd name="T103" fmla="*/ 2147483647 h 10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47"/>
                <a:gd name="T157" fmla="*/ 0 h 1063"/>
                <a:gd name="T158" fmla="*/ 2047 w 2047"/>
                <a:gd name="T159" fmla="*/ 1063 h 10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47" h="1063">
                  <a:moveTo>
                    <a:pt x="1682" y="210"/>
                  </a:moveTo>
                  <a:lnTo>
                    <a:pt x="1689" y="236"/>
                  </a:lnTo>
                  <a:lnTo>
                    <a:pt x="1695" y="257"/>
                  </a:lnTo>
                  <a:lnTo>
                    <a:pt x="1697" y="273"/>
                  </a:lnTo>
                  <a:lnTo>
                    <a:pt x="1691" y="291"/>
                  </a:lnTo>
                  <a:lnTo>
                    <a:pt x="1682" y="316"/>
                  </a:lnTo>
                  <a:lnTo>
                    <a:pt x="1671" y="342"/>
                  </a:lnTo>
                  <a:lnTo>
                    <a:pt x="1660" y="365"/>
                  </a:lnTo>
                  <a:lnTo>
                    <a:pt x="1650" y="387"/>
                  </a:lnTo>
                  <a:lnTo>
                    <a:pt x="1635" y="416"/>
                  </a:lnTo>
                  <a:lnTo>
                    <a:pt x="1623" y="437"/>
                  </a:lnTo>
                  <a:lnTo>
                    <a:pt x="1613" y="457"/>
                  </a:lnTo>
                  <a:lnTo>
                    <a:pt x="1605" y="483"/>
                  </a:lnTo>
                  <a:lnTo>
                    <a:pt x="1595" y="506"/>
                  </a:lnTo>
                  <a:lnTo>
                    <a:pt x="1594" y="528"/>
                  </a:lnTo>
                  <a:lnTo>
                    <a:pt x="1600" y="552"/>
                  </a:lnTo>
                  <a:lnTo>
                    <a:pt x="1608" y="572"/>
                  </a:lnTo>
                  <a:lnTo>
                    <a:pt x="1626" y="590"/>
                  </a:lnTo>
                  <a:lnTo>
                    <a:pt x="1644" y="601"/>
                  </a:lnTo>
                  <a:lnTo>
                    <a:pt x="1671" y="602"/>
                  </a:lnTo>
                  <a:lnTo>
                    <a:pt x="1702" y="601"/>
                  </a:lnTo>
                  <a:lnTo>
                    <a:pt x="1723" y="593"/>
                  </a:lnTo>
                  <a:lnTo>
                    <a:pt x="1749" y="584"/>
                  </a:lnTo>
                  <a:lnTo>
                    <a:pt x="1768" y="571"/>
                  </a:lnTo>
                  <a:lnTo>
                    <a:pt x="1785" y="553"/>
                  </a:lnTo>
                  <a:lnTo>
                    <a:pt x="1794" y="532"/>
                  </a:lnTo>
                  <a:lnTo>
                    <a:pt x="1797" y="510"/>
                  </a:lnTo>
                  <a:lnTo>
                    <a:pt x="1810" y="490"/>
                  </a:lnTo>
                  <a:lnTo>
                    <a:pt x="1826" y="472"/>
                  </a:lnTo>
                  <a:lnTo>
                    <a:pt x="1849" y="458"/>
                  </a:lnTo>
                  <a:lnTo>
                    <a:pt x="1873" y="452"/>
                  </a:lnTo>
                  <a:lnTo>
                    <a:pt x="1898" y="448"/>
                  </a:lnTo>
                  <a:lnTo>
                    <a:pt x="1917" y="446"/>
                  </a:lnTo>
                  <a:lnTo>
                    <a:pt x="1943" y="449"/>
                  </a:lnTo>
                  <a:lnTo>
                    <a:pt x="1969" y="456"/>
                  </a:lnTo>
                  <a:lnTo>
                    <a:pt x="1992" y="462"/>
                  </a:lnTo>
                  <a:lnTo>
                    <a:pt x="2008" y="478"/>
                  </a:lnTo>
                  <a:lnTo>
                    <a:pt x="2022" y="493"/>
                  </a:lnTo>
                  <a:lnTo>
                    <a:pt x="2037" y="506"/>
                  </a:lnTo>
                  <a:lnTo>
                    <a:pt x="2044" y="526"/>
                  </a:lnTo>
                  <a:lnTo>
                    <a:pt x="2046" y="543"/>
                  </a:lnTo>
                  <a:lnTo>
                    <a:pt x="2042" y="563"/>
                  </a:lnTo>
                  <a:lnTo>
                    <a:pt x="2035" y="579"/>
                  </a:lnTo>
                  <a:lnTo>
                    <a:pt x="2029" y="592"/>
                  </a:lnTo>
                  <a:lnTo>
                    <a:pt x="2021" y="609"/>
                  </a:lnTo>
                  <a:lnTo>
                    <a:pt x="2001" y="631"/>
                  </a:lnTo>
                  <a:lnTo>
                    <a:pt x="1983" y="650"/>
                  </a:lnTo>
                  <a:lnTo>
                    <a:pt x="1961" y="667"/>
                  </a:lnTo>
                  <a:lnTo>
                    <a:pt x="1938" y="684"/>
                  </a:lnTo>
                  <a:lnTo>
                    <a:pt x="1912" y="699"/>
                  </a:lnTo>
                  <a:lnTo>
                    <a:pt x="1891" y="705"/>
                  </a:lnTo>
                  <a:lnTo>
                    <a:pt x="1867" y="711"/>
                  </a:lnTo>
                  <a:lnTo>
                    <a:pt x="1836" y="715"/>
                  </a:lnTo>
                  <a:lnTo>
                    <a:pt x="1815" y="719"/>
                  </a:lnTo>
                  <a:lnTo>
                    <a:pt x="1788" y="727"/>
                  </a:lnTo>
                  <a:lnTo>
                    <a:pt x="1765" y="736"/>
                  </a:lnTo>
                  <a:lnTo>
                    <a:pt x="1744" y="746"/>
                  </a:lnTo>
                  <a:lnTo>
                    <a:pt x="1728" y="759"/>
                  </a:lnTo>
                  <a:lnTo>
                    <a:pt x="1709" y="771"/>
                  </a:lnTo>
                  <a:lnTo>
                    <a:pt x="1692" y="786"/>
                  </a:lnTo>
                  <a:lnTo>
                    <a:pt x="1676" y="806"/>
                  </a:lnTo>
                  <a:lnTo>
                    <a:pt x="1664" y="826"/>
                  </a:lnTo>
                  <a:lnTo>
                    <a:pt x="1655" y="848"/>
                  </a:lnTo>
                  <a:lnTo>
                    <a:pt x="1650" y="872"/>
                  </a:lnTo>
                  <a:lnTo>
                    <a:pt x="1650" y="893"/>
                  </a:lnTo>
                  <a:lnTo>
                    <a:pt x="1655" y="917"/>
                  </a:lnTo>
                  <a:lnTo>
                    <a:pt x="1660" y="937"/>
                  </a:lnTo>
                  <a:lnTo>
                    <a:pt x="1664" y="959"/>
                  </a:lnTo>
                  <a:lnTo>
                    <a:pt x="1652" y="955"/>
                  </a:lnTo>
                  <a:lnTo>
                    <a:pt x="1632" y="947"/>
                  </a:lnTo>
                  <a:lnTo>
                    <a:pt x="1611" y="942"/>
                  </a:lnTo>
                  <a:lnTo>
                    <a:pt x="1590" y="938"/>
                  </a:lnTo>
                  <a:lnTo>
                    <a:pt x="1567" y="935"/>
                  </a:lnTo>
                  <a:lnTo>
                    <a:pt x="1540" y="937"/>
                  </a:lnTo>
                  <a:lnTo>
                    <a:pt x="1509" y="942"/>
                  </a:lnTo>
                  <a:lnTo>
                    <a:pt x="1482" y="946"/>
                  </a:lnTo>
                  <a:lnTo>
                    <a:pt x="1446" y="954"/>
                  </a:lnTo>
                  <a:lnTo>
                    <a:pt x="1410" y="962"/>
                  </a:lnTo>
                  <a:lnTo>
                    <a:pt x="1376" y="971"/>
                  </a:lnTo>
                  <a:lnTo>
                    <a:pt x="1341" y="982"/>
                  </a:lnTo>
                  <a:lnTo>
                    <a:pt x="1313" y="992"/>
                  </a:lnTo>
                  <a:lnTo>
                    <a:pt x="1283" y="1004"/>
                  </a:lnTo>
                  <a:lnTo>
                    <a:pt x="1248" y="1014"/>
                  </a:lnTo>
                  <a:lnTo>
                    <a:pt x="1216" y="1023"/>
                  </a:lnTo>
                  <a:lnTo>
                    <a:pt x="1174" y="1035"/>
                  </a:lnTo>
                  <a:lnTo>
                    <a:pt x="1132" y="1046"/>
                  </a:lnTo>
                  <a:lnTo>
                    <a:pt x="1103" y="1054"/>
                  </a:lnTo>
                  <a:lnTo>
                    <a:pt x="1063" y="1058"/>
                  </a:lnTo>
                  <a:lnTo>
                    <a:pt x="1028" y="1062"/>
                  </a:lnTo>
                  <a:lnTo>
                    <a:pt x="987" y="1058"/>
                  </a:lnTo>
                  <a:lnTo>
                    <a:pt x="956" y="1054"/>
                  </a:lnTo>
                  <a:lnTo>
                    <a:pt x="928" y="1046"/>
                  </a:lnTo>
                  <a:lnTo>
                    <a:pt x="907" y="1036"/>
                  </a:lnTo>
                  <a:lnTo>
                    <a:pt x="893" y="1021"/>
                  </a:lnTo>
                  <a:lnTo>
                    <a:pt x="884" y="1001"/>
                  </a:lnTo>
                  <a:lnTo>
                    <a:pt x="884" y="983"/>
                  </a:lnTo>
                  <a:lnTo>
                    <a:pt x="891" y="967"/>
                  </a:lnTo>
                  <a:lnTo>
                    <a:pt x="902" y="950"/>
                  </a:lnTo>
                  <a:lnTo>
                    <a:pt x="918" y="934"/>
                  </a:lnTo>
                  <a:lnTo>
                    <a:pt x="940" y="918"/>
                  </a:lnTo>
                  <a:lnTo>
                    <a:pt x="967" y="901"/>
                  </a:lnTo>
                  <a:lnTo>
                    <a:pt x="996" y="892"/>
                  </a:lnTo>
                  <a:lnTo>
                    <a:pt x="1030" y="882"/>
                  </a:lnTo>
                  <a:lnTo>
                    <a:pt x="1057" y="876"/>
                  </a:lnTo>
                  <a:lnTo>
                    <a:pt x="1084" y="869"/>
                  </a:lnTo>
                  <a:lnTo>
                    <a:pt x="1114" y="860"/>
                  </a:lnTo>
                  <a:lnTo>
                    <a:pt x="1144" y="848"/>
                  </a:lnTo>
                  <a:lnTo>
                    <a:pt x="1167" y="838"/>
                  </a:lnTo>
                  <a:lnTo>
                    <a:pt x="1184" y="826"/>
                  </a:lnTo>
                  <a:lnTo>
                    <a:pt x="1189" y="812"/>
                  </a:lnTo>
                  <a:lnTo>
                    <a:pt x="1185" y="798"/>
                  </a:lnTo>
                  <a:lnTo>
                    <a:pt x="1173" y="783"/>
                  </a:lnTo>
                  <a:lnTo>
                    <a:pt x="1153" y="771"/>
                  </a:lnTo>
                  <a:lnTo>
                    <a:pt x="1137" y="764"/>
                  </a:lnTo>
                  <a:lnTo>
                    <a:pt x="1119" y="759"/>
                  </a:lnTo>
                  <a:lnTo>
                    <a:pt x="1090" y="757"/>
                  </a:lnTo>
                  <a:lnTo>
                    <a:pt x="1056" y="757"/>
                  </a:lnTo>
                  <a:lnTo>
                    <a:pt x="1021" y="758"/>
                  </a:lnTo>
                  <a:lnTo>
                    <a:pt x="988" y="761"/>
                  </a:lnTo>
                  <a:lnTo>
                    <a:pt x="958" y="765"/>
                  </a:lnTo>
                  <a:lnTo>
                    <a:pt x="931" y="771"/>
                  </a:lnTo>
                  <a:lnTo>
                    <a:pt x="902" y="778"/>
                  </a:lnTo>
                  <a:lnTo>
                    <a:pt x="868" y="789"/>
                  </a:lnTo>
                  <a:lnTo>
                    <a:pt x="837" y="801"/>
                  </a:lnTo>
                  <a:lnTo>
                    <a:pt x="810" y="811"/>
                  </a:lnTo>
                  <a:lnTo>
                    <a:pt x="774" y="827"/>
                  </a:lnTo>
                  <a:lnTo>
                    <a:pt x="740" y="845"/>
                  </a:lnTo>
                  <a:lnTo>
                    <a:pt x="708" y="860"/>
                  </a:lnTo>
                  <a:lnTo>
                    <a:pt x="677" y="876"/>
                  </a:lnTo>
                  <a:lnTo>
                    <a:pt x="641" y="893"/>
                  </a:lnTo>
                  <a:lnTo>
                    <a:pt x="606" y="906"/>
                  </a:lnTo>
                  <a:lnTo>
                    <a:pt x="569" y="918"/>
                  </a:lnTo>
                  <a:lnTo>
                    <a:pt x="530" y="929"/>
                  </a:lnTo>
                  <a:lnTo>
                    <a:pt x="490" y="935"/>
                  </a:lnTo>
                  <a:lnTo>
                    <a:pt x="443" y="942"/>
                  </a:lnTo>
                  <a:lnTo>
                    <a:pt x="405" y="946"/>
                  </a:lnTo>
                  <a:lnTo>
                    <a:pt x="352" y="950"/>
                  </a:lnTo>
                  <a:lnTo>
                    <a:pt x="312" y="954"/>
                  </a:lnTo>
                  <a:lnTo>
                    <a:pt x="272" y="951"/>
                  </a:lnTo>
                  <a:lnTo>
                    <a:pt x="247" y="951"/>
                  </a:lnTo>
                  <a:lnTo>
                    <a:pt x="256" y="935"/>
                  </a:lnTo>
                  <a:lnTo>
                    <a:pt x="272" y="917"/>
                  </a:lnTo>
                  <a:lnTo>
                    <a:pt x="294" y="898"/>
                  </a:lnTo>
                  <a:lnTo>
                    <a:pt x="315" y="880"/>
                  </a:lnTo>
                  <a:lnTo>
                    <a:pt x="342" y="856"/>
                  </a:lnTo>
                  <a:lnTo>
                    <a:pt x="363" y="839"/>
                  </a:lnTo>
                  <a:lnTo>
                    <a:pt x="381" y="822"/>
                  </a:lnTo>
                  <a:lnTo>
                    <a:pt x="398" y="799"/>
                  </a:lnTo>
                  <a:lnTo>
                    <a:pt x="409" y="777"/>
                  </a:lnTo>
                  <a:lnTo>
                    <a:pt x="416" y="753"/>
                  </a:lnTo>
                  <a:lnTo>
                    <a:pt x="422" y="731"/>
                  </a:lnTo>
                  <a:lnTo>
                    <a:pt x="418" y="705"/>
                  </a:lnTo>
                  <a:lnTo>
                    <a:pt x="410" y="690"/>
                  </a:lnTo>
                  <a:lnTo>
                    <a:pt x="396" y="675"/>
                  </a:lnTo>
                  <a:lnTo>
                    <a:pt x="384" y="666"/>
                  </a:lnTo>
                  <a:lnTo>
                    <a:pt x="368" y="658"/>
                  </a:lnTo>
                  <a:lnTo>
                    <a:pt x="349" y="655"/>
                  </a:lnTo>
                  <a:lnTo>
                    <a:pt x="329" y="654"/>
                  </a:lnTo>
                  <a:lnTo>
                    <a:pt x="310" y="658"/>
                  </a:lnTo>
                  <a:lnTo>
                    <a:pt x="290" y="668"/>
                  </a:lnTo>
                  <a:lnTo>
                    <a:pt x="274" y="682"/>
                  </a:lnTo>
                  <a:lnTo>
                    <a:pt x="258" y="699"/>
                  </a:lnTo>
                  <a:lnTo>
                    <a:pt x="243" y="716"/>
                  </a:lnTo>
                  <a:lnTo>
                    <a:pt x="229" y="731"/>
                  </a:lnTo>
                  <a:lnTo>
                    <a:pt x="213" y="746"/>
                  </a:lnTo>
                  <a:lnTo>
                    <a:pt x="195" y="761"/>
                  </a:lnTo>
                  <a:lnTo>
                    <a:pt x="171" y="771"/>
                  </a:lnTo>
                  <a:lnTo>
                    <a:pt x="148" y="775"/>
                  </a:lnTo>
                  <a:lnTo>
                    <a:pt x="122" y="778"/>
                  </a:lnTo>
                  <a:lnTo>
                    <a:pt x="98" y="775"/>
                  </a:lnTo>
                  <a:lnTo>
                    <a:pt x="72" y="770"/>
                  </a:lnTo>
                  <a:lnTo>
                    <a:pt x="49" y="758"/>
                  </a:lnTo>
                  <a:lnTo>
                    <a:pt x="30" y="746"/>
                  </a:lnTo>
                  <a:lnTo>
                    <a:pt x="17" y="728"/>
                  </a:lnTo>
                  <a:lnTo>
                    <a:pt x="7" y="708"/>
                  </a:lnTo>
                  <a:lnTo>
                    <a:pt x="2" y="688"/>
                  </a:lnTo>
                  <a:lnTo>
                    <a:pt x="0" y="667"/>
                  </a:lnTo>
                  <a:lnTo>
                    <a:pt x="4" y="650"/>
                  </a:lnTo>
                  <a:lnTo>
                    <a:pt x="12" y="633"/>
                  </a:lnTo>
                  <a:lnTo>
                    <a:pt x="28" y="614"/>
                  </a:lnTo>
                  <a:lnTo>
                    <a:pt x="51" y="597"/>
                  </a:lnTo>
                  <a:lnTo>
                    <a:pt x="75" y="584"/>
                  </a:lnTo>
                  <a:lnTo>
                    <a:pt x="98" y="576"/>
                  </a:lnTo>
                  <a:lnTo>
                    <a:pt x="126" y="564"/>
                  </a:lnTo>
                  <a:lnTo>
                    <a:pt x="151" y="552"/>
                  </a:lnTo>
                  <a:lnTo>
                    <a:pt x="177" y="536"/>
                  </a:lnTo>
                  <a:lnTo>
                    <a:pt x="200" y="519"/>
                  </a:lnTo>
                  <a:lnTo>
                    <a:pt x="218" y="499"/>
                  </a:lnTo>
                  <a:lnTo>
                    <a:pt x="227" y="474"/>
                  </a:lnTo>
                  <a:lnTo>
                    <a:pt x="231" y="452"/>
                  </a:lnTo>
                  <a:lnTo>
                    <a:pt x="229" y="429"/>
                  </a:lnTo>
                  <a:lnTo>
                    <a:pt x="224" y="404"/>
                  </a:lnTo>
                  <a:lnTo>
                    <a:pt x="213" y="379"/>
                  </a:lnTo>
                  <a:lnTo>
                    <a:pt x="196" y="349"/>
                  </a:lnTo>
                  <a:lnTo>
                    <a:pt x="182" y="322"/>
                  </a:lnTo>
                  <a:lnTo>
                    <a:pt x="166" y="294"/>
                  </a:lnTo>
                  <a:lnTo>
                    <a:pt x="158" y="263"/>
                  </a:lnTo>
                  <a:lnTo>
                    <a:pt x="158" y="240"/>
                  </a:lnTo>
                  <a:lnTo>
                    <a:pt x="162" y="215"/>
                  </a:lnTo>
                  <a:lnTo>
                    <a:pt x="164" y="198"/>
                  </a:lnTo>
                  <a:lnTo>
                    <a:pt x="185" y="201"/>
                  </a:lnTo>
                  <a:lnTo>
                    <a:pt x="216" y="203"/>
                  </a:lnTo>
                  <a:lnTo>
                    <a:pt x="248" y="206"/>
                  </a:lnTo>
                  <a:lnTo>
                    <a:pt x="284" y="211"/>
                  </a:lnTo>
                  <a:lnTo>
                    <a:pt x="321" y="214"/>
                  </a:lnTo>
                  <a:lnTo>
                    <a:pt x="360" y="218"/>
                  </a:lnTo>
                  <a:lnTo>
                    <a:pt x="402" y="222"/>
                  </a:lnTo>
                  <a:lnTo>
                    <a:pt x="446" y="223"/>
                  </a:lnTo>
                  <a:lnTo>
                    <a:pt x="535" y="223"/>
                  </a:lnTo>
                  <a:lnTo>
                    <a:pt x="566" y="222"/>
                  </a:lnTo>
                  <a:lnTo>
                    <a:pt x="596" y="220"/>
                  </a:lnTo>
                  <a:lnTo>
                    <a:pt x="630" y="215"/>
                  </a:lnTo>
                  <a:lnTo>
                    <a:pt x="659" y="208"/>
                  </a:lnTo>
                  <a:lnTo>
                    <a:pt x="681" y="199"/>
                  </a:lnTo>
                  <a:lnTo>
                    <a:pt x="698" y="189"/>
                  </a:lnTo>
                  <a:lnTo>
                    <a:pt x="711" y="178"/>
                  </a:lnTo>
                  <a:lnTo>
                    <a:pt x="716" y="166"/>
                  </a:lnTo>
                  <a:lnTo>
                    <a:pt x="716" y="149"/>
                  </a:lnTo>
                  <a:lnTo>
                    <a:pt x="711" y="128"/>
                  </a:lnTo>
                  <a:lnTo>
                    <a:pt x="702" y="107"/>
                  </a:lnTo>
                  <a:lnTo>
                    <a:pt x="693" y="88"/>
                  </a:lnTo>
                  <a:lnTo>
                    <a:pt x="693" y="70"/>
                  </a:lnTo>
                  <a:lnTo>
                    <a:pt x="705" y="54"/>
                  </a:lnTo>
                  <a:lnTo>
                    <a:pt x="721" y="39"/>
                  </a:lnTo>
                  <a:lnTo>
                    <a:pt x="744" y="27"/>
                  </a:lnTo>
                  <a:lnTo>
                    <a:pt x="771" y="18"/>
                  </a:lnTo>
                  <a:lnTo>
                    <a:pt x="802" y="10"/>
                  </a:lnTo>
                  <a:lnTo>
                    <a:pt x="832" y="6"/>
                  </a:lnTo>
                  <a:lnTo>
                    <a:pt x="870" y="2"/>
                  </a:lnTo>
                  <a:lnTo>
                    <a:pt x="901" y="0"/>
                  </a:lnTo>
                  <a:lnTo>
                    <a:pt x="935" y="0"/>
                  </a:lnTo>
                  <a:lnTo>
                    <a:pt x="964" y="1"/>
                  </a:lnTo>
                  <a:lnTo>
                    <a:pt x="994" y="6"/>
                  </a:lnTo>
                  <a:lnTo>
                    <a:pt x="1023" y="14"/>
                  </a:lnTo>
                  <a:lnTo>
                    <a:pt x="1050" y="25"/>
                  </a:lnTo>
                  <a:lnTo>
                    <a:pt x="1072" y="37"/>
                  </a:lnTo>
                  <a:lnTo>
                    <a:pt x="1092" y="51"/>
                  </a:lnTo>
                  <a:lnTo>
                    <a:pt x="1100" y="66"/>
                  </a:lnTo>
                  <a:lnTo>
                    <a:pt x="1104" y="80"/>
                  </a:lnTo>
                  <a:lnTo>
                    <a:pt x="1098" y="99"/>
                  </a:lnTo>
                  <a:lnTo>
                    <a:pt x="1090" y="113"/>
                  </a:lnTo>
                  <a:lnTo>
                    <a:pt x="1074" y="137"/>
                  </a:lnTo>
                  <a:lnTo>
                    <a:pt x="1063" y="156"/>
                  </a:lnTo>
                  <a:lnTo>
                    <a:pt x="1053" y="177"/>
                  </a:lnTo>
                  <a:lnTo>
                    <a:pt x="1053" y="194"/>
                  </a:lnTo>
                  <a:lnTo>
                    <a:pt x="1063" y="212"/>
                  </a:lnTo>
                  <a:lnTo>
                    <a:pt x="1080" y="226"/>
                  </a:lnTo>
                  <a:lnTo>
                    <a:pt x="1097" y="234"/>
                  </a:lnTo>
                  <a:lnTo>
                    <a:pt x="1122" y="240"/>
                  </a:lnTo>
                  <a:lnTo>
                    <a:pt x="1153" y="247"/>
                  </a:lnTo>
                  <a:lnTo>
                    <a:pt x="1181" y="249"/>
                  </a:lnTo>
                  <a:lnTo>
                    <a:pt x="1219" y="252"/>
                  </a:lnTo>
                  <a:lnTo>
                    <a:pt x="1260" y="252"/>
                  </a:lnTo>
                  <a:lnTo>
                    <a:pt x="1295" y="248"/>
                  </a:lnTo>
                  <a:lnTo>
                    <a:pt x="1346" y="245"/>
                  </a:lnTo>
                  <a:lnTo>
                    <a:pt x="1396" y="239"/>
                  </a:lnTo>
                  <a:lnTo>
                    <a:pt x="1439" y="234"/>
                  </a:lnTo>
                  <a:lnTo>
                    <a:pt x="1482" y="227"/>
                  </a:lnTo>
                  <a:lnTo>
                    <a:pt x="1532" y="218"/>
                  </a:lnTo>
                  <a:lnTo>
                    <a:pt x="1592" y="208"/>
                  </a:lnTo>
                  <a:lnTo>
                    <a:pt x="1676" y="194"/>
                  </a:lnTo>
                  <a:lnTo>
                    <a:pt x="1682" y="210"/>
                  </a:lnTo>
                </a:path>
              </a:pathLst>
            </a:custGeom>
            <a:gradFill flip="none" rotWithShape="1">
              <a:gsLst>
                <a:gs pos="0">
                  <a:schemeClr val="bg2">
                    <a:lumMod val="50000"/>
                  </a:schemeClr>
                </a:gs>
                <a:gs pos="50000">
                  <a:schemeClr val="bg2">
                    <a:lumMod val="75000"/>
                  </a:schemeClr>
                </a:gs>
                <a:gs pos="100000">
                  <a:schemeClr val="bg2"/>
                </a:gs>
              </a:gsLst>
              <a:lin ang="5400000" scaled="1"/>
              <a:tileRect/>
            </a:gradFill>
            <a:ln w="12700" cap="rnd">
              <a:solidFill>
                <a:schemeClr val="bg1"/>
              </a:solidFill>
              <a:round/>
              <a:headEnd type="none" w="sm" len="sm"/>
              <a:tailEnd type="none" w="sm" len="sm"/>
            </a:ln>
          </p:spPr>
          <p:txBody>
            <a:bodyPr/>
            <a:lstStyle/>
            <a:p>
              <a:pPr eaLnBrk="0" hangingPunct="0">
                <a:spcBef>
                  <a:spcPct val="50000"/>
                </a:spcBef>
                <a:buFont typeface="Times"/>
                <a:buChar char="+"/>
                <a:defRPr/>
              </a:pPr>
              <a:endParaRPr lang="en-US" sz="1800" b="1" dirty="0">
                <a:latin typeface="Arial" pitchFamily="34" charset="0"/>
              </a:endParaRPr>
            </a:p>
          </p:txBody>
        </p:sp>
        <p:sp>
          <p:nvSpPr>
            <p:cNvPr id="37924" name="Rectangle 15"/>
            <p:cNvSpPr>
              <a:spLocks noChangeArrowheads="1"/>
            </p:cNvSpPr>
            <p:nvPr/>
          </p:nvSpPr>
          <p:spPr bwMode="auto">
            <a:xfrm>
              <a:off x="3495928" y="2667000"/>
              <a:ext cx="2034211" cy="511551"/>
            </a:xfrm>
            <a:prstGeom prst="rect">
              <a:avLst/>
            </a:prstGeom>
            <a:noFill/>
            <a:ln w="9525">
              <a:noFill/>
              <a:miter lim="800000"/>
              <a:headEnd/>
              <a:tailEnd/>
            </a:ln>
          </p:spPr>
          <p:txBody>
            <a:bodyPr wrap="none" lIns="92075" tIns="46038" rIns="92075" bIns="46038">
              <a:spAutoFit/>
            </a:bodyPr>
            <a:lstStyle/>
            <a:p>
              <a:pPr algn="ctr" eaLnBrk="0" hangingPunct="0">
                <a:lnSpc>
                  <a:spcPct val="85000"/>
                </a:lnSpc>
                <a:buFont typeface="Times" pitchFamily="18" charset="0"/>
                <a:buNone/>
              </a:pPr>
              <a:r>
                <a:rPr lang="en-US" sz="1600" dirty="0" smtClean="0">
                  <a:solidFill>
                    <a:schemeClr val="bg1"/>
                  </a:solidFill>
                  <a:cs typeface="Arial" charset="0"/>
                </a:rPr>
                <a:t>Certificate Software </a:t>
              </a:r>
              <a:r>
                <a:rPr lang="en-US" sz="1600" dirty="0">
                  <a:solidFill>
                    <a:schemeClr val="bg1"/>
                  </a:solidFill>
                  <a:cs typeface="Arial" charset="0"/>
                </a:rPr>
                <a:t/>
              </a:r>
              <a:br>
                <a:rPr lang="en-US" sz="1600" dirty="0">
                  <a:solidFill>
                    <a:schemeClr val="bg1"/>
                  </a:solidFill>
                  <a:cs typeface="Arial" charset="0"/>
                </a:rPr>
              </a:br>
              <a:r>
                <a:rPr lang="en-US" sz="1600" dirty="0">
                  <a:solidFill>
                    <a:schemeClr val="bg1"/>
                  </a:solidFill>
                  <a:cs typeface="Arial" charset="0"/>
                </a:rPr>
                <a:t>&amp; Hardware</a:t>
              </a:r>
            </a:p>
          </p:txBody>
        </p:sp>
      </p:grpSp>
      <p:grpSp>
        <p:nvGrpSpPr>
          <p:cNvPr id="3" name="Group 37"/>
          <p:cNvGrpSpPr/>
          <p:nvPr/>
        </p:nvGrpSpPr>
        <p:grpSpPr>
          <a:xfrm>
            <a:off x="474663" y="1144588"/>
            <a:ext cx="8181975" cy="3883025"/>
            <a:chOff x="474663" y="1144588"/>
            <a:chExt cx="8181975" cy="3883025"/>
          </a:xfrm>
        </p:grpSpPr>
        <p:grpSp>
          <p:nvGrpSpPr>
            <p:cNvPr id="4" name="Group 28"/>
            <p:cNvGrpSpPr>
              <a:grpSpLocks/>
            </p:cNvGrpSpPr>
            <p:nvPr/>
          </p:nvGrpSpPr>
          <p:grpSpPr bwMode="auto">
            <a:xfrm>
              <a:off x="5522913" y="2220913"/>
              <a:ext cx="2719387" cy="1587500"/>
              <a:chOff x="5522913" y="2220913"/>
              <a:chExt cx="2719387" cy="1587500"/>
            </a:xfrm>
          </p:grpSpPr>
          <p:sp>
            <p:nvSpPr>
              <p:cNvPr id="9221" name="Freeform 5"/>
              <p:cNvSpPr>
                <a:spLocks/>
              </p:cNvSpPr>
              <p:nvPr/>
            </p:nvSpPr>
            <p:spPr bwMode="auto">
              <a:xfrm>
                <a:off x="5522913" y="2220913"/>
                <a:ext cx="2719387" cy="1587500"/>
              </a:xfrm>
              <a:custGeom>
                <a:avLst/>
                <a:gdLst>
                  <a:gd name="T0" fmla="*/ 2147483647 w 1713"/>
                  <a:gd name="T1" fmla="*/ 2147483647 h 1000"/>
                  <a:gd name="T2" fmla="*/ 2147483647 w 1713"/>
                  <a:gd name="T3" fmla="*/ 2147483647 h 1000"/>
                  <a:gd name="T4" fmla="*/ 2147483647 w 1713"/>
                  <a:gd name="T5" fmla="*/ 2147483647 h 1000"/>
                  <a:gd name="T6" fmla="*/ 2147483647 w 1713"/>
                  <a:gd name="T7" fmla="*/ 2147483647 h 1000"/>
                  <a:gd name="T8" fmla="*/ 2147483647 w 1713"/>
                  <a:gd name="T9" fmla="*/ 2147483647 h 1000"/>
                  <a:gd name="T10" fmla="*/ 2147483647 w 1713"/>
                  <a:gd name="T11" fmla="*/ 2147483647 h 1000"/>
                  <a:gd name="T12" fmla="*/ 2147483647 w 1713"/>
                  <a:gd name="T13" fmla="*/ 2147483647 h 1000"/>
                  <a:gd name="T14" fmla="*/ 2147483647 w 1713"/>
                  <a:gd name="T15" fmla="*/ 2147483647 h 1000"/>
                  <a:gd name="T16" fmla="*/ 2147483647 w 1713"/>
                  <a:gd name="T17" fmla="*/ 2147483647 h 1000"/>
                  <a:gd name="T18" fmla="*/ 2147483647 w 1713"/>
                  <a:gd name="T19" fmla="*/ 2147483647 h 1000"/>
                  <a:gd name="T20" fmla="*/ 2147483647 w 1713"/>
                  <a:gd name="T21" fmla="*/ 2147483647 h 1000"/>
                  <a:gd name="T22" fmla="*/ 2147483647 w 1713"/>
                  <a:gd name="T23" fmla="*/ 2147483647 h 1000"/>
                  <a:gd name="T24" fmla="*/ 2147483647 w 1713"/>
                  <a:gd name="T25" fmla="*/ 2147483647 h 1000"/>
                  <a:gd name="T26" fmla="*/ 2147483647 w 1713"/>
                  <a:gd name="T27" fmla="*/ 2147483647 h 1000"/>
                  <a:gd name="T28" fmla="*/ 2147483647 w 1713"/>
                  <a:gd name="T29" fmla="*/ 2147483647 h 1000"/>
                  <a:gd name="T30" fmla="*/ 2147483647 w 1713"/>
                  <a:gd name="T31" fmla="*/ 2147483647 h 1000"/>
                  <a:gd name="T32" fmla="*/ 2147483647 w 1713"/>
                  <a:gd name="T33" fmla="*/ 2147483647 h 1000"/>
                  <a:gd name="T34" fmla="*/ 2147483647 w 1713"/>
                  <a:gd name="T35" fmla="*/ 2147483647 h 1000"/>
                  <a:gd name="T36" fmla="*/ 2147483647 w 1713"/>
                  <a:gd name="T37" fmla="*/ 2147483647 h 1000"/>
                  <a:gd name="T38" fmla="*/ 2147483647 w 1713"/>
                  <a:gd name="T39" fmla="*/ 2147483647 h 1000"/>
                  <a:gd name="T40" fmla="*/ 2147483647 w 1713"/>
                  <a:gd name="T41" fmla="*/ 2147483647 h 1000"/>
                  <a:gd name="T42" fmla="*/ 2147483647 w 1713"/>
                  <a:gd name="T43" fmla="*/ 2147483647 h 1000"/>
                  <a:gd name="T44" fmla="*/ 2147483647 w 1713"/>
                  <a:gd name="T45" fmla="*/ 2147483647 h 1000"/>
                  <a:gd name="T46" fmla="*/ 2147483647 w 1713"/>
                  <a:gd name="T47" fmla="*/ 2147483647 h 1000"/>
                  <a:gd name="T48" fmla="*/ 2147483647 w 1713"/>
                  <a:gd name="T49" fmla="*/ 2147483647 h 1000"/>
                  <a:gd name="T50" fmla="*/ 2147483647 w 1713"/>
                  <a:gd name="T51" fmla="*/ 2147483647 h 1000"/>
                  <a:gd name="T52" fmla="*/ 2147483647 w 1713"/>
                  <a:gd name="T53" fmla="*/ 2147483647 h 1000"/>
                  <a:gd name="T54" fmla="*/ 2147483647 w 1713"/>
                  <a:gd name="T55" fmla="*/ 2147483647 h 1000"/>
                  <a:gd name="T56" fmla="*/ 2147483647 w 1713"/>
                  <a:gd name="T57" fmla="*/ 2147483647 h 1000"/>
                  <a:gd name="T58" fmla="*/ 2147483647 w 1713"/>
                  <a:gd name="T59" fmla="*/ 2147483647 h 1000"/>
                  <a:gd name="T60" fmla="*/ 2147483647 w 1713"/>
                  <a:gd name="T61" fmla="*/ 2147483647 h 1000"/>
                  <a:gd name="T62" fmla="*/ 2147483647 w 1713"/>
                  <a:gd name="T63" fmla="*/ 0 h 1000"/>
                  <a:gd name="T64" fmla="*/ 2147483647 w 1713"/>
                  <a:gd name="T65" fmla="*/ 2147483647 h 1000"/>
                  <a:gd name="T66" fmla="*/ 2147483647 w 1713"/>
                  <a:gd name="T67" fmla="*/ 2147483647 h 1000"/>
                  <a:gd name="T68" fmla="*/ 2147483647 w 1713"/>
                  <a:gd name="T69" fmla="*/ 2147483647 h 1000"/>
                  <a:gd name="T70" fmla="*/ 2147483647 w 1713"/>
                  <a:gd name="T71" fmla="*/ 2147483647 h 1000"/>
                  <a:gd name="T72" fmla="*/ 2147483647 w 1713"/>
                  <a:gd name="T73" fmla="*/ 2147483647 h 1000"/>
                  <a:gd name="T74" fmla="*/ 2147483647 w 1713"/>
                  <a:gd name="T75" fmla="*/ 2147483647 h 1000"/>
                  <a:gd name="T76" fmla="*/ 2147483647 w 1713"/>
                  <a:gd name="T77" fmla="*/ 2147483647 h 1000"/>
                  <a:gd name="T78" fmla="*/ 2147483647 w 1713"/>
                  <a:gd name="T79" fmla="*/ 2147483647 h 1000"/>
                  <a:gd name="T80" fmla="*/ 2147483647 w 1713"/>
                  <a:gd name="T81" fmla="*/ 2147483647 h 1000"/>
                  <a:gd name="T82" fmla="*/ 2147483647 w 1713"/>
                  <a:gd name="T83" fmla="*/ 2147483647 h 1000"/>
                  <a:gd name="T84" fmla="*/ 2147483647 w 1713"/>
                  <a:gd name="T85" fmla="*/ 2147483647 h 1000"/>
                  <a:gd name="T86" fmla="*/ 2147483647 w 1713"/>
                  <a:gd name="T87" fmla="*/ 2147483647 h 1000"/>
                  <a:gd name="T88" fmla="*/ 2147483647 w 1713"/>
                  <a:gd name="T89" fmla="*/ 2147483647 h 1000"/>
                  <a:gd name="T90" fmla="*/ 2147483647 w 1713"/>
                  <a:gd name="T91" fmla="*/ 2147483647 h 1000"/>
                  <a:gd name="T92" fmla="*/ 2147483647 w 1713"/>
                  <a:gd name="T93" fmla="*/ 2147483647 h 1000"/>
                  <a:gd name="T94" fmla="*/ 2147483647 w 1713"/>
                  <a:gd name="T95" fmla="*/ 2147483647 h 1000"/>
                  <a:gd name="T96" fmla="*/ 2147483647 w 1713"/>
                  <a:gd name="T97" fmla="*/ 2147483647 h 1000"/>
                  <a:gd name="T98" fmla="*/ 2147483647 w 1713"/>
                  <a:gd name="T99" fmla="*/ 2147483647 h 1000"/>
                  <a:gd name="T100" fmla="*/ 2147483647 w 1713"/>
                  <a:gd name="T101" fmla="*/ 2147483647 h 1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13"/>
                  <a:gd name="T154" fmla="*/ 0 h 1000"/>
                  <a:gd name="T155" fmla="*/ 1713 w 1713"/>
                  <a:gd name="T156" fmla="*/ 1000 h 10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13" h="1000">
                    <a:moveTo>
                      <a:pt x="68" y="813"/>
                    </a:moveTo>
                    <a:lnTo>
                      <a:pt x="89" y="808"/>
                    </a:lnTo>
                    <a:lnTo>
                      <a:pt x="118" y="803"/>
                    </a:lnTo>
                    <a:lnTo>
                      <a:pt x="141" y="807"/>
                    </a:lnTo>
                    <a:lnTo>
                      <a:pt x="167" y="810"/>
                    </a:lnTo>
                    <a:lnTo>
                      <a:pt x="190" y="814"/>
                    </a:lnTo>
                    <a:lnTo>
                      <a:pt x="216" y="819"/>
                    </a:lnTo>
                    <a:lnTo>
                      <a:pt x="245" y="823"/>
                    </a:lnTo>
                    <a:lnTo>
                      <a:pt x="266" y="826"/>
                    </a:lnTo>
                    <a:lnTo>
                      <a:pt x="295" y="827"/>
                    </a:lnTo>
                    <a:lnTo>
                      <a:pt x="322" y="826"/>
                    </a:lnTo>
                    <a:lnTo>
                      <a:pt x="345" y="822"/>
                    </a:lnTo>
                    <a:lnTo>
                      <a:pt x="372" y="815"/>
                    </a:lnTo>
                    <a:lnTo>
                      <a:pt x="397" y="808"/>
                    </a:lnTo>
                    <a:lnTo>
                      <a:pt x="421" y="799"/>
                    </a:lnTo>
                    <a:lnTo>
                      <a:pt x="446" y="790"/>
                    </a:lnTo>
                    <a:lnTo>
                      <a:pt x="470" y="782"/>
                    </a:lnTo>
                    <a:lnTo>
                      <a:pt x="499" y="774"/>
                    </a:lnTo>
                    <a:lnTo>
                      <a:pt x="522" y="770"/>
                    </a:lnTo>
                    <a:lnTo>
                      <a:pt x="549" y="769"/>
                    </a:lnTo>
                    <a:lnTo>
                      <a:pt x="574" y="771"/>
                    </a:lnTo>
                    <a:lnTo>
                      <a:pt x="597" y="777"/>
                    </a:lnTo>
                    <a:lnTo>
                      <a:pt x="620" y="789"/>
                    </a:lnTo>
                    <a:lnTo>
                      <a:pt x="635" y="799"/>
                    </a:lnTo>
                    <a:lnTo>
                      <a:pt x="643" y="819"/>
                    </a:lnTo>
                    <a:lnTo>
                      <a:pt x="638" y="839"/>
                    </a:lnTo>
                    <a:lnTo>
                      <a:pt x="632" y="863"/>
                    </a:lnTo>
                    <a:lnTo>
                      <a:pt x="620" y="888"/>
                    </a:lnTo>
                    <a:lnTo>
                      <a:pt x="612" y="909"/>
                    </a:lnTo>
                    <a:lnTo>
                      <a:pt x="614" y="930"/>
                    </a:lnTo>
                    <a:lnTo>
                      <a:pt x="625" y="951"/>
                    </a:lnTo>
                    <a:lnTo>
                      <a:pt x="643" y="967"/>
                    </a:lnTo>
                    <a:lnTo>
                      <a:pt x="661" y="978"/>
                    </a:lnTo>
                    <a:lnTo>
                      <a:pt x="685" y="983"/>
                    </a:lnTo>
                    <a:lnTo>
                      <a:pt x="713" y="989"/>
                    </a:lnTo>
                    <a:lnTo>
                      <a:pt x="750" y="994"/>
                    </a:lnTo>
                    <a:lnTo>
                      <a:pt x="782" y="996"/>
                    </a:lnTo>
                    <a:lnTo>
                      <a:pt x="822" y="999"/>
                    </a:lnTo>
                    <a:lnTo>
                      <a:pt x="858" y="995"/>
                    </a:lnTo>
                    <a:lnTo>
                      <a:pt x="891" y="991"/>
                    </a:lnTo>
                    <a:lnTo>
                      <a:pt x="925" y="983"/>
                    </a:lnTo>
                    <a:lnTo>
                      <a:pt x="955" y="975"/>
                    </a:lnTo>
                    <a:lnTo>
                      <a:pt x="979" y="964"/>
                    </a:lnTo>
                    <a:lnTo>
                      <a:pt x="1002" y="952"/>
                    </a:lnTo>
                    <a:lnTo>
                      <a:pt x="1020" y="939"/>
                    </a:lnTo>
                    <a:lnTo>
                      <a:pt x="1036" y="922"/>
                    </a:lnTo>
                    <a:lnTo>
                      <a:pt x="1046" y="902"/>
                    </a:lnTo>
                    <a:lnTo>
                      <a:pt x="1048" y="869"/>
                    </a:lnTo>
                    <a:lnTo>
                      <a:pt x="1048" y="844"/>
                    </a:lnTo>
                    <a:lnTo>
                      <a:pt x="1053" y="822"/>
                    </a:lnTo>
                    <a:lnTo>
                      <a:pt x="1064" y="806"/>
                    </a:lnTo>
                    <a:lnTo>
                      <a:pt x="1080" y="790"/>
                    </a:lnTo>
                    <a:lnTo>
                      <a:pt x="1098" y="777"/>
                    </a:lnTo>
                    <a:lnTo>
                      <a:pt x="1122" y="765"/>
                    </a:lnTo>
                    <a:lnTo>
                      <a:pt x="1145" y="757"/>
                    </a:lnTo>
                    <a:lnTo>
                      <a:pt x="1177" y="749"/>
                    </a:lnTo>
                    <a:lnTo>
                      <a:pt x="1208" y="746"/>
                    </a:lnTo>
                    <a:lnTo>
                      <a:pt x="1240" y="744"/>
                    </a:lnTo>
                    <a:lnTo>
                      <a:pt x="1274" y="741"/>
                    </a:lnTo>
                    <a:lnTo>
                      <a:pt x="1310" y="740"/>
                    </a:lnTo>
                    <a:lnTo>
                      <a:pt x="1350" y="741"/>
                    </a:lnTo>
                    <a:lnTo>
                      <a:pt x="1381" y="744"/>
                    </a:lnTo>
                    <a:lnTo>
                      <a:pt x="1408" y="746"/>
                    </a:lnTo>
                    <a:lnTo>
                      <a:pt x="1436" y="749"/>
                    </a:lnTo>
                    <a:lnTo>
                      <a:pt x="1464" y="752"/>
                    </a:lnTo>
                    <a:lnTo>
                      <a:pt x="1493" y="753"/>
                    </a:lnTo>
                    <a:lnTo>
                      <a:pt x="1712" y="758"/>
                    </a:lnTo>
                    <a:lnTo>
                      <a:pt x="1493" y="58"/>
                    </a:lnTo>
                    <a:lnTo>
                      <a:pt x="1462" y="45"/>
                    </a:lnTo>
                    <a:lnTo>
                      <a:pt x="1441" y="34"/>
                    </a:lnTo>
                    <a:lnTo>
                      <a:pt x="1415" y="26"/>
                    </a:lnTo>
                    <a:lnTo>
                      <a:pt x="1384" y="17"/>
                    </a:lnTo>
                    <a:lnTo>
                      <a:pt x="1352" y="11"/>
                    </a:lnTo>
                    <a:lnTo>
                      <a:pt x="1318" y="6"/>
                    </a:lnTo>
                    <a:lnTo>
                      <a:pt x="1276" y="2"/>
                    </a:lnTo>
                    <a:lnTo>
                      <a:pt x="1238" y="1"/>
                    </a:lnTo>
                    <a:lnTo>
                      <a:pt x="1201" y="0"/>
                    </a:lnTo>
                    <a:lnTo>
                      <a:pt x="1158" y="0"/>
                    </a:lnTo>
                    <a:lnTo>
                      <a:pt x="1107" y="0"/>
                    </a:lnTo>
                    <a:lnTo>
                      <a:pt x="1067" y="2"/>
                    </a:lnTo>
                    <a:lnTo>
                      <a:pt x="1028" y="5"/>
                    </a:lnTo>
                    <a:lnTo>
                      <a:pt x="994" y="8"/>
                    </a:lnTo>
                    <a:lnTo>
                      <a:pt x="961" y="14"/>
                    </a:lnTo>
                    <a:lnTo>
                      <a:pt x="936" y="20"/>
                    </a:lnTo>
                    <a:lnTo>
                      <a:pt x="915" y="28"/>
                    </a:lnTo>
                    <a:lnTo>
                      <a:pt x="897" y="37"/>
                    </a:lnTo>
                    <a:lnTo>
                      <a:pt x="884" y="45"/>
                    </a:lnTo>
                    <a:lnTo>
                      <a:pt x="876" y="58"/>
                    </a:lnTo>
                    <a:lnTo>
                      <a:pt x="876" y="71"/>
                    </a:lnTo>
                    <a:lnTo>
                      <a:pt x="886" y="86"/>
                    </a:lnTo>
                    <a:lnTo>
                      <a:pt x="897" y="96"/>
                    </a:lnTo>
                    <a:lnTo>
                      <a:pt x="903" y="108"/>
                    </a:lnTo>
                    <a:lnTo>
                      <a:pt x="903" y="127"/>
                    </a:lnTo>
                    <a:lnTo>
                      <a:pt x="892" y="141"/>
                    </a:lnTo>
                    <a:lnTo>
                      <a:pt x="878" y="156"/>
                    </a:lnTo>
                    <a:lnTo>
                      <a:pt x="857" y="172"/>
                    </a:lnTo>
                    <a:lnTo>
                      <a:pt x="835" y="185"/>
                    </a:lnTo>
                    <a:lnTo>
                      <a:pt x="813" y="193"/>
                    </a:lnTo>
                    <a:lnTo>
                      <a:pt x="792" y="201"/>
                    </a:lnTo>
                    <a:lnTo>
                      <a:pt x="769" y="210"/>
                    </a:lnTo>
                    <a:lnTo>
                      <a:pt x="743" y="215"/>
                    </a:lnTo>
                    <a:lnTo>
                      <a:pt x="718" y="220"/>
                    </a:lnTo>
                    <a:lnTo>
                      <a:pt x="693" y="223"/>
                    </a:lnTo>
                    <a:lnTo>
                      <a:pt x="672" y="226"/>
                    </a:lnTo>
                    <a:lnTo>
                      <a:pt x="643" y="226"/>
                    </a:lnTo>
                    <a:lnTo>
                      <a:pt x="617" y="223"/>
                    </a:lnTo>
                    <a:lnTo>
                      <a:pt x="594" y="220"/>
                    </a:lnTo>
                    <a:lnTo>
                      <a:pt x="572" y="214"/>
                    </a:lnTo>
                    <a:lnTo>
                      <a:pt x="549" y="206"/>
                    </a:lnTo>
                    <a:lnTo>
                      <a:pt x="529" y="198"/>
                    </a:lnTo>
                    <a:lnTo>
                      <a:pt x="516" y="187"/>
                    </a:lnTo>
                    <a:lnTo>
                      <a:pt x="510" y="177"/>
                    </a:lnTo>
                    <a:lnTo>
                      <a:pt x="509" y="166"/>
                    </a:lnTo>
                    <a:lnTo>
                      <a:pt x="510" y="152"/>
                    </a:lnTo>
                    <a:lnTo>
                      <a:pt x="516" y="137"/>
                    </a:lnTo>
                    <a:lnTo>
                      <a:pt x="529" y="119"/>
                    </a:lnTo>
                    <a:lnTo>
                      <a:pt x="545" y="103"/>
                    </a:lnTo>
                    <a:lnTo>
                      <a:pt x="557" y="90"/>
                    </a:lnTo>
                    <a:lnTo>
                      <a:pt x="567" y="79"/>
                    </a:lnTo>
                    <a:lnTo>
                      <a:pt x="574" y="63"/>
                    </a:lnTo>
                    <a:lnTo>
                      <a:pt x="580" y="46"/>
                    </a:lnTo>
                    <a:lnTo>
                      <a:pt x="574" y="33"/>
                    </a:lnTo>
                    <a:lnTo>
                      <a:pt x="563" y="21"/>
                    </a:lnTo>
                    <a:lnTo>
                      <a:pt x="544" y="11"/>
                    </a:lnTo>
                    <a:lnTo>
                      <a:pt x="522" y="6"/>
                    </a:lnTo>
                    <a:lnTo>
                      <a:pt x="500" y="2"/>
                    </a:lnTo>
                    <a:lnTo>
                      <a:pt x="470" y="0"/>
                    </a:lnTo>
                    <a:lnTo>
                      <a:pt x="408" y="0"/>
                    </a:lnTo>
                    <a:lnTo>
                      <a:pt x="363" y="2"/>
                    </a:lnTo>
                    <a:lnTo>
                      <a:pt x="322" y="6"/>
                    </a:lnTo>
                    <a:lnTo>
                      <a:pt x="268" y="13"/>
                    </a:lnTo>
                    <a:lnTo>
                      <a:pt x="219" y="20"/>
                    </a:lnTo>
                    <a:lnTo>
                      <a:pt x="165" y="28"/>
                    </a:lnTo>
                    <a:lnTo>
                      <a:pt x="130" y="33"/>
                    </a:lnTo>
                    <a:lnTo>
                      <a:pt x="99" y="39"/>
                    </a:lnTo>
                    <a:lnTo>
                      <a:pt x="83" y="45"/>
                    </a:lnTo>
                    <a:lnTo>
                      <a:pt x="88" y="58"/>
                    </a:lnTo>
                    <a:lnTo>
                      <a:pt x="94" y="81"/>
                    </a:lnTo>
                    <a:lnTo>
                      <a:pt x="99" y="102"/>
                    </a:lnTo>
                    <a:lnTo>
                      <a:pt x="100" y="118"/>
                    </a:lnTo>
                    <a:lnTo>
                      <a:pt x="97" y="137"/>
                    </a:lnTo>
                    <a:lnTo>
                      <a:pt x="91" y="153"/>
                    </a:lnTo>
                    <a:lnTo>
                      <a:pt x="84" y="172"/>
                    </a:lnTo>
                    <a:lnTo>
                      <a:pt x="77" y="186"/>
                    </a:lnTo>
                    <a:lnTo>
                      <a:pt x="68" y="209"/>
                    </a:lnTo>
                    <a:lnTo>
                      <a:pt x="57" y="230"/>
                    </a:lnTo>
                    <a:lnTo>
                      <a:pt x="46" y="252"/>
                    </a:lnTo>
                    <a:lnTo>
                      <a:pt x="32" y="275"/>
                    </a:lnTo>
                    <a:lnTo>
                      <a:pt x="23" y="296"/>
                    </a:lnTo>
                    <a:lnTo>
                      <a:pt x="16" y="313"/>
                    </a:lnTo>
                    <a:lnTo>
                      <a:pt x="8" y="333"/>
                    </a:lnTo>
                    <a:lnTo>
                      <a:pt x="2" y="358"/>
                    </a:lnTo>
                    <a:lnTo>
                      <a:pt x="0" y="380"/>
                    </a:lnTo>
                    <a:lnTo>
                      <a:pt x="3" y="399"/>
                    </a:lnTo>
                    <a:lnTo>
                      <a:pt x="10" y="419"/>
                    </a:lnTo>
                    <a:lnTo>
                      <a:pt x="23" y="432"/>
                    </a:lnTo>
                    <a:lnTo>
                      <a:pt x="39" y="444"/>
                    </a:lnTo>
                    <a:lnTo>
                      <a:pt x="60" y="449"/>
                    </a:lnTo>
                    <a:lnTo>
                      <a:pt x="84" y="449"/>
                    </a:lnTo>
                    <a:lnTo>
                      <a:pt x="115" y="445"/>
                    </a:lnTo>
                    <a:lnTo>
                      <a:pt x="141" y="435"/>
                    </a:lnTo>
                    <a:lnTo>
                      <a:pt x="165" y="423"/>
                    </a:lnTo>
                    <a:lnTo>
                      <a:pt x="183" y="404"/>
                    </a:lnTo>
                    <a:lnTo>
                      <a:pt x="196" y="382"/>
                    </a:lnTo>
                    <a:lnTo>
                      <a:pt x="199" y="359"/>
                    </a:lnTo>
                    <a:lnTo>
                      <a:pt x="209" y="342"/>
                    </a:lnTo>
                    <a:lnTo>
                      <a:pt x="222" y="325"/>
                    </a:lnTo>
                    <a:lnTo>
                      <a:pt x="241" y="312"/>
                    </a:lnTo>
                    <a:lnTo>
                      <a:pt x="262" y="301"/>
                    </a:lnTo>
                    <a:lnTo>
                      <a:pt x="285" y="297"/>
                    </a:lnTo>
                    <a:lnTo>
                      <a:pt x="306" y="296"/>
                    </a:lnTo>
                    <a:lnTo>
                      <a:pt x="329" y="296"/>
                    </a:lnTo>
                    <a:lnTo>
                      <a:pt x="356" y="299"/>
                    </a:lnTo>
                    <a:lnTo>
                      <a:pt x="377" y="305"/>
                    </a:lnTo>
                    <a:lnTo>
                      <a:pt x="397" y="313"/>
                    </a:lnTo>
                    <a:lnTo>
                      <a:pt x="418" y="329"/>
                    </a:lnTo>
                    <a:lnTo>
                      <a:pt x="432" y="343"/>
                    </a:lnTo>
                    <a:lnTo>
                      <a:pt x="444" y="366"/>
                    </a:lnTo>
                    <a:lnTo>
                      <a:pt x="448" y="386"/>
                    </a:lnTo>
                    <a:lnTo>
                      <a:pt x="446" y="405"/>
                    </a:lnTo>
                    <a:lnTo>
                      <a:pt x="439" y="428"/>
                    </a:lnTo>
                    <a:lnTo>
                      <a:pt x="428" y="449"/>
                    </a:lnTo>
                    <a:lnTo>
                      <a:pt x="413" y="469"/>
                    </a:lnTo>
                    <a:lnTo>
                      <a:pt x="394" y="490"/>
                    </a:lnTo>
                    <a:lnTo>
                      <a:pt x="376" y="506"/>
                    </a:lnTo>
                    <a:lnTo>
                      <a:pt x="353" y="524"/>
                    </a:lnTo>
                    <a:lnTo>
                      <a:pt x="332" y="538"/>
                    </a:lnTo>
                    <a:lnTo>
                      <a:pt x="311" y="549"/>
                    </a:lnTo>
                    <a:lnTo>
                      <a:pt x="291" y="555"/>
                    </a:lnTo>
                    <a:lnTo>
                      <a:pt x="262" y="561"/>
                    </a:lnTo>
                    <a:lnTo>
                      <a:pt x="241" y="564"/>
                    </a:lnTo>
                    <a:lnTo>
                      <a:pt x="216" y="568"/>
                    </a:lnTo>
                    <a:lnTo>
                      <a:pt x="194" y="575"/>
                    </a:lnTo>
                    <a:lnTo>
                      <a:pt x="167" y="585"/>
                    </a:lnTo>
                    <a:lnTo>
                      <a:pt x="144" y="597"/>
                    </a:lnTo>
                    <a:lnTo>
                      <a:pt x="125" y="610"/>
                    </a:lnTo>
                    <a:lnTo>
                      <a:pt x="106" y="626"/>
                    </a:lnTo>
                    <a:lnTo>
                      <a:pt x="91" y="641"/>
                    </a:lnTo>
                    <a:lnTo>
                      <a:pt x="75" y="662"/>
                    </a:lnTo>
                    <a:lnTo>
                      <a:pt x="66" y="679"/>
                    </a:lnTo>
                    <a:lnTo>
                      <a:pt x="57" y="700"/>
                    </a:lnTo>
                    <a:lnTo>
                      <a:pt x="54" y="721"/>
                    </a:lnTo>
                    <a:lnTo>
                      <a:pt x="54" y="739"/>
                    </a:lnTo>
                    <a:lnTo>
                      <a:pt x="57" y="761"/>
                    </a:lnTo>
                    <a:lnTo>
                      <a:pt x="62" y="787"/>
                    </a:lnTo>
                    <a:lnTo>
                      <a:pt x="68" y="813"/>
                    </a:lnTo>
                  </a:path>
                </a:pathLst>
              </a:custGeom>
              <a:gradFill flip="none" rotWithShape="1">
                <a:gsLst>
                  <a:gs pos="0">
                    <a:schemeClr val="bg2">
                      <a:lumMod val="50000"/>
                    </a:schemeClr>
                  </a:gs>
                  <a:gs pos="50000">
                    <a:schemeClr val="bg2">
                      <a:lumMod val="75000"/>
                    </a:schemeClr>
                  </a:gs>
                  <a:gs pos="100000">
                    <a:schemeClr val="bg2"/>
                  </a:gs>
                </a:gsLst>
                <a:lin ang="5400000" scaled="1"/>
                <a:tileRect/>
              </a:gradFill>
              <a:ln w="12700" cap="rnd">
                <a:solidFill>
                  <a:schemeClr val="bg1"/>
                </a:solidFill>
                <a:round/>
                <a:headEnd type="none" w="sm" len="sm"/>
                <a:tailEnd type="none" w="sm" len="sm"/>
              </a:ln>
            </p:spPr>
            <p:txBody>
              <a:bodyPr/>
              <a:lstStyle/>
              <a:p>
                <a:pPr eaLnBrk="0" hangingPunct="0">
                  <a:spcBef>
                    <a:spcPct val="50000"/>
                  </a:spcBef>
                  <a:buFont typeface="Times"/>
                  <a:buChar char="+"/>
                  <a:defRPr/>
                </a:pPr>
                <a:endParaRPr lang="en-US" sz="1800" b="1" dirty="0">
                  <a:latin typeface="Arial" pitchFamily="34" charset="0"/>
                </a:endParaRPr>
              </a:p>
            </p:txBody>
          </p:sp>
          <p:sp>
            <p:nvSpPr>
              <p:cNvPr id="37916" name="Rectangle 22"/>
              <p:cNvSpPr>
                <a:spLocks noChangeArrowheads="1"/>
              </p:cNvSpPr>
              <p:nvPr/>
            </p:nvSpPr>
            <p:spPr bwMode="auto">
              <a:xfrm>
                <a:off x="6316972" y="2710872"/>
                <a:ext cx="1147237" cy="511551"/>
              </a:xfrm>
              <a:prstGeom prst="rect">
                <a:avLst/>
              </a:prstGeom>
              <a:noFill/>
              <a:ln w="9525">
                <a:noFill/>
                <a:miter lim="800000"/>
                <a:headEnd/>
                <a:tailEnd/>
              </a:ln>
            </p:spPr>
            <p:txBody>
              <a:bodyPr wrap="none" lIns="92075" tIns="46038" rIns="92075" bIns="46038">
                <a:spAutoFit/>
              </a:bodyPr>
              <a:lstStyle/>
              <a:p>
                <a:pPr algn="ctr" eaLnBrk="0" hangingPunct="0">
                  <a:lnSpc>
                    <a:spcPct val="85000"/>
                  </a:lnSpc>
                  <a:buFont typeface="Times" pitchFamily="18" charset="0"/>
                  <a:buNone/>
                </a:pPr>
                <a:r>
                  <a:rPr lang="en-US" sz="1600" dirty="0">
                    <a:solidFill>
                      <a:schemeClr val="bg1"/>
                    </a:solidFill>
                    <a:cs typeface="Arial" charset="0"/>
                  </a:rPr>
                  <a:t>Service</a:t>
                </a:r>
              </a:p>
              <a:p>
                <a:pPr algn="ctr" eaLnBrk="0" hangingPunct="0">
                  <a:lnSpc>
                    <a:spcPct val="85000"/>
                  </a:lnSpc>
                  <a:buFont typeface="Times" pitchFamily="18" charset="0"/>
                  <a:buNone/>
                </a:pPr>
                <a:r>
                  <a:rPr lang="en-US" sz="1600" dirty="0">
                    <a:solidFill>
                      <a:schemeClr val="bg1"/>
                    </a:solidFill>
                    <a:cs typeface="Arial" charset="0"/>
                  </a:rPr>
                  <a:t>Availability</a:t>
                </a:r>
              </a:p>
            </p:txBody>
          </p:sp>
        </p:grpSp>
        <p:grpSp>
          <p:nvGrpSpPr>
            <p:cNvPr id="5" name="Group 29"/>
            <p:cNvGrpSpPr>
              <a:grpSpLocks/>
            </p:cNvGrpSpPr>
            <p:nvPr/>
          </p:nvGrpSpPr>
          <p:grpSpPr bwMode="auto">
            <a:xfrm>
              <a:off x="731838" y="2254250"/>
              <a:ext cx="2927350" cy="1631950"/>
              <a:chOff x="731838" y="2254250"/>
              <a:chExt cx="2927350" cy="1631950"/>
            </a:xfrm>
          </p:grpSpPr>
          <p:sp>
            <p:nvSpPr>
              <p:cNvPr id="9224" name="Freeform 8"/>
              <p:cNvSpPr>
                <a:spLocks/>
              </p:cNvSpPr>
              <p:nvPr/>
            </p:nvSpPr>
            <p:spPr bwMode="auto">
              <a:xfrm>
                <a:off x="731838" y="2254250"/>
                <a:ext cx="2927350" cy="1631950"/>
              </a:xfrm>
              <a:custGeom>
                <a:avLst/>
                <a:gdLst>
                  <a:gd name="T0" fmla="*/ 2147483647 w 1844"/>
                  <a:gd name="T1" fmla="*/ 2147483647 h 1028"/>
                  <a:gd name="T2" fmla="*/ 2147483647 w 1844"/>
                  <a:gd name="T3" fmla="*/ 2147483647 h 1028"/>
                  <a:gd name="T4" fmla="*/ 2147483647 w 1844"/>
                  <a:gd name="T5" fmla="*/ 2147483647 h 1028"/>
                  <a:gd name="T6" fmla="*/ 2147483647 w 1844"/>
                  <a:gd name="T7" fmla="*/ 2147483647 h 1028"/>
                  <a:gd name="T8" fmla="*/ 2147483647 w 1844"/>
                  <a:gd name="T9" fmla="*/ 2147483647 h 1028"/>
                  <a:gd name="T10" fmla="*/ 2147483647 w 1844"/>
                  <a:gd name="T11" fmla="*/ 2147483647 h 1028"/>
                  <a:gd name="T12" fmla="*/ 2147483647 w 1844"/>
                  <a:gd name="T13" fmla="*/ 2147483647 h 1028"/>
                  <a:gd name="T14" fmla="*/ 2147483647 w 1844"/>
                  <a:gd name="T15" fmla="*/ 2147483647 h 1028"/>
                  <a:gd name="T16" fmla="*/ 2147483647 w 1844"/>
                  <a:gd name="T17" fmla="*/ 2147483647 h 1028"/>
                  <a:gd name="T18" fmla="*/ 2147483647 w 1844"/>
                  <a:gd name="T19" fmla="*/ 2147483647 h 1028"/>
                  <a:gd name="T20" fmla="*/ 2147483647 w 1844"/>
                  <a:gd name="T21" fmla="*/ 2147483647 h 1028"/>
                  <a:gd name="T22" fmla="*/ 2147483647 w 1844"/>
                  <a:gd name="T23" fmla="*/ 2147483647 h 1028"/>
                  <a:gd name="T24" fmla="*/ 2147483647 w 1844"/>
                  <a:gd name="T25" fmla="*/ 2147483647 h 1028"/>
                  <a:gd name="T26" fmla="*/ 2147483647 w 1844"/>
                  <a:gd name="T27" fmla="*/ 2147483647 h 1028"/>
                  <a:gd name="T28" fmla="*/ 2147483647 w 1844"/>
                  <a:gd name="T29" fmla="*/ 2147483647 h 1028"/>
                  <a:gd name="T30" fmla="*/ 2147483647 w 1844"/>
                  <a:gd name="T31" fmla="*/ 2147483647 h 1028"/>
                  <a:gd name="T32" fmla="*/ 2147483647 w 1844"/>
                  <a:gd name="T33" fmla="*/ 2147483647 h 1028"/>
                  <a:gd name="T34" fmla="*/ 2147483647 w 1844"/>
                  <a:gd name="T35" fmla="*/ 2147483647 h 1028"/>
                  <a:gd name="T36" fmla="*/ 2147483647 w 1844"/>
                  <a:gd name="T37" fmla="*/ 2147483647 h 1028"/>
                  <a:gd name="T38" fmla="*/ 2147483647 w 1844"/>
                  <a:gd name="T39" fmla="*/ 2147483647 h 1028"/>
                  <a:gd name="T40" fmla="*/ 2147483647 w 1844"/>
                  <a:gd name="T41" fmla="*/ 2147483647 h 1028"/>
                  <a:gd name="T42" fmla="*/ 2147483647 w 1844"/>
                  <a:gd name="T43" fmla="*/ 2147483647 h 1028"/>
                  <a:gd name="T44" fmla="*/ 2147483647 w 1844"/>
                  <a:gd name="T45" fmla="*/ 2147483647 h 1028"/>
                  <a:gd name="T46" fmla="*/ 2147483647 w 1844"/>
                  <a:gd name="T47" fmla="*/ 2147483647 h 1028"/>
                  <a:gd name="T48" fmla="*/ 2147483647 w 1844"/>
                  <a:gd name="T49" fmla="*/ 2147483647 h 1028"/>
                  <a:gd name="T50" fmla="*/ 2147483647 w 1844"/>
                  <a:gd name="T51" fmla="*/ 2147483647 h 1028"/>
                  <a:gd name="T52" fmla="*/ 2147483647 w 1844"/>
                  <a:gd name="T53" fmla="*/ 2147483647 h 1028"/>
                  <a:gd name="T54" fmla="*/ 2147483647 w 1844"/>
                  <a:gd name="T55" fmla="*/ 2147483647 h 1028"/>
                  <a:gd name="T56" fmla="*/ 2147483647 w 1844"/>
                  <a:gd name="T57" fmla="*/ 2147483647 h 1028"/>
                  <a:gd name="T58" fmla="*/ 2147483647 w 1844"/>
                  <a:gd name="T59" fmla="*/ 2147483647 h 1028"/>
                  <a:gd name="T60" fmla="*/ 2147483647 w 1844"/>
                  <a:gd name="T61" fmla="*/ 2147483647 h 1028"/>
                  <a:gd name="T62" fmla="*/ 2147483647 w 1844"/>
                  <a:gd name="T63" fmla="*/ 2147483647 h 1028"/>
                  <a:gd name="T64" fmla="*/ 2147483647 w 1844"/>
                  <a:gd name="T65" fmla="*/ 2147483647 h 1028"/>
                  <a:gd name="T66" fmla="*/ 2147483647 w 1844"/>
                  <a:gd name="T67" fmla="*/ 2147483647 h 1028"/>
                  <a:gd name="T68" fmla="*/ 2147483647 w 1844"/>
                  <a:gd name="T69" fmla="*/ 2147483647 h 1028"/>
                  <a:gd name="T70" fmla="*/ 2147483647 w 1844"/>
                  <a:gd name="T71" fmla="*/ 2147483647 h 1028"/>
                  <a:gd name="T72" fmla="*/ 2147483647 w 1844"/>
                  <a:gd name="T73" fmla="*/ 2147483647 h 1028"/>
                  <a:gd name="T74" fmla="*/ 2147483647 w 1844"/>
                  <a:gd name="T75" fmla="*/ 2147483647 h 1028"/>
                  <a:gd name="T76" fmla="*/ 2147483647 w 1844"/>
                  <a:gd name="T77" fmla="*/ 2147483647 h 1028"/>
                  <a:gd name="T78" fmla="*/ 2147483647 w 1844"/>
                  <a:gd name="T79" fmla="*/ 2147483647 h 1028"/>
                  <a:gd name="T80" fmla="*/ 2147483647 w 1844"/>
                  <a:gd name="T81" fmla="*/ 2147483647 h 1028"/>
                  <a:gd name="T82" fmla="*/ 2147483647 w 1844"/>
                  <a:gd name="T83" fmla="*/ 2147483647 h 1028"/>
                  <a:gd name="T84" fmla="*/ 2147483647 w 1844"/>
                  <a:gd name="T85" fmla="*/ 2147483647 h 1028"/>
                  <a:gd name="T86" fmla="*/ 2147483647 w 1844"/>
                  <a:gd name="T87" fmla="*/ 0 h 1028"/>
                  <a:gd name="T88" fmla="*/ 2147483647 w 1844"/>
                  <a:gd name="T89" fmla="*/ 2147483647 h 1028"/>
                  <a:gd name="T90" fmla="*/ 2147483647 w 1844"/>
                  <a:gd name="T91" fmla="*/ 2147483647 h 1028"/>
                  <a:gd name="T92" fmla="*/ 2147483647 w 1844"/>
                  <a:gd name="T93" fmla="*/ 2147483647 h 1028"/>
                  <a:gd name="T94" fmla="*/ 2147483647 w 1844"/>
                  <a:gd name="T95" fmla="*/ 2147483647 h 1028"/>
                  <a:gd name="T96" fmla="*/ 2147483647 w 1844"/>
                  <a:gd name="T97" fmla="*/ 2147483647 h 1028"/>
                  <a:gd name="T98" fmla="*/ 2147483647 w 1844"/>
                  <a:gd name="T99" fmla="*/ 2147483647 h 1028"/>
                  <a:gd name="T100" fmla="*/ 2147483647 w 1844"/>
                  <a:gd name="T101" fmla="*/ 2147483647 h 1028"/>
                  <a:gd name="T102" fmla="*/ 2147483647 w 1844"/>
                  <a:gd name="T103" fmla="*/ 2147483647 h 1028"/>
                  <a:gd name="T104" fmla="*/ 2147483647 w 1844"/>
                  <a:gd name="T105" fmla="*/ 2147483647 h 1028"/>
                  <a:gd name="T106" fmla="*/ 2147483647 w 1844"/>
                  <a:gd name="T107" fmla="*/ 2147483647 h 1028"/>
                  <a:gd name="T108" fmla="*/ 2147483647 w 1844"/>
                  <a:gd name="T109" fmla="*/ 2147483647 h 1028"/>
                  <a:gd name="T110" fmla="*/ 2147483647 w 1844"/>
                  <a:gd name="T111" fmla="*/ 2147483647 h 1028"/>
                  <a:gd name="T112" fmla="*/ 2147483647 w 1844"/>
                  <a:gd name="T113" fmla="*/ 2147483647 h 1028"/>
                  <a:gd name="T114" fmla="*/ 2147483647 w 1844"/>
                  <a:gd name="T115" fmla="*/ 2147483647 h 1028"/>
                  <a:gd name="T116" fmla="*/ 2147483647 w 1844"/>
                  <a:gd name="T117" fmla="*/ 2147483647 h 1028"/>
                  <a:gd name="T118" fmla="*/ 2147483647 w 1844"/>
                  <a:gd name="T119" fmla="*/ 2147483647 h 1028"/>
                  <a:gd name="T120" fmla="*/ 2147483647 w 1844"/>
                  <a:gd name="T121" fmla="*/ 2147483647 h 10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44"/>
                  <a:gd name="T184" fmla="*/ 0 h 1028"/>
                  <a:gd name="T185" fmla="*/ 1844 w 1844"/>
                  <a:gd name="T186" fmla="*/ 1028 h 10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44" h="1028">
                    <a:moveTo>
                      <a:pt x="216" y="74"/>
                    </a:moveTo>
                    <a:lnTo>
                      <a:pt x="0" y="838"/>
                    </a:lnTo>
                    <a:lnTo>
                      <a:pt x="27" y="836"/>
                    </a:lnTo>
                    <a:lnTo>
                      <a:pt x="57" y="834"/>
                    </a:lnTo>
                    <a:lnTo>
                      <a:pt x="114" y="825"/>
                    </a:lnTo>
                    <a:lnTo>
                      <a:pt x="155" y="817"/>
                    </a:lnTo>
                    <a:lnTo>
                      <a:pt x="207" y="808"/>
                    </a:lnTo>
                    <a:lnTo>
                      <a:pt x="265" y="796"/>
                    </a:lnTo>
                    <a:lnTo>
                      <a:pt x="318" y="782"/>
                    </a:lnTo>
                    <a:lnTo>
                      <a:pt x="369" y="768"/>
                    </a:lnTo>
                    <a:lnTo>
                      <a:pt x="427" y="752"/>
                    </a:lnTo>
                    <a:lnTo>
                      <a:pt x="465" y="744"/>
                    </a:lnTo>
                    <a:lnTo>
                      <a:pt x="497" y="740"/>
                    </a:lnTo>
                    <a:lnTo>
                      <a:pt x="525" y="739"/>
                    </a:lnTo>
                    <a:lnTo>
                      <a:pt x="553" y="739"/>
                    </a:lnTo>
                    <a:lnTo>
                      <a:pt x="593" y="743"/>
                    </a:lnTo>
                    <a:lnTo>
                      <a:pt x="619" y="747"/>
                    </a:lnTo>
                    <a:lnTo>
                      <a:pt x="648" y="755"/>
                    </a:lnTo>
                    <a:lnTo>
                      <a:pt x="668" y="764"/>
                    </a:lnTo>
                    <a:lnTo>
                      <a:pt x="682" y="774"/>
                    </a:lnTo>
                    <a:lnTo>
                      <a:pt x="693" y="790"/>
                    </a:lnTo>
                    <a:lnTo>
                      <a:pt x="697" y="802"/>
                    </a:lnTo>
                    <a:lnTo>
                      <a:pt x="695" y="818"/>
                    </a:lnTo>
                    <a:lnTo>
                      <a:pt x="687" y="835"/>
                    </a:lnTo>
                    <a:lnTo>
                      <a:pt x="669" y="855"/>
                    </a:lnTo>
                    <a:lnTo>
                      <a:pt x="652" y="879"/>
                    </a:lnTo>
                    <a:lnTo>
                      <a:pt x="640" y="901"/>
                    </a:lnTo>
                    <a:lnTo>
                      <a:pt x="635" y="917"/>
                    </a:lnTo>
                    <a:lnTo>
                      <a:pt x="634" y="936"/>
                    </a:lnTo>
                    <a:lnTo>
                      <a:pt x="635" y="949"/>
                    </a:lnTo>
                    <a:lnTo>
                      <a:pt x="645" y="967"/>
                    </a:lnTo>
                    <a:lnTo>
                      <a:pt x="661" y="984"/>
                    </a:lnTo>
                    <a:lnTo>
                      <a:pt x="682" y="999"/>
                    </a:lnTo>
                    <a:lnTo>
                      <a:pt x="704" y="1010"/>
                    </a:lnTo>
                    <a:lnTo>
                      <a:pt x="731" y="1017"/>
                    </a:lnTo>
                    <a:lnTo>
                      <a:pt x="762" y="1023"/>
                    </a:lnTo>
                    <a:lnTo>
                      <a:pt x="784" y="1027"/>
                    </a:lnTo>
                    <a:lnTo>
                      <a:pt x="810" y="1023"/>
                    </a:lnTo>
                    <a:lnTo>
                      <a:pt x="837" y="1019"/>
                    </a:lnTo>
                    <a:lnTo>
                      <a:pt x="862" y="1011"/>
                    </a:lnTo>
                    <a:lnTo>
                      <a:pt x="889" y="1000"/>
                    </a:lnTo>
                    <a:lnTo>
                      <a:pt x="918" y="987"/>
                    </a:lnTo>
                    <a:lnTo>
                      <a:pt x="941" y="974"/>
                    </a:lnTo>
                    <a:lnTo>
                      <a:pt x="962" y="961"/>
                    </a:lnTo>
                    <a:lnTo>
                      <a:pt x="978" y="945"/>
                    </a:lnTo>
                    <a:lnTo>
                      <a:pt x="990" y="925"/>
                    </a:lnTo>
                    <a:lnTo>
                      <a:pt x="998" y="904"/>
                    </a:lnTo>
                    <a:lnTo>
                      <a:pt x="1001" y="879"/>
                    </a:lnTo>
                    <a:lnTo>
                      <a:pt x="1011" y="860"/>
                    </a:lnTo>
                    <a:lnTo>
                      <a:pt x="1017" y="851"/>
                    </a:lnTo>
                    <a:lnTo>
                      <a:pt x="1033" y="840"/>
                    </a:lnTo>
                    <a:lnTo>
                      <a:pt x="1061" y="830"/>
                    </a:lnTo>
                    <a:lnTo>
                      <a:pt x="1097" y="819"/>
                    </a:lnTo>
                    <a:lnTo>
                      <a:pt x="1134" y="811"/>
                    </a:lnTo>
                    <a:lnTo>
                      <a:pt x="1168" y="802"/>
                    </a:lnTo>
                    <a:lnTo>
                      <a:pt x="1205" y="794"/>
                    </a:lnTo>
                    <a:lnTo>
                      <a:pt x="1257" y="787"/>
                    </a:lnTo>
                    <a:lnTo>
                      <a:pt x="1328" y="777"/>
                    </a:lnTo>
                    <a:lnTo>
                      <a:pt x="1409" y="771"/>
                    </a:lnTo>
                    <a:lnTo>
                      <a:pt x="1498" y="771"/>
                    </a:lnTo>
                    <a:lnTo>
                      <a:pt x="1584" y="771"/>
                    </a:lnTo>
                    <a:lnTo>
                      <a:pt x="1663" y="778"/>
                    </a:lnTo>
                    <a:lnTo>
                      <a:pt x="1674" y="765"/>
                    </a:lnTo>
                    <a:lnTo>
                      <a:pt x="1686" y="750"/>
                    </a:lnTo>
                    <a:lnTo>
                      <a:pt x="1700" y="736"/>
                    </a:lnTo>
                    <a:lnTo>
                      <a:pt x="1720" y="720"/>
                    </a:lnTo>
                    <a:lnTo>
                      <a:pt x="1734" y="708"/>
                    </a:lnTo>
                    <a:lnTo>
                      <a:pt x="1755" y="690"/>
                    </a:lnTo>
                    <a:lnTo>
                      <a:pt x="1773" y="673"/>
                    </a:lnTo>
                    <a:lnTo>
                      <a:pt x="1790" y="659"/>
                    </a:lnTo>
                    <a:lnTo>
                      <a:pt x="1806" y="644"/>
                    </a:lnTo>
                    <a:lnTo>
                      <a:pt x="1820" y="622"/>
                    </a:lnTo>
                    <a:lnTo>
                      <a:pt x="1825" y="609"/>
                    </a:lnTo>
                    <a:lnTo>
                      <a:pt x="1833" y="587"/>
                    </a:lnTo>
                    <a:lnTo>
                      <a:pt x="1840" y="570"/>
                    </a:lnTo>
                    <a:lnTo>
                      <a:pt x="1843" y="546"/>
                    </a:lnTo>
                    <a:lnTo>
                      <a:pt x="1835" y="526"/>
                    </a:lnTo>
                    <a:lnTo>
                      <a:pt x="1824" y="506"/>
                    </a:lnTo>
                    <a:lnTo>
                      <a:pt x="1812" y="494"/>
                    </a:lnTo>
                    <a:lnTo>
                      <a:pt x="1793" y="488"/>
                    </a:lnTo>
                    <a:lnTo>
                      <a:pt x="1775" y="481"/>
                    </a:lnTo>
                    <a:lnTo>
                      <a:pt x="1755" y="481"/>
                    </a:lnTo>
                    <a:lnTo>
                      <a:pt x="1736" y="481"/>
                    </a:lnTo>
                    <a:lnTo>
                      <a:pt x="1712" y="493"/>
                    </a:lnTo>
                    <a:lnTo>
                      <a:pt x="1694" y="510"/>
                    </a:lnTo>
                    <a:lnTo>
                      <a:pt x="1676" y="529"/>
                    </a:lnTo>
                    <a:lnTo>
                      <a:pt x="1657" y="553"/>
                    </a:lnTo>
                    <a:lnTo>
                      <a:pt x="1635" y="572"/>
                    </a:lnTo>
                    <a:lnTo>
                      <a:pt x="1613" y="587"/>
                    </a:lnTo>
                    <a:lnTo>
                      <a:pt x="1587" y="597"/>
                    </a:lnTo>
                    <a:lnTo>
                      <a:pt x="1556" y="605"/>
                    </a:lnTo>
                    <a:lnTo>
                      <a:pt x="1535" y="605"/>
                    </a:lnTo>
                    <a:lnTo>
                      <a:pt x="1513" y="600"/>
                    </a:lnTo>
                    <a:lnTo>
                      <a:pt x="1495" y="596"/>
                    </a:lnTo>
                    <a:lnTo>
                      <a:pt x="1477" y="590"/>
                    </a:lnTo>
                    <a:lnTo>
                      <a:pt x="1456" y="576"/>
                    </a:lnTo>
                    <a:lnTo>
                      <a:pt x="1444" y="564"/>
                    </a:lnTo>
                    <a:lnTo>
                      <a:pt x="1433" y="550"/>
                    </a:lnTo>
                    <a:lnTo>
                      <a:pt x="1428" y="535"/>
                    </a:lnTo>
                    <a:lnTo>
                      <a:pt x="1420" y="511"/>
                    </a:lnTo>
                    <a:lnTo>
                      <a:pt x="1419" y="490"/>
                    </a:lnTo>
                    <a:lnTo>
                      <a:pt x="1424" y="474"/>
                    </a:lnTo>
                    <a:lnTo>
                      <a:pt x="1437" y="456"/>
                    </a:lnTo>
                    <a:lnTo>
                      <a:pt x="1448" y="442"/>
                    </a:lnTo>
                    <a:lnTo>
                      <a:pt x="1467" y="424"/>
                    </a:lnTo>
                    <a:lnTo>
                      <a:pt x="1495" y="412"/>
                    </a:lnTo>
                    <a:lnTo>
                      <a:pt x="1514" y="403"/>
                    </a:lnTo>
                    <a:lnTo>
                      <a:pt x="1548" y="389"/>
                    </a:lnTo>
                    <a:lnTo>
                      <a:pt x="1581" y="373"/>
                    </a:lnTo>
                    <a:lnTo>
                      <a:pt x="1600" y="360"/>
                    </a:lnTo>
                    <a:lnTo>
                      <a:pt x="1619" y="348"/>
                    </a:lnTo>
                    <a:lnTo>
                      <a:pt x="1639" y="325"/>
                    </a:lnTo>
                    <a:lnTo>
                      <a:pt x="1645" y="303"/>
                    </a:lnTo>
                    <a:lnTo>
                      <a:pt x="1649" y="279"/>
                    </a:lnTo>
                    <a:lnTo>
                      <a:pt x="1652" y="259"/>
                    </a:lnTo>
                    <a:lnTo>
                      <a:pt x="1644" y="231"/>
                    </a:lnTo>
                    <a:lnTo>
                      <a:pt x="1635" y="210"/>
                    </a:lnTo>
                    <a:lnTo>
                      <a:pt x="1623" y="187"/>
                    </a:lnTo>
                    <a:lnTo>
                      <a:pt x="1610" y="164"/>
                    </a:lnTo>
                    <a:lnTo>
                      <a:pt x="1595" y="136"/>
                    </a:lnTo>
                    <a:lnTo>
                      <a:pt x="1582" y="112"/>
                    </a:lnTo>
                    <a:lnTo>
                      <a:pt x="1579" y="90"/>
                    </a:lnTo>
                    <a:lnTo>
                      <a:pt x="1577" y="68"/>
                    </a:lnTo>
                    <a:lnTo>
                      <a:pt x="1581" y="45"/>
                    </a:lnTo>
                    <a:lnTo>
                      <a:pt x="1581" y="22"/>
                    </a:lnTo>
                    <a:lnTo>
                      <a:pt x="1530" y="19"/>
                    </a:lnTo>
                    <a:lnTo>
                      <a:pt x="1462" y="19"/>
                    </a:lnTo>
                    <a:lnTo>
                      <a:pt x="1399" y="15"/>
                    </a:lnTo>
                    <a:lnTo>
                      <a:pt x="1351" y="11"/>
                    </a:lnTo>
                    <a:lnTo>
                      <a:pt x="1300" y="7"/>
                    </a:lnTo>
                    <a:lnTo>
                      <a:pt x="1241" y="3"/>
                    </a:lnTo>
                    <a:lnTo>
                      <a:pt x="1194" y="0"/>
                    </a:lnTo>
                    <a:lnTo>
                      <a:pt x="1160" y="1"/>
                    </a:lnTo>
                    <a:lnTo>
                      <a:pt x="1127" y="6"/>
                    </a:lnTo>
                    <a:lnTo>
                      <a:pt x="1108" y="11"/>
                    </a:lnTo>
                    <a:lnTo>
                      <a:pt x="1091" y="20"/>
                    </a:lnTo>
                    <a:lnTo>
                      <a:pt x="1079" y="32"/>
                    </a:lnTo>
                    <a:lnTo>
                      <a:pt x="1074" y="45"/>
                    </a:lnTo>
                    <a:lnTo>
                      <a:pt x="1077" y="59"/>
                    </a:lnTo>
                    <a:lnTo>
                      <a:pt x="1084" y="74"/>
                    </a:lnTo>
                    <a:lnTo>
                      <a:pt x="1097" y="91"/>
                    </a:lnTo>
                    <a:lnTo>
                      <a:pt x="1108" y="107"/>
                    </a:lnTo>
                    <a:lnTo>
                      <a:pt x="1113" y="126"/>
                    </a:lnTo>
                    <a:lnTo>
                      <a:pt x="1113" y="143"/>
                    </a:lnTo>
                    <a:lnTo>
                      <a:pt x="1108" y="161"/>
                    </a:lnTo>
                    <a:lnTo>
                      <a:pt x="1095" y="177"/>
                    </a:lnTo>
                    <a:lnTo>
                      <a:pt x="1080" y="192"/>
                    </a:lnTo>
                    <a:lnTo>
                      <a:pt x="1061" y="206"/>
                    </a:lnTo>
                    <a:lnTo>
                      <a:pt x="1037" y="218"/>
                    </a:lnTo>
                    <a:lnTo>
                      <a:pt x="1012" y="226"/>
                    </a:lnTo>
                    <a:lnTo>
                      <a:pt x="985" y="233"/>
                    </a:lnTo>
                    <a:lnTo>
                      <a:pt x="959" y="237"/>
                    </a:lnTo>
                    <a:lnTo>
                      <a:pt x="933" y="239"/>
                    </a:lnTo>
                    <a:lnTo>
                      <a:pt x="907" y="243"/>
                    </a:lnTo>
                    <a:lnTo>
                      <a:pt x="884" y="243"/>
                    </a:lnTo>
                    <a:lnTo>
                      <a:pt x="860" y="239"/>
                    </a:lnTo>
                    <a:lnTo>
                      <a:pt x="839" y="237"/>
                    </a:lnTo>
                    <a:lnTo>
                      <a:pt x="820" y="233"/>
                    </a:lnTo>
                    <a:lnTo>
                      <a:pt x="803" y="228"/>
                    </a:lnTo>
                    <a:lnTo>
                      <a:pt x="784" y="219"/>
                    </a:lnTo>
                    <a:lnTo>
                      <a:pt x="771" y="210"/>
                    </a:lnTo>
                    <a:lnTo>
                      <a:pt x="758" y="197"/>
                    </a:lnTo>
                    <a:lnTo>
                      <a:pt x="742" y="182"/>
                    </a:lnTo>
                    <a:lnTo>
                      <a:pt x="729" y="167"/>
                    </a:lnTo>
                    <a:lnTo>
                      <a:pt x="716" y="154"/>
                    </a:lnTo>
                    <a:lnTo>
                      <a:pt x="702" y="136"/>
                    </a:lnTo>
                    <a:lnTo>
                      <a:pt x="687" y="119"/>
                    </a:lnTo>
                    <a:lnTo>
                      <a:pt x="669" y="103"/>
                    </a:lnTo>
                    <a:lnTo>
                      <a:pt x="650" y="87"/>
                    </a:lnTo>
                    <a:lnTo>
                      <a:pt x="630" y="75"/>
                    </a:lnTo>
                    <a:lnTo>
                      <a:pt x="609" y="65"/>
                    </a:lnTo>
                    <a:lnTo>
                      <a:pt x="585" y="57"/>
                    </a:lnTo>
                    <a:lnTo>
                      <a:pt x="559" y="52"/>
                    </a:lnTo>
                    <a:lnTo>
                      <a:pt x="527" y="47"/>
                    </a:lnTo>
                    <a:lnTo>
                      <a:pt x="491" y="45"/>
                    </a:lnTo>
                    <a:lnTo>
                      <a:pt x="461" y="44"/>
                    </a:lnTo>
                    <a:lnTo>
                      <a:pt x="433" y="44"/>
                    </a:lnTo>
                    <a:lnTo>
                      <a:pt x="398" y="45"/>
                    </a:lnTo>
                    <a:lnTo>
                      <a:pt x="367" y="50"/>
                    </a:lnTo>
                    <a:lnTo>
                      <a:pt x="334" y="54"/>
                    </a:lnTo>
                    <a:lnTo>
                      <a:pt x="299" y="61"/>
                    </a:lnTo>
                    <a:lnTo>
                      <a:pt x="263" y="66"/>
                    </a:lnTo>
                    <a:lnTo>
                      <a:pt x="216" y="74"/>
                    </a:lnTo>
                  </a:path>
                </a:pathLst>
              </a:custGeom>
              <a:gradFill flip="none" rotWithShape="1">
                <a:gsLst>
                  <a:gs pos="0">
                    <a:schemeClr val="bg2">
                      <a:lumMod val="50000"/>
                    </a:schemeClr>
                  </a:gs>
                  <a:gs pos="50000">
                    <a:schemeClr val="bg2">
                      <a:lumMod val="75000"/>
                    </a:schemeClr>
                  </a:gs>
                  <a:gs pos="100000">
                    <a:schemeClr val="bg2"/>
                  </a:gs>
                </a:gsLst>
                <a:lin ang="5400000" scaled="1"/>
                <a:tileRect/>
              </a:gradFill>
              <a:ln w="12700" cap="rnd">
                <a:solidFill>
                  <a:schemeClr val="bg1"/>
                </a:solidFill>
                <a:round/>
                <a:headEnd type="none" w="sm" len="sm"/>
                <a:tailEnd type="none" w="sm" len="sm"/>
              </a:ln>
            </p:spPr>
            <p:txBody>
              <a:bodyPr/>
              <a:lstStyle/>
              <a:p>
                <a:pPr eaLnBrk="0" hangingPunct="0">
                  <a:spcBef>
                    <a:spcPct val="50000"/>
                  </a:spcBef>
                  <a:buFont typeface="Times"/>
                  <a:buChar char="+"/>
                  <a:defRPr/>
                </a:pPr>
                <a:endParaRPr lang="en-US" sz="1800" b="1" dirty="0">
                  <a:latin typeface="Arial" pitchFamily="34" charset="0"/>
                </a:endParaRPr>
              </a:p>
            </p:txBody>
          </p:sp>
          <p:sp>
            <p:nvSpPr>
              <p:cNvPr id="37922" name="Rectangle 18"/>
              <p:cNvSpPr>
                <a:spLocks noChangeArrowheads="1"/>
              </p:cNvSpPr>
              <p:nvPr/>
            </p:nvSpPr>
            <p:spPr bwMode="auto">
              <a:xfrm>
                <a:off x="1495737" y="2710872"/>
                <a:ext cx="1186222" cy="511551"/>
              </a:xfrm>
              <a:prstGeom prst="rect">
                <a:avLst/>
              </a:prstGeom>
              <a:noFill/>
              <a:ln w="9525">
                <a:noFill/>
                <a:miter lim="800000"/>
                <a:headEnd/>
                <a:tailEnd/>
              </a:ln>
            </p:spPr>
            <p:txBody>
              <a:bodyPr wrap="none" lIns="92075" tIns="46038" rIns="92075" bIns="46038">
                <a:spAutoFit/>
              </a:bodyPr>
              <a:lstStyle/>
              <a:p>
                <a:pPr algn="ctr" eaLnBrk="0" hangingPunct="0">
                  <a:lnSpc>
                    <a:spcPct val="85000"/>
                  </a:lnSpc>
                  <a:buFont typeface="Times" pitchFamily="18" charset="0"/>
                  <a:buNone/>
                </a:pPr>
                <a:r>
                  <a:rPr lang="en-US" sz="1600" dirty="0">
                    <a:solidFill>
                      <a:schemeClr val="bg1"/>
                    </a:solidFill>
                    <a:cs typeface="Arial" charset="0"/>
                  </a:rPr>
                  <a:t>Application</a:t>
                </a:r>
              </a:p>
              <a:p>
                <a:pPr algn="ctr" eaLnBrk="0" hangingPunct="0">
                  <a:lnSpc>
                    <a:spcPct val="85000"/>
                  </a:lnSpc>
                  <a:buFont typeface="Times" pitchFamily="18" charset="0"/>
                  <a:buNone/>
                </a:pPr>
                <a:r>
                  <a:rPr lang="en-US" sz="1600" dirty="0" smtClean="0">
                    <a:solidFill>
                      <a:schemeClr val="bg1"/>
                    </a:solidFill>
                    <a:cs typeface="Arial" charset="0"/>
                  </a:rPr>
                  <a:t>Integration</a:t>
                </a:r>
                <a:endParaRPr lang="en-US" sz="1600" dirty="0">
                  <a:solidFill>
                    <a:schemeClr val="bg1"/>
                  </a:solidFill>
                  <a:cs typeface="Arial" charset="0"/>
                </a:endParaRPr>
              </a:p>
            </p:txBody>
          </p:sp>
        </p:grpSp>
        <p:grpSp>
          <p:nvGrpSpPr>
            <p:cNvPr id="6" name="Group 34"/>
            <p:cNvGrpSpPr>
              <a:grpSpLocks/>
            </p:cNvGrpSpPr>
            <p:nvPr/>
          </p:nvGrpSpPr>
          <p:grpSpPr bwMode="auto">
            <a:xfrm>
              <a:off x="2755900" y="1144588"/>
              <a:ext cx="3400425" cy="1241425"/>
              <a:chOff x="2755900" y="1144588"/>
              <a:chExt cx="3400425" cy="1241425"/>
            </a:xfrm>
          </p:grpSpPr>
          <p:sp>
            <p:nvSpPr>
              <p:cNvPr id="37898" name="Freeform 4"/>
              <p:cNvSpPr>
                <a:spLocks/>
              </p:cNvSpPr>
              <p:nvPr/>
            </p:nvSpPr>
            <p:spPr bwMode="auto">
              <a:xfrm>
                <a:off x="2755900" y="1144588"/>
                <a:ext cx="3400425" cy="1241425"/>
              </a:xfrm>
              <a:custGeom>
                <a:avLst/>
                <a:gdLst>
                  <a:gd name="T0" fmla="*/ 2147483647 w 2142"/>
                  <a:gd name="T1" fmla="*/ 0 h 782"/>
                  <a:gd name="T2" fmla="*/ 2147483647 w 2142"/>
                  <a:gd name="T3" fmla="*/ 2147483647 h 782"/>
                  <a:gd name="T4" fmla="*/ 2147483647 w 2142"/>
                  <a:gd name="T5" fmla="*/ 2147483647 h 782"/>
                  <a:gd name="T6" fmla="*/ 2147483647 w 2142"/>
                  <a:gd name="T7" fmla="*/ 2147483647 h 782"/>
                  <a:gd name="T8" fmla="*/ 2147483647 w 2142"/>
                  <a:gd name="T9" fmla="*/ 2147483647 h 782"/>
                  <a:gd name="T10" fmla="*/ 2147483647 w 2142"/>
                  <a:gd name="T11" fmla="*/ 2147483647 h 782"/>
                  <a:gd name="T12" fmla="*/ 2147483647 w 2142"/>
                  <a:gd name="T13" fmla="*/ 2147483647 h 782"/>
                  <a:gd name="T14" fmla="*/ 2147483647 w 2142"/>
                  <a:gd name="T15" fmla="*/ 2147483647 h 782"/>
                  <a:gd name="T16" fmla="*/ 2147483647 w 2142"/>
                  <a:gd name="T17" fmla="*/ 2147483647 h 782"/>
                  <a:gd name="T18" fmla="*/ 2147483647 w 2142"/>
                  <a:gd name="T19" fmla="*/ 2147483647 h 782"/>
                  <a:gd name="T20" fmla="*/ 2147483647 w 2142"/>
                  <a:gd name="T21" fmla="*/ 2147483647 h 782"/>
                  <a:gd name="T22" fmla="*/ 2147483647 w 2142"/>
                  <a:gd name="T23" fmla="*/ 2147483647 h 782"/>
                  <a:gd name="T24" fmla="*/ 2147483647 w 2142"/>
                  <a:gd name="T25" fmla="*/ 2147483647 h 782"/>
                  <a:gd name="T26" fmla="*/ 2147483647 w 2142"/>
                  <a:gd name="T27" fmla="*/ 2147483647 h 782"/>
                  <a:gd name="T28" fmla="*/ 2147483647 w 2142"/>
                  <a:gd name="T29" fmla="*/ 2147483647 h 782"/>
                  <a:gd name="T30" fmla="*/ 2147483647 w 2142"/>
                  <a:gd name="T31" fmla="*/ 2147483647 h 782"/>
                  <a:gd name="T32" fmla="*/ 2147483647 w 2142"/>
                  <a:gd name="T33" fmla="*/ 2147483647 h 782"/>
                  <a:gd name="T34" fmla="*/ 2147483647 w 2142"/>
                  <a:gd name="T35" fmla="*/ 2147483647 h 782"/>
                  <a:gd name="T36" fmla="*/ 2147483647 w 2142"/>
                  <a:gd name="T37" fmla="*/ 2147483647 h 782"/>
                  <a:gd name="T38" fmla="*/ 2147483647 w 2142"/>
                  <a:gd name="T39" fmla="*/ 2147483647 h 782"/>
                  <a:gd name="T40" fmla="*/ 2147483647 w 2142"/>
                  <a:gd name="T41" fmla="*/ 2147483647 h 782"/>
                  <a:gd name="T42" fmla="*/ 2147483647 w 2142"/>
                  <a:gd name="T43" fmla="*/ 2147483647 h 782"/>
                  <a:gd name="T44" fmla="*/ 2147483647 w 2142"/>
                  <a:gd name="T45" fmla="*/ 2147483647 h 782"/>
                  <a:gd name="T46" fmla="*/ 2147483647 w 2142"/>
                  <a:gd name="T47" fmla="*/ 2147483647 h 782"/>
                  <a:gd name="T48" fmla="*/ 2147483647 w 2142"/>
                  <a:gd name="T49" fmla="*/ 2147483647 h 782"/>
                  <a:gd name="T50" fmla="*/ 2147483647 w 2142"/>
                  <a:gd name="T51" fmla="*/ 2147483647 h 782"/>
                  <a:gd name="T52" fmla="*/ 2147483647 w 2142"/>
                  <a:gd name="T53" fmla="*/ 2147483647 h 782"/>
                  <a:gd name="T54" fmla="*/ 2147483647 w 2142"/>
                  <a:gd name="T55" fmla="*/ 2147483647 h 782"/>
                  <a:gd name="T56" fmla="*/ 2147483647 w 2142"/>
                  <a:gd name="T57" fmla="*/ 2147483647 h 782"/>
                  <a:gd name="T58" fmla="*/ 2147483647 w 2142"/>
                  <a:gd name="T59" fmla="*/ 2147483647 h 782"/>
                  <a:gd name="T60" fmla="*/ 2147483647 w 2142"/>
                  <a:gd name="T61" fmla="*/ 2147483647 h 782"/>
                  <a:gd name="T62" fmla="*/ 2147483647 w 2142"/>
                  <a:gd name="T63" fmla="*/ 2147483647 h 782"/>
                  <a:gd name="T64" fmla="*/ 2147483647 w 2142"/>
                  <a:gd name="T65" fmla="*/ 2147483647 h 782"/>
                  <a:gd name="T66" fmla="*/ 2147483647 w 2142"/>
                  <a:gd name="T67" fmla="*/ 2147483647 h 782"/>
                  <a:gd name="T68" fmla="*/ 2147483647 w 2142"/>
                  <a:gd name="T69" fmla="*/ 2147483647 h 782"/>
                  <a:gd name="T70" fmla="*/ 2147483647 w 2142"/>
                  <a:gd name="T71" fmla="*/ 2147483647 h 782"/>
                  <a:gd name="T72" fmla="*/ 2147483647 w 2142"/>
                  <a:gd name="T73" fmla="*/ 2147483647 h 782"/>
                  <a:gd name="T74" fmla="*/ 2147483647 w 2142"/>
                  <a:gd name="T75" fmla="*/ 2147483647 h 782"/>
                  <a:gd name="T76" fmla="*/ 2147483647 w 2142"/>
                  <a:gd name="T77" fmla="*/ 2147483647 h 782"/>
                  <a:gd name="T78" fmla="*/ 2147483647 w 2142"/>
                  <a:gd name="T79" fmla="*/ 2147483647 h 782"/>
                  <a:gd name="T80" fmla="*/ 2147483647 w 2142"/>
                  <a:gd name="T81" fmla="*/ 2147483647 h 782"/>
                  <a:gd name="T82" fmla="*/ 2147483647 w 2142"/>
                  <a:gd name="T83" fmla="*/ 2147483647 h 782"/>
                  <a:gd name="T84" fmla="*/ 2147483647 w 2142"/>
                  <a:gd name="T85" fmla="*/ 2147483647 h 782"/>
                  <a:gd name="T86" fmla="*/ 2147483647 w 2142"/>
                  <a:gd name="T87" fmla="*/ 2147483647 h 782"/>
                  <a:gd name="T88" fmla="*/ 2147483647 w 2142"/>
                  <a:gd name="T89" fmla="*/ 2147483647 h 782"/>
                  <a:gd name="T90" fmla="*/ 2147483647 w 2142"/>
                  <a:gd name="T91" fmla="*/ 2147483647 h 782"/>
                  <a:gd name="T92" fmla="*/ 2147483647 w 2142"/>
                  <a:gd name="T93" fmla="*/ 2147483647 h 782"/>
                  <a:gd name="T94" fmla="*/ 2147483647 w 2142"/>
                  <a:gd name="T95" fmla="*/ 2147483647 h 782"/>
                  <a:gd name="T96" fmla="*/ 2147483647 w 2142"/>
                  <a:gd name="T97" fmla="*/ 2147483647 h 782"/>
                  <a:gd name="T98" fmla="*/ 2147483647 w 2142"/>
                  <a:gd name="T99" fmla="*/ 2147483647 h 782"/>
                  <a:gd name="T100" fmla="*/ 2147483647 w 2142"/>
                  <a:gd name="T101" fmla="*/ 2147483647 h 782"/>
                  <a:gd name="T102" fmla="*/ 2147483647 w 2142"/>
                  <a:gd name="T103" fmla="*/ 2147483647 h 782"/>
                  <a:gd name="T104" fmla="*/ 2147483647 w 2142"/>
                  <a:gd name="T105" fmla="*/ 2147483647 h 782"/>
                  <a:gd name="T106" fmla="*/ 2147483647 w 2142"/>
                  <a:gd name="T107" fmla="*/ 2147483647 h 782"/>
                  <a:gd name="T108" fmla="*/ 2147483647 w 2142"/>
                  <a:gd name="T109" fmla="*/ 2147483647 h 782"/>
                  <a:gd name="T110" fmla="*/ 2147483647 w 2142"/>
                  <a:gd name="T111" fmla="*/ 2147483647 h 782"/>
                  <a:gd name="T112" fmla="*/ 2147483647 w 2142"/>
                  <a:gd name="T113" fmla="*/ 2147483647 h 782"/>
                  <a:gd name="T114" fmla="*/ 2147483647 w 2142"/>
                  <a:gd name="T115" fmla="*/ 2147483647 h 782"/>
                  <a:gd name="T116" fmla="*/ 2147483647 w 2142"/>
                  <a:gd name="T117" fmla="*/ 2147483647 h 782"/>
                  <a:gd name="T118" fmla="*/ 2147483647 w 2142"/>
                  <a:gd name="T119" fmla="*/ 2147483647 h 782"/>
                  <a:gd name="T120" fmla="*/ 2147483647 w 2142"/>
                  <a:gd name="T121" fmla="*/ 2147483647 h 78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42"/>
                  <a:gd name="T184" fmla="*/ 0 h 782"/>
                  <a:gd name="T185" fmla="*/ 2142 w 2142"/>
                  <a:gd name="T186" fmla="*/ 782 h 78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42" h="782">
                    <a:moveTo>
                      <a:pt x="1793" y="20"/>
                    </a:moveTo>
                    <a:lnTo>
                      <a:pt x="1811" y="0"/>
                    </a:lnTo>
                    <a:lnTo>
                      <a:pt x="379" y="0"/>
                    </a:lnTo>
                    <a:lnTo>
                      <a:pt x="369" y="11"/>
                    </a:lnTo>
                    <a:lnTo>
                      <a:pt x="363" y="29"/>
                    </a:lnTo>
                    <a:lnTo>
                      <a:pt x="363" y="49"/>
                    </a:lnTo>
                    <a:lnTo>
                      <a:pt x="369" y="65"/>
                    </a:lnTo>
                    <a:lnTo>
                      <a:pt x="381" y="82"/>
                    </a:lnTo>
                    <a:lnTo>
                      <a:pt x="393" y="99"/>
                    </a:lnTo>
                    <a:lnTo>
                      <a:pt x="405" y="112"/>
                    </a:lnTo>
                    <a:lnTo>
                      <a:pt x="417" y="127"/>
                    </a:lnTo>
                    <a:lnTo>
                      <a:pt x="426" y="142"/>
                    </a:lnTo>
                    <a:lnTo>
                      <a:pt x="437" y="160"/>
                    </a:lnTo>
                    <a:lnTo>
                      <a:pt x="442" y="176"/>
                    </a:lnTo>
                    <a:lnTo>
                      <a:pt x="445" y="192"/>
                    </a:lnTo>
                    <a:lnTo>
                      <a:pt x="445" y="206"/>
                    </a:lnTo>
                    <a:lnTo>
                      <a:pt x="444" y="223"/>
                    </a:lnTo>
                    <a:lnTo>
                      <a:pt x="440" y="234"/>
                    </a:lnTo>
                    <a:lnTo>
                      <a:pt x="435" y="250"/>
                    </a:lnTo>
                    <a:lnTo>
                      <a:pt x="428" y="263"/>
                    </a:lnTo>
                    <a:lnTo>
                      <a:pt x="417" y="274"/>
                    </a:lnTo>
                    <a:lnTo>
                      <a:pt x="405" y="284"/>
                    </a:lnTo>
                    <a:lnTo>
                      <a:pt x="388" y="291"/>
                    </a:lnTo>
                    <a:lnTo>
                      <a:pt x="361" y="296"/>
                    </a:lnTo>
                    <a:lnTo>
                      <a:pt x="340" y="295"/>
                    </a:lnTo>
                    <a:lnTo>
                      <a:pt x="318" y="288"/>
                    </a:lnTo>
                    <a:lnTo>
                      <a:pt x="293" y="279"/>
                    </a:lnTo>
                    <a:lnTo>
                      <a:pt x="266" y="270"/>
                    </a:lnTo>
                    <a:lnTo>
                      <a:pt x="248" y="259"/>
                    </a:lnTo>
                    <a:lnTo>
                      <a:pt x="228" y="249"/>
                    </a:lnTo>
                    <a:lnTo>
                      <a:pt x="210" y="239"/>
                    </a:lnTo>
                    <a:lnTo>
                      <a:pt x="194" y="230"/>
                    </a:lnTo>
                    <a:lnTo>
                      <a:pt x="176" y="223"/>
                    </a:lnTo>
                    <a:lnTo>
                      <a:pt x="156" y="218"/>
                    </a:lnTo>
                    <a:lnTo>
                      <a:pt x="134" y="217"/>
                    </a:lnTo>
                    <a:lnTo>
                      <a:pt x="115" y="221"/>
                    </a:lnTo>
                    <a:lnTo>
                      <a:pt x="92" y="226"/>
                    </a:lnTo>
                    <a:lnTo>
                      <a:pt x="76" y="235"/>
                    </a:lnTo>
                    <a:lnTo>
                      <a:pt x="58" y="246"/>
                    </a:lnTo>
                    <a:lnTo>
                      <a:pt x="41" y="260"/>
                    </a:lnTo>
                    <a:lnTo>
                      <a:pt x="26" y="276"/>
                    </a:lnTo>
                    <a:lnTo>
                      <a:pt x="12" y="299"/>
                    </a:lnTo>
                    <a:lnTo>
                      <a:pt x="5" y="318"/>
                    </a:lnTo>
                    <a:lnTo>
                      <a:pt x="0" y="337"/>
                    </a:lnTo>
                    <a:lnTo>
                      <a:pt x="1" y="360"/>
                    </a:lnTo>
                    <a:lnTo>
                      <a:pt x="3" y="379"/>
                    </a:lnTo>
                    <a:lnTo>
                      <a:pt x="10" y="401"/>
                    </a:lnTo>
                    <a:lnTo>
                      <a:pt x="19" y="419"/>
                    </a:lnTo>
                    <a:lnTo>
                      <a:pt x="32" y="438"/>
                    </a:lnTo>
                    <a:lnTo>
                      <a:pt x="46" y="453"/>
                    </a:lnTo>
                    <a:lnTo>
                      <a:pt x="64" y="467"/>
                    </a:lnTo>
                    <a:lnTo>
                      <a:pt x="84" y="480"/>
                    </a:lnTo>
                    <a:lnTo>
                      <a:pt x="113" y="492"/>
                    </a:lnTo>
                    <a:lnTo>
                      <a:pt x="141" y="501"/>
                    </a:lnTo>
                    <a:lnTo>
                      <a:pt x="173" y="506"/>
                    </a:lnTo>
                    <a:lnTo>
                      <a:pt x="210" y="509"/>
                    </a:lnTo>
                    <a:lnTo>
                      <a:pt x="253" y="508"/>
                    </a:lnTo>
                    <a:lnTo>
                      <a:pt x="283" y="506"/>
                    </a:lnTo>
                    <a:lnTo>
                      <a:pt x="314" y="505"/>
                    </a:lnTo>
                    <a:lnTo>
                      <a:pt x="343" y="509"/>
                    </a:lnTo>
                    <a:lnTo>
                      <a:pt x="363" y="518"/>
                    </a:lnTo>
                    <a:lnTo>
                      <a:pt x="381" y="534"/>
                    </a:lnTo>
                    <a:lnTo>
                      <a:pt x="392" y="554"/>
                    </a:lnTo>
                    <a:lnTo>
                      <a:pt x="393" y="572"/>
                    </a:lnTo>
                    <a:lnTo>
                      <a:pt x="392" y="589"/>
                    </a:lnTo>
                    <a:lnTo>
                      <a:pt x="385" y="608"/>
                    </a:lnTo>
                    <a:lnTo>
                      <a:pt x="372" y="632"/>
                    </a:lnTo>
                    <a:lnTo>
                      <a:pt x="361" y="652"/>
                    </a:lnTo>
                    <a:lnTo>
                      <a:pt x="347" y="674"/>
                    </a:lnTo>
                    <a:lnTo>
                      <a:pt x="332" y="696"/>
                    </a:lnTo>
                    <a:lnTo>
                      <a:pt x="312" y="726"/>
                    </a:lnTo>
                    <a:lnTo>
                      <a:pt x="334" y="728"/>
                    </a:lnTo>
                    <a:lnTo>
                      <a:pt x="364" y="731"/>
                    </a:lnTo>
                    <a:lnTo>
                      <a:pt x="397" y="735"/>
                    </a:lnTo>
                    <a:lnTo>
                      <a:pt x="434" y="739"/>
                    </a:lnTo>
                    <a:lnTo>
                      <a:pt x="469" y="742"/>
                    </a:lnTo>
                    <a:lnTo>
                      <a:pt x="508" y="747"/>
                    </a:lnTo>
                    <a:lnTo>
                      <a:pt x="550" y="749"/>
                    </a:lnTo>
                    <a:lnTo>
                      <a:pt x="596" y="751"/>
                    </a:lnTo>
                    <a:lnTo>
                      <a:pt x="683" y="751"/>
                    </a:lnTo>
                    <a:lnTo>
                      <a:pt x="714" y="749"/>
                    </a:lnTo>
                    <a:lnTo>
                      <a:pt x="745" y="748"/>
                    </a:lnTo>
                    <a:lnTo>
                      <a:pt x="779" y="743"/>
                    </a:lnTo>
                    <a:lnTo>
                      <a:pt x="808" y="736"/>
                    </a:lnTo>
                    <a:lnTo>
                      <a:pt x="829" y="727"/>
                    </a:lnTo>
                    <a:lnTo>
                      <a:pt x="848" y="716"/>
                    </a:lnTo>
                    <a:lnTo>
                      <a:pt x="860" y="706"/>
                    </a:lnTo>
                    <a:lnTo>
                      <a:pt x="866" y="694"/>
                    </a:lnTo>
                    <a:lnTo>
                      <a:pt x="866" y="677"/>
                    </a:lnTo>
                    <a:lnTo>
                      <a:pt x="860" y="656"/>
                    </a:lnTo>
                    <a:lnTo>
                      <a:pt x="851" y="636"/>
                    </a:lnTo>
                    <a:lnTo>
                      <a:pt x="842" y="616"/>
                    </a:lnTo>
                    <a:lnTo>
                      <a:pt x="842" y="599"/>
                    </a:lnTo>
                    <a:lnTo>
                      <a:pt x="853" y="582"/>
                    </a:lnTo>
                    <a:lnTo>
                      <a:pt x="869" y="567"/>
                    </a:lnTo>
                    <a:lnTo>
                      <a:pt x="892" y="555"/>
                    </a:lnTo>
                    <a:lnTo>
                      <a:pt x="919" y="546"/>
                    </a:lnTo>
                    <a:lnTo>
                      <a:pt x="950" y="539"/>
                    </a:lnTo>
                    <a:lnTo>
                      <a:pt x="981" y="534"/>
                    </a:lnTo>
                    <a:lnTo>
                      <a:pt x="1018" y="530"/>
                    </a:lnTo>
                    <a:lnTo>
                      <a:pt x="1049" y="527"/>
                    </a:lnTo>
                    <a:lnTo>
                      <a:pt x="1083" y="527"/>
                    </a:lnTo>
                    <a:lnTo>
                      <a:pt x="1112" y="529"/>
                    </a:lnTo>
                    <a:lnTo>
                      <a:pt x="1143" y="534"/>
                    </a:lnTo>
                    <a:lnTo>
                      <a:pt x="1172" y="542"/>
                    </a:lnTo>
                    <a:lnTo>
                      <a:pt x="1199" y="552"/>
                    </a:lnTo>
                    <a:lnTo>
                      <a:pt x="1220" y="564"/>
                    </a:lnTo>
                    <a:lnTo>
                      <a:pt x="1240" y="579"/>
                    </a:lnTo>
                    <a:lnTo>
                      <a:pt x="1249" y="594"/>
                    </a:lnTo>
                    <a:lnTo>
                      <a:pt x="1253" y="608"/>
                    </a:lnTo>
                    <a:lnTo>
                      <a:pt x="1248" y="626"/>
                    </a:lnTo>
                    <a:lnTo>
                      <a:pt x="1238" y="641"/>
                    </a:lnTo>
                    <a:lnTo>
                      <a:pt x="1222" y="665"/>
                    </a:lnTo>
                    <a:lnTo>
                      <a:pt x="1211" y="684"/>
                    </a:lnTo>
                    <a:lnTo>
                      <a:pt x="1202" y="705"/>
                    </a:lnTo>
                    <a:lnTo>
                      <a:pt x="1202" y="723"/>
                    </a:lnTo>
                    <a:lnTo>
                      <a:pt x="1211" y="740"/>
                    </a:lnTo>
                    <a:lnTo>
                      <a:pt x="1229" y="753"/>
                    </a:lnTo>
                    <a:lnTo>
                      <a:pt x="1245" y="761"/>
                    </a:lnTo>
                    <a:lnTo>
                      <a:pt x="1271" y="769"/>
                    </a:lnTo>
                    <a:lnTo>
                      <a:pt x="1301" y="774"/>
                    </a:lnTo>
                    <a:lnTo>
                      <a:pt x="1330" y="777"/>
                    </a:lnTo>
                    <a:lnTo>
                      <a:pt x="1368" y="781"/>
                    </a:lnTo>
                    <a:lnTo>
                      <a:pt x="1410" y="781"/>
                    </a:lnTo>
                    <a:lnTo>
                      <a:pt x="1444" y="776"/>
                    </a:lnTo>
                    <a:lnTo>
                      <a:pt x="1494" y="773"/>
                    </a:lnTo>
                    <a:lnTo>
                      <a:pt x="1544" y="767"/>
                    </a:lnTo>
                    <a:lnTo>
                      <a:pt x="1588" y="761"/>
                    </a:lnTo>
                    <a:lnTo>
                      <a:pt x="1631" y="755"/>
                    </a:lnTo>
                    <a:lnTo>
                      <a:pt x="1682" y="747"/>
                    </a:lnTo>
                    <a:lnTo>
                      <a:pt x="1740" y="736"/>
                    </a:lnTo>
                    <a:lnTo>
                      <a:pt x="1826" y="723"/>
                    </a:lnTo>
                    <a:lnTo>
                      <a:pt x="1814" y="706"/>
                    </a:lnTo>
                    <a:lnTo>
                      <a:pt x="1803" y="689"/>
                    </a:lnTo>
                    <a:lnTo>
                      <a:pt x="1793" y="669"/>
                    </a:lnTo>
                    <a:lnTo>
                      <a:pt x="1784" y="650"/>
                    </a:lnTo>
                    <a:lnTo>
                      <a:pt x="1777" y="626"/>
                    </a:lnTo>
                    <a:lnTo>
                      <a:pt x="1771" y="600"/>
                    </a:lnTo>
                    <a:lnTo>
                      <a:pt x="1774" y="575"/>
                    </a:lnTo>
                    <a:lnTo>
                      <a:pt x="1779" y="550"/>
                    </a:lnTo>
                    <a:lnTo>
                      <a:pt x="1792" y="522"/>
                    </a:lnTo>
                    <a:lnTo>
                      <a:pt x="1809" y="496"/>
                    </a:lnTo>
                    <a:lnTo>
                      <a:pt x="1829" y="472"/>
                    </a:lnTo>
                    <a:lnTo>
                      <a:pt x="1855" y="453"/>
                    </a:lnTo>
                    <a:lnTo>
                      <a:pt x="1881" y="438"/>
                    </a:lnTo>
                    <a:lnTo>
                      <a:pt x="1910" y="426"/>
                    </a:lnTo>
                    <a:lnTo>
                      <a:pt x="1939" y="415"/>
                    </a:lnTo>
                    <a:lnTo>
                      <a:pt x="1968" y="406"/>
                    </a:lnTo>
                    <a:lnTo>
                      <a:pt x="1996" y="395"/>
                    </a:lnTo>
                    <a:lnTo>
                      <a:pt x="2033" y="381"/>
                    </a:lnTo>
                    <a:lnTo>
                      <a:pt x="2056" y="371"/>
                    </a:lnTo>
                    <a:lnTo>
                      <a:pt x="2078" y="358"/>
                    </a:lnTo>
                    <a:lnTo>
                      <a:pt x="2098" y="344"/>
                    </a:lnTo>
                    <a:lnTo>
                      <a:pt x="2115" y="327"/>
                    </a:lnTo>
                    <a:lnTo>
                      <a:pt x="2128" y="308"/>
                    </a:lnTo>
                    <a:lnTo>
                      <a:pt x="2137" y="287"/>
                    </a:lnTo>
                    <a:lnTo>
                      <a:pt x="2141" y="263"/>
                    </a:lnTo>
                    <a:lnTo>
                      <a:pt x="2135" y="241"/>
                    </a:lnTo>
                    <a:lnTo>
                      <a:pt x="2122" y="217"/>
                    </a:lnTo>
                    <a:lnTo>
                      <a:pt x="2104" y="200"/>
                    </a:lnTo>
                    <a:lnTo>
                      <a:pt x="2081" y="186"/>
                    </a:lnTo>
                    <a:lnTo>
                      <a:pt x="2054" y="179"/>
                    </a:lnTo>
                    <a:lnTo>
                      <a:pt x="2028" y="179"/>
                    </a:lnTo>
                    <a:lnTo>
                      <a:pt x="2004" y="186"/>
                    </a:lnTo>
                    <a:lnTo>
                      <a:pt x="1978" y="200"/>
                    </a:lnTo>
                    <a:lnTo>
                      <a:pt x="1960" y="216"/>
                    </a:lnTo>
                    <a:lnTo>
                      <a:pt x="1941" y="234"/>
                    </a:lnTo>
                    <a:lnTo>
                      <a:pt x="1923" y="250"/>
                    </a:lnTo>
                    <a:lnTo>
                      <a:pt x="1903" y="260"/>
                    </a:lnTo>
                    <a:lnTo>
                      <a:pt x="1878" y="264"/>
                    </a:lnTo>
                    <a:lnTo>
                      <a:pt x="1845" y="264"/>
                    </a:lnTo>
                    <a:lnTo>
                      <a:pt x="1818" y="260"/>
                    </a:lnTo>
                    <a:lnTo>
                      <a:pt x="1798" y="247"/>
                    </a:lnTo>
                    <a:lnTo>
                      <a:pt x="1780" y="234"/>
                    </a:lnTo>
                    <a:lnTo>
                      <a:pt x="1766" y="217"/>
                    </a:lnTo>
                    <a:lnTo>
                      <a:pt x="1755" y="197"/>
                    </a:lnTo>
                    <a:lnTo>
                      <a:pt x="1750" y="177"/>
                    </a:lnTo>
                    <a:lnTo>
                      <a:pt x="1748" y="155"/>
                    </a:lnTo>
                    <a:lnTo>
                      <a:pt x="1750" y="131"/>
                    </a:lnTo>
                    <a:lnTo>
                      <a:pt x="1755" y="110"/>
                    </a:lnTo>
                    <a:lnTo>
                      <a:pt x="1764" y="79"/>
                    </a:lnTo>
                    <a:lnTo>
                      <a:pt x="1775" y="54"/>
                    </a:lnTo>
                    <a:lnTo>
                      <a:pt x="1782" y="38"/>
                    </a:lnTo>
                    <a:lnTo>
                      <a:pt x="1793" y="20"/>
                    </a:lnTo>
                  </a:path>
                </a:pathLst>
              </a:custGeom>
              <a:gradFill rotWithShape="1">
                <a:gsLst>
                  <a:gs pos="0">
                    <a:schemeClr val="accent2"/>
                  </a:gs>
                  <a:gs pos="100000">
                    <a:schemeClr val="accent2">
                      <a:gamma/>
                      <a:shade val="46275"/>
                      <a:invGamma/>
                    </a:schemeClr>
                  </a:gs>
                </a:gsLst>
                <a:lin ang="5400000" scaled="1"/>
              </a:gradFill>
              <a:ln w="12700" cap="rnd">
                <a:solidFill>
                  <a:schemeClr val="bg1"/>
                </a:solidFill>
                <a:round/>
                <a:headEnd type="none" w="sm" len="sm"/>
                <a:tailEnd type="none" w="sm" len="sm"/>
              </a:ln>
            </p:spPr>
            <p:txBody>
              <a:bodyPr/>
              <a:lstStyle/>
              <a:p>
                <a:pPr>
                  <a:defRPr/>
                </a:pPr>
                <a:endParaRPr lang="en-US" dirty="0"/>
              </a:p>
            </p:txBody>
          </p:sp>
          <p:sp>
            <p:nvSpPr>
              <p:cNvPr id="37920" name="Rectangle 19"/>
              <p:cNvSpPr>
                <a:spLocks noChangeArrowheads="1"/>
              </p:cNvSpPr>
              <p:nvPr/>
            </p:nvSpPr>
            <p:spPr bwMode="auto">
              <a:xfrm>
                <a:off x="3599323" y="1319582"/>
                <a:ext cx="1827423" cy="585418"/>
              </a:xfrm>
              <a:prstGeom prst="rect">
                <a:avLst/>
              </a:prstGeom>
              <a:noFill/>
              <a:ln w="9525">
                <a:noFill/>
                <a:miter lim="800000"/>
                <a:headEnd/>
                <a:tailEnd/>
              </a:ln>
            </p:spPr>
            <p:txBody>
              <a:bodyPr wrap="none" lIns="92075" tIns="46038" rIns="92075" bIns="46038">
                <a:spAutoFit/>
              </a:bodyPr>
              <a:lstStyle/>
              <a:p>
                <a:pPr algn="ctr" eaLnBrk="0" hangingPunct="0">
                  <a:buFont typeface="Times" pitchFamily="18" charset="0"/>
                  <a:buNone/>
                </a:pPr>
                <a:r>
                  <a:rPr lang="en-US" sz="1600" dirty="0" smtClean="0">
                    <a:solidFill>
                      <a:schemeClr val="bg1"/>
                    </a:solidFill>
                    <a:cs typeface="Arial" charset="0"/>
                  </a:rPr>
                  <a:t>Security Services </a:t>
                </a:r>
                <a:br>
                  <a:rPr lang="en-US" sz="1600" dirty="0" smtClean="0">
                    <a:solidFill>
                      <a:schemeClr val="bg1"/>
                    </a:solidFill>
                    <a:cs typeface="Arial" charset="0"/>
                  </a:rPr>
                </a:br>
                <a:r>
                  <a:rPr lang="en-US" sz="1600" dirty="0" smtClean="0">
                    <a:solidFill>
                      <a:schemeClr val="bg1"/>
                    </a:solidFill>
                    <a:cs typeface="Arial" charset="0"/>
                  </a:rPr>
                  <a:t>&amp; Key Recovery</a:t>
                </a:r>
                <a:endParaRPr lang="en-US" sz="1600" dirty="0">
                  <a:solidFill>
                    <a:schemeClr val="bg1"/>
                  </a:solidFill>
                  <a:cs typeface="Arial" charset="0"/>
                </a:endParaRPr>
              </a:p>
            </p:txBody>
          </p:sp>
        </p:grpSp>
        <p:grpSp>
          <p:nvGrpSpPr>
            <p:cNvPr id="7" name="Group 33"/>
            <p:cNvGrpSpPr>
              <a:grpSpLocks/>
            </p:cNvGrpSpPr>
            <p:nvPr/>
          </p:nvGrpSpPr>
          <p:grpSpPr bwMode="auto">
            <a:xfrm>
              <a:off x="5532438" y="1144588"/>
              <a:ext cx="2362200" cy="1436687"/>
              <a:chOff x="5532438" y="1144588"/>
              <a:chExt cx="2362200" cy="1436687"/>
            </a:xfrm>
          </p:grpSpPr>
          <p:sp>
            <p:nvSpPr>
              <p:cNvPr id="12" name="Freeform 7"/>
              <p:cNvSpPr>
                <a:spLocks/>
              </p:cNvSpPr>
              <p:nvPr/>
            </p:nvSpPr>
            <p:spPr bwMode="auto">
              <a:xfrm>
                <a:off x="5532438" y="1144588"/>
                <a:ext cx="2362200" cy="1436687"/>
              </a:xfrm>
              <a:custGeom>
                <a:avLst/>
                <a:gdLst>
                  <a:gd name="T0" fmla="*/ 2147483647 w 1488"/>
                  <a:gd name="T1" fmla="*/ 0 h 905"/>
                  <a:gd name="T2" fmla="*/ 2147483647 w 1488"/>
                  <a:gd name="T3" fmla="*/ 2147483647 h 905"/>
                  <a:gd name="T4" fmla="*/ 2147483647 w 1488"/>
                  <a:gd name="T5" fmla="*/ 2147483647 h 905"/>
                  <a:gd name="T6" fmla="*/ 2147483647 w 1488"/>
                  <a:gd name="T7" fmla="*/ 2147483647 h 905"/>
                  <a:gd name="T8" fmla="*/ 2147483647 w 1488"/>
                  <a:gd name="T9" fmla="*/ 2147483647 h 905"/>
                  <a:gd name="T10" fmla="*/ 2147483647 w 1488"/>
                  <a:gd name="T11" fmla="*/ 2147483647 h 905"/>
                  <a:gd name="T12" fmla="*/ 2147483647 w 1488"/>
                  <a:gd name="T13" fmla="*/ 2147483647 h 905"/>
                  <a:gd name="T14" fmla="*/ 2147483647 w 1488"/>
                  <a:gd name="T15" fmla="*/ 2147483647 h 905"/>
                  <a:gd name="T16" fmla="*/ 2147483647 w 1488"/>
                  <a:gd name="T17" fmla="*/ 2147483647 h 905"/>
                  <a:gd name="T18" fmla="*/ 2147483647 w 1488"/>
                  <a:gd name="T19" fmla="*/ 2147483647 h 905"/>
                  <a:gd name="T20" fmla="*/ 2147483647 w 1488"/>
                  <a:gd name="T21" fmla="*/ 2147483647 h 905"/>
                  <a:gd name="T22" fmla="*/ 2147483647 w 1488"/>
                  <a:gd name="T23" fmla="*/ 2147483647 h 905"/>
                  <a:gd name="T24" fmla="*/ 2147483647 w 1488"/>
                  <a:gd name="T25" fmla="*/ 2147483647 h 905"/>
                  <a:gd name="T26" fmla="*/ 2147483647 w 1488"/>
                  <a:gd name="T27" fmla="*/ 2147483647 h 905"/>
                  <a:gd name="T28" fmla="*/ 2147483647 w 1488"/>
                  <a:gd name="T29" fmla="*/ 2147483647 h 905"/>
                  <a:gd name="T30" fmla="*/ 2147483647 w 1488"/>
                  <a:gd name="T31" fmla="*/ 2147483647 h 905"/>
                  <a:gd name="T32" fmla="*/ 2147483647 w 1488"/>
                  <a:gd name="T33" fmla="*/ 2147483647 h 905"/>
                  <a:gd name="T34" fmla="*/ 2147483647 w 1488"/>
                  <a:gd name="T35" fmla="*/ 2147483647 h 905"/>
                  <a:gd name="T36" fmla="*/ 2147483647 w 1488"/>
                  <a:gd name="T37" fmla="*/ 2147483647 h 905"/>
                  <a:gd name="T38" fmla="*/ 2147483647 w 1488"/>
                  <a:gd name="T39" fmla="*/ 2147483647 h 905"/>
                  <a:gd name="T40" fmla="*/ 2147483647 w 1488"/>
                  <a:gd name="T41" fmla="*/ 2147483647 h 905"/>
                  <a:gd name="T42" fmla="*/ 2147483647 w 1488"/>
                  <a:gd name="T43" fmla="*/ 2147483647 h 905"/>
                  <a:gd name="T44" fmla="*/ 2147483647 w 1488"/>
                  <a:gd name="T45" fmla="*/ 2147483647 h 905"/>
                  <a:gd name="T46" fmla="*/ 2147483647 w 1488"/>
                  <a:gd name="T47" fmla="*/ 2147483647 h 905"/>
                  <a:gd name="T48" fmla="*/ 2147483647 w 1488"/>
                  <a:gd name="T49" fmla="*/ 2147483647 h 905"/>
                  <a:gd name="T50" fmla="*/ 2147483647 w 1488"/>
                  <a:gd name="T51" fmla="*/ 2147483647 h 905"/>
                  <a:gd name="T52" fmla="*/ 2147483647 w 1488"/>
                  <a:gd name="T53" fmla="*/ 2147483647 h 905"/>
                  <a:gd name="T54" fmla="*/ 2147483647 w 1488"/>
                  <a:gd name="T55" fmla="*/ 2147483647 h 905"/>
                  <a:gd name="T56" fmla="*/ 2147483647 w 1488"/>
                  <a:gd name="T57" fmla="*/ 2147483647 h 905"/>
                  <a:gd name="T58" fmla="*/ 2147483647 w 1488"/>
                  <a:gd name="T59" fmla="*/ 2147483647 h 905"/>
                  <a:gd name="T60" fmla="*/ 2147483647 w 1488"/>
                  <a:gd name="T61" fmla="*/ 2147483647 h 905"/>
                  <a:gd name="T62" fmla="*/ 2147483647 w 1488"/>
                  <a:gd name="T63" fmla="*/ 2147483647 h 905"/>
                  <a:gd name="T64" fmla="*/ 2147483647 w 1488"/>
                  <a:gd name="T65" fmla="*/ 2147483647 h 905"/>
                  <a:gd name="T66" fmla="*/ 2147483647 w 1488"/>
                  <a:gd name="T67" fmla="*/ 2147483647 h 905"/>
                  <a:gd name="T68" fmla="*/ 2147483647 w 1488"/>
                  <a:gd name="T69" fmla="*/ 2147483647 h 905"/>
                  <a:gd name="T70" fmla="*/ 2147483647 w 1488"/>
                  <a:gd name="T71" fmla="*/ 2147483647 h 905"/>
                  <a:gd name="T72" fmla="*/ 2147483647 w 1488"/>
                  <a:gd name="T73" fmla="*/ 2147483647 h 905"/>
                  <a:gd name="T74" fmla="*/ 2147483647 w 1488"/>
                  <a:gd name="T75" fmla="*/ 2147483647 h 905"/>
                  <a:gd name="T76" fmla="*/ 2147483647 w 1488"/>
                  <a:gd name="T77" fmla="*/ 2147483647 h 905"/>
                  <a:gd name="T78" fmla="*/ 2147483647 w 1488"/>
                  <a:gd name="T79" fmla="*/ 2147483647 h 905"/>
                  <a:gd name="T80" fmla="*/ 2147483647 w 1488"/>
                  <a:gd name="T81" fmla="*/ 2147483647 h 905"/>
                  <a:gd name="T82" fmla="*/ 2147483647 w 1488"/>
                  <a:gd name="T83" fmla="*/ 2147483647 h 905"/>
                  <a:gd name="T84" fmla="*/ 2147483647 w 1488"/>
                  <a:gd name="T85" fmla="*/ 2147483647 h 905"/>
                  <a:gd name="T86" fmla="*/ 2147483647 w 1488"/>
                  <a:gd name="T87" fmla="*/ 2147483647 h 905"/>
                  <a:gd name="T88" fmla="*/ 2147483647 w 1488"/>
                  <a:gd name="T89" fmla="*/ 2147483647 h 905"/>
                  <a:gd name="T90" fmla="*/ 2147483647 w 1488"/>
                  <a:gd name="T91" fmla="*/ 2147483647 h 905"/>
                  <a:gd name="T92" fmla="*/ 2147483647 w 1488"/>
                  <a:gd name="T93" fmla="*/ 2147483647 h 905"/>
                  <a:gd name="T94" fmla="*/ 2147483647 w 1488"/>
                  <a:gd name="T95" fmla="*/ 2147483647 h 905"/>
                  <a:gd name="T96" fmla="*/ 2147483647 w 1488"/>
                  <a:gd name="T97" fmla="*/ 2147483647 h 905"/>
                  <a:gd name="T98" fmla="*/ 2147483647 w 1488"/>
                  <a:gd name="T99" fmla="*/ 2147483647 h 905"/>
                  <a:gd name="T100" fmla="*/ 2147483647 w 1488"/>
                  <a:gd name="T101" fmla="*/ 2147483647 h 905"/>
                  <a:gd name="T102" fmla="*/ 2147483647 w 1488"/>
                  <a:gd name="T103" fmla="*/ 2147483647 h 905"/>
                  <a:gd name="T104" fmla="*/ 2147483647 w 1488"/>
                  <a:gd name="T105" fmla="*/ 2147483647 h 905"/>
                  <a:gd name="T106" fmla="*/ 2147483647 w 1488"/>
                  <a:gd name="T107" fmla="*/ 2147483647 h 905"/>
                  <a:gd name="T108" fmla="*/ 2147483647 w 1488"/>
                  <a:gd name="T109" fmla="*/ 2147483647 h 905"/>
                  <a:gd name="T110" fmla="*/ 2147483647 w 1488"/>
                  <a:gd name="T111" fmla="*/ 2147483647 h 905"/>
                  <a:gd name="T112" fmla="*/ 2147483647 w 1488"/>
                  <a:gd name="T113" fmla="*/ 2147483647 h 905"/>
                  <a:gd name="T114" fmla="*/ 2147483647 w 1488"/>
                  <a:gd name="T115" fmla="*/ 2147483647 h 905"/>
                  <a:gd name="T116" fmla="*/ 0 w 1488"/>
                  <a:gd name="T117" fmla="*/ 2147483647 h 905"/>
                  <a:gd name="T118" fmla="*/ 2147483647 w 1488"/>
                  <a:gd name="T119" fmla="*/ 2147483647 h 905"/>
                  <a:gd name="T120" fmla="*/ 2147483647 w 1488"/>
                  <a:gd name="T121" fmla="*/ 2147483647 h 905"/>
                  <a:gd name="T122" fmla="*/ 2147483647 w 1488"/>
                  <a:gd name="T123" fmla="*/ 2147483647 h 9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88"/>
                  <a:gd name="T187" fmla="*/ 0 h 905"/>
                  <a:gd name="T188" fmla="*/ 1488 w 1488"/>
                  <a:gd name="T189" fmla="*/ 905 h 9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88" h="905">
                    <a:moveTo>
                      <a:pt x="44" y="20"/>
                    </a:moveTo>
                    <a:lnTo>
                      <a:pt x="62" y="0"/>
                    </a:lnTo>
                    <a:lnTo>
                      <a:pt x="1239" y="0"/>
                    </a:lnTo>
                    <a:lnTo>
                      <a:pt x="1487" y="736"/>
                    </a:lnTo>
                    <a:lnTo>
                      <a:pt x="1456" y="723"/>
                    </a:lnTo>
                    <a:lnTo>
                      <a:pt x="1434" y="712"/>
                    </a:lnTo>
                    <a:lnTo>
                      <a:pt x="1409" y="703"/>
                    </a:lnTo>
                    <a:lnTo>
                      <a:pt x="1378" y="694"/>
                    </a:lnTo>
                    <a:lnTo>
                      <a:pt x="1346" y="689"/>
                    </a:lnTo>
                    <a:lnTo>
                      <a:pt x="1312" y="683"/>
                    </a:lnTo>
                    <a:lnTo>
                      <a:pt x="1270" y="679"/>
                    </a:lnTo>
                    <a:lnTo>
                      <a:pt x="1232" y="678"/>
                    </a:lnTo>
                    <a:lnTo>
                      <a:pt x="1194" y="677"/>
                    </a:lnTo>
                    <a:lnTo>
                      <a:pt x="1152" y="677"/>
                    </a:lnTo>
                    <a:lnTo>
                      <a:pt x="1101" y="677"/>
                    </a:lnTo>
                    <a:lnTo>
                      <a:pt x="1061" y="679"/>
                    </a:lnTo>
                    <a:lnTo>
                      <a:pt x="1022" y="682"/>
                    </a:lnTo>
                    <a:lnTo>
                      <a:pt x="988" y="686"/>
                    </a:lnTo>
                    <a:lnTo>
                      <a:pt x="955" y="691"/>
                    </a:lnTo>
                    <a:lnTo>
                      <a:pt x="930" y="698"/>
                    </a:lnTo>
                    <a:lnTo>
                      <a:pt x="909" y="705"/>
                    </a:lnTo>
                    <a:lnTo>
                      <a:pt x="891" y="714"/>
                    </a:lnTo>
                    <a:lnTo>
                      <a:pt x="878" y="723"/>
                    </a:lnTo>
                    <a:lnTo>
                      <a:pt x="870" y="736"/>
                    </a:lnTo>
                    <a:lnTo>
                      <a:pt x="870" y="749"/>
                    </a:lnTo>
                    <a:lnTo>
                      <a:pt x="880" y="763"/>
                    </a:lnTo>
                    <a:lnTo>
                      <a:pt x="891" y="774"/>
                    </a:lnTo>
                    <a:lnTo>
                      <a:pt x="897" y="786"/>
                    </a:lnTo>
                    <a:lnTo>
                      <a:pt x="897" y="804"/>
                    </a:lnTo>
                    <a:lnTo>
                      <a:pt x="886" y="819"/>
                    </a:lnTo>
                    <a:lnTo>
                      <a:pt x="873" y="834"/>
                    </a:lnTo>
                    <a:lnTo>
                      <a:pt x="851" y="849"/>
                    </a:lnTo>
                    <a:lnTo>
                      <a:pt x="829" y="862"/>
                    </a:lnTo>
                    <a:lnTo>
                      <a:pt x="807" y="871"/>
                    </a:lnTo>
                    <a:lnTo>
                      <a:pt x="786" y="878"/>
                    </a:lnTo>
                    <a:lnTo>
                      <a:pt x="763" y="887"/>
                    </a:lnTo>
                    <a:lnTo>
                      <a:pt x="737" y="893"/>
                    </a:lnTo>
                    <a:lnTo>
                      <a:pt x="713" y="897"/>
                    </a:lnTo>
                    <a:lnTo>
                      <a:pt x="687" y="900"/>
                    </a:lnTo>
                    <a:lnTo>
                      <a:pt x="666" y="904"/>
                    </a:lnTo>
                    <a:lnTo>
                      <a:pt x="637" y="904"/>
                    </a:lnTo>
                    <a:lnTo>
                      <a:pt x="611" y="900"/>
                    </a:lnTo>
                    <a:lnTo>
                      <a:pt x="588" y="897"/>
                    </a:lnTo>
                    <a:lnTo>
                      <a:pt x="567" y="892"/>
                    </a:lnTo>
                    <a:lnTo>
                      <a:pt x="543" y="884"/>
                    </a:lnTo>
                    <a:lnTo>
                      <a:pt x="523" y="875"/>
                    </a:lnTo>
                    <a:lnTo>
                      <a:pt x="510" y="864"/>
                    </a:lnTo>
                    <a:lnTo>
                      <a:pt x="505" y="854"/>
                    </a:lnTo>
                    <a:lnTo>
                      <a:pt x="504" y="844"/>
                    </a:lnTo>
                    <a:lnTo>
                      <a:pt x="505" y="829"/>
                    </a:lnTo>
                    <a:lnTo>
                      <a:pt x="510" y="814"/>
                    </a:lnTo>
                    <a:lnTo>
                      <a:pt x="523" y="797"/>
                    </a:lnTo>
                    <a:lnTo>
                      <a:pt x="539" y="780"/>
                    </a:lnTo>
                    <a:lnTo>
                      <a:pt x="552" y="767"/>
                    </a:lnTo>
                    <a:lnTo>
                      <a:pt x="561" y="756"/>
                    </a:lnTo>
                    <a:lnTo>
                      <a:pt x="569" y="740"/>
                    </a:lnTo>
                    <a:lnTo>
                      <a:pt x="574" y="724"/>
                    </a:lnTo>
                    <a:lnTo>
                      <a:pt x="569" y="711"/>
                    </a:lnTo>
                    <a:lnTo>
                      <a:pt x="557" y="699"/>
                    </a:lnTo>
                    <a:lnTo>
                      <a:pt x="538" y="689"/>
                    </a:lnTo>
                    <a:lnTo>
                      <a:pt x="516" y="683"/>
                    </a:lnTo>
                    <a:lnTo>
                      <a:pt x="494" y="679"/>
                    </a:lnTo>
                    <a:lnTo>
                      <a:pt x="464" y="677"/>
                    </a:lnTo>
                    <a:lnTo>
                      <a:pt x="402" y="677"/>
                    </a:lnTo>
                    <a:lnTo>
                      <a:pt x="358" y="679"/>
                    </a:lnTo>
                    <a:lnTo>
                      <a:pt x="316" y="683"/>
                    </a:lnTo>
                    <a:lnTo>
                      <a:pt x="263" y="690"/>
                    </a:lnTo>
                    <a:lnTo>
                      <a:pt x="214" y="698"/>
                    </a:lnTo>
                    <a:lnTo>
                      <a:pt x="159" y="705"/>
                    </a:lnTo>
                    <a:lnTo>
                      <a:pt x="120" y="711"/>
                    </a:lnTo>
                    <a:lnTo>
                      <a:pt x="93" y="715"/>
                    </a:lnTo>
                    <a:lnTo>
                      <a:pt x="77" y="723"/>
                    </a:lnTo>
                    <a:lnTo>
                      <a:pt x="66" y="706"/>
                    </a:lnTo>
                    <a:lnTo>
                      <a:pt x="55" y="689"/>
                    </a:lnTo>
                    <a:lnTo>
                      <a:pt x="44" y="669"/>
                    </a:lnTo>
                    <a:lnTo>
                      <a:pt x="36" y="650"/>
                    </a:lnTo>
                    <a:lnTo>
                      <a:pt x="28" y="626"/>
                    </a:lnTo>
                    <a:lnTo>
                      <a:pt x="23" y="600"/>
                    </a:lnTo>
                    <a:lnTo>
                      <a:pt x="25" y="575"/>
                    </a:lnTo>
                    <a:lnTo>
                      <a:pt x="30" y="550"/>
                    </a:lnTo>
                    <a:lnTo>
                      <a:pt x="43" y="522"/>
                    </a:lnTo>
                    <a:lnTo>
                      <a:pt x="60" y="496"/>
                    </a:lnTo>
                    <a:lnTo>
                      <a:pt x="81" y="472"/>
                    </a:lnTo>
                    <a:lnTo>
                      <a:pt x="106" y="453"/>
                    </a:lnTo>
                    <a:lnTo>
                      <a:pt x="133" y="438"/>
                    </a:lnTo>
                    <a:lnTo>
                      <a:pt x="162" y="426"/>
                    </a:lnTo>
                    <a:lnTo>
                      <a:pt x="190" y="414"/>
                    </a:lnTo>
                    <a:lnTo>
                      <a:pt x="219" y="406"/>
                    </a:lnTo>
                    <a:lnTo>
                      <a:pt x="248" y="395"/>
                    </a:lnTo>
                    <a:lnTo>
                      <a:pt x="284" y="381"/>
                    </a:lnTo>
                    <a:lnTo>
                      <a:pt x="308" y="371"/>
                    </a:lnTo>
                    <a:lnTo>
                      <a:pt x="329" y="358"/>
                    </a:lnTo>
                    <a:lnTo>
                      <a:pt x="349" y="344"/>
                    </a:lnTo>
                    <a:lnTo>
                      <a:pt x="366" y="327"/>
                    </a:lnTo>
                    <a:lnTo>
                      <a:pt x="379" y="308"/>
                    </a:lnTo>
                    <a:lnTo>
                      <a:pt x="389" y="287"/>
                    </a:lnTo>
                    <a:lnTo>
                      <a:pt x="392" y="263"/>
                    </a:lnTo>
                    <a:lnTo>
                      <a:pt x="386" y="241"/>
                    </a:lnTo>
                    <a:lnTo>
                      <a:pt x="374" y="217"/>
                    </a:lnTo>
                    <a:lnTo>
                      <a:pt x="356" y="200"/>
                    </a:lnTo>
                    <a:lnTo>
                      <a:pt x="332" y="186"/>
                    </a:lnTo>
                    <a:lnTo>
                      <a:pt x="305" y="179"/>
                    </a:lnTo>
                    <a:lnTo>
                      <a:pt x="280" y="179"/>
                    </a:lnTo>
                    <a:lnTo>
                      <a:pt x="255" y="186"/>
                    </a:lnTo>
                    <a:lnTo>
                      <a:pt x="230" y="200"/>
                    </a:lnTo>
                    <a:lnTo>
                      <a:pt x="212" y="216"/>
                    </a:lnTo>
                    <a:lnTo>
                      <a:pt x="192" y="234"/>
                    </a:lnTo>
                    <a:lnTo>
                      <a:pt x="174" y="250"/>
                    </a:lnTo>
                    <a:lnTo>
                      <a:pt x="154" y="260"/>
                    </a:lnTo>
                    <a:lnTo>
                      <a:pt x="130" y="264"/>
                    </a:lnTo>
                    <a:lnTo>
                      <a:pt x="97" y="264"/>
                    </a:lnTo>
                    <a:lnTo>
                      <a:pt x="70" y="260"/>
                    </a:lnTo>
                    <a:lnTo>
                      <a:pt x="50" y="247"/>
                    </a:lnTo>
                    <a:lnTo>
                      <a:pt x="31" y="234"/>
                    </a:lnTo>
                    <a:lnTo>
                      <a:pt x="18" y="217"/>
                    </a:lnTo>
                    <a:lnTo>
                      <a:pt x="7" y="197"/>
                    </a:lnTo>
                    <a:lnTo>
                      <a:pt x="2" y="177"/>
                    </a:lnTo>
                    <a:lnTo>
                      <a:pt x="0" y="155"/>
                    </a:lnTo>
                    <a:lnTo>
                      <a:pt x="2" y="131"/>
                    </a:lnTo>
                    <a:lnTo>
                      <a:pt x="7" y="110"/>
                    </a:lnTo>
                    <a:lnTo>
                      <a:pt x="15" y="79"/>
                    </a:lnTo>
                    <a:lnTo>
                      <a:pt x="26" y="54"/>
                    </a:lnTo>
                    <a:lnTo>
                      <a:pt x="34" y="38"/>
                    </a:lnTo>
                    <a:lnTo>
                      <a:pt x="44" y="20"/>
                    </a:lnTo>
                  </a:path>
                </a:pathLst>
              </a:custGeom>
              <a:gradFill rotWithShape="1">
                <a:gsLst>
                  <a:gs pos="0">
                    <a:schemeClr val="accent2"/>
                  </a:gs>
                  <a:gs pos="100000">
                    <a:schemeClr val="accent2">
                      <a:gamma/>
                      <a:shade val="46275"/>
                      <a:invGamma/>
                    </a:schemeClr>
                  </a:gs>
                </a:gsLst>
                <a:lin ang="5400000" scaled="1"/>
              </a:gradFill>
              <a:ln w="12700" cap="rnd">
                <a:solidFill>
                  <a:schemeClr val="bg1"/>
                </a:solidFill>
                <a:round/>
                <a:headEnd type="none" w="sm" len="sm"/>
                <a:tailEnd type="none" w="sm" len="sm"/>
              </a:ln>
            </p:spPr>
            <p:txBody>
              <a:bodyPr/>
              <a:lstStyle/>
              <a:p>
                <a:pPr>
                  <a:defRPr/>
                </a:pPr>
                <a:endParaRPr lang="en-US" dirty="0"/>
              </a:p>
            </p:txBody>
          </p:sp>
          <p:sp>
            <p:nvSpPr>
              <p:cNvPr id="37918" name="Rectangle 21"/>
              <p:cNvSpPr>
                <a:spLocks noChangeArrowheads="1"/>
              </p:cNvSpPr>
              <p:nvPr/>
            </p:nvSpPr>
            <p:spPr bwMode="auto">
              <a:xfrm>
                <a:off x="6191681" y="1441451"/>
                <a:ext cx="1397819" cy="511551"/>
              </a:xfrm>
              <a:prstGeom prst="rect">
                <a:avLst/>
              </a:prstGeom>
              <a:noFill/>
              <a:ln w="9525">
                <a:noFill/>
                <a:miter lim="800000"/>
                <a:headEnd/>
                <a:tailEnd/>
              </a:ln>
            </p:spPr>
            <p:txBody>
              <a:bodyPr wrap="none" lIns="92075" tIns="46038" rIns="92075" bIns="46038">
                <a:spAutoFit/>
              </a:bodyPr>
              <a:lstStyle/>
              <a:p>
                <a:pPr algn="ctr" eaLnBrk="0" hangingPunct="0">
                  <a:lnSpc>
                    <a:spcPct val="85000"/>
                  </a:lnSpc>
                  <a:buFont typeface="Times" pitchFamily="18" charset="0"/>
                  <a:buNone/>
                </a:pPr>
                <a:r>
                  <a:rPr lang="en-US" sz="1600" dirty="0">
                    <a:solidFill>
                      <a:schemeClr val="bg1"/>
                    </a:solidFill>
                    <a:cs typeface="Arial" charset="0"/>
                  </a:rPr>
                  <a:t>Secure</a:t>
                </a:r>
              </a:p>
              <a:p>
                <a:pPr algn="ctr" eaLnBrk="0" hangingPunct="0">
                  <a:lnSpc>
                    <a:spcPct val="85000"/>
                  </a:lnSpc>
                  <a:buFont typeface="Times" pitchFamily="18" charset="0"/>
                  <a:buNone/>
                </a:pPr>
                <a:r>
                  <a:rPr lang="en-US" sz="1600" dirty="0">
                    <a:solidFill>
                      <a:schemeClr val="bg1"/>
                    </a:solidFill>
                    <a:cs typeface="Arial" charset="0"/>
                  </a:rPr>
                  <a:t>Infrastructure</a:t>
                </a:r>
              </a:p>
            </p:txBody>
          </p:sp>
        </p:grpSp>
        <p:grpSp>
          <p:nvGrpSpPr>
            <p:cNvPr id="8" name="Group 35"/>
            <p:cNvGrpSpPr>
              <a:grpSpLocks/>
            </p:cNvGrpSpPr>
            <p:nvPr/>
          </p:nvGrpSpPr>
          <p:grpSpPr bwMode="auto">
            <a:xfrm>
              <a:off x="1074738" y="1144588"/>
              <a:ext cx="2390775" cy="1497012"/>
              <a:chOff x="1074738" y="1144588"/>
              <a:chExt cx="2390775" cy="1497012"/>
            </a:xfrm>
          </p:grpSpPr>
          <p:sp>
            <p:nvSpPr>
              <p:cNvPr id="13" name="Freeform 6"/>
              <p:cNvSpPr>
                <a:spLocks/>
              </p:cNvSpPr>
              <p:nvPr/>
            </p:nvSpPr>
            <p:spPr bwMode="auto">
              <a:xfrm>
                <a:off x="1074738" y="1144588"/>
                <a:ext cx="2390775" cy="1497012"/>
              </a:xfrm>
              <a:custGeom>
                <a:avLst/>
                <a:gdLst>
                  <a:gd name="T0" fmla="*/ 2147483647 w 1506"/>
                  <a:gd name="T1" fmla="*/ 0 h 943"/>
                  <a:gd name="T2" fmla="*/ 2147483647 w 1506"/>
                  <a:gd name="T3" fmla="*/ 2147483647 h 943"/>
                  <a:gd name="T4" fmla="*/ 2147483647 w 1506"/>
                  <a:gd name="T5" fmla="*/ 2147483647 h 943"/>
                  <a:gd name="T6" fmla="*/ 2147483647 w 1506"/>
                  <a:gd name="T7" fmla="*/ 2147483647 h 943"/>
                  <a:gd name="T8" fmla="*/ 2147483647 w 1506"/>
                  <a:gd name="T9" fmla="*/ 2147483647 h 943"/>
                  <a:gd name="T10" fmla="*/ 2147483647 w 1506"/>
                  <a:gd name="T11" fmla="*/ 2147483647 h 943"/>
                  <a:gd name="T12" fmla="*/ 2147483647 w 1506"/>
                  <a:gd name="T13" fmla="*/ 2147483647 h 943"/>
                  <a:gd name="T14" fmla="*/ 2147483647 w 1506"/>
                  <a:gd name="T15" fmla="*/ 2147483647 h 943"/>
                  <a:gd name="T16" fmla="*/ 2147483647 w 1506"/>
                  <a:gd name="T17" fmla="*/ 2147483647 h 943"/>
                  <a:gd name="T18" fmla="*/ 2147483647 w 1506"/>
                  <a:gd name="T19" fmla="*/ 2147483647 h 943"/>
                  <a:gd name="T20" fmla="*/ 2147483647 w 1506"/>
                  <a:gd name="T21" fmla="*/ 2147483647 h 943"/>
                  <a:gd name="T22" fmla="*/ 2147483647 w 1506"/>
                  <a:gd name="T23" fmla="*/ 2147483647 h 943"/>
                  <a:gd name="T24" fmla="*/ 2147483647 w 1506"/>
                  <a:gd name="T25" fmla="*/ 2147483647 h 943"/>
                  <a:gd name="T26" fmla="*/ 2147483647 w 1506"/>
                  <a:gd name="T27" fmla="*/ 2147483647 h 943"/>
                  <a:gd name="T28" fmla="*/ 2147483647 w 1506"/>
                  <a:gd name="T29" fmla="*/ 2147483647 h 943"/>
                  <a:gd name="T30" fmla="*/ 2147483647 w 1506"/>
                  <a:gd name="T31" fmla="*/ 2147483647 h 943"/>
                  <a:gd name="T32" fmla="*/ 2147483647 w 1506"/>
                  <a:gd name="T33" fmla="*/ 2147483647 h 943"/>
                  <a:gd name="T34" fmla="*/ 2147483647 w 1506"/>
                  <a:gd name="T35" fmla="*/ 2147483647 h 943"/>
                  <a:gd name="T36" fmla="*/ 2147483647 w 1506"/>
                  <a:gd name="T37" fmla="*/ 2147483647 h 943"/>
                  <a:gd name="T38" fmla="*/ 2147483647 w 1506"/>
                  <a:gd name="T39" fmla="*/ 2147483647 h 943"/>
                  <a:gd name="T40" fmla="*/ 2147483647 w 1506"/>
                  <a:gd name="T41" fmla="*/ 2147483647 h 943"/>
                  <a:gd name="T42" fmla="*/ 2147483647 w 1506"/>
                  <a:gd name="T43" fmla="*/ 2147483647 h 943"/>
                  <a:gd name="T44" fmla="*/ 2147483647 w 1506"/>
                  <a:gd name="T45" fmla="*/ 2147483647 h 943"/>
                  <a:gd name="T46" fmla="*/ 2147483647 w 1506"/>
                  <a:gd name="T47" fmla="*/ 2147483647 h 943"/>
                  <a:gd name="T48" fmla="*/ 2147483647 w 1506"/>
                  <a:gd name="T49" fmla="*/ 2147483647 h 943"/>
                  <a:gd name="T50" fmla="*/ 2147483647 w 1506"/>
                  <a:gd name="T51" fmla="*/ 2147483647 h 943"/>
                  <a:gd name="T52" fmla="*/ 2147483647 w 1506"/>
                  <a:gd name="T53" fmla="*/ 2147483647 h 943"/>
                  <a:gd name="T54" fmla="*/ 2147483647 w 1506"/>
                  <a:gd name="T55" fmla="*/ 2147483647 h 943"/>
                  <a:gd name="T56" fmla="*/ 2147483647 w 1506"/>
                  <a:gd name="T57" fmla="*/ 2147483647 h 943"/>
                  <a:gd name="T58" fmla="*/ 2147483647 w 1506"/>
                  <a:gd name="T59" fmla="*/ 2147483647 h 943"/>
                  <a:gd name="T60" fmla="*/ 2147483647 w 1506"/>
                  <a:gd name="T61" fmla="*/ 2147483647 h 943"/>
                  <a:gd name="T62" fmla="*/ 2147483647 w 1506"/>
                  <a:gd name="T63" fmla="*/ 2147483647 h 943"/>
                  <a:gd name="T64" fmla="*/ 2147483647 w 1506"/>
                  <a:gd name="T65" fmla="*/ 2147483647 h 943"/>
                  <a:gd name="T66" fmla="*/ 2147483647 w 1506"/>
                  <a:gd name="T67" fmla="*/ 2147483647 h 943"/>
                  <a:gd name="T68" fmla="*/ 2147483647 w 1506"/>
                  <a:gd name="T69" fmla="*/ 2147483647 h 943"/>
                  <a:gd name="T70" fmla="*/ 2147483647 w 1506"/>
                  <a:gd name="T71" fmla="*/ 2147483647 h 943"/>
                  <a:gd name="T72" fmla="*/ 2147483647 w 1506"/>
                  <a:gd name="T73" fmla="*/ 2147483647 h 943"/>
                  <a:gd name="T74" fmla="*/ 2147483647 w 1506"/>
                  <a:gd name="T75" fmla="*/ 2147483647 h 943"/>
                  <a:gd name="T76" fmla="*/ 2147483647 w 1506"/>
                  <a:gd name="T77" fmla="*/ 2147483647 h 943"/>
                  <a:gd name="T78" fmla="*/ 2147483647 w 1506"/>
                  <a:gd name="T79" fmla="*/ 2147483647 h 943"/>
                  <a:gd name="T80" fmla="*/ 2147483647 w 1506"/>
                  <a:gd name="T81" fmla="*/ 2147483647 h 943"/>
                  <a:gd name="T82" fmla="*/ 2147483647 w 1506"/>
                  <a:gd name="T83" fmla="*/ 2147483647 h 943"/>
                  <a:gd name="T84" fmla="*/ 0 w 1506"/>
                  <a:gd name="T85" fmla="*/ 2147483647 h 9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06"/>
                  <a:gd name="T130" fmla="*/ 0 h 943"/>
                  <a:gd name="T131" fmla="*/ 1506 w 1506"/>
                  <a:gd name="T132" fmla="*/ 943 h 9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06" h="943">
                    <a:moveTo>
                      <a:pt x="0" y="773"/>
                    </a:moveTo>
                    <a:lnTo>
                      <a:pt x="198" y="0"/>
                    </a:lnTo>
                    <a:lnTo>
                      <a:pt x="1438" y="0"/>
                    </a:lnTo>
                    <a:lnTo>
                      <a:pt x="1428" y="11"/>
                    </a:lnTo>
                    <a:lnTo>
                      <a:pt x="1422" y="29"/>
                    </a:lnTo>
                    <a:lnTo>
                      <a:pt x="1422" y="49"/>
                    </a:lnTo>
                    <a:lnTo>
                      <a:pt x="1428" y="65"/>
                    </a:lnTo>
                    <a:lnTo>
                      <a:pt x="1441" y="82"/>
                    </a:lnTo>
                    <a:lnTo>
                      <a:pt x="1452" y="99"/>
                    </a:lnTo>
                    <a:lnTo>
                      <a:pt x="1464" y="112"/>
                    </a:lnTo>
                    <a:lnTo>
                      <a:pt x="1476" y="127"/>
                    </a:lnTo>
                    <a:lnTo>
                      <a:pt x="1485" y="142"/>
                    </a:lnTo>
                    <a:lnTo>
                      <a:pt x="1496" y="160"/>
                    </a:lnTo>
                    <a:lnTo>
                      <a:pt x="1501" y="176"/>
                    </a:lnTo>
                    <a:lnTo>
                      <a:pt x="1505" y="192"/>
                    </a:lnTo>
                    <a:lnTo>
                      <a:pt x="1505" y="206"/>
                    </a:lnTo>
                    <a:lnTo>
                      <a:pt x="1503" y="223"/>
                    </a:lnTo>
                    <a:lnTo>
                      <a:pt x="1499" y="234"/>
                    </a:lnTo>
                    <a:lnTo>
                      <a:pt x="1494" y="250"/>
                    </a:lnTo>
                    <a:lnTo>
                      <a:pt x="1487" y="263"/>
                    </a:lnTo>
                    <a:lnTo>
                      <a:pt x="1476" y="274"/>
                    </a:lnTo>
                    <a:lnTo>
                      <a:pt x="1464" y="284"/>
                    </a:lnTo>
                    <a:lnTo>
                      <a:pt x="1447" y="291"/>
                    </a:lnTo>
                    <a:lnTo>
                      <a:pt x="1420" y="296"/>
                    </a:lnTo>
                    <a:lnTo>
                      <a:pt x="1399" y="295"/>
                    </a:lnTo>
                    <a:lnTo>
                      <a:pt x="1378" y="288"/>
                    </a:lnTo>
                    <a:lnTo>
                      <a:pt x="1352" y="279"/>
                    </a:lnTo>
                    <a:lnTo>
                      <a:pt x="1325" y="270"/>
                    </a:lnTo>
                    <a:lnTo>
                      <a:pt x="1307" y="259"/>
                    </a:lnTo>
                    <a:lnTo>
                      <a:pt x="1287" y="249"/>
                    </a:lnTo>
                    <a:lnTo>
                      <a:pt x="1269" y="239"/>
                    </a:lnTo>
                    <a:lnTo>
                      <a:pt x="1253" y="230"/>
                    </a:lnTo>
                    <a:lnTo>
                      <a:pt x="1235" y="223"/>
                    </a:lnTo>
                    <a:lnTo>
                      <a:pt x="1215" y="218"/>
                    </a:lnTo>
                    <a:lnTo>
                      <a:pt x="1193" y="217"/>
                    </a:lnTo>
                    <a:lnTo>
                      <a:pt x="1174" y="221"/>
                    </a:lnTo>
                    <a:lnTo>
                      <a:pt x="1151" y="226"/>
                    </a:lnTo>
                    <a:lnTo>
                      <a:pt x="1135" y="235"/>
                    </a:lnTo>
                    <a:lnTo>
                      <a:pt x="1117" y="246"/>
                    </a:lnTo>
                    <a:lnTo>
                      <a:pt x="1100" y="260"/>
                    </a:lnTo>
                    <a:lnTo>
                      <a:pt x="1085" y="276"/>
                    </a:lnTo>
                    <a:lnTo>
                      <a:pt x="1071" y="299"/>
                    </a:lnTo>
                    <a:lnTo>
                      <a:pt x="1064" y="317"/>
                    </a:lnTo>
                    <a:lnTo>
                      <a:pt x="1059" y="337"/>
                    </a:lnTo>
                    <a:lnTo>
                      <a:pt x="1060" y="360"/>
                    </a:lnTo>
                    <a:lnTo>
                      <a:pt x="1062" y="378"/>
                    </a:lnTo>
                    <a:lnTo>
                      <a:pt x="1069" y="401"/>
                    </a:lnTo>
                    <a:lnTo>
                      <a:pt x="1078" y="419"/>
                    </a:lnTo>
                    <a:lnTo>
                      <a:pt x="1091" y="438"/>
                    </a:lnTo>
                    <a:lnTo>
                      <a:pt x="1106" y="453"/>
                    </a:lnTo>
                    <a:lnTo>
                      <a:pt x="1123" y="467"/>
                    </a:lnTo>
                    <a:lnTo>
                      <a:pt x="1143" y="480"/>
                    </a:lnTo>
                    <a:lnTo>
                      <a:pt x="1172" y="492"/>
                    </a:lnTo>
                    <a:lnTo>
                      <a:pt x="1201" y="500"/>
                    </a:lnTo>
                    <a:lnTo>
                      <a:pt x="1233" y="506"/>
                    </a:lnTo>
                    <a:lnTo>
                      <a:pt x="1269" y="509"/>
                    </a:lnTo>
                    <a:lnTo>
                      <a:pt x="1313" y="508"/>
                    </a:lnTo>
                    <a:lnTo>
                      <a:pt x="1342" y="506"/>
                    </a:lnTo>
                    <a:lnTo>
                      <a:pt x="1373" y="505"/>
                    </a:lnTo>
                    <a:lnTo>
                      <a:pt x="1402" y="509"/>
                    </a:lnTo>
                    <a:lnTo>
                      <a:pt x="1422" y="518"/>
                    </a:lnTo>
                    <a:lnTo>
                      <a:pt x="1441" y="534"/>
                    </a:lnTo>
                    <a:lnTo>
                      <a:pt x="1451" y="554"/>
                    </a:lnTo>
                    <a:lnTo>
                      <a:pt x="1452" y="572"/>
                    </a:lnTo>
                    <a:lnTo>
                      <a:pt x="1451" y="589"/>
                    </a:lnTo>
                    <a:lnTo>
                      <a:pt x="1444" y="608"/>
                    </a:lnTo>
                    <a:lnTo>
                      <a:pt x="1431" y="632"/>
                    </a:lnTo>
                    <a:lnTo>
                      <a:pt x="1420" y="652"/>
                    </a:lnTo>
                    <a:lnTo>
                      <a:pt x="1406" y="674"/>
                    </a:lnTo>
                    <a:lnTo>
                      <a:pt x="1391" y="695"/>
                    </a:lnTo>
                    <a:lnTo>
                      <a:pt x="1375" y="719"/>
                    </a:lnTo>
                    <a:lnTo>
                      <a:pt x="1266" y="719"/>
                    </a:lnTo>
                    <a:lnTo>
                      <a:pt x="1224" y="716"/>
                    </a:lnTo>
                    <a:lnTo>
                      <a:pt x="1182" y="714"/>
                    </a:lnTo>
                    <a:lnTo>
                      <a:pt x="1134" y="711"/>
                    </a:lnTo>
                    <a:lnTo>
                      <a:pt x="1083" y="706"/>
                    </a:lnTo>
                    <a:lnTo>
                      <a:pt x="1025" y="702"/>
                    </a:lnTo>
                    <a:lnTo>
                      <a:pt x="978" y="699"/>
                    </a:lnTo>
                    <a:lnTo>
                      <a:pt x="943" y="700"/>
                    </a:lnTo>
                    <a:lnTo>
                      <a:pt x="910" y="705"/>
                    </a:lnTo>
                    <a:lnTo>
                      <a:pt x="891" y="711"/>
                    </a:lnTo>
                    <a:lnTo>
                      <a:pt x="874" y="719"/>
                    </a:lnTo>
                    <a:lnTo>
                      <a:pt x="862" y="731"/>
                    </a:lnTo>
                    <a:lnTo>
                      <a:pt x="857" y="744"/>
                    </a:lnTo>
                    <a:lnTo>
                      <a:pt x="860" y="759"/>
                    </a:lnTo>
                    <a:lnTo>
                      <a:pt x="868" y="773"/>
                    </a:lnTo>
                    <a:lnTo>
                      <a:pt x="881" y="790"/>
                    </a:lnTo>
                    <a:lnTo>
                      <a:pt x="891" y="806"/>
                    </a:lnTo>
                    <a:lnTo>
                      <a:pt x="897" y="825"/>
                    </a:lnTo>
                    <a:lnTo>
                      <a:pt x="897" y="842"/>
                    </a:lnTo>
                    <a:lnTo>
                      <a:pt x="891" y="860"/>
                    </a:lnTo>
                    <a:lnTo>
                      <a:pt x="878" y="876"/>
                    </a:lnTo>
                    <a:lnTo>
                      <a:pt x="863" y="891"/>
                    </a:lnTo>
                    <a:lnTo>
                      <a:pt x="844" y="904"/>
                    </a:lnTo>
                    <a:lnTo>
                      <a:pt x="821" y="916"/>
                    </a:lnTo>
                    <a:lnTo>
                      <a:pt x="795" y="925"/>
                    </a:lnTo>
                    <a:lnTo>
                      <a:pt x="769" y="932"/>
                    </a:lnTo>
                    <a:lnTo>
                      <a:pt x="743" y="936"/>
                    </a:lnTo>
                    <a:lnTo>
                      <a:pt x="716" y="938"/>
                    </a:lnTo>
                    <a:lnTo>
                      <a:pt x="691" y="942"/>
                    </a:lnTo>
                    <a:lnTo>
                      <a:pt x="667" y="942"/>
                    </a:lnTo>
                    <a:lnTo>
                      <a:pt x="644" y="938"/>
                    </a:lnTo>
                    <a:lnTo>
                      <a:pt x="622" y="936"/>
                    </a:lnTo>
                    <a:lnTo>
                      <a:pt x="603" y="932"/>
                    </a:lnTo>
                    <a:lnTo>
                      <a:pt x="586" y="927"/>
                    </a:lnTo>
                    <a:lnTo>
                      <a:pt x="568" y="918"/>
                    </a:lnTo>
                    <a:lnTo>
                      <a:pt x="554" y="909"/>
                    </a:lnTo>
                    <a:lnTo>
                      <a:pt x="541" y="896"/>
                    </a:lnTo>
                    <a:lnTo>
                      <a:pt x="525" y="881"/>
                    </a:lnTo>
                    <a:lnTo>
                      <a:pt x="513" y="866"/>
                    </a:lnTo>
                    <a:lnTo>
                      <a:pt x="500" y="853"/>
                    </a:lnTo>
                    <a:lnTo>
                      <a:pt x="486" y="835"/>
                    </a:lnTo>
                    <a:lnTo>
                      <a:pt x="471" y="818"/>
                    </a:lnTo>
                    <a:lnTo>
                      <a:pt x="453" y="802"/>
                    </a:lnTo>
                    <a:lnTo>
                      <a:pt x="434" y="786"/>
                    </a:lnTo>
                    <a:lnTo>
                      <a:pt x="413" y="774"/>
                    </a:lnTo>
                    <a:lnTo>
                      <a:pt x="392" y="764"/>
                    </a:lnTo>
                    <a:lnTo>
                      <a:pt x="369" y="756"/>
                    </a:lnTo>
                    <a:lnTo>
                      <a:pt x="343" y="751"/>
                    </a:lnTo>
                    <a:lnTo>
                      <a:pt x="311" y="747"/>
                    </a:lnTo>
                    <a:lnTo>
                      <a:pt x="275" y="744"/>
                    </a:lnTo>
                    <a:lnTo>
                      <a:pt x="245" y="743"/>
                    </a:lnTo>
                    <a:lnTo>
                      <a:pt x="216" y="743"/>
                    </a:lnTo>
                    <a:lnTo>
                      <a:pt x="182" y="744"/>
                    </a:lnTo>
                    <a:lnTo>
                      <a:pt x="151" y="749"/>
                    </a:lnTo>
                    <a:lnTo>
                      <a:pt x="118" y="753"/>
                    </a:lnTo>
                    <a:lnTo>
                      <a:pt x="83" y="760"/>
                    </a:lnTo>
                    <a:lnTo>
                      <a:pt x="46" y="765"/>
                    </a:lnTo>
                    <a:lnTo>
                      <a:pt x="0" y="773"/>
                    </a:lnTo>
                  </a:path>
                </a:pathLst>
              </a:custGeom>
              <a:gradFill rotWithShape="1">
                <a:gsLst>
                  <a:gs pos="0">
                    <a:schemeClr val="accent2"/>
                  </a:gs>
                  <a:gs pos="100000">
                    <a:schemeClr val="accent2">
                      <a:gamma/>
                      <a:shade val="46275"/>
                      <a:invGamma/>
                    </a:schemeClr>
                  </a:gs>
                </a:gsLst>
                <a:lin ang="5400000" scaled="1"/>
              </a:gradFill>
              <a:ln w="12700" cap="rnd">
                <a:solidFill>
                  <a:schemeClr val="bg1"/>
                </a:solidFill>
                <a:round/>
                <a:headEnd type="none" w="sm" len="sm"/>
                <a:tailEnd type="none" w="sm" len="sm"/>
              </a:ln>
            </p:spPr>
            <p:txBody>
              <a:bodyPr/>
              <a:lstStyle/>
              <a:p>
                <a:pPr>
                  <a:defRPr/>
                </a:pPr>
                <a:endParaRPr lang="en-US" dirty="0"/>
              </a:p>
            </p:txBody>
          </p:sp>
          <p:sp>
            <p:nvSpPr>
              <p:cNvPr id="37914" name="Rectangle 23"/>
              <p:cNvSpPr>
                <a:spLocks noChangeArrowheads="1"/>
              </p:cNvSpPr>
              <p:nvPr/>
            </p:nvSpPr>
            <p:spPr bwMode="auto">
              <a:xfrm>
                <a:off x="1574284" y="1441451"/>
                <a:ext cx="1029128" cy="511551"/>
              </a:xfrm>
              <a:prstGeom prst="rect">
                <a:avLst/>
              </a:prstGeom>
              <a:noFill/>
              <a:ln w="9525">
                <a:noFill/>
                <a:miter lim="800000"/>
                <a:headEnd/>
                <a:tailEnd/>
              </a:ln>
            </p:spPr>
            <p:txBody>
              <a:bodyPr wrap="none" lIns="92075" tIns="46038" rIns="92075" bIns="46038">
                <a:spAutoFit/>
              </a:bodyPr>
              <a:lstStyle/>
              <a:p>
                <a:pPr algn="ctr" eaLnBrk="0" hangingPunct="0">
                  <a:lnSpc>
                    <a:spcPct val="85000"/>
                  </a:lnSpc>
                  <a:buFont typeface="Times" pitchFamily="18" charset="0"/>
                  <a:buNone/>
                </a:pPr>
                <a:r>
                  <a:rPr lang="en-US" sz="1600" dirty="0">
                    <a:solidFill>
                      <a:schemeClr val="bg1"/>
                    </a:solidFill>
                    <a:cs typeface="Arial" charset="0"/>
                  </a:rPr>
                  <a:t>Policy &amp;</a:t>
                </a:r>
              </a:p>
              <a:p>
                <a:pPr algn="ctr" eaLnBrk="0" hangingPunct="0">
                  <a:lnSpc>
                    <a:spcPct val="85000"/>
                  </a:lnSpc>
                  <a:buFont typeface="Times" pitchFamily="18" charset="0"/>
                  <a:buNone/>
                </a:pPr>
                <a:r>
                  <a:rPr lang="en-US" sz="1600" dirty="0">
                    <a:solidFill>
                      <a:schemeClr val="bg1"/>
                    </a:solidFill>
                    <a:cs typeface="Arial" charset="0"/>
                  </a:rPr>
                  <a:t>Practices</a:t>
                </a:r>
              </a:p>
            </p:txBody>
          </p:sp>
        </p:grpSp>
        <p:grpSp>
          <p:nvGrpSpPr>
            <p:cNvPr id="9" name="Group 32"/>
            <p:cNvGrpSpPr>
              <a:grpSpLocks/>
            </p:cNvGrpSpPr>
            <p:nvPr/>
          </p:nvGrpSpPr>
          <p:grpSpPr bwMode="auto">
            <a:xfrm>
              <a:off x="474663" y="3424238"/>
              <a:ext cx="3044825" cy="1603375"/>
              <a:chOff x="474663" y="3424238"/>
              <a:chExt cx="3044825" cy="1602650"/>
            </a:xfrm>
          </p:grpSpPr>
          <p:sp>
            <p:nvSpPr>
              <p:cNvPr id="37910" name="Freeform 11"/>
              <p:cNvSpPr>
                <a:spLocks/>
              </p:cNvSpPr>
              <p:nvPr/>
            </p:nvSpPr>
            <p:spPr bwMode="auto">
              <a:xfrm>
                <a:off x="474663" y="3424238"/>
                <a:ext cx="3044825" cy="1219200"/>
              </a:xfrm>
              <a:custGeom>
                <a:avLst/>
                <a:gdLst>
                  <a:gd name="T0" fmla="*/ 2147483647 w 1918"/>
                  <a:gd name="T1" fmla="*/ 2147483647 h 768"/>
                  <a:gd name="T2" fmla="*/ 2147483647 w 1918"/>
                  <a:gd name="T3" fmla="*/ 2147483647 h 768"/>
                  <a:gd name="T4" fmla="*/ 2147483647 w 1918"/>
                  <a:gd name="T5" fmla="*/ 2147483647 h 768"/>
                  <a:gd name="T6" fmla="*/ 2147483647 w 1918"/>
                  <a:gd name="T7" fmla="*/ 2147483647 h 768"/>
                  <a:gd name="T8" fmla="*/ 2147483647 w 1918"/>
                  <a:gd name="T9" fmla="*/ 2147483647 h 768"/>
                  <a:gd name="T10" fmla="*/ 2147483647 w 1918"/>
                  <a:gd name="T11" fmla="*/ 2147483647 h 768"/>
                  <a:gd name="T12" fmla="*/ 2147483647 w 1918"/>
                  <a:gd name="T13" fmla="*/ 0 h 768"/>
                  <a:gd name="T14" fmla="*/ 2147483647 w 1918"/>
                  <a:gd name="T15" fmla="*/ 2147483647 h 768"/>
                  <a:gd name="T16" fmla="*/ 2147483647 w 1918"/>
                  <a:gd name="T17" fmla="*/ 2147483647 h 768"/>
                  <a:gd name="T18" fmla="*/ 2147483647 w 1918"/>
                  <a:gd name="T19" fmla="*/ 2147483647 h 768"/>
                  <a:gd name="T20" fmla="*/ 2147483647 w 1918"/>
                  <a:gd name="T21" fmla="*/ 2147483647 h 768"/>
                  <a:gd name="T22" fmla="*/ 2147483647 w 1918"/>
                  <a:gd name="T23" fmla="*/ 2147483647 h 768"/>
                  <a:gd name="T24" fmla="*/ 2147483647 w 1918"/>
                  <a:gd name="T25" fmla="*/ 2147483647 h 768"/>
                  <a:gd name="T26" fmla="*/ 2147483647 w 1918"/>
                  <a:gd name="T27" fmla="*/ 2147483647 h 768"/>
                  <a:gd name="T28" fmla="*/ 2147483647 w 1918"/>
                  <a:gd name="T29" fmla="*/ 2147483647 h 768"/>
                  <a:gd name="T30" fmla="*/ 2147483647 w 1918"/>
                  <a:gd name="T31" fmla="*/ 2147483647 h 768"/>
                  <a:gd name="T32" fmla="*/ 2147483647 w 1918"/>
                  <a:gd name="T33" fmla="*/ 2147483647 h 768"/>
                  <a:gd name="T34" fmla="*/ 2147483647 w 1918"/>
                  <a:gd name="T35" fmla="*/ 2147483647 h 768"/>
                  <a:gd name="T36" fmla="*/ 2147483647 w 1918"/>
                  <a:gd name="T37" fmla="*/ 2147483647 h 768"/>
                  <a:gd name="T38" fmla="*/ 2147483647 w 1918"/>
                  <a:gd name="T39" fmla="*/ 2147483647 h 768"/>
                  <a:gd name="T40" fmla="*/ 2147483647 w 1918"/>
                  <a:gd name="T41" fmla="*/ 2147483647 h 768"/>
                  <a:gd name="T42" fmla="*/ 2147483647 w 1918"/>
                  <a:gd name="T43" fmla="*/ 2147483647 h 768"/>
                  <a:gd name="T44" fmla="*/ 2147483647 w 1918"/>
                  <a:gd name="T45" fmla="*/ 2147483647 h 768"/>
                  <a:gd name="T46" fmla="*/ 2147483647 w 1918"/>
                  <a:gd name="T47" fmla="*/ 2147483647 h 768"/>
                  <a:gd name="T48" fmla="*/ 2147483647 w 1918"/>
                  <a:gd name="T49" fmla="*/ 2147483647 h 768"/>
                  <a:gd name="T50" fmla="*/ 2147483647 w 1918"/>
                  <a:gd name="T51" fmla="*/ 2147483647 h 768"/>
                  <a:gd name="T52" fmla="*/ 2147483647 w 1918"/>
                  <a:gd name="T53" fmla="*/ 2147483647 h 768"/>
                  <a:gd name="T54" fmla="*/ 2147483647 w 1918"/>
                  <a:gd name="T55" fmla="*/ 2147483647 h 768"/>
                  <a:gd name="T56" fmla="*/ 2147483647 w 1918"/>
                  <a:gd name="T57" fmla="*/ 2147483647 h 768"/>
                  <a:gd name="T58" fmla="*/ 2147483647 w 1918"/>
                  <a:gd name="T59" fmla="*/ 2147483647 h 768"/>
                  <a:gd name="T60" fmla="*/ 2147483647 w 1918"/>
                  <a:gd name="T61" fmla="*/ 2147483647 h 768"/>
                  <a:gd name="T62" fmla="*/ 2147483647 w 1918"/>
                  <a:gd name="T63" fmla="*/ 2147483647 h 768"/>
                  <a:gd name="T64" fmla="*/ 2147483647 w 1918"/>
                  <a:gd name="T65" fmla="*/ 2147483647 h 768"/>
                  <a:gd name="T66" fmla="*/ 2147483647 w 1918"/>
                  <a:gd name="T67" fmla="*/ 2147483647 h 768"/>
                  <a:gd name="T68" fmla="*/ 2147483647 w 1918"/>
                  <a:gd name="T69" fmla="*/ 2147483647 h 768"/>
                  <a:gd name="T70" fmla="*/ 2147483647 w 1918"/>
                  <a:gd name="T71" fmla="*/ 2147483647 h 768"/>
                  <a:gd name="T72" fmla="*/ 2147483647 w 1918"/>
                  <a:gd name="T73" fmla="*/ 2147483647 h 768"/>
                  <a:gd name="T74" fmla="*/ 2147483647 w 1918"/>
                  <a:gd name="T75" fmla="*/ 2147483647 h 768"/>
                  <a:gd name="T76" fmla="*/ 2147483647 w 1918"/>
                  <a:gd name="T77" fmla="*/ 2147483647 h 768"/>
                  <a:gd name="T78" fmla="*/ 2147483647 w 1918"/>
                  <a:gd name="T79" fmla="*/ 2147483647 h 768"/>
                  <a:gd name="T80" fmla="*/ 2147483647 w 1918"/>
                  <a:gd name="T81" fmla="*/ 2147483647 h 768"/>
                  <a:gd name="T82" fmla="*/ 2147483647 w 1918"/>
                  <a:gd name="T83" fmla="*/ 2147483647 h 768"/>
                  <a:gd name="T84" fmla="*/ 2147483647 w 1918"/>
                  <a:gd name="T85" fmla="*/ 2147483647 h 768"/>
                  <a:gd name="T86" fmla="*/ 2147483647 w 1918"/>
                  <a:gd name="T87" fmla="*/ 2147483647 h 768"/>
                  <a:gd name="T88" fmla="*/ 2147483647 w 1918"/>
                  <a:gd name="T89" fmla="*/ 2147483647 h 768"/>
                  <a:gd name="T90" fmla="*/ 2147483647 w 1918"/>
                  <a:gd name="T91" fmla="*/ 2147483647 h 768"/>
                  <a:gd name="T92" fmla="*/ 2147483647 w 1918"/>
                  <a:gd name="T93" fmla="*/ 2147483647 h 768"/>
                  <a:gd name="T94" fmla="*/ 2147483647 w 1918"/>
                  <a:gd name="T95" fmla="*/ 2147483647 h 768"/>
                  <a:gd name="T96" fmla="*/ 2147483647 w 1918"/>
                  <a:gd name="T97" fmla="*/ 2147483647 h 768"/>
                  <a:gd name="T98" fmla="*/ 2147483647 w 1918"/>
                  <a:gd name="T99" fmla="*/ 2147483647 h 768"/>
                  <a:gd name="T100" fmla="*/ 2147483647 w 1918"/>
                  <a:gd name="T101" fmla="*/ 2147483647 h 768"/>
                  <a:gd name="T102" fmla="*/ 2147483647 w 1918"/>
                  <a:gd name="T103" fmla="*/ 2147483647 h 768"/>
                  <a:gd name="T104" fmla="*/ 2147483647 w 1918"/>
                  <a:gd name="T105" fmla="*/ 2147483647 h 768"/>
                  <a:gd name="T106" fmla="*/ 2147483647 w 1918"/>
                  <a:gd name="T107" fmla="*/ 2147483647 h 768"/>
                  <a:gd name="T108" fmla="*/ 2147483647 w 1918"/>
                  <a:gd name="T109" fmla="*/ 2147483647 h 768"/>
                  <a:gd name="T110" fmla="*/ 2147483647 w 1918"/>
                  <a:gd name="T111" fmla="*/ 2147483647 h 768"/>
                  <a:gd name="T112" fmla="*/ 2147483647 w 1918"/>
                  <a:gd name="T113" fmla="*/ 2147483647 h 768"/>
                  <a:gd name="T114" fmla="*/ 2147483647 w 1918"/>
                  <a:gd name="T115" fmla="*/ 2147483647 h 768"/>
                  <a:gd name="T116" fmla="*/ 2147483647 w 1918"/>
                  <a:gd name="T117" fmla="*/ 2147483647 h 768"/>
                  <a:gd name="T118" fmla="*/ 0 w 1918"/>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18"/>
                  <a:gd name="T181" fmla="*/ 0 h 768"/>
                  <a:gd name="T182" fmla="*/ 1918 w 1918"/>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18" h="768">
                    <a:moveTo>
                      <a:pt x="0" y="765"/>
                    </a:moveTo>
                    <a:lnTo>
                      <a:pt x="172" y="99"/>
                    </a:lnTo>
                    <a:lnTo>
                      <a:pt x="199" y="96"/>
                    </a:lnTo>
                    <a:lnTo>
                      <a:pt x="230" y="94"/>
                    </a:lnTo>
                    <a:lnTo>
                      <a:pt x="285" y="86"/>
                    </a:lnTo>
                    <a:lnTo>
                      <a:pt x="327" y="78"/>
                    </a:lnTo>
                    <a:lnTo>
                      <a:pt x="379" y="69"/>
                    </a:lnTo>
                    <a:lnTo>
                      <a:pt x="437" y="57"/>
                    </a:lnTo>
                    <a:lnTo>
                      <a:pt x="492" y="43"/>
                    </a:lnTo>
                    <a:lnTo>
                      <a:pt x="543" y="29"/>
                    </a:lnTo>
                    <a:lnTo>
                      <a:pt x="600" y="13"/>
                    </a:lnTo>
                    <a:lnTo>
                      <a:pt x="639" y="5"/>
                    </a:lnTo>
                    <a:lnTo>
                      <a:pt x="671" y="1"/>
                    </a:lnTo>
                    <a:lnTo>
                      <a:pt x="699" y="0"/>
                    </a:lnTo>
                    <a:lnTo>
                      <a:pt x="727" y="0"/>
                    </a:lnTo>
                    <a:lnTo>
                      <a:pt x="767" y="4"/>
                    </a:lnTo>
                    <a:lnTo>
                      <a:pt x="793" y="8"/>
                    </a:lnTo>
                    <a:lnTo>
                      <a:pt x="822" y="16"/>
                    </a:lnTo>
                    <a:lnTo>
                      <a:pt x="842" y="25"/>
                    </a:lnTo>
                    <a:lnTo>
                      <a:pt x="856" y="34"/>
                    </a:lnTo>
                    <a:lnTo>
                      <a:pt x="867" y="51"/>
                    </a:lnTo>
                    <a:lnTo>
                      <a:pt x="871" y="63"/>
                    </a:lnTo>
                    <a:lnTo>
                      <a:pt x="869" y="79"/>
                    </a:lnTo>
                    <a:lnTo>
                      <a:pt x="861" y="95"/>
                    </a:lnTo>
                    <a:lnTo>
                      <a:pt x="843" y="116"/>
                    </a:lnTo>
                    <a:lnTo>
                      <a:pt x="825" y="141"/>
                    </a:lnTo>
                    <a:lnTo>
                      <a:pt x="815" y="164"/>
                    </a:lnTo>
                    <a:lnTo>
                      <a:pt x="809" y="180"/>
                    </a:lnTo>
                    <a:lnTo>
                      <a:pt x="808" y="198"/>
                    </a:lnTo>
                    <a:lnTo>
                      <a:pt x="809" y="211"/>
                    </a:lnTo>
                    <a:lnTo>
                      <a:pt x="819" y="228"/>
                    </a:lnTo>
                    <a:lnTo>
                      <a:pt x="835" y="247"/>
                    </a:lnTo>
                    <a:lnTo>
                      <a:pt x="856" y="263"/>
                    </a:lnTo>
                    <a:lnTo>
                      <a:pt x="877" y="273"/>
                    </a:lnTo>
                    <a:lnTo>
                      <a:pt x="905" y="281"/>
                    </a:lnTo>
                    <a:lnTo>
                      <a:pt x="935" y="287"/>
                    </a:lnTo>
                    <a:lnTo>
                      <a:pt x="960" y="289"/>
                    </a:lnTo>
                    <a:lnTo>
                      <a:pt x="987" y="287"/>
                    </a:lnTo>
                    <a:lnTo>
                      <a:pt x="1014" y="282"/>
                    </a:lnTo>
                    <a:lnTo>
                      <a:pt x="1040" y="275"/>
                    </a:lnTo>
                    <a:lnTo>
                      <a:pt x="1066" y="264"/>
                    </a:lnTo>
                    <a:lnTo>
                      <a:pt x="1095" y="250"/>
                    </a:lnTo>
                    <a:lnTo>
                      <a:pt x="1119" y="236"/>
                    </a:lnTo>
                    <a:lnTo>
                      <a:pt x="1139" y="223"/>
                    </a:lnTo>
                    <a:lnTo>
                      <a:pt x="1155" y="207"/>
                    </a:lnTo>
                    <a:lnTo>
                      <a:pt x="1168" y="187"/>
                    </a:lnTo>
                    <a:lnTo>
                      <a:pt x="1174" y="166"/>
                    </a:lnTo>
                    <a:lnTo>
                      <a:pt x="1178" y="141"/>
                    </a:lnTo>
                    <a:lnTo>
                      <a:pt x="1187" y="120"/>
                    </a:lnTo>
                    <a:lnTo>
                      <a:pt x="1194" y="112"/>
                    </a:lnTo>
                    <a:lnTo>
                      <a:pt x="1210" y="101"/>
                    </a:lnTo>
                    <a:lnTo>
                      <a:pt x="1237" y="91"/>
                    </a:lnTo>
                    <a:lnTo>
                      <a:pt x="1273" y="80"/>
                    </a:lnTo>
                    <a:lnTo>
                      <a:pt x="1312" y="71"/>
                    </a:lnTo>
                    <a:lnTo>
                      <a:pt x="1346" y="63"/>
                    </a:lnTo>
                    <a:lnTo>
                      <a:pt x="1381" y="55"/>
                    </a:lnTo>
                    <a:lnTo>
                      <a:pt x="1433" y="47"/>
                    </a:lnTo>
                    <a:lnTo>
                      <a:pt x="1508" y="38"/>
                    </a:lnTo>
                    <a:lnTo>
                      <a:pt x="1589" y="32"/>
                    </a:lnTo>
                    <a:lnTo>
                      <a:pt x="1676" y="32"/>
                    </a:lnTo>
                    <a:lnTo>
                      <a:pt x="1763" y="32"/>
                    </a:lnTo>
                    <a:lnTo>
                      <a:pt x="1843" y="39"/>
                    </a:lnTo>
                    <a:lnTo>
                      <a:pt x="1846" y="58"/>
                    </a:lnTo>
                    <a:lnTo>
                      <a:pt x="1851" y="82"/>
                    </a:lnTo>
                    <a:lnTo>
                      <a:pt x="1862" y="115"/>
                    </a:lnTo>
                    <a:lnTo>
                      <a:pt x="1878" y="152"/>
                    </a:lnTo>
                    <a:lnTo>
                      <a:pt x="1895" y="189"/>
                    </a:lnTo>
                    <a:lnTo>
                      <a:pt x="1906" y="215"/>
                    </a:lnTo>
                    <a:lnTo>
                      <a:pt x="1913" y="240"/>
                    </a:lnTo>
                    <a:lnTo>
                      <a:pt x="1917" y="263"/>
                    </a:lnTo>
                    <a:lnTo>
                      <a:pt x="1914" y="279"/>
                    </a:lnTo>
                    <a:lnTo>
                      <a:pt x="1907" y="297"/>
                    </a:lnTo>
                    <a:lnTo>
                      <a:pt x="1896" y="312"/>
                    </a:lnTo>
                    <a:lnTo>
                      <a:pt x="1888" y="321"/>
                    </a:lnTo>
                    <a:lnTo>
                      <a:pt x="1875" y="329"/>
                    </a:lnTo>
                    <a:lnTo>
                      <a:pt x="1857" y="335"/>
                    </a:lnTo>
                    <a:lnTo>
                      <a:pt x="1833" y="337"/>
                    </a:lnTo>
                    <a:lnTo>
                      <a:pt x="1810" y="333"/>
                    </a:lnTo>
                    <a:lnTo>
                      <a:pt x="1788" y="326"/>
                    </a:lnTo>
                    <a:lnTo>
                      <a:pt x="1763" y="318"/>
                    </a:lnTo>
                    <a:lnTo>
                      <a:pt x="1744" y="308"/>
                    </a:lnTo>
                    <a:lnTo>
                      <a:pt x="1726" y="301"/>
                    </a:lnTo>
                    <a:lnTo>
                      <a:pt x="1704" y="296"/>
                    </a:lnTo>
                    <a:lnTo>
                      <a:pt x="1681" y="293"/>
                    </a:lnTo>
                    <a:lnTo>
                      <a:pt x="1663" y="294"/>
                    </a:lnTo>
                    <a:lnTo>
                      <a:pt x="1642" y="301"/>
                    </a:lnTo>
                    <a:lnTo>
                      <a:pt x="1626" y="313"/>
                    </a:lnTo>
                    <a:lnTo>
                      <a:pt x="1614" y="329"/>
                    </a:lnTo>
                    <a:lnTo>
                      <a:pt x="1603" y="347"/>
                    </a:lnTo>
                    <a:lnTo>
                      <a:pt x="1598" y="362"/>
                    </a:lnTo>
                    <a:lnTo>
                      <a:pt x="1594" y="378"/>
                    </a:lnTo>
                    <a:lnTo>
                      <a:pt x="1592" y="398"/>
                    </a:lnTo>
                    <a:lnTo>
                      <a:pt x="1595" y="421"/>
                    </a:lnTo>
                    <a:lnTo>
                      <a:pt x="1605" y="445"/>
                    </a:lnTo>
                    <a:lnTo>
                      <a:pt x="1619" y="466"/>
                    </a:lnTo>
                    <a:lnTo>
                      <a:pt x="1636" y="485"/>
                    </a:lnTo>
                    <a:lnTo>
                      <a:pt x="1644" y="495"/>
                    </a:lnTo>
                    <a:lnTo>
                      <a:pt x="1665" y="510"/>
                    </a:lnTo>
                    <a:lnTo>
                      <a:pt x="1686" y="526"/>
                    </a:lnTo>
                    <a:lnTo>
                      <a:pt x="1713" y="536"/>
                    </a:lnTo>
                    <a:lnTo>
                      <a:pt x="1744" y="543"/>
                    </a:lnTo>
                    <a:lnTo>
                      <a:pt x="1770" y="546"/>
                    </a:lnTo>
                    <a:lnTo>
                      <a:pt x="1803" y="548"/>
                    </a:lnTo>
                    <a:lnTo>
                      <a:pt x="1835" y="544"/>
                    </a:lnTo>
                    <a:lnTo>
                      <a:pt x="1862" y="543"/>
                    </a:lnTo>
                    <a:lnTo>
                      <a:pt x="1888" y="542"/>
                    </a:lnTo>
                    <a:lnTo>
                      <a:pt x="1902" y="548"/>
                    </a:lnTo>
                    <a:lnTo>
                      <a:pt x="1907" y="557"/>
                    </a:lnTo>
                    <a:lnTo>
                      <a:pt x="1909" y="568"/>
                    </a:lnTo>
                    <a:lnTo>
                      <a:pt x="1907" y="579"/>
                    </a:lnTo>
                    <a:lnTo>
                      <a:pt x="1900" y="600"/>
                    </a:lnTo>
                    <a:lnTo>
                      <a:pt x="1891" y="617"/>
                    </a:lnTo>
                    <a:lnTo>
                      <a:pt x="1880" y="639"/>
                    </a:lnTo>
                    <a:lnTo>
                      <a:pt x="1864" y="664"/>
                    </a:lnTo>
                    <a:lnTo>
                      <a:pt x="1846" y="690"/>
                    </a:lnTo>
                    <a:lnTo>
                      <a:pt x="1828" y="712"/>
                    </a:lnTo>
                    <a:lnTo>
                      <a:pt x="1807" y="737"/>
                    </a:lnTo>
                    <a:lnTo>
                      <a:pt x="1788" y="755"/>
                    </a:lnTo>
                    <a:lnTo>
                      <a:pt x="1768" y="767"/>
                    </a:lnTo>
                    <a:lnTo>
                      <a:pt x="0" y="765"/>
                    </a:lnTo>
                  </a:path>
                </a:pathLst>
              </a:custGeom>
              <a:gradFill rotWithShape="1">
                <a:gsLst>
                  <a:gs pos="0">
                    <a:srgbClr val="5B5348"/>
                  </a:gs>
                  <a:gs pos="50000">
                    <a:srgbClr val="857A6B"/>
                  </a:gs>
                  <a:gs pos="100000">
                    <a:srgbClr val="9F9280"/>
                  </a:gs>
                </a:gsLst>
                <a:lin ang="5400000" scaled="1"/>
              </a:gradFill>
              <a:ln w="12700" cap="rnd">
                <a:solidFill>
                  <a:schemeClr val="bg1"/>
                </a:solidFill>
                <a:round/>
                <a:headEnd type="none" w="sm" len="sm"/>
                <a:tailEnd type="none" w="sm" len="sm"/>
              </a:ln>
            </p:spPr>
            <p:txBody>
              <a:bodyPr/>
              <a:lstStyle/>
              <a:p>
                <a:endParaRPr lang="en-US" dirty="0"/>
              </a:p>
            </p:txBody>
          </p:sp>
          <p:sp>
            <p:nvSpPr>
              <p:cNvPr id="37911" name="Rectangle 16"/>
              <p:cNvSpPr>
                <a:spLocks noChangeArrowheads="1"/>
              </p:cNvSpPr>
              <p:nvPr/>
            </p:nvSpPr>
            <p:spPr bwMode="auto">
              <a:xfrm>
                <a:off x="1330628" y="3961570"/>
                <a:ext cx="1516441" cy="511320"/>
              </a:xfrm>
              <a:prstGeom prst="rect">
                <a:avLst/>
              </a:prstGeom>
              <a:noFill/>
              <a:ln w="9525">
                <a:noFill/>
                <a:miter lim="800000"/>
                <a:headEnd/>
                <a:tailEnd/>
              </a:ln>
            </p:spPr>
            <p:txBody>
              <a:bodyPr wrap="none" lIns="92075" tIns="46038" rIns="92075" bIns="46038">
                <a:spAutoFit/>
              </a:bodyPr>
              <a:lstStyle/>
              <a:p>
                <a:pPr algn="ctr" eaLnBrk="0" hangingPunct="0">
                  <a:lnSpc>
                    <a:spcPct val="85000"/>
                  </a:lnSpc>
                  <a:buFont typeface="Times" pitchFamily="18" charset="0"/>
                  <a:buNone/>
                </a:pPr>
                <a:r>
                  <a:rPr lang="en-US" sz="1600" dirty="0">
                    <a:solidFill>
                      <a:schemeClr val="bg1"/>
                    </a:solidFill>
                    <a:cs typeface="Arial" charset="0"/>
                  </a:rPr>
                  <a:t>Risk </a:t>
                </a:r>
                <a:r>
                  <a:rPr lang="en-US" sz="1600" dirty="0" smtClean="0">
                    <a:solidFill>
                      <a:schemeClr val="bg1"/>
                    </a:solidFill>
                    <a:cs typeface="Arial" charset="0"/>
                  </a:rPr>
                  <a:t>&amp; Liability</a:t>
                </a:r>
                <a:endParaRPr lang="en-US" sz="1600" dirty="0">
                  <a:solidFill>
                    <a:schemeClr val="bg1"/>
                  </a:solidFill>
                  <a:cs typeface="Arial" charset="0"/>
                </a:endParaRPr>
              </a:p>
              <a:p>
                <a:pPr algn="ctr" eaLnBrk="0" hangingPunct="0">
                  <a:lnSpc>
                    <a:spcPct val="85000"/>
                  </a:lnSpc>
                  <a:buFont typeface="Times" pitchFamily="18" charset="0"/>
                  <a:buNone/>
                </a:pPr>
                <a:r>
                  <a:rPr lang="en-US" sz="1600" dirty="0">
                    <a:solidFill>
                      <a:schemeClr val="bg1"/>
                    </a:solidFill>
                    <a:cs typeface="Arial" charset="0"/>
                  </a:rPr>
                  <a:t>Management</a:t>
                </a:r>
              </a:p>
            </p:txBody>
          </p:sp>
          <p:sp>
            <p:nvSpPr>
              <p:cNvPr id="37912" name="Rectangle 24"/>
              <p:cNvSpPr>
                <a:spLocks noChangeArrowheads="1"/>
              </p:cNvSpPr>
              <p:nvPr/>
            </p:nvSpPr>
            <p:spPr bwMode="auto">
              <a:xfrm>
                <a:off x="491374" y="4657556"/>
                <a:ext cx="2775867" cy="369332"/>
              </a:xfrm>
              <a:prstGeom prst="rect">
                <a:avLst/>
              </a:prstGeom>
              <a:gradFill rotWithShape="0">
                <a:gsLst>
                  <a:gs pos="0">
                    <a:srgbClr val="9D9282"/>
                  </a:gs>
                  <a:gs pos="49001">
                    <a:srgbClr val="595145"/>
                  </a:gs>
                  <a:gs pos="100000">
                    <a:srgbClr val="595145"/>
                  </a:gs>
                </a:gsLst>
                <a:lin ang="5400000" scaled="1"/>
              </a:gradFill>
              <a:ln w="9525" algn="ctr">
                <a:noFill/>
                <a:round/>
                <a:headEnd/>
                <a:tailEnd/>
              </a:ln>
            </p:spPr>
            <p:txBody>
              <a:bodyPr>
                <a:spAutoFit/>
              </a:bodyPr>
              <a:lstStyle/>
              <a:p>
                <a:pPr marL="344488" indent="-344488" eaLnBrk="0" hangingPunct="0">
                  <a:spcBef>
                    <a:spcPct val="50000"/>
                  </a:spcBef>
                  <a:buFont typeface="Times" pitchFamily="18" charset="0"/>
                  <a:buChar char="+"/>
                </a:pPr>
                <a:endParaRPr lang="en-US" sz="1800" b="1" dirty="0"/>
              </a:p>
            </p:txBody>
          </p:sp>
        </p:grpSp>
        <p:grpSp>
          <p:nvGrpSpPr>
            <p:cNvPr id="10" name="Group 31"/>
            <p:cNvGrpSpPr>
              <a:grpSpLocks/>
            </p:cNvGrpSpPr>
            <p:nvPr/>
          </p:nvGrpSpPr>
          <p:grpSpPr bwMode="auto">
            <a:xfrm>
              <a:off x="2982913" y="3155950"/>
              <a:ext cx="2895600" cy="1871663"/>
              <a:chOff x="2982913" y="3155950"/>
              <a:chExt cx="2895600" cy="1870938"/>
            </a:xfrm>
          </p:grpSpPr>
          <p:sp>
            <p:nvSpPr>
              <p:cNvPr id="37907" name="Freeform 10"/>
              <p:cNvSpPr>
                <a:spLocks/>
              </p:cNvSpPr>
              <p:nvPr/>
            </p:nvSpPr>
            <p:spPr bwMode="auto">
              <a:xfrm>
                <a:off x="2982913" y="3155950"/>
                <a:ext cx="2895600" cy="1487488"/>
              </a:xfrm>
              <a:custGeom>
                <a:avLst/>
                <a:gdLst>
                  <a:gd name="T0" fmla="*/ 2147483647 w 1824"/>
                  <a:gd name="T1" fmla="*/ 2147483647 h 937"/>
                  <a:gd name="T2" fmla="*/ 2147483647 w 1824"/>
                  <a:gd name="T3" fmla="*/ 2147483647 h 937"/>
                  <a:gd name="T4" fmla="*/ 2147483647 w 1824"/>
                  <a:gd name="T5" fmla="*/ 2147483647 h 937"/>
                  <a:gd name="T6" fmla="*/ 2147483647 w 1824"/>
                  <a:gd name="T7" fmla="*/ 2147483647 h 937"/>
                  <a:gd name="T8" fmla="*/ 2147483647 w 1824"/>
                  <a:gd name="T9" fmla="*/ 2147483647 h 937"/>
                  <a:gd name="T10" fmla="*/ 2147483647 w 1824"/>
                  <a:gd name="T11" fmla="*/ 2147483647 h 937"/>
                  <a:gd name="T12" fmla="*/ 2147483647 w 1824"/>
                  <a:gd name="T13" fmla="*/ 2147483647 h 937"/>
                  <a:gd name="T14" fmla="*/ 2147483647 w 1824"/>
                  <a:gd name="T15" fmla="*/ 2147483647 h 937"/>
                  <a:gd name="T16" fmla="*/ 2147483647 w 1824"/>
                  <a:gd name="T17" fmla="*/ 2147483647 h 937"/>
                  <a:gd name="T18" fmla="*/ 2147483647 w 1824"/>
                  <a:gd name="T19" fmla="*/ 2147483647 h 937"/>
                  <a:gd name="T20" fmla="*/ 2147483647 w 1824"/>
                  <a:gd name="T21" fmla="*/ 2147483647 h 937"/>
                  <a:gd name="T22" fmla="*/ 2147483647 w 1824"/>
                  <a:gd name="T23" fmla="*/ 2147483647 h 937"/>
                  <a:gd name="T24" fmla="*/ 2147483647 w 1824"/>
                  <a:gd name="T25" fmla="*/ 2147483647 h 937"/>
                  <a:gd name="T26" fmla="*/ 2147483647 w 1824"/>
                  <a:gd name="T27" fmla="*/ 2147483647 h 937"/>
                  <a:gd name="T28" fmla="*/ 2147483647 w 1824"/>
                  <a:gd name="T29" fmla="*/ 2147483647 h 937"/>
                  <a:gd name="T30" fmla="*/ 2147483647 w 1824"/>
                  <a:gd name="T31" fmla="*/ 2147483647 h 937"/>
                  <a:gd name="T32" fmla="*/ 2147483647 w 1824"/>
                  <a:gd name="T33" fmla="*/ 2147483647 h 937"/>
                  <a:gd name="T34" fmla="*/ 2147483647 w 1824"/>
                  <a:gd name="T35" fmla="*/ 2147483647 h 937"/>
                  <a:gd name="T36" fmla="*/ 2147483647 w 1824"/>
                  <a:gd name="T37" fmla="*/ 2147483647 h 937"/>
                  <a:gd name="T38" fmla="*/ 2147483647 w 1824"/>
                  <a:gd name="T39" fmla="*/ 2147483647 h 937"/>
                  <a:gd name="T40" fmla="*/ 2147483647 w 1824"/>
                  <a:gd name="T41" fmla="*/ 2147483647 h 937"/>
                  <a:gd name="T42" fmla="*/ 2147483647 w 1824"/>
                  <a:gd name="T43" fmla="*/ 2147483647 h 937"/>
                  <a:gd name="T44" fmla="*/ 2147483647 w 1824"/>
                  <a:gd name="T45" fmla="*/ 2147483647 h 937"/>
                  <a:gd name="T46" fmla="*/ 2147483647 w 1824"/>
                  <a:gd name="T47" fmla="*/ 2147483647 h 937"/>
                  <a:gd name="T48" fmla="*/ 2147483647 w 1824"/>
                  <a:gd name="T49" fmla="*/ 2147483647 h 937"/>
                  <a:gd name="T50" fmla="*/ 2147483647 w 1824"/>
                  <a:gd name="T51" fmla="*/ 2147483647 h 937"/>
                  <a:gd name="T52" fmla="*/ 2147483647 w 1824"/>
                  <a:gd name="T53" fmla="*/ 2147483647 h 937"/>
                  <a:gd name="T54" fmla="*/ 2147483647 w 1824"/>
                  <a:gd name="T55" fmla="*/ 2147483647 h 937"/>
                  <a:gd name="T56" fmla="*/ 2147483647 w 1824"/>
                  <a:gd name="T57" fmla="*/ 2147483647 h 937"/>
                  <a:gd name="T58" fmla="*/ 2147483647 w 1824"/>
                  <a:gd name="T59" fmla="*/ 2147483647 h 937"/>
                  <a:gd name="T60" fmla="*/ 2147483647 w 1824"/>
                  <a:gd name="T61" fmla="*/ 2147483647 h 937"/>
                  <a:gd name="T62" fmla="*/ 2147483647 w 1824"/>
                  <a:gd name="T63" fmla="*/ 2147483647 h 937"/>
                  <a:gd name="T64" fmla="*/ 2147483647 w 1824"/>
                  <a:gd name="T65" fmla="*/ 2147483647 h 937"/>
                  <a:gd name="T66" fmla="*/ 2147483647 w 1824"/>
                  <a:gd name="T67" fmla="*/ 2147483647 h 937"/>
                  <a:gd name="T68" fmla="*/ 2147483647 w 1824"/>
                  <a:gd name="T69" fmla="*/ 2147483647 h 937"/>
                  <a:gd name="T70" fmla="*/ 2147483647 w 1824"/>
                  <a:gd name="T71" fmla="*/ 2147483647 h 937"/>
                  <a:gd name="T72" fmla="*/ 2147483647 w 1824"/>
                  <a:gd name="T73" fmla="*/ 2147483647 h 937"/>
                  <a:gd name="T74" fmla="*/ 2147483647 w 1824"/>
                  <a:gd name="T75" fmla="*/ 2147483647 h 937"/>
                  <a:gd name="T76" fmla="*/ 2147483647 w 1824"/>
                  <a:gd name="T77" fmla="*/ 2147483647 h 937"/>
                  <a:gd name="T78" fmla="*/ 2147483647 w 1824"/>
                  <a:gd name="T79" fmla="*/ 2147483647 h 937"/>
                  <a:gd name="T80" fmla="*/ 2147483647 w 1824"/>
                  <a:gd name="T81" fmla="*/ 2147483647 h 937"/>
                  <a:gd name="T82" fmla="*/ 2147483647 w 1824"/>
                  <a:gd name="T83" fmla="*/ 2147483647 h 937"/>
                  <a:gd name="T84" fmla="*/ 2147483647 w 1824"/>
                  <a:gd name="T85" fmla="*/ 2147483647 h 937"/>
                  <a:gd name="T86" fmla="*/ 2147483647 w 1824"/>
                  <a:gd name="T87" fmla="*/ 2147483647 h 937"/>
                  <a:gd name="T88" fmla="*/ 2147483647 w 1824"/>
                  <a:gd name="T89" fmla="*/ 2147483647 h 937"/>
                  <a:gd name="T90" fmla="*/ 2147483647 w 1824"/>
                  <a:gd name="T91" fmla="*/ 2147483647 h 937"/>
                  <a:gd name="T92" fmla="*/ 2147483647 w 1824"/>
                  <a:gd name="T93" fmla="*/ 2147483647 h 937"/>
                  <a:gd name="T94" fmla="*/ 2147483647 w 1824"/>
                  <a:gd name="T95" fmla="*/ 2147483647 h 9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24"/>
                  <a:gd name="T145" fmla="*/ 0 h 937"/>
                  <a:gd name="T146" fmla="*/ 1824 w 1824"/>
                  <a:gd name="T147" fmla="*/ 937 h 9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24" h="937">
                    <a:moveTo>
                      <a:pt x="1693" y="198"/>
                    </a:moveTo>
                    <a:lnTo>
                      <a:pt x="1679" y="191"/>
                    </a:lnTo>
                    <a:lnTo>
                      <a:pt x="1649" y="185"/>
                    </a:lnTo>
                    <a:lnTo>
                      <a:pt x="1620" y="181"/>
                    </a:lnTo>
                    <a:lnTo>
                      <a:pt x="1590" y="185"/>
                    </a:lnTo>
                    <a:lnTo>
                      <a:pt x="1554" y="189"/>
                    </a:lnTo>
                    <a:lnTo>
                      <a:pt x="1526" y="192"/>
                    </a:lnTo>
                    <a:lnTo>
                      <a:pt x="1491" y="201"/>
                    </a:lnTo>
                    <a:lnTo>
                      <a:pt x="1459" y="207"/>
                    </a:lnTo>
                    <a:lnTo>
                      <a:pt x="1419" y="218"/>
                    </a:lnTo>
                    <a:lnTo>
                      <a:pt x="1383" y="229"/>
                    </a:lnTo>
                    <a:lnTo>
                      <a:pt x="1346" y="242"/>
                    </a:lnTo>
                    <a:lnTo>
                      <a:pt x="1311" y="255"/>
                    </a:lnTo>
                    <a:lnTo>
                      <a:pt x="1269" y="268"/>
                    </a:lnTo>
                    <a:lnTo>
                      <a:pt x="1227" y="278"/>
                    </a:lnTo>
                    <a:lnTo>
                      <a:pt x="1181" y="290"/>
                    </a:lnTo>
                    <a:lnTo>
                      <a:pt x="1136" y="301"/>
                    </a:lnTo>
                    <a:lnTo>
                      <a:pt x="1106" y="307"/>
                    </a:lnTo>
                    <a:lnTo>
                      <a:pt x="1074" y="311"/>
                    </a:lnTo>
                    <a:lnTo>
                      <a:pt x="1039" y="311"/>
                    </a:lnTo>
                    <a:lnTo>
                      <a:pt x="1002" y="306"/>
                    </a:lnTo>
                    <a:lnTo>
                      <a:pt x="977" y="301"/>
                    </a:lnTo>
                    <a:lnTo>
                      <a:pt x="958" y="293"/>
                    </a:lnTo>
                    <a:lnTo>
                      <a:pt x="939" y="285"/>
                    </a:lnTo>
                    <a:lnTo>
                      <a:pt x="926" y="276"/>
                    </a:lnTo>
                    <a:lnTo>
                      <a:pt x="918" y="264"/>
                    </a:lnTo>
                    <a:lnTo>
                      <a:pt x="911" y="251"/>
                    </a:lnTo>
                    <a:lnTo>
                      <a:pt x="911" y="236"/>
                    </a:lnTo>
                    <a:lnTo>
                      <a:pt x="917" y="219"/>
                    </a:lnTo>
                    <a:lnTo>
                      <a:pt x="926" y="203"/>
                    </a:lnTo>
                    <a:lnTo>
                      <a:pt x="939" y="189"/>
                    </a:lnTo>
                    <a:lnTo>
                      <a:pt x="956" y="173"/>
                    </a:lnTo>
                    <a:lnTo>
                      <a:pt x="972" y="164"/>
                    </a:lnTo>
                    <a:lnTo>
                      <a:pt x="995" y="151"/>
                    </a:lnTo>
                    <a:lnTo>
                      <a:pt x="1026" y="137"/>
                    </a:lnTo>
                    <a:lnTo>
                      <a:pt x="1058" y="127"/>
                    </a:lnTo>
                    <a:lnTo>
                      <a:pt x="1089" y="121"/>
                    </a:lnTo>
                    <a:lnTo>
                      <a:pt x="1117" y="114"/>
                    </a:lnTo>
                    <a:lnTo>
                      <a:pt x="1148" y="105"/>
                    </a:lnTo>
                    <a:lnTo>
                      <a:pt x="1174" y="94"/>
                    </a:lnTo>
                    <a:lnTo>
                      <a:pt x="1197" y="84"/>
                    </a:lnTo>
                    <a:lnTo>
                      <a:pt x="1217" y="71"/>
                    </a:lnTo>
                    <a:lnTo>
                      <a:pt x="1224" y="56"/>
                    </a:lnTo>
                    <a:lnTo>
                      <a:pt x="1221" y="40"/>
                    </a:lnTo>
                    <a:lnTo>
                      <a:pt x="1208" y="25"/>
                    </a:lnTo>
                    <a:lnTo>
                      <a:pt x="1194" y="14"/>
                    </a:lnTo>
                    <a:lnTo>
                      <a:pt x="1176" y="7"/>
                    </a:lnTo>
                    <a:lnTo>
                      <a:pt x="1154" y="1"/>
                    </a:lnTo>
                    <a:lnTo>
                      <a:pt x="1124" y="0"/>
                    </a:lnTo>
                    <a:lnTo>
                      <a:pt x="1095" y="0"/>
                    </a:lnTo>
                    <a:lnTo>
                      <a:pt x="1052" y="1"/>
                    </a:lnTo>
                    <a:lnTo>
                      <a:pt x="1009" y="4"/>
                    </a:lnTo>
                    <a:lnTo>
                      <a:pt x="981" y="9"/>
                    </a:lnTo>
                    <a:lnTo>
                      <a:pt x="941" y="18"/>
                    </a:lnTo>
                    <a:lnTo>
                      <a:pt x="898" y="31"/>
                    </a:lnTo>
                    <a:lnTo>
                      <a:pt x="868" y="43"/>
                    </a:lnTo>
                    <a:lnTo>
                      <a:pt x="833" y="58"/>
                    </a:lnTo>
                    <a:lnTo>
                      <a:pt x="799" y="71"/>
                    </a:lnTo>
                    <a:lnTo>
                      <a:pt x="764" y="90"/>
                    </a:lnTo>
                    <a:lnTo>
                      <a:pt x="713" y="114"/>
                    </a:lnTo>
                    <a:lnTo>
                      <a:pt x="678" y="131"/>
                    </a:lnTo>
                    <a:lnTo>
                      <a:pt x="646" y="147"/>
                    </a:lnTo>
                    <a:lnTo>
                      <a:pt x="602" y="161"/>
                    </a:lnTo>
                    <a:lnTo>
                      <a:pt x="562" y="171"/>
                    </a:lnTo>
                    <a:lnTo>
                      <a:pt x="518" y="180"/>
                    </a:lnTo>
                    <a:lnTo>
                      <a:pt x="473" y="186"/>
                    </a:lnTo>
                    <a:lnTo>
                      <a:pt x="430" y="192"/>
                    </a:lnTo>
                    <a:lnTo>
                      <a:pt x="395" y="196"/>
                    </a:lnTo>
                    <a:lnTo>
                      <a:pt x="355" y="199"/>
                    </a:lnTo>
                    <a:lnTo>
                      <a:pt x="318" y="199"/>
                    </a:lnTo>
                    <a:lnTo>
                      <a:pt x="282" y="201"/>
                    </a:lnTo>
                    <a:lnTo>
                      <a:pt x="252" y="199"/>
                    </a:lnTo>
                    <a:lnTo>
                      <a:pt x="255" y="223"/>
                    </a:lnTo>
                    <a:lnTo>
                      <a:pt x="264" y="255"/>
                    </a:lnTo>
                    <a:lnTo>
                      <a:pt x="276" y="286"/>
                    </a:lnTo>
                    <a:lnTo>
                      <a:pt x="292" y="324"/>
                    </a:lnTo>
                    <a:lnTo>
                      <a:pt x="306" y="353"/>
                    </a:lnTo>
                    <a:lnTo>
                      <a:pt x="322" y="380"/>
                    </a:lnTo>
                    <a:lnTo>
                      <a:pt x="331" y="403"/>
                    </a:lnTo>
                    <a:lnTo>
                      <a:pt x="333" y="428"/>
                    </a:lnTo>
                    <a:lnTo>
                      <a:pt x="331" y="449"/>
                    </a:lnTo>
                    <a:lnTo>
                      <a:pt x="322" y="465"/>
                    </a:lnTo>
                    <a:lnTo>
                      <a:pt x="311" y="479"/>
                    </a:lnTo>
                    <a:lnTo>
                      <a:pt x="300" y="491"/>
                    </a:lnTo>
                    <a:lnTo>
                      <a:pt x="283" y="500"/>
                    </a:lnTo>
                    <a:lnTo>
                      <a:pt x="269" y="506"/>
                    </a:lnTo>
                    <a:lnTo>
                      <a:pt x="253" y="508"/>
                    </a:lnTo>
                    <a:lnTo>
                      <a:pt x="231" y="507"/>
                    </a:lnTo>
                    <a:lnTo>
                      <a:pt x="215" y="502"/>
                    </a:lnTo>
                    <a:lnTo>
                      <a:pt x="193" y="498"/>
                    </a:lnTo>
                    <a:lnTo>
                      <a:pt x="179" y="491"/>
                    </a:lnTo>
                    <a:lnTo>
                      <a:pt x="157" y="483"/>
                    </a:lnTo>
                    <a:lnTo>
                      <a:pt x="140" y="475"/>
                    </a:lnTo>
                    <a:lnTo>
                      <a:pt x="123" y="470"/>
                    </a:lnTo>
                    <a:lnTo>
                      <a:pt x="105" y="462"/>
                    </a:lnTo>
                    <a:lnTo>
                      <a:pt x="70" y="462"/>
                    </a:lnTo>
                    <a:lnTo>
                      <a:pt x="51" y="470"/>
                    </a:lnTo>
                    <a:lnTo>
                      <a:pt x="35" y="478"/>
                    </a:lnTo>
                    <a:lnTo>
                      <a:pt x="24" y="491"/>
                    </a:lnTo>
                    <a:lnTo>
                      <a:pt x="12" y="508"/>
                    </a:lnTo>
                    <a:lnTo>
                      <a:pt x="5" y="525"/>
                    </a:lnTo>
                    <a:lnTo>
                      <a:pt x="0" y="544"/>
                    </a:lnTo>
                    <a:lnTo>
                      <a:pt x="0" y="564"/>
                    </a:lnTo>
                    <a:lnTo>
                      <a:pt x="3" y="583"/>
                    </a:lnTo>
                    <a:lnTo>
                      <a:pt x="9" y="604"/>
                    </a:lnTo>
                    <a:lnTo>
                      <a:pt x="22" y="623"/>
                    </a:lnTo>
                    <a:lnTo>
                      <a:pt x="35" y="645"/>
                    </a:lnTo>
                    <a:lnTo>
                      <a:pt x="53" y="666"/>
                    </a:lnTo>
                    <a:lnTo>
                      <a:pt x="74" y="678"/>
                    </a:lnTo>
                    <a:lnTo>
                      <a:pt x="100" y="692"/>
                    </a:lnTo>
                    <a:lnTo>
                      <a:pt x="123" y="700"/>
                    </a:lnTo>
                    <a:lnTo>
                      <a:pt x="152" y="705"/>
                    </a:lnTo>
                    <a:lnTo>
                      <a:pt x="175" y="709"/>
                    </a:lnTo>
                    <a:lnTo>
                      <a:pt x="212" y="709"/>
                    </a:lnTo>
                    <a:lnTo>
                      <a:pt x="242" y="706"/>
                    </a:lnTo>
                    <a:lnTo>
                      <a:pt x="277" y="705"/>
                    </a:lnTo>
                    <a:lnTo>
                      <a:pt x="303" y="705"/>
                    </a:lnTo>
                    <a:lnTo>
                      <a:pt x="320" y="713"/>
                    </a:lnTo>
                    <a:lnTo>
                      <a:pt x="325" y="729"/>
                    </a:lnTo>
                    <a:lnTo>
                      <a:pt x="325" y="746"/>
                    </a:lnTo>
                    <a:lnTo>
                      <a:pt x="317" y="768"/>
                    </a:lnTo>
                    <a:lnTo>
                      <a:pt x="307" y="791"/>
                    </a:lnTo>
                    <a:lnTo>
                      <a:pt x="296" y="810"/>
                    </a:lnTo>
                    <a:lnTo>
                      <a:pt x="282" y="835"/>
                    </a:lnTo>
                    <a:lnTo>
                      <a:pt x="264" y="859"/>
                    </a:lnTo>
                    <a:lnTo>
                      <a:pt x="248" y="880"/>
                    </a:lnTo>
                    <a:lnTo>
                      <a:pt x="227" y="901"/>
                    </a:lnTo>
                    <a:lnTo>
                      <a:pt x="212" y="918"/>
                    </a:lnTo>
                    <a:lnTo>
                      <a:pt x="182" y="936"/>
                    </a:lnTo>
                    <a:lnTo>
                      <a:pt x="1684" y="934"/>
                    </a:lnTo>
                    <a:lnTo>
                      <a:pt x="1685" y="915"/>
                    </a:lnTo>
                    <a:lnTo>
                      <a:pt x="1690" y="896"/>
                    </a:lnTo>
                    <a:lnTo>
                      <a:pt x="1698" y="880"/>
                    </a:lnTo>
                    <a:lnTo>
                      <a:pt x="1706" y="867"/>
                    </a:lnTo>
                    <a:lnTo>
                      <a:pt x="1717" y="851"/>
                    </a:lnTo>
                    <a:lnTo>
                      <a:pt x="1732" y="834"/>
                    </a:lnTo>
                    <a:lnTo>
                      <a:pt x="1749" y="819"/>
                    </a:lnTo>
                    <a:lnTo>
                      <a:pt x="1763" y="808"/>
                    </a:lnTo>
                    <a:lnTo>
                      <a:pt x="1782" y="792"/>
                    </a:lnTo>
                    <a:lnTo>
                      <a:pt x="1797" y="780"/>
                    </a:lnTo>
                    <a:lnTo>
                      <a:pt x="1809" y="766"/>
                    </a:lnTo>
                    <a:lnTo>
                      <a:pt x="1817" y="750"/>
                    </a:lnTo>
                    <a:lnTo>
                      <a:pt x="1823" y="727"/>
                    </a:lnTo>
                    <a:lnTo>
                      <a:pt x="1821" y="706"/>
                    </a:lnTo>
                    <a:lnTo>
                      <a:pt x="1816" y="693"/>
                    </a:lnTo>
                    <a:lnTo>
                      <a:pt x="1805" y="679"/>
                    </a:lnTo>
                    <a:lnTo>
                      <a:pt x="1793" y="667"/>
                    </a:lnTo>
                    <a:lnTo>
                      <a:pt x="1777" y="657"/>
                    </a:lnTo>
                    <a:lnTo>
                      <a:pt x="1758" y="650"/>
                    </a:lnTo>
                    <a:lnTo>
                      <a:pt x="1733" y="646"/>
                    </a:lnTo>
                    <a:lnTo>
                      <a:pt x="1709" y="645"/>
                    </a:lnTo>
                    <a:lnTo>
                      <a:pt x="1680" y="646"/>
                    </a:lnTo>
                    <a:lnTo>
                      <a:pt x="1654" y="649"/>
                    </a:lnTo>
                    <a:lnTo>
                      <a:pt x="1629" y="654"/>
                    </a:lnTo>
                    <a:lnTo>
                      <a:pt x="1596" y="661"/>
                    </a:lnTo>
                    <a:lnTo>
                      <a:pt x="1567" y="667"/>
                    </a:lnTo>
                    <a:lnTo>
                      <a:pt x="1537" y="671"/>
                    </a:lnTo>
                    <a:lnTo>
                      <a:pt x="1502" y="674"/>
                    </a:lnTo>
                    <a:lnTo>
                      <a:pt x="1474" y="674"/>
                    </a:lnTo>
                    <a:lnTo>
                      <a:pt x="1451" y="670"/>
                    </a:lnTo>
                    <a:lnTo>
                      <a:pt x="1424" y="663"/>
                    </a:lnTo>
                    <a:lnTo>
                      <a:pt x="1404" y="655"/>
                    </a:lnTo>
                    <a:lnTo>
                      <a:pt x="1386" y="643"/>
                    </a:lnTo>
                    <a:lnTo>
                      <a:pt x="1372" y="624"/>
                    </a:lnTo>
                    <a:lnTo>
                      <a:pt x="1367" y="605"/>
                    </a:lnTo>
                    <a:lnTo>
                      <a:pt x="1370" y="586"/>
                    </a:lnTo>
                    <a:lnTo>
                      <a:pt x="1381" y="565"/>
                    </a:lnTo>
                    <a:lnTo>
                      <a:pt x="1389" y="550"/>
                    </a:lnTo>
                    <a:lnTo>
                      <a:pt x="1405" y="536"/>
                    </a:lnTo>
                    <a:lnTo>
                      <a:pt x="1424" y="521"/>
                    </a:lnTo>
                    <a:lnTo>
                      <a:pt x="1442" y="512"/>
                    </a:lnTo>
                    <a:lnTo>
                      <a:pt x="1465" y="502"/>
                    </a:lnTo>
                    <a:lnTo>
                      <a:pt x="1488" y="496"/>
                    </a:lnTo>
                    <a:lnTo>
                      <a:pt x="1512" y="491"/>
                    </a:lnTo>
                    <a:lnTo>
                      <a:pt x="1537" y="489"/>
                    </a:lnTo>
                    <a:lnTo>
                      <a:pt x="1569" y="484"/>
                    </a:lnTo>
                    <a:lnTo>
                      <a:pt x="1602" y="482"/>
                    </a:lnTo>
                    <a:lnTo>
                      <a:pt x="1631" y="477"/>
                    </a:lnTo>
                    <a:lnTo>
                      <a:pt x="1657" y="466"/>
                    </a:lnTo>
                    <a:lnTo>
                      <a:pt x="1677" y="457"/>
                    </a:lnTo>
                    <a:lnTo>
                      <a:pt x="1693" y="444"/>
                    </a:lnTo>
                    <a:lnTo>
                      <a:pt x="1706" y="428"/>
                    </a:lnTo>
                    <a:lnTo>
                      <a:pt x="1714" y="414"/>
                    </a:lnTo>
                    <a:lnTo>
                      <a:pt x="1719" y="394"/>
                    </a:lnTo>
                    <a:lnTo>
                      <a:pt x="1720" y="368"/>
                    </a:lnTo>
                    <a:lnTo>
                      <a:pt x="1717" y="348"/>
                    </a:lnTo>
                    <a:lnTo>
                      <a:pt x="1715" y="324"/>
                    </a:lnTo>
                    <a:lnTo>
                      <a:pt x="1714" y="294"/>
                    </a:lnTo>
                    <a:lnTo>
                      <a:pt x="1712" y="261"/>
                    </a:lnTo>
                    <a:lnTo>
                      <a:pt x="1712" y="227"/>
                    </a:lnTo>
                    <a:lnTo>
                      <a:pt x="1714" y="207"/>
                    </a:lnTo>
                    <a:lnTo>
                      <a:pt x="1693" y="198"/>
                    </a:lnTo>
                  </a:path>
                </a:pathLst>
              </a:custGeom>
              <a:gradFill rotWithShape="1">
                <a:gsLst>
                  <a:gs pos="0">
                    <a:srgbClr val="5B5348"/>
                  </a:gs>
                  <a:gs pos="50000">
                    <a:srgbClr val="857A6B"/>
                  </a:gs>
                  <a:gs pos="100000">
                    <a:srgbClr val="9F9280"/>
                  </a:gs>
                </a:gsLst>
                <a:lin ang="5400000" scaled="1"/>
              </a:gradFill>
              <a:ln w="12700" cap="rnd">
                <a:solidFill>
                  <a:schemeClr val="bg1"/>
                </a:solidFill>
                <a:round/>
                <a:headEnd type="none" w="sm" len="sm"/>
                <a:tailEnd type="none" w="sm" len="sm"/>
              </a:ln>
            </p:spPr>
            <p:txBody>
              <a:bodyPr/>
              <a:lstStyle/>
              <a:p>
                <a:endParaRPr lang="en-US" dirty="0"/>
              </a:p>
            </p:txBody>
          </p:sp>
          <p:sp>
            <p:nvSpPr>
              <p:cNvPr id="37908" name="Rectangle 20"/>
              <p:cNvSpPr>
                <a:spLocks noChangeArrowheads="1"/>
              </p:cNvSpPr>
              <p:nvPr/>
            </p:nvSpPr>
            <p:spPr bwMode="auto">
              <a:xfrm>
                <a:off x="3919920" y="3961570"/>
                <a:ext cx="1186222" cy="511551"/>
              </a:xfrm>
              <a:prstGeom prst="rect">
                <a:avLst/>
              </a:prstGeom>
              <a:noFill/>
              <a:ln w="9525">
                <a:noFill/>
                <a:miter lim="800000"/>
                <a:headEnd/>
                <a:tailEnd/>
              </a:ln>
            </p:spPr>
            <p:txBody>
              <a:bodyPr wrap="none" lIns="92075" tIns="46038" rIns="92075" bIns="46038">
                <a:spAutoFit/>
              </a:bodyPr>
              <a:lstStyle/>
              <a:p>
                <a:pPr algn="ctr" eaLnBrk="0" hangingPunct="0">
                  <a:lnSpc>
                    <a:spcPct val="85000"/>
                  </a:lnSpc>
                  <a:buFont typeface="Times" pitchFamily="18" charset="0"/>
                  <a:buNone/>
                </a:pPr>
                <a:r>
                  <a:rPr lang="en-US" sz="1600" dirty="0">
                    <a:solidFill>
                      <a:schemeClr val="bg1"/>
                    </a:solidFill>
                    <a:cs typeface="Arial" charset="0"/>
                  </a:rPr>
                  <a:t>Application</a:t>
                </a:r>
              </a:p>
              <a:p>
                <a:pPr algn="ctr" eaLnBrk="0" hangingPunct="0">
                  <a:lnSpc>
                    <a:spcPct val="85000"/>
                  </a:lnSpc>
                  <a:buFont typeface="Times" pitchFamily="18" charset="0"/>
                  <a:buNone/>
                </a:pPr>
                <a:r>
                  <a:rPr lang="en-US" sz="1600" dirty="0">
                    <a:solidFill>
                      <a:schemeClr val="bg1"/>
                    </a:solidFill>
                    <a:cs typeface="Arial" charset="0"/>
                  </a:rPr>
                  <a:t>Consulting</a:t>
                </a:r>
              </a:p>
            </p:txBody>
          </p:sp>
          <p:sp>
            <p:nvSpPr>
              <p:cNvPr id="37909" name="Rectangle 25"/>
              <p:cNvSpPr>
                <a:spLocks noChangeArrowheads="1"/>
              </p:cNvSpPr>
              <p:nvPr/>
            </p:nvSpPr>
            <p:spPr bwMode="auto">
              <a:xfrm>
                <a:off x="3285375" y="4657556"/>
                <a:ext cx="2291930" cy="369332"/>
              </a:xfrm>
              <a:prstGeom prst="rect">
                <a:avLst/>
              </a:prstGeom>
              <a:gradFill rotWithShape="0">
                <a:gsLst>
                  <a:gs pos="0">
                    <a:srgbClr val="9D9282"/>
                  </a:gs>
                  <a:gs pos="49001">
                    <a:srgbClr val="595145"/>
                  </a:gs>
                  <a:gs pos="100000">
                    <a:srgbClr val="595145"/>
                  </a:gs>
                </a:gsLst>
                <a:lin ang="5400000" scaled="1"/>
              </a:gradFill>
              <a:ln w="9525" algn="ctr">
                <a:noFill/>
                <a:round/>
                <a:headEnd/>
                <a:tailEnd/>
              </a:ln>
            </p:spPr>
            <p:txBody>
              <a:bodyPr>
                <a:spAutoFit/>
              </a:bodyPr>
              <a:lstStyle/>
              <a:p>
                <a:pPr marL="344488" indent="-344488" eaLnBrk="0" hangingPunct="0">
                  <a:spcBef>
                    <a:spcPct val="50000"/>
                  </a:spcBef>
                  <a:buFont typeface="Times" pitchFamily="18" charset="0"/>
                  <a:buChar char="+"/>
                </a:pPr>
                <a:endParaRPr lang="en-US" sz="1800" b="1" dirty="0"/>
              </a:p>
            </p:txBody>
          </p:sp>
        </p:grpSp>
        <p:grpSp>
          <p:nvGrpSpPr>
            <p:cNvPr id="14" name="Group 30"/>
            <p:cNvGrpSpPr>
              <a:grpSpLocks/>
            </p:cNvGrpSpPr>
            <p:nvPr/>
          </p:nvGrpSpPr>
          <p:grpSpPr bwMode="auto">
            <a:xfrm>
              <a:off x="5091113" y="3370263"/>
              <a:ext cx="3565525" cy="1657350"/>
              <a:chOff x="5091113" y="3370263"/>
              <a:chExt cx="3565525" cy="1656625"/>
            </a:xfrm>
          </p:grpSpPr>
          <p:sp>
            <p:nvSpPr>
              <p:cNvPr id="37904" name="Freeform 13"/>
              <p:cNvSpPr>
                <a:spLocks/>
              </p:cNvSpPr>
              <p:nvPr/>
            </p:nvSpPr>
            <p:spPr bwMode="auto">
              <a:xfrm>
                <a:off x="5091113" y="3370263"/>
                <a:ext cx="3565525" cy="1273175"/>
              </a:xfrm>
              <a:custGeom>
                <a:avLst/>
                <a:gdLst>
                  <a:gd name="T0" fmla="*/ 2147483647 w 2246"/>
                  <a:gd name="T1" fmla="*/ 2147483647 h 802"/>
                  <a:gd name="T2" fmla="*/ 2147483647 w 2246"/>
                  <a:gd name="T3" fmla="*/ 2147483647 h 802"/>
                  <a:gd name="T4" fmla="*/ 2147483647 w 2246"/>
                  <a:gd name="T5" fmla="*/ 2147483647 h 802"/>
                  <a:gd name="T6" fmla="*/ 2147483647 w 2246"/>
                  <a:gd name="T7" fmla="*/ 2147483647 h 802"/>
                  <a:gd name="T8" fmla="*/ 2147483647 w 2246"/>
                  <a:gd name="T9" fmla="*/ 2147483647 h 802"/>
                  <a:gd name="T10" fmla="*/ 2147483647 w 2246"/>
                  <a:gd name="T11" fmla="*/ 2147483647 h 802"/>
                  <a:gd name="T12" fmla="*/ 2147483647 w 2246"/>
                  <a:gd name="T13" fmla="*/ 2147483647 h 802"/>
                  <a:gd name="T14" fmla="*/ 2147483647 w 2246"/>
                  <a:gd name="T15" fmla="*/ 2147483647 h 802"/>
                  <a:gd name="T16" fmla="*/ 2147483647 w 2246"/>
                  <a:gd name="T17" fmla="*/ 2147483647 h 802"/>
                  <a:gd name="T18" fmla="*/ 2147483647 w 2246"/>
                  <a:gd name="T19" fmla="*/ 2147483647 h 802"/>
                  <a:gd name="T20" fmla="*/ 2147483647 w 2246"/>
                  <a:gd name="T21" fmla="*/ 2147483647 h 802"/>
                  <a:gd name="T22" fmla="*/ 2147483647 w 2246"/>
                  <a:gd name="T23" fmla="*/ 2147483647 h 802"/>
                  <a:gd name="T24" fmla="*/ 2147483647 w 2246"/>
                  <a:gd name="T25" fmla="*/ 2147483647 h 802"/>
                  <a:gd name="T26" fmla="*/ 2147483647 w 2246"/>
                  <a:gd name="T27" fmla="*/ 2147483647 h 802"/>
                  <a:gd name="T28" fmla="*/ 2147483647 w 2246"/>
                  <a:gd name="T29" fmla="*/ 2147483647 h 802"/>
                  <a:gd name="T30" fmla="*/ 2147483647 w 2246"/>
                  <a:gd name="T31" fmla="*/ 2147483647 h 802"/>
                  <a:gd name="T32" fmla="*/ 2147483647 w 2246"/>
                  <a:gd name="T33" fmla="*/ 2147483647 h 802"/>
                  <a:gd name="T34" fmla="*/ 2147483647 w 2246"/>
                  <a:gd name="T35" fmla="*/ 2147483647 h 802"/>
                  <a:gd name="T36" fmla="*/ 2147483647 w 2246"/>
                  <a:gd name="T37" fmla="*/ 2147483647 h 802"/>
                  <a:gd name="T38" fmla="*/ 2147483647 w 2246"/>
                  <a:gd name="T39" fmla="*/ 0 h 802"/>
                  <a:gd name="T40" fmla="*/ 2147483647 w 2246"/>
                  <a:gd name="T41" fmla="*/ 2147483647 h 802"/>
                  <a:gd name="T42" fmla="*/ 2147483647 w 2246"/>
                  <a:gd name="T43" fmla="*/ 2147483647 h 802"/>
                  <a:gd name="T44" fmla="*/ 2147483647 w 2246"/>
                  <a:gd name="T45" fmla="*/ 2147483647 h 802"/>
                  <a:gd name="T46" fmla="*/ 2147483647 w 2246"/>
                  <a:gd name="T47" fmla="*/ 2147483647 h 802"/>
                  <a:gd name="T48" fmla="*/ 2147483647 w 2246"/>
                  <a:gd name="T49" fmla="*/ 2147483647 h 802"/>
                  <a:gd name="T50" fmla="*/ 2147483647 w 2246"/>
                  <a:gd name="T51" fmla="*/ 2147483647 h 802"/>
                  <a:gd name="T52" fmla="*/ 2147483647 w 2246"/>
                  <a:gd name="T53" fmla="*/ 2147483647 h 802"/>
                  <a:gd name="T54" fmla="*/ 2147483647 w 2246"/>
                  <a:gd name="T55" fmla="*/ 2147483647 h 802"/>
                  <a:gd name="T56" fmla="*/ 2147483647 w 2246"/>
                  <a:gd name="T57" fmla="*/ 2147483647 h 802"/>
                  <a:gd name="T58" fmla="*/ 2147483647 w 2246"/>
                  <a:gd name="T59" fmla="*/ 2147483647 h 802"/>
                  <a:gd name="T60" fmla="*/ 2147483647 w 2246"/>
                  <a:gd name="T61" fmla="*/ 2147483647 h 802"/>
                  <a:gd name="T62" fmla="*/ 2147483647 w 2246"/>
                  <a:gd name="T63" fmla="*/ 2147483647 h 802"/>
                  <a:gd name="T64" fmla="*/ 2147483647 w 2246"/>
                  <a:gd name="T65" fmla="*/ 2147483647 h 802"/>
                  <a:gd name="T66" fmla="*/ 2147483647 w 2246"/>
                  <a:gd name="T67" fmla="*/ 2147483647 h 802"/>
                  <a:gd name="T68" fmla="*/ 2147483647 w 2246"/>
                  <a:gd name="T69" fmla="*/ 2147483647 h 802"/>
                  <a:gd name="T70" fmla="*/ 2147483647 w 2246"/>
                  <a:gd name="T71" fmla="*/ 2147483647 h 802"/>
                  <a:gd name="T72" fmla="*/ 2147483647 w 2246"/>
                  <a:gd name="T73" fmla="*/ 2147483647 h 802"/>
                  <a:gd name="T74" fmla="*/ 2147483647 w 2246"/>
                  <a:gd name="T75" fmla="*/ 2147483647 h 802"/>
                  <a:gd name="T76" fmla="*/ 2147483647 w 2246"/>
                  <a:gd name="T77" fmla="*/ 2147483647 h 802"/>
                  <a:gd name="T78" fmla="*/ 2147483647 w 2246"/>
                  <a:gd name="T79" fmla="*/ 2147483647 h 802"/>
                  <a:gd name="T80" fmla="*/ 2147483647 w 2246"/>
                  <a:gd name="T81" fmla="*/ 2147483647 h 802"/>
                  <a:gd name="T82" fmla="*/ 2147483647 w 2246"/>
                  <a:gd name="T83" fmla="*/ 2147483647 h 802"/>
                  <a:gd name="T84" fmla="*/ 2147483647 w 2246"/>
                  <a:gd name="T85" fmla="*/ 2147483647 h 8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46"/>
                  <a:gd name="T130" fmla="*/ 0 h 802"/>
                  <a:gd name="T131" fmla="*/ 2246 w 2246"/>
                  <a:gd name="T132" fmla="*/ 802 h 8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46" h="802">
                    <a:moveTo>
                      <a:pt x="340" y="74"/>
                    </a:moveTo>
                    <a:lnTo>
                      <a:pt x="361" y="68"/>
                    </a:lnTo>
                    <a:lnTo>
                      <a:pt x="390" y="64"/>
                    </a:lnTo>
                    <a:lnTo>
                      <a:pt x="416" y="66"/>
                    </a:lnTo>
                    <a:lnTo>
                      <a:pt x="439" y="70"/>
                    </a:lnTo>
                    <a:lnTo>
                      <a:pt x="463" y="76"/>
                    </a:lnTo>
                    <a:lnTo>
                      <a:pt x="488" y="80"/>
                    </a:lnTo>
                    <a:lnTo>
                      <a:pt x="517" y="84"/>
                    </a:lnTo>
                    <a:lnTo>
                      <a:pt x="538" y="88"/>
                    </a:lnTo>
                    <a:lnTo>
                      <a:pt x="567" y="89"/>
                    </a:lnTo>
                    <a:lnTo>
                      <a:pt x="594" y="88"/>
                    </a:lnTo>
                    <a:lnTo>
                      <a:pt x="617" y="83"/>
                    </a:lnTo>
                    <a:lnTo>
                      <a:pt x="644" y="77"/>
                    </a:lnTo>
                    <a:lnTo>
                      <a:pt x="670" y="68"/>
                    </a:lnTo>
                    <a:lnTo>
                      <a:pt x="693" y="59"/>
                    </a:lnTo>
                    <a:lnTo>
                      <a:pt x="719" y="51"/>
                    </a:lnTo>
                    <a:lnTo>
                      <a:pt x="742" y="42"/>
                    </a:lnTo>
                    <a:lnTo>
                      <a:pt x="771" y="34"/>
                    </a:lnTo>
                    <a:lnTo>
                      <a:pt x="794" y="30"/>
                    </a:lnTo>
                    <a:lnTo>
                      <a:pt x="821" y="29"/>
                    </a:lnTo>
                    <a:lnTo>
                      <a:pt x="847" y="31"/>
                    </a:lnTo>
                    <a:lnTo>
                      <a:pt x="869" y="38"/>
                    </a:lnTo>
                    <a:lnTo>
                      <a:pt x="893" y="50"/>
                    </a:lnTo>
                    <a:lnTo>
                      <a:pt x="908" y="59"/>
                    </a:lnTo>
                    <a:lnTo>
                      <a:pt x="915" y="80"/>
                    </a:lnTo>
                    <a:lnTo>
                      <a:pt x="911" y="101"/>
                    </a:lnTo>
                    <a:lnTo>
                      <a:pt x="904" y="126"/>
                    </a:lnTo>
                    <a:lnTo>
                      <a:pt x="893" y="151"/>
                    </a:lnTo>
                    <a:lnTo>
                      <a:pt x="884" y="172"/>
                    </a:lnTo>
                    <a:lnTo>
                      <a:pt x="886" y="193"/>
                    </a:lnTo>
                    <a:lnTo>
                      <a:pt x="897" y="215"/>
                    </a:lnTo>
                    <a:lnTo>
                      <a:pt x="915" y="231"/>
                    </a:lnTo>
                    <a:lnTo>
                      <a:pt x="933" y="242"/>
                    </a:lnTo>
                    <a:lnTo>
                      <a:pt x="958" y="247"/>
                    </a:lnTo>
                    <a:lnTo>
                      <a:pt x="985" y="253"/>
                    </a:lnTo>
                    <a:lnTo>
                      <a:pt x="1023" y="258"/>
                    </a:lnTo>
                    <a:lnTo>
                      <a:pt x="1055" y="261"/>
                    </a:lnTo>
                    <a:lnTo>
                      <a:pt x="1094" y="264"/>
                    </a:lnTo>
                    <a:lnTo>
                      <a:pt x="1131" y="260"/>
                    </a:lnTo>
                    <a:lnTo>
                      <a:pt x="1164" y="255"/>
                    </a:lnTo>
                    <a:lnTo>
                      <a:pt x="1198" y="247"/>
                    </a:lnTo>
                    <a:lnTo>
                      <a:pt x="1228" y="239"/>
                    </a:lnTo>
                    <a:lnTo>
                      <a:pt x="1251" y="228"/>
                    </a:lnTo>
                    <a:lnTo>
                      <a:pt x="1275" y="216"/>
                    </a:lnTo>
                    <a:lnTo>
                      <a:pt x="1293" y="202"/>
                    </a:lnTo>
                    <a:lnTo>
                      <a:pt x="1309" y="185"/>
                    </a:lnTo>
                    <a:lnTo>
                      <a:pt x="1318" y="164"/>
                    </a:lnTo>
                    <a:lnTo>
                      <a:pt x="1320" y="131"/>
                    </a:lnTo>
                    <a:lnTo>
                      <a:pt x="1320" y="105"/>
                    </a:lnTo>
                    <a:lnTo>
                      <a:pt x="1326" y="83"/>
                    </a:lnTo>
                    <a:lnTo>
                      <a:pt x="1336" y="66"/>
                    </a:lnTo>
                    <a:lnTo>
                      <a:pt x="1352" y="51"/>
                    </a:lnTo>
                    <a:lnTo>
                      <a:pt x="1371" y="38"/>
                    </a:lnTo>
                    <a:lnTo>
                      <a:pt x="1394" y="26"/>
                    </a:lnTo>
                    <a:lnTo>
                      <a:pt x="1418" y="16"/>
                    </a:lnTo>
                    <a:lnTo>
                      <a:pt x="1450" y="8"/>
                    </a:lnTo>
                    <a:lnTo>
                      <a:pt x="1481" y="5"/>
                    </a:lnTo>
                    <a:lnTo>
                      <a:pt x="1513" y="3"/>
                    </a:lnTo>
                    <a:lnTo>
                      <a:pt x="1547" y="1"/>
                    </a:lnTo>
                    <a:lnTo>
                      <a:pt x="1583" y="0"/>
                    </a:lnTo>
                    <a:lnTo>
                      <a:pt x="1622" y="1"/>
                    </a:lnTo>
                    <a:lnTo>
                      <a:pt x="1653" y="3"/>
                    </a:lnTo>
                    <a:lnTo>
                      <a:pt x="1680" y="5"/>
                    </a:lnTo>
                    <a:lnTo>
                      <a:pt x="1709" y="8"/>
                    </a:lnTo>
                    <a:lnTo>
                      <a:pt x="1737" y="11"/>
                    </a:lnTo>
                    <a:lnTo>
                      <a:pt x="1765" y="13"/>
                    </a:lnTo>
                    <a:lnTo>
                      <a:pt x="1984" y="17"/>
                    </a:lnTo>
                    <a:lnTo>
                      <a:pt x="2245" y="801"/>
                    </a:lnTo>
                    <a:lnTo>
                      <a:pt x="308" y="798"/>
                    </a:lnTo>
                    <a:lnTo>
                      <a:pt x="309" y="777"/>
                    </a:lnTo>
                    <a:lnTo>
                      <a:pt x="314" y="759"/>
                    </a:lnTo>
                    <a:lnTo>
                      <a:pt x="322" y="743"/>
                    </a:lnTo>
                    <a:lnTo>
                      <a:pt x="329" y="729"/>
                    </a:lnTo>
                    <a:lnTo>
                      <a:pt x="340" y="714"/>
                    </a:lnTo>
                    <a:lnTo>
                      <a:pt x="355" y="697"/>
                    </a:lnTo>
                    <a:lnTo>
                      <a:pt x="371" y="681"/>
                    </a:lnTo>
                    <a:lnTo>
                      <a:pt x="385" y="670"/>
                    </a:lnTo>
                    <a:lnTo>
                      <a:pt x="403" y="655"/>
                    </a:lnTo>
                    <a:lnTo>
                      <a:pt x="418" y="643"/>
                    </a:lnTo>
                    <a:lnTo>
                      <a:pt x="428" y="628"/>
                    </a:lnTo>
                    <a:lnTo>
                      <a:pt x="437" y="612"/>
                    </a:lnTo>
                    <a:lnTo>
                      <a:pt x="442" y="589"/>
                    </a:lnTo>
                    <a:lnTo>
                      <a:pt x="441" y="568"/>
                    </a:lnTo>
                    <a:lnTo>
                      <a:pt x="436" y="555"/>
                    </a:lnTo>
                    <a:lnTo>
                      <a:pt x="426" y="541"/>
                    </a:lnTo>
                    <a:lnTo>
                      <a:pt x="414" y="529"/>
                    </a:lnTo>
                    <a:lnTo>
                      <a:pt x="397" y="519"/>
                    </a:lnTo>
                    <a:lnTo>
                      <a:pt x="379" y="512"/>
                    </a:lnTo>
                    <a:lnTo>
                      <a:pt x="356" y="508"/>
                    </a:lnTo>
                    <a:lnTo>
                      <a:pt x="331" y="507"/>
                    </a:lnTo>
                    <a:lnTo>
                      <a:pt x="304" y="508"/>
                    </a:lnTo>
                    <a:lnTo>
                      <a:pt x="279" y="511"/>
                    </a:lnTo>
                    <a:lnTo>
                      <a:pt x="253" y="516"/>
                    </a:lnTo>
                    <a:lnTo>
                      <a:pt x="221" y="523"/>
                    </a:lnTo>
                    <a:lnTo>
                      <a:pt x="194" y="529"/>
                    </a:lnTo>
                    <a:lnTo>
                      <a:pt x="165" y="533"/>
                    </a:lnTo>
                    <a:lnTo>
                      <a:pt x="131" y="536"/>
                    </a:lnTo>
                    <a:lnTo>
                      <a:pt x="104" y="536"/>
                    </a:lnTo>
                    <a:lnTo>
                      <a:pt x="81" y="532"/>
                    </a:lnTo>
                    <a:lnTo>
                      <a:pt x="55" y="526"/>
                    </a:lnTo>
                    <a:lnTo>
                      <a:pt x="36" y="517"/>
                    </a:lnTo>
                    <a:lnTo>
                      <a:pt x="18" y="505"/>
                    </a:lnTo>
                    <a:lnTo>
                      <a:pt x="5" y="486"/>
                    </a:lnTo>
                    <a:lnTo>
                      <a:pt x="0" y="467"/>
                    </a:lnTo>
                    <a:lnTo>
                      <a:pt x="3" y="447"/>
                    </a:lnTo>
                    <a:lnTo>
                      <a:pt x="12" y="428"/>
                    </a:lnTo>
                    <a:lnTo>
                      <a:pt x="21" y="412"/>
                    </a:lnTo>
                    <a:lnTo>
                      <a:pt x="37" y="397"/>
                    </a:lnTo>
                    <a:lnTo>
                      <a:pt x="55" y="383"/>
                    </a:lnTo>
                    <a:lnTo>
                      <a:pt x="73" y="374"/>
                    </a:lnTo>
                    <a:lnTo>
                      <a:pt x="94" y="365"/>
                    </a:lnTo>
                    <a:lnTo>
                      <a:pt x="117" y="358"/>
                    </a:lnTo>
                    <a:lnTo>
                      <a:pt x="140" y="353"/>
                    </a:lnTo>
                    <a:lnTo>
                      <a:pt x="165" y="351"/>
                    </a:lnTo>
                    <a:lnTo>
                      <a:pt x="196" y="345"/>
                    </a:lnTo>
                    <a:lnTo>
                      <a:pt x="228" y="343"/>
                    </a:lnTo>
                    <a:lnTo>
                      <a:pt x="256" y="339"/>
                    </a:lnTo>
                    <a:lnTo>
                      <a:pt x="282" y="329"/>
                    </a:lnTo>
                    <a:lnTo>
                      <a:pt x="300" y="319"/>
                    </a:lnTo>
                    <a:lnTo>
                      <a:pt x="316" y="305"/>
                    </a:lnTo>
                    <a:lnTo>
                      <a:pt x="329" y="290"/>
                    </a:lnTo>
                    <a:lnTo>
                      <a:pt x="337" y="276"/>
                    </a:lnTo>
                    <a:lnTo>
                      <a:pt x="342" y="255"/>
                    </a:lnTo>
                    <a:lnTo>
                      <a:pt x="343" y="230"/>
                    </a:lnTo>
                    <a:lnTo>
                      <a:pt x="342" y="206"/>
                    </a:lnTo>
                    <a:lnTo>
                      <a:pt x="340" y="183"/>
                    </a:lnTo>
                    <a:lnTo>
                      <a:pt x="338" y="156"/>
                    </a:lnTo>
                    <a:lnTo>
                      <a:pt x="337" y="127"/>
                    </a:lnTo>
                    <a:lnTo>
                      <a:pt x="335" y="101"/>
                    </a:lnTo>
                    <a:lnTo>
                      <a:pt x="337" y="84"/>
                    </a:lnTo>
                    <a:lnTo>
                      <a:pt x="340" y="74"/>
                    </a:lnTo>
                  </a:path>
                </a:pathLst>
              </a:custGeom>
              <a:gradFill rotWithShape="1">
                <a:gsLst>
                  <a:gs pos="0">
                    <a:srgbClr val="5B5348"/>
                  </a:gs>
                  <a:gs pos="50000">
                    <a:srgbClr val="857A6B"/>
                  </a:gs>
                  <a:gs pos="100000">
                    <a:srgbClr val="9F9280"/>
                  </a:gs>
                </a:gsLst>
                <a:lin ang="5400000" scaled="1"/>
              </a:gradFill>
              <a:ln w="12700" cap="rnd">
                <a:solidFill>
                  <a:schemeClr val="bg1"/>
                </a:solidFill>
                <a:round/>
                <a:headEnd type="none" w="sm" len="sm"/>
                <a:tailEnd type="none" w="sm" len="sm"/>
              </a:ln>
            </p:spPr>
            <p:txBody>
              <a:bodyPr/>
              <a:lstStyle/>
              <a:p>
                <a:endParaRPr lang="en-US" dirty="0"/>
              </a:p>
            </p:txBody>
          </p:sp>
          <p:sp>
            <p:nvSpPr>
              <p:cNvPr id="37905" name="Rectangle 17"/>
              <p:cNvSpPr>
                <a:spLocks noChangeArrowheads="1"/>
              </p:cNvSpPr>
              <p:nvPr/>
            </p:nvSpPr>
            <p:spPr bwMode="auto">
              <a:xfrm>
                <a:off x="6438543" y="3961570"/>
                <a:ext cx="904094" cy="511551"/>
              </a:xfrm>
              <a:prstGeom prst="rect">
                <a:avLst/>
              </a:prstGeom>
              <a:noFill/>
              <a:ln w="9525">
                <a:noFill/>
                <a:miter lim="800000"/>
                <a:headEnd/>
                <a:tailEnd/>
              </a:ln>
            </p:spPr>
            <p:txBody>
              <a:bodyPr wrap="none" lIns="92075" tIns="46038" rIns="92075" bIns="46038">
                <a:spAutoFit/>
              </a:bodyPr>
              <a:lstStyle/>
              <a:p>
                <a:pPr algn="ctr" eaLnBrk="0" hangingPunct="0">
                  <a:lnSpc>
                    <a:spcPct val="85000"/>
                  </a:lnSpc>
                  <a:buFont typeface="Times" pitchFamily="18" charset="0"/>
                  <a:buNone/>
                </a:pPr>
                <a:r>
                  <a:rPr lang="en-US" sz="1600" dirty="0">
                    <a:solidFill>
                      <a:schemeClr val="bg1"/>
                    </a:solidFill>
                    <a:cs typeface="Arial" charset="0"/>
                  </a:rPr>
                  <a:t>User</a:t>
                </a:r>
              </a:p>
              <a:p>
                <a:pPr algn="ctr" eaLnBrk="0" hangingPunct="0">
                  <a:lnSpc>
                    <a:spcPct val="85000"/>
                  </a:lnSpc>
                  <a:buFont typeface="Times" pitchFamily="18" charset="0"/>
                  <a:buNone/>
                </a:pPr>
                <a:r>
                  <a:rPr lang="en-US" sz="1600" dirty="0">
                    <a:solidFill>
                      <a:schemeClr val="bg1"/>
                    </a:solidFill>
                    <a:cs typeface="Arial" charset="0"/>
                  </a:rPr>
                  <a:t>Support</a:t>
                </a:r>
              </a:p>
            </p:txBody>
          </p:sp>
          <p:sp>
            <p:nvSpPr>
              <p:cNvPr id="37906" name="Rectangle 26"/>
              <p:cNvSpPr>
                <a:spLocks noChangeArrowheads="1"/>
              </p:cNvSpPr>
              <p:nvPr/>
            </p:nvSpPr>
            <p:spPr bwMode="auto">
              <a:xfrm>
                <a:off x="5593889" y="4657556"/>
                <a:ext cx="3059574" cy="369332"/>
              </a:xfrm>
              <a:prstGeom prst="rect">
                <a:avLst/>
              </a:prstGeom>
              <a:gradFill rotWithShape="0">
                <a:gsLst>
                  <a:gs pos="0">
                    <a:srgbClr val="9D9282"/>
                  </a:gs>
                  <a:gs pos="49001">
                    <a:srgbClr val="595145"/>
                  </a:gs>
                  <a:gs pos="100000">
                    <a:srgbClr val="595145"/>
                  </a:gs>
                </a:gsLst>
                <a:lin ang="5400000" scaled="1"/>
              </a:gradFill>
              <a:ln w="9525" algn="ctr">
                <a:noFill/>
                <a:round/>
                <a:headEnd/>
                <a:tailEnd/>
              </a:ln>
            </p:spPr>
            <p:txBody>
              <a:bodyPr>
                <a:spAutoFit/>
              </a:bodyPr>
              <a:lstStyle/>
              <a:p>
                <a:pPr marL="344488" indent="-344488" eaLnBrk="0" hangingPunct="0">
                  <a:spcBef>
                    <a:spcPct val="50000"/>
                  </a:spcBef>
                  <a:buFont typeface="Times" pitchFamily="18" charset="0"/>
                  <a:buChar char="+"/>
                </a:pPr>
                <a:endParaRPr lang="en-US" sz="1800" b="1" dirty="0"/>
              </a:p>
            </p:txBody>
          </p:sp>
        </p:grpSp>
      </p:grpSp>
      <p:sp>
        <p:nvSpPr>
          <p:cNvPr id="11" name="Text Box 24"/>
          <p:cNvSpPr txBox="1">
            <a:spLocks noChangeArrowheads="1"/>
          </p:cNvSpPr>
          <p:nvPr/>
        </p:nvSpPr>
        <p:spPr bwMode="auto">
          <a:xfrm>
            <a:off x="485175" y="5245100"/>
            <a:ext cx="8229600" cy="369332"/>
          </a:xfrm>
          <a:prstGeom prst="rect">
            <a:avLst/>
          </a:prstGeom>
          <a:noFill/>
          <a:ln w="9525">
            <a:noFill/>
            <a:miter lim="800000"/>
            <a:headEnd/>
            <a:tailEnd/>
          </a:ln>
        </p:spPr>
        <p:txBody>
          <a:bodyPr wrap="square">
            <a:spAutoFit/>
          </a:bodyPr>
          <a:lstStyle/>
          <a:p>
            <a:pPr marL="1717675" indent="-1717675" eaLnBrk="0" hangingPunct="0">
              <a:spcBef>
                <a:spcPct val="50000"/>
              </a:spcBef>
              <a:buFont typeface="Times" pitchFamily="18" charset="0"/>
              <a:buNone/>
            </a:pPr>
            <a:r>
              <a:rPr lang="en-US" sz="1800" dirty="0">
                <a:cs typeface="Arial" charset="0"/>
              </a:rPr>
              <a:t>Hardware and software are just one piece of the puzzle</a:t>
            </a:r>
          </a:p>
        </p:txBody>
      </p:sp>
      <p:sp>
        <p:nvSpPr>
          <p:cNvPr id="9240" name="Text Box 24"/>
          <p:cNvSpPr txBox="1">
            <a:spLocks noChangeArrowheads="1"/>
          </p:cNvSpPr>
          <p:nvPr/>
        </p:nvSpPr>
        <p:spPr bwMode="auto">
          <a:xfrm>
            <a:off x="474663" y="5611812"/>
            <a:ext cx="8288337" cy="369332"/>
          </a:xfrm>
          <a:prstGeom prst="rect">
            <a:avLst/>
          </a:prstGeom>
          <a:noFill/>
          <a:ln w="9525">
            <a:noFill/>
            <a:miter lim="800000"/>
            <a:headEnd/>
            <a:tailEnd/>
          </a:ln>
          <a:effectLst/>
        </p:spPr>
        <p:txBody>
          <a:bodyPr wrap="square">
            <a:spAutoFit/>
          </a:bodyPr>
          <a:lstStyle/>
          <a:p>
            <a:pPr eaLnBrk="0" hangingPunct="0">
              <a:spcBef>
                <a:spcPct val="50000"/>
              </a:spcBef>
              <a:buFont typeface="Times" pitchFamily="18" charset="0"/>
              <a:buNone/>
            </a:pPr>
            <a:r>
              <a:rPr lang="en-US" sz="1800" dirty="0" smtClean="0">
                <a:cs typeface="Arial" charset="0"/>
              </a:rPr>
              <a:t>PKI requires technology, people, facilities, applications, policy, and procedures</a:t>
            </a:r>
            <a:endParaRPr lang="en-US" sz="1800" dirty="0">
              <a:cs typeface="Arial" charset="0"/>
            </a:endParaRPr>
          </a:p>
        </p:txBody>
      </p:sp>
      <p:sp>
        <p:nvSpPr>
          <p:cNvPr id="38" name="Slide Number Placeholder 37"/>
          <p:cNvSpPr>
            <a:spLocks noGrp="1"/>
          </p:cNvSpPr>
          <p:nvPr>
            <p:ph type="sldNum" sz="quarter" idx="4294967295"/>
          </p:nvPr>
        </p:nvSpPr>
        <p:spPr>
          <a:xfrm>
            <a:off x="8525538" y="6362900"/>
            <a:ext cx="153987" cy="153988"/>
          </a:xfrm>
          <a:prstGeom prst="rect">
            <a:avLst/>
          </a:prstGeom>
        </p:spPr>
        <p:txBody>
          <a:bodyPr/>
          <a:lstStyle/>
          <a:p>
            <a:fld id="{5B5CC873-EF17-4E5E-AB87-E406A8A5C14A}" type="slidenum">
              <a:rPr lang="en-US" sz="1000" smtClean="0">
                <a:solidFill>
                  <a:prstClr val="white"/>
                </a:solidFill>
              </a:rPr>
              <a:pPr/>
              <a:t>47</a:t>
            </a:fld>
            <a:endParaRPr lang="en-US" sz="1000" dirty="0">
              <a:solidFill>
                <a:prstClr val="white"/>
              </a:solidFill>
            </a:endParaRPr>
          </a:p>
        </p:txBody>
      </p:sp>
      <p:sp>
        <p:nvSpPr>
          <p:cNvPr id="15" name="Footer Placeholder 14"/>
          <p:cNvSpPr>
            <a:spLocks noGrp="1"/>
          </p:cNvSpPr>
          <p:nvPr>
            <p:ph type="ftr" sz="quarter" idx="10"/>
          </p:nvPr>
        </p:nvSpPr>
        <p:spPr/>
        <p:txBody>
          <a:bodyPr/>
          <a:lstStyle/>
          <a:p>
            <a:pPr>
              <a:defRPr/>
            </a:pPr>
            <a:r>
              <a:rPr lang="en-US" smtClean="0"/>
              <a:t>Symantec Managed PKI Service</a:t>
            </a:r>
            <a:endParaRPr lang="en-US" dirty="0"/>
          </a:p>
        </p:txBody>
      </p:sp>
    </p:spTree>
    <p:extLst>
      <p:ext uri="{BB962C8B-B14F-4D97-AF65-F5344CB8AC3E}">
        <p14:creationId xmlns:p14="http://schemas.microsoft.com/office/powerpoint/2010/main" val="1519816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9240"/>
                                        </p:tgtEl>
                                        <p:attrNameLst>
                                          <p:attrName>style.visibility</p:attrName>
                                        </p:attrNameLst>
                                      </p:cBhvr>
                                      <p:to>
                                        <p:strVal val="visible"/>
                                      </p:to>
                                    </p:set>
                                    <p:anim calcmode="lin" valueType="num">
                                      <p:cBhvr>
                                        <p:cTn id="11" dur="3000" fill="hold"/>
                                        <p:tgtEl>
                                          <p:spTgt spid="9240"/>
                                        </p:tgtEl>
                                        <p:attrNameLst>
                                          <p:attrName>ppt_w</p:attrName>
                                        </p:attrNameLst>
                                      </p:cBhvr>
                                      <p:tavLst>
                                        <p:tav tm="0">
                                          <p:val>
                                            <p:fltVal val="0"/>
                                          </p:val>
                                        </p:tav>
                                        <p:tav tm="100000">
                                          <p:val>
                                            <p:strVal val="#ppt_w"/>
                                          </p:val>
                                        </p:tav>
                                      </p:tavLst>
                                    </p:anim>
                                    <p:anim calcmode="lin" valueType="num">
                                      <p:cBhvr>
                                        <p:cTn id="12" dur="3000" fill="hold"/>
                                        <p:tgtEl>
                                          <p:spTgt spid="9240"/>
                                        </p:tgtEl>
                                        <p:attrNameLst>
                                          <p:attrName>ppt_h</p:attrName>
                                        </p:attrNameLst>
                                      </p:cBhvr>
                                      <p:tavLst>
                                        <p:tav tm="0">
                                          <p:val>
                                            <p:fltVal val="0"/>
                                          </p:val>
                                        </p:tav>
                                        <p:tav tm="100000">
                                          <p:val>
                                            <p:strVal val="#ppt_h"/>
                                          </p:val>
                                        </p:tav>
                                      </p:tavLst>
                                    </p:anim>
                                    <p:animEffect transition="in" filter="fade">
                                      <p:cBhvr>
                                        <p:cTn id="13" dur="3000"/>
                                        <p:tgtEl>
                                          <p:spTgt spid="9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
          <p:cNvSpPr>
            <a:spLocks noChangeArrowheads="1"/>
          </p:cNvSpPr>
          <p:nvPr/>
        </p:nvSpPr>
        <p:spPr bwMode="auto">
          <a:xfrm>
            <a:off x="166688" y="4516438"/>
            <a:ext cx="88106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lnSpc>
                <a:spcPct val="95000"/>
              </a:lnSpc>
              <a:spcBef>
                <a:spcPct val="100000"/>
              </a:spcBef>
            </a:pPr>
            <a:r>
              <a:rPr lang="en-US" altLang="en-US" sz="2000" b="1">
                <a:solidFill>
                  <a:schemeClr val="bg1"/>
                </a:solidFill>
                <a:latin typeface="Calibri" charset="0"/>
              </a:rPr>
              <a:t>MANAGE</a:t>
            </a:r>
          </a:p>
        </p:txBody>
      </p:sp>
      <p:grpSp>
        <p:nvGrpSpPr>
          <p:cNvPr id="30723" name="Group 49"/>
          <p:cNvGrpSpPr>
            <a:grpSpLocks/>
          </p:cNvGrpSpPr>
          <p:nvPr/>
        </p:nvGrpSpPr>
        <p:grpSpPr bwMode="auto">
          <a:xfrm>
            <a:off x="317500" y="2827338"/>
            <a:ext cx="8523288" cy="3849687"/>
            <a:chOff x="317500" y="3094632"/>
            <a:chExt cx="8523732" cy="3849095"/>
          </a:xfrm>
        </p:grpSpPr>
        <p:sp>
          <p:nvSpPr>
            <p:cNvPr id="100" name="Round Same Side Corner Rectangle 99"/>
            <p:cNvSpPr/>
            <p:nvPr/>
          </p:nvSpPr>
          <p:spPr>
            <a:xfrm>
              <a:off x="317500" y="3094632"/>
              <a:ext cx="8523732" cy="3849095"/>
            </a:xfrm>
            <a:prstGeom prst="round2SameRect">
              <a:avLst>
                <a:gd name="adj1" fmla="val 9026"/>
                <a:gd name="adj2" fmla="val 4546"/>
              </a:avLst>
            </a:prstGeom>
            <a:gradFill flip="none" rotWithShape="1">
              <a:gsLst>
                <a:gs pos="0">
                  <a:srgbClr val="AABFCF"/>
                </a:gs>
                <a:gs pos="100000">
                  <a:srgbClr val="FFFFFF"/>
                </a:gs>
              </a:gsLst>
              <a:lin ang="16200000" scaled="0"/>
              <a:tileRect/>
            </a:gradFill>
            <a:ln>
              <a:noFill/>
            </a:ln>
            <a:effectLst>
              <a:outerShdw blurRad="40000" dist="23000" dir="5400000" rotWithShape="0">
                <a:srgbClr val="000000">
                  <a:alpha val="35000"/>
                </a:srgbClr>
              </a:outerShdw>
            </a:effectLst>
            <a:scene3d>
              <a:camera prst="perspectiveFront" fov="900000">
                <a:rot lat="16980000" lon="0" rev="0"/>
              </a:camera>
              <a:lightRig rig="threePt" dir="t"/>
            </a:scene3d>
            <a:sp3d extrusionH="438150" prstMaterial="softEdge">
              <a:extrusionClr>
                <a:srgbClr val="678BA9"/>
              </a:extrusionClr>
              <a:contourClr>
                <a:srgbClr val="678BA9"/>
              </a:contourClr>
            </a:sp3d>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30857" name="TextBox 11"/>
            <p:cNvSpPr txBox="1">
              <a:spLocks noChangeArrowheads="1"/>
            </p:cNvSpPr>
            <p:nvPr/>
          </p:nvSpPr>
          <p:spPr bwMode="auto">
            <a:xfrm>
              <a:off x="3228133" y="5498164"/>
              <a:ext cx="2752869" cy="40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r>
                <a:rPr lang="en-US" altLang="en-US" sz="2000" b="1">
                  <a:solidFill>
                    <a:schemeClr val="bg1"/>
                  </a:solidFill>
                  <a:latin typeface="Calibri" charset="0"/>
                </a:rPr>
                <a:t>MANAGE</a:t>
              </a:r>
            </a:p>
          </p:txBody>
        </p:sp>
      </p:grpSp>
      <p:sp>
        <p:nvSpPr>
          <p:cNvPr id="102" name="Rounded Rectangle 101"/>
          <p:cNvSpPr>
            <a:spLocks noChangeArrowheads="1"/>
          </p:cNvSpPr>
          <p:nvPr/>
        </p:nvSpPr>
        <p:spPr bwMode="auto">
          <a:xfrm>
            <a:off x="377062" y="1788731"/>
            <a:ext cx="2633472" cy="2636837"/>
          </a:xfrm>
          <a:prstGeom prst="roundRect">
            <a:avLst>
              <a:gd name="adj" fmla="val 9343"/>
            </a:avLst>
          </a:prstGeom>
          <a:gradFill rotWithShape="1">
            <a:gsLst>
              <a:gs pos="0">
                <a:srgbClr val="F8F8F8"/>
              </a:gs>
              <a:gs pos="74001">
                <a:srgbClr val="F7F7F7"/>
              </a:gs>
              <a:gs pos="100000">
                <a:srgbClr val="D9D9D9"/>
              </a:gs>
            </a:gsLst>
            <a:lin ang="5400000"/>
          </a:gradFill>
          <a:ln w="50800" cap="flat" cmpd="sng" algn="ctr">
            <a:solidFill>
              <a:srgbClr val="F1821F"/>
            </a:solidFill>
            <a:prstDash val="solid"/>
            <a:round/>
            <a:headEnd type="none" w="med" len="med"/>
            <a:tailEnd type="none" w="med" len="med"/>
          </a:ln>
          <a:effectLst>
            <a:outerShdw blurRad="25400" dist="23000" dir="5400000" rotWithShape="0">
              <a:srgbClr val="808080">
                <a:alpha val="72000"/>
              </a:srgbClr>
            </a:outerShdw>
            <a:reflection stA="38000" endPos="10000" dist="12700" dir="5400000" sy="-100000" algn="bl" rotWithShape="0"/>
          </a:effectLst>
        </p:spPr>
        <p:txBody>
          <a:bodyPr anchor="ctr"/>
          <a:lstStyle/>
          <a:p>
            <a:pPr algn="ctr">
              <a:defRPr/>
            </a:pPr>
            <a:endParaRPr lang="en-US" dirty="0">
              <a:solidFill>
                <a:srgbClr val="FFFFFF"/>
              </a:solidFill>
              <a:latin typeface="Calibri" pitchFamily="34" charset="0"/>
              <a:ea typeface="ＭＳ Ｐゴシック" pitchFamily="-109" charset="-128"/>
              <a:cs typeface="ＭＳ Ｐゴシック" pitchFamily="-109" charset="-128"/>
            </a:endParaRPr>
          </a:p>
        </p:txBody>
      </p:sp>
      <p:sp>
        <p:nvSpPr>
          <p:cNvPr id="103" name="Rounded Rectangle 102"/>
          <p:cNvSpPr>
            <a:spLocks noChangeArrowheads="1"/>
          </p:cNvSpPr>
          <p:nvPr/>
        </p:nvSpPr>
        <p:spPr bwMode="auto">
          <a:xfrm>
            <a:off x="3280599" y="1772856"/>
            <a:ext cx="2624328" cy="2652712"/>
          </a:xfrm>
          <a:prstGeom prst="roundRect">
            <a:avLst>
              <a:gd name="adj" fmla="val 9343"/>
            </a:avLst>
          </a:prstGeom>
          <a:gradFill rotWithShape="1">
            <a:gsLst>
              <a:gs pos="0">
                <a:srgbClr val="F8F8F8"/>
              </a:gs>
              <a:gs pos="74001">
                <a:srgbClr val="F7F7F7"/>
              </a:gs>
              <a:gs pos="100000">
                <a:srgbClr val="D9D9D9"/>
              </a:gs>
            </a:gsLst>
            <a:lin ang="5400000"/>
          </a:gradFill>
          <a:ln w="50800" cap="flat" cmpd="sng" algn="ctr">
            <a:solidFill>
              <a:schemeClr val="accent1"/>
            </a:solidFill>
            <a:prstDash val="solid"/>
            <a:round/>
            <a:headEnd type="none" w="med" len="med"/>
            <a:tailEnd type="none" w="med" len="med"/>
          </a:ln>
          <a:effectLst>
            <a:outerShdw blurRad="25400" dist="23000" dir="5400000" rotWithShape="0">
              <a:srgbClr val="808080">
                <a:alpha val="72000"/>
              </a:srgbClr>
            </a:outerShdw>
            <a:reflection stA="38000" endPos="10000" dir="5400000" sy="-100000" algn="bl" rotWithShape="0"/>
          </a:effectLst>
        </p:spPr>
        <p:txBody>
          <a:bodyPr anchor="ctr"/>
          <a:lstStyle/>
          <a:p>
            <a:pPr algn="ctr">
              <a:defRPr/>
            </a:pPr>
            <a:endParaRPr lang="en-US" dirty="0">
              <a:solidFill>
                <a:srgbClr val="FFFFFF"/>
              </a:solidFill>
              <a:latin typeface="Calibri" pitchFamily="34" charset="0"/>
              <a:ea typeface="ＭＳ Ｐゴシック" pitchFamily="-109" charset="-128"/>
              <a:cs typeface="ＭＳ Ｐゴシック" pitchFamily="-109" charset="-128"/>
            </a:endParaRPr>
          </a:p>
        </p:txBody>
      </p:sp>
      <p:sp>
        <p:nvSpPr>
          <p:cNvPr id="104" name="Rounded Rectangle 103"/>
          <p:cNvSpPr>
            <a:spLocks noChangeArrowheads="1"/>
          </p:cNvSpPr>
          <p:nvPr/>
        </p:nvSpPr>
        <p:spPr bwMode="auto">
          <a:xfrm>
            <a:off x="6115873" y="1799843"/>
            <a:ext cx="2633472" cy="2625725"/>
          </a:xfrm>
          <a:prstGeom prst="roundRect">
            <a:avLst>
              <a:gd name="adj" fmla="val 9343"/>
            </a:avLst>
          </a:prstGeom>
          <a:gradFill rotWithShape="1">
            <a:gsLst>
              <a:gs pos="0">
                <a:srgbClr val="F8F8F8"/>
              </a:gs>
              <a:gs pos="74001">
                <a:srgbClr val="F7F7F7"/>
              </a:gs>
              <a:gs pos="100000">
                <a:srgbClr val="D9D9D9"/>
              </a:gs>
            </a:gsLst>
            <a:lin ang="5400000"/>
          </a:gradFill>
          <a:ln w="50800" cap="flat" cmpd="sng" algn="ctr">
            <a:solidFill>
              <a:srgbClr val="800000"/>
            </a:solidFill>
            <a:prstDash val="solid"/>
            <a:round/>
            <a:headEnd type="none" w="med" len="med"/>
            <a:tailEnd type="none" w="med" len="med"/>
          </a:ln>
          <a:effectLst>
            <a:outerShdw blurRad="25400" dist="23000" dir="5400000" rotWithShape="0">
              <a:srgbClr val="808080">
                <a:alpha val="72000"/>
              </a:srgbClr>
            </a:outerShdw>
            <a:reflection stA="38000" endPos="10000" dir="5400000" sy="-100000" algn="bl" rotWithShape="0"/>
          </a:effectLst>
        </p:spPr>
        <p:txBody>
          <a:bodyPr anchor="ctr"/>
          <a:lstStyle/>
          <a:p>
            <a:pPr algn="ctr">
              <a:defRPr/>
            </a:pPr>
            <a:endParaRPr lang="en-US" dirty="0">
              <a:solidFill>
                <a:srgbClr val="FFFFFF"/>
              </a:solidFill>
              <a:latin typeface="Calibri" pitchFamily="34" charset="0"/>
              <a:ea typeface="ＭＳ Ｐゴシック" pitchFamily="-109" charset="-128"/>
              <a:cs typeface="ＭＳ Ｐゴシック" pitchFamily="-109" charset="-128"/>
            </a:endParaRPr>
          </a:p>
        </p:txBody>
      </p:sp>
      <p:sp>
        <p:nvSpPr>
          <p:cNvPr id="105" name="Round Same Side Corner Rectangle 104"/>
          <p:cNvSpPr/>
          <p:nvPr/>
        </p:nvSpPr>
        <p:spPr>
          <a:xfrm>
            <a:off x="393700" y="1719263"/>
            <a:ext cx="2638425" cy="395287"/>
          </a:xfrm>
          <a:prstGeom prst="round2SameRect">
            <a:avLst>
              <a:gd name="adj1" fmla="val 50000"/>
              <a:gd name="adj2" fmla="val 0"/>
            </a:avLst>
          </a:prstGeom>
          <a:gradFill>
            <a:gsLst>
              <a:gs pos="80000">
                <a:schemeClr val="bg1">
                  <a:lumMod val="85000"/>
                </a:schemeClr>
              </a:gs>
              <a:gs pos="100000">
                <a:schemeClr val="bg1">
                  <a:lumMod val="95000"/>
                </a:schemeClr>
              </a:gs>
              <a:gs pos="0">
                <a:schemeClr val="bg1">
                  <a:lumMod val="75000"/>
                </a:schemeClr>
              </a:gs>
            </a:gsLst>
          </a:gradFill>
          <a:ln>
            <a:noFill/>
            <a:headEnd/>
            <a:tailEnd/>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sp>
        <p:nvSpPr>
          <p:cNvPr id="106" name="Round Same Side Corner Rectangle 105"/>
          <p:cNvSpPr/>
          <p:nvPr/>
        </p:nvSpPr>
        <p:spPr>
          <a:xfrm>
            <a:off x="6088063" y="1733550"/>
            <a:ext cx="2687637" cy="412750"/>
          </a:xfrm>
          <a:prstGeom prst="round2SameRect">
            <a:avLst>
              <a:gd name="adj1" fmla="val 50000"/>
              <a:gd name="adj2" fmla="val 0"/>
            </a:avLst>
          </a:prstGeom>
          <a:gradFill>
            <a:gsLst>
              <a:gs pos="0">
                <a:srgbClr val="800000"/>
              </a:gs>
              <a:gs pos="80000">
                <a:srgbClr val="A42011"/>
              </a:gs>
              <a:gs pos="100000">
                <a:srgbClr val="B33B28"/>
              </a:gs>
            </a:gsLst>
          </a:gradFill>
          <a:ln>
            <a:noFill/>
            <a:headEnd/>
            <a:tailEnd/>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sp>
        <p:nvSpPr>
          <p:cNvPr id="107" name="Round Same Side Corner Rectangle 106"/>
          <p:cNvSpPr/>
          <p:nvPr/>
        </p:nvSpPr>
        <p:spPr bwMode="auto">
          <a:xfrm>
            <a:off x="344488" y="1728788"/>
            <a:ext cx="2692400" cy="396875"/>
          </a:xfrm>
          <a:prstGeom prst="round2SameRect">
            <a:avLst>
              <a:gd name="adj1" fmla="val 50000"/>
              <a:gd name="adj2" fmla="val 0"/>
            </a:avLst>
          </a:prstGeom>
          <a:gradFill flip="none" rotWithShape="1">
            <a:gsLst>
              <a:gs pos="61000">
                <a:srgbClr val="F37F1A"/>
              </a:gs>
              <a:gs pos="100000">
                <a:srgbClr val="FFAC69"/>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sp>
        <p:nvSpPr>
          <p:cNvPr id="109" name="Round Same Side Corner Rectangle 108"/>
          <p:cNvSpPr/>
          <p:nvPr/>
        </p:nvSpPr>
        <p:spPr>
          <a:xfrm>
            <a:off x="3252788" y="1714500"/>
            <a:ext cx="2679700" cy="396875"/>
          </a:xfrm>
          <a:prstGeom prst="round2SameRect">
            <a:avLst>
              <a:gd name="adj1" fmla="val 50000"/>
              <a:gd name="adj2" fmla="val 0"/>
            </a:avLst>
          </a:prstGeom>
          <a:gradFill flip="none" rotWithShape="1">
            <a:gsLst>
              <a:gs pos="61000">
                <a:srgbClr val="838661"/>
              </a:gs>
              <a:gs pos="100000">
                <a:srgbClr val="9C9D72"/>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sp>
        <p:nvSpPr>
          <p:cNvPr id="113" name="Rounded Rectangle 112"/>
          <p:cNvSpPr>
            <a:spLocks noChangeArrowheads="1"/>
          </p:cNvSpPr>
          <p:nvPr/>
        </p:nvSpPr>
        <p:spPr bwMode="auto">
          <a:xfrm>
            <a:off x="369888" y="1746250"/>
            <a:ext cx="2632075" cy="2684463"/>
          </a:xfrm>
          <a:prstGeom prst="roundRect">
            <a:avLst>
              <a:gd name="adj" fmla="val 9343"/>
            </a:avLst>
          </a:prstGeom>
          <a:gradFill rotWithShape="1">
            <a:gsLst>
              <a:gs pos="0">
                <a:srgbClr val="DB872E">
                  <a:alpha val="20000"/>
                </a:srgbClr>
              </a:gs>
              <a:gs pos="89999">
                <a:srgbClr val="DB872E">
                  <a:alpha val="2000"/>
                </a:srgbClr>
              </a:gs>
              <a:gs pos="100000">
                <a:srgbClr val="F7F7F7">
                  <a:alpha val="0"/>
                </a:srgbClr>
              </a:gs>
            </a:gsLst>
            <a:lin ang="5400000"/>
          </a:gradFill>
          <a:ln w="50800">
            <a:noFill/>
            <a:round/>
            <a:headEnd/>
            <a:tailEnd/>
          </a:ln>
          <a:effectLst>
            <a:outerShdw dist="38100" dir="2700000" algn="tl" rotWithShape="0">
              <a:srgbClr val="808080">
                <a:alpha val="42998"/>
              </a:srgbClr>
            </a:outerShdw>
          </a:effectLst>
        </p:spPr>
        <p:txBody>
          <a:bodyPr anchor="ctr"/>
          <a:lstStyle/>
          <a:p>
            <a:pPr algn="ctr">
              <a:defRPr/>
            </a:pPr>
            <a:endParaRPr lang="en-US" dirty="0">
              <a:solidFill>
                <a:srgbClr val="FFFFFF"/>
              </a:solidFill>
              <a:latin typeface="Calibri" pitchFamily="34" charset="0"/>
              <a:ea typeface="ＭＳ Ｐゴシック" pitchFamily="-109" charset="-128"/>
              <a:cs typeface="MS PGothic"/>
            </a:endParaRPr>
          </a:p>
        </p:txBody>
      </p:sp>
      <p:sp>
        <p:nvSpPr>
          <p:cNvPr id="30732" name="TextBox 11"/>
          <p:cNvSpPr txBox="1">
            <a:spLocks noChangeArrowheads="1"/>
          </p:cNvSpPr>
          <p:nvPr/>
        </p:nvSpPr>
        <p:spPr bwMode="auto">
          <a:xfrm>
            <a:off x="619125" y="1728788"/>
            <a:ext cx="220662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r>
              <a:rPr lang="en-US" altLang="en-US" sz="2000" b="1">
                <a:solidFill>
                  <a:schemeClr val="bg1"/>
                </a:solidFill>
                <a:latin typeface="Calibri" charset="0"/>
              </a:rPr>
              <a:t>REQUEST</a:t>
            </a:r>
          </a:p>
        </p:txBody>
      </p:sp>
      <p:sp>
        <p:nvSpPr>
          <p:cNvPr id="116" name="TextBox 230"/>
          <p:cNvSpPr txBox="1">
            <a:spLocks noChangeArrowheads="1"/>
          </p:cNvSpPr>
          <p:nvPr/>
        </p:nvSpPr>
        <p:spPr bwMode="auto">
          <a:xfrm>
            <a:off x="461963" y="3339049"/>
            <a:ext cx="2471737" cy="784830"/>
          </a:xfrm>
          <a:prstGeom prst="rect">
            <a:avLst/>
          </a:prstGeom>
          <a:noFill/>
          <a:ln w="9525">
            <a:noFill/>
            <a:miter lim="800000"/>
            <a:headEnd/>
            <a:tailEnd/>
          </a:ln>
        </p:spPr>
        <p:txBody>
          <a:bodyPr>
            <a:spAutoFit/>
          </a:bodyPr>
          <a:lstStyle/>
          <a:p>
            <a:pPr marL="114300" indent="-114300" algn="ctr">
              <a:lnSpc>
                <a:spcPts val="1575"/>
              </a:lnSpc>
              <a:spcAft>
                <a:spcPts val="600"/>
              </a:spcAft>
              <a:buFont typeface="Arial" pitchFamily="-109" charset="0"/>
              <a:buChar char="•"/>
              <a:defRPr/>
            </a:pPr>
            <a:r>
              <a:rPr lang="en-US" sz="1500" dirty="0">
                <a:solidFill>
                  <a:srgbClr val="404040"/>
                </a:solidFill>
                <a:latin typeface="+mj-lt"/>
                <a:ea typeface="ＭＳ Ｐゴシック" pitchFamily="-109" charset="-128"/>
                <a:cs typeface="ＭＳ Ｐゴシック" pitchFamily="-109" charset="-128"/>
              </a:rPr>
              <a:t>Present ID</a:t>
            </a:r>
          </a:p>
          <a:p>
            <a:pPr marL="114300" indent="-114300" algn="ctr">
              <a:lnSpc>
                <a:spcPts val="1575"/>
              </a:lnSpc>
              <a:spcAft>
                <a:spcPts val="600"/>
              </a:spcAft>
              <a:buFont typeface="Arial" pitchFamily="-109" charset="0"/>
              <a:buChar char="•"/>
              <a:defRPr/>
            </a:pPr>
            <a:r>
              <a:rPr lang="en-US" sz="1500" dirty="0" smtClean="0">
                <a:solidFill>
                  <a:srgbClr val="404040"/>
                </a:solidFill>
                <a:latin typeface="+mj-lt"/>
                <a:ea typeface="ＭＳ Ｐゴシック" pitchFamily="-109" charset="-128"/>
                <a:cs typeface="ＭＳ Ｐゴシック" pitchFamily="-109" charset="-128"/>
              </a:rPr>
              <a:t>PKI </a:t>
            </a:r>
            <a:r>
              <a:rPr lang="en-US" sz="1500" dirty="0">
                <a:solidFill>
                  <a:srgbClr val="404040"/>
                </a:solidFill>
                <a:latin typeface="+mj-lt"/>
                <a:ea typeface="ＭＳ Ｐゴシック" pitchFamily="-109" charset="-128"/>
                <a:cs typeface="ＭＳ Ｐゴシック" pitchFamily="-109" charset="-128"/>
              </a:rPr>
              <a:t>confirms identity of user/device</a:t>
            </a:r>
            <a:endParaRPr lang="en-US" sz="1500" dirty="0">
              <a:noFill/>
              <a:latin typeface="+mj-lt"/>
              <a:ea typeface="ＭＳ Ｐゴシック" pitchFamily="-109" charset="-128"/>
              <a:cs typeface="ＭＳ Ｐゴシック" pitchFamily="-109" charset="-128"/>
            </a:endParaRPr>
          </a:p>
        </p:txBody>
      </p:sp>
      <p:sp>
        <p:nvSpPr>
          <p:cNvPr id="148" name="Rounded Rectangle 147"/>
          <p:cNvSpPr>
            <a:spLocks noChangeArrowheads="1"/>
          </p:cNvSpPr>
          <p:nvPr/>
        </p:nvSpPr>
        <p:spPr bwMode="auto">
          <a:xfrm>
            <a:off x="177800" y="5446713"/>
            <a:ext cx="8775700" cy="725487"/>
          </a:xfrm>
          <a:prstGeom prst="roundRect">
            <a:avLst>
              <a:gd name="adj" fmla="val 9343"/>
            </a:avLst>
          </a:prstGeom>
          <a:gradFill rotWithShape="1">
            <a:gsLst>
              <a:gs pos="0">
                <a:srgbClr val="7DA0C2">
                  <a:alpha val="20000"/>
                </a:srgbClr>
              </a:gs>
              <a:gs pos="100000">
                <a:srgbClr val="F7F7F7">
                  <a:alpha val="0"/>
                </a:srgbClr>
              </a:gs>
            </a:gsLst>
            <a:lin ang="5400000"/>
          </a:gradFill>
          <a:ln w="50800">
            <a:noFill/>
            <a:round/>
            <a:headEnd/>
            <a:tailEnd/>
          </a:ln>
          <a:effectLst>
            <a:outerShdw dist="38100" dir="2700000" algn="tl" rotWithShape="0">
              <a:srgbClr val="808080">
                <a:alpha val="42998"/>
              </a:srgbClr>
            </a:outerShdw>
          </a:effectLst>
        </p:spPr>
        <p:txBody>
          <a:bodyPr anchor="ctr"/>
          <a:lstStyle/>
          <a:p>
            <a:pPr algn="ctr">
              <a:defRPr/>
            </a:pPr>
            <a:endParaRPr lang="en-US" dirty="0">
              <a:solidFill>
                <a:srgbClr val="FFFFFF"/>
              </a:solidFill>
              <a:latin typeface="Calibri" pitchFamily="34" charset="0"/>
              <a:ea typeface="ＭＳ Ｐゴシック" pitchFamily="-109" charset="-128"/>
              <a:cs typeface="MS PGothic"/>
            </a:endParaRPr>
          </a:p>
        </p:txBody>
      </p:sp>
      <p:sp>
        <p:nvSpPr>
          <p:cNvPr id="149" name="TextBox 230"/>
          <p:cNvSpPr txBox="1">
            <a:spLocks noChangeArrowheads="1"/>
          </p:cNvSpPr>
          <p:nvPr/>
        </p:nvSpPr>
        <p:spPr bwMode="auto">
          <a:xfrm>
            <a:off x="1487488" y="5338763"/>
            <a:ext cx="1911350" cy="506412"/>
          </a:xfrm>
          <a:prstGeom prst="rect">
            <a:avLst/>
          </a:prstGeom>
          <a:solidFill>
            <a:schemeClr val="bg1">
              <a:alpha val="69019"/>
            </a:schemeClr>
          </a:solidFill>
          <a:ln w="9525">
            <a:noFill/>
            <a:miter lim="800000"/>
            <a:headEnd/>
            <a:tailEnd/>
          </a:ln>
        </p:spPr>
        <p:txBody>
          <a:bodyPr>
            <a:spAutoFit/>
          </a:bodyPr>
          <a:lstStyle/>
          <a:p>
            <a:pPr marL="114300" indent="-114300" algn="ctr">
              <a:lnSpc>
                <a:spcPts val="1575"/>
              </a:lnSpc>
              <a:spcAft>
                <a:spcPts val="600"/>
              </a:spcAft>
              <a:buFont typeface="Arial" charset="0"/>
              <a:buChar char="•"/>
              <a:defRPr/>
            </a:pPr>
            <a:r>
              <a:rPr lang="en-US" sz="1500" dirty="0">
                <a:solidFill>
                  <a:srgbClr val="404040"/>
                </a:solidFill>
                <a:latin typeface="+mj-lt"/>
                <a:ea typeface="+mn-ea"/>
                <a:cs typeface="+mn-cs"/>
              </a:rPr>
              <a:t>Admin configures certificate policy</a:t>
            </a:r>
          </a:p>
        </p:txBody>
      </p:sp>
      <p:grpSp>
        <p:nvGrpSpPr>
          <p:cNvPr id="30736" name="Group 216"/>
          <p:cNvGrpSpPr>
            <a:grpSpLocks/>
          </p:cNvGrpSpPr>
          <p:nvPr/>
        </p:nvGrpSpPr>
        <p:grpSpPr bwMode="auto">
          <a:xfrm>
            <a:off x="879475" y="5351463"/>
            <a:ext cx="635000" cy="434975"/>
            <a:chOff x="97367" y="903817"/>
            <a:chExt cx="1222441" cy="575733"/>
          </a:xfrm>
        </p:grpSpPr>
        <p:grpSp>
          <p:nvGrpSpPr>
            <p:cNvPr id="30835" name="Group 200"/>
            <p:cNvGrpSpPr>
              <a:grpSpLocks/>
            </p:cNvGrpSpPr>
            <p:nvPr/>
          </p:nvGrpSpPr>
          <p:grpSpPr bwMode="auto">
            <a:xfrm>
              <a:off x="212544" y="1009650"/>
              <a:ext cx="1107264" cy="469900"/>
              <a:chOff x="229478" y="1009650"/>
              <a:chExt cx="1107264" cy="469900"/>
            </a:xfrm>
          </p:grpSpPr>
          <p:sp>
            <p:nvSpPr>
              <p:cNvPr id="166" name="Rectangle 165"/>
              <p:cNvSpPr/>
              <p:nvPr/>
            </p:nvSpPr>
            <p:spPr bwMode="auto">
              <a:xfrm>
                <a:off x="229478" y="1009650"/>
                <a:ext cx="1107264" cy="469900"/>
              </a:xfrm>
              <a:prstGeom prst="rect">
                <a:avLst/>
              </a:prstGeom>
              <a:gradFill flip="none" rotWithShape="1">
                <a:gsLst>
                  <a:gs pos="0">
                    <a:schemeClr val="bg1">
                      <a:lumMod val="75000"/>
                    </a:schemeClr>
                  </a:gs>
                  <a:gs pos="100000">
                    <a:schemeClr val="bg1">
                      <a:lumMod val="95000"/>
                    </a:schemeClr>
                  </a:gs>
                </a:gsLst>
                <a:lin ang="17100000" scaled="0"/>
                <a:tileRect/>
              </a:gradFill>
              <a:ln>
                <a:solidFill>
                  <a:srgbClr val="7F7F7F"/>
                </a:solidFill>
              </a:ln>
              <a:scene3d>
                <a:camera prst="perspectiveFront">
                  <a:rot lat="0" lon="1800000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167" name="Straight Connector 166"/>
              <p:cNvCxnSpPr/>
              <p:nvPr/>
            </p:nvCxnSpPr>
            <p:spPr>
              <a:xfrm>
                <a:off x="376359" y="1308934"/>
                <a:ext cx="790903" cy="1046"/>
              </a:xfrm>
              <a:prstGeom prst="line">
                <a:avLst/>
              </a:prstGeom>
              <a:ln w="12700" cap="flat" cmpd="sng" algn="ctr">
                <a:solidFill>
                  <a:schemeClr val="bg1">
                    <a:lumMod val="50000"/>
                  </a:schemeClr>
                </a:solidFill>
                <a:prstDash val="solid"/>
                <a:round/>
                <a:headEnd type="none" w="med" len="med"/>
                <a:tailEnd type="none" w="med" len="med"/>
              </a:ln>
              <a:effectLst/>
              <a:scene3d>
                <a:camera prst="perspectiveFront">
                  <a:rot lat="0" lon="180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376359" y="1367492"/>
                <a:ext cx="790903" cy="1046"/>
              </a:xfrm>
              <a:prstGeom prst="line">
                <a:avLst/>
              </a:prstGeom>
              <a:ln w="12700" cap="flat" cmpd="sng" algn="ctr">
                <a:solidFill>
                  <a:schemeClr val="bg1">
                    <a:lumMod val="50000"/>
                  </a:schemeClr>
                </a:solidFill>
                <a:prstDash val="solid"/>
                <a:round/>
                <a:headEnd type="none" w="med" len="med"/>
                <a:tailEnd type="none" w="med" len="med"/>
              </a:ln>
              <a:effectLst/>
              <a:scene3d>
                <a:camera prst="perspectiveFront">
                  <a:rot lat="0" lon="180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376359" y="1250376"/>
                <a:ext cx="790903" cy="1046"/>
              </a:xfrm>
              <a:prstGeom prst="line">
                <a:avLst/>
              </a:prstGeom>
              <a:ln w="12700" cap="flat" cmpd="sng" algn="ctr">
                <a:solidFill>
                  <a:schemeClr val="bg1">
                    <a:lumMod val="50000"/>
                  </a:schemeClr>
                </a:solidFill>
                <a:prstDash val="solid"/>
                <a:round/>
                <a:headEnd type="none" w="med" len="med"/>
                <a:tailEnd type="none" w="med" len="med"/>
              </a:ln>
              <a:effectLst/>
              <a:scene3d>
                <a:camera prst="perspectiveFront">
                  <a:rot lat="0" lon="180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376359" y="1200183"/>
                <a:ext cx="790903" cy="1046"/>
              </a:xfrm>
              <a:prstGeom prst="line">
                <a:avLst/>
              </a:prstGeom>
              <a:ln w="12700" cap="flat" cmpd="sng" algn="ctr">
                <a:solidFill>
                  <a:schemeClr val="bg1">
                    <a:lumMod val="50000"/>
                  </a:schemeClr>
                </a:solidFill>
                <a:prstDash val="solid"/>
                <a:round/>
                <a:headEnd type="none" w="med" len="med"/>
                <a:tailEnd type="none" w="med" len="med"/>
              </a:ln>
              <a:effectLst/>
              <a:scene3d>
                <a:camera prst="perspectiveFront">
                  <a:rot lat="0" lon="180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376359" y="1141625"/>
                <a:ext cx="790903" cy="1046"/>
              </a:xfrm>
              <a:prstGeom prst="line">
                <a:avLst/>
              </a:prstGeom>
              <a:ln w="12700" cap="flat" cmpd="sng" algn="ctr">
                <a:solidFill>
                  <a:schemeClr val="bg1">
                    <a:lumMod val="50000"/>
                  </a:schemeClr>
                </a:solidFill>
                <a:prstDash val="solid"/>
                <a:round/>
                <a:headEnd type="none" w="med" len="med"/>
                <a:tailEnd type="none" w="med" len="med"/>
              </a:ln>
              <a:effectLst/>
              <a:scene3d>
                <a:camera prst="perspectiveFront">
                  <a:rot lat="0" lon="18000000" rev="0"/>
                </a:camera>
                <a:lightRig rig="threePt" dir="t"/>
              </a:scene3d>
            </p:spPr>
            <p:style>
              <a:lnRef idx="2">
                <a:schemeClr val="accent1"/>
              </a:lnRef>
              <a:fillRef idx="0">
                <a:schemeClr val="accent1"/>
              </a:fillRef>
              <a:effectRef idx="1">
                <a:schemeClr val="accent1"/>
              </a:effectRef>
              <a:fontRef idx="minor">
                <a:schemeClr val="tx1"/>
              </a:fontRef>
            </p:style>
          </p:cxnSp>
        </p:grpSp>
        <p:grpSp>
          <p:nvGrpSpPr>
            <p:cNvPr id="30836" name="Group 201"/>
            <p:cNvGrpSpPr>
              <a:grpSpLocks/>
            </p:cNvGrpSpPr>
            <p:nvPr/>
          </p:nvGrpSpPr>
          <p:grpSpPr bwMode="auto">
            <a:xfrm>
              <a:off x="152400" y="958850"/>
              <a:ext cx="1107264" cy="469900"/>
              <a:chOff x="229478" y="1009650"/>
              <a:chExt cx="1107264" cy="469900"/>
            </a:xfrm>
          </p:grpSpPr>
          <p:sp>
            <p:nvSpPr>
              <p:cNvPr id="160" name="Rectangle 159"/>
              <p:cNvSpPr/>
              <p:nvPr/>
            </p:nvSpPr>
            <p:spPr bwMode="auto">
              <a:xfrm>
                <a:off x="229478" y="1009650"/>
                <a:ext cx="1107264" cy="469900"/>
              </a:xfrm>
              <a:prstGeom prst="rect">
                <a:avLst/>
              </a:prstGeom>
              <a:gradFill flip="none" rotWithShape="1">
                <a:gsLst>
                  <a:gs pos="0">
                    <a:schemeClr val="bg1">
                      <a:lumMod val="75000"/>
                    </a:schemeClr>
                  </a:gs>
                  <a:gs pos="100000">
                    <a:schemeClr val="bg1">
                      <a:lumMod val="95000"/>
                    </a:schemeClr>
                  </a:gs>
                </a:gsLst>
                <a:lin ang="17100000" scaled="0"/>
                <a:tileRect/>
              </a:gradFill>
              <a:ln>
                <a:solidFill>
                  <a:srgbClr val="7F7F7F"/>
                </a:solidFill>
              </a:ln>
              <a:scene3d>
                <a:camera prst="perspectiveFront">
                  <a:rot lat="0" lon="1800000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161" name="Straight Connector 160"/>
              <p:cNvCxnSpPr/>
              <p:nvPr/>
            </p:nvCxnSpPr>
            <p:spPr>
              <a:xfrm>
                <a:off x="376359" y="1308934"/>
                <a:ext cx="790903" cy="1046"/>
              </a:xfrm>
              <a:prstGeom prst="line">
                <a:avLst/>
              </a:prstGeom>
              <a:ln w="12700" cap="flat" cmpd="sng" algn="ctr">
                <a:solidFill>
                  <a:schemeClr val="bg1">
                    <a:lumMod val="50000"/>
                  </a:schemeClr>
                </a:solidFill>
                <a:prstDash val="solid"/>
                <a:round/>
                <a:headEnd type="none" w="med" len="med"/>
                <a:tailEnd type="none" w="med" len="med"/>
              </a:ln>
              <a:effectLst/>
              <a:scene3d>
                <a:camera prst="perspectiveFront">
                  <a:rot lat="0" lon="180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376359" y="1367492"/>
                <a:ext cx="790903" cy="1046"/>
              </a:xfrm>
              <a:prstGeom prst="line">
                <a:avLst/>
              </a:prstGeom>
              <a:ln w="12700" cap="flat" cmpd="sng" algn="ctr">
                <a:solidFill>
                  <a:schemeClr val="bg1">
                    <a:lumMod val="50000"/>
                  </a:schemeClr>
                </a:solidFill>
                <a:prstDash val="solid"/>
                <a:round/>
                <a:headEnd type="none" w="med" len="med"/>
                <a:tailEnd type="none" w="med" len="med"/>
              </a:ln>
              <a:effectLst/>
              <a:scene3d>
                <a:camera prst="perspectiveFront">
                  <a:rot lat="0" lon="180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376359" y="1250376"/>
                <a:ext cx="790903" cy="1046"/>
              </a:xfrm>
              <a:prstGeom prst="line">
                <a:avLst/>
              </a:prstGeom>
              <a:ln w="12700" cap="flat" cmpd="sng" algn="ctr">
                <a:solidFill>
                  <a:schemeClr val="bg1">
                    <a:lumMod val="50000"/>
                  </a:schemeClr>
                </a:solidFill>
                <a:prstDash val="solid"/>
                <a:round/>
                <a:headEnd type="none" w="med" len="med"/>
                <a:tailEnd type="none" w="med" len="med"/>
              </a:ln>
              <a:effectLst/>
              <a:scene3d>
                <a:camera prst="perspectiveFront">
                  <a:rot lat="0" lon="180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376359" y="1200183"/>
                <a:ext cx="790903" cy="1046"/>
              </a:xfrm>
              <a:prstGeom prst="line">
                <a:avLst/>
              </a:prstGeom>
              <a:ln w="12700" cap="flat" cmpd="sng" algn="ctr">
                <a:solidFill>
                  <a:schemeClr val="bg1">
                    <a:lumMod val="50000"/>
                  </a:schemeClr>
                </a:solidFill>
                <a:prstDash val="solid"/>
                <a:round/>
                <a:headEnd type="none" w="med" len="med"/>
                <a:tailEnd type="none" w="med" len="med"/>
              </a:ln>
              <a:effectLst/>
              <a:scene3d>
                <a:camera prst="perspectiveFront">
                  <a:rot lat="0" lon="180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376359" y="1141625"/>
                <a:ext cx="790903" cy="1046"/>
              </a:xfrm>
              <a:prstGeom prst="line">
                <a:avLst/>
              </a:prstGeom>
              <a:ln w="12700" cap="flat" cmpd="sng" algn="ctr">
                <a:solidFill>
                  <a:schemeClr val="bg1">
                    <a:lumMod val="50000"/>
                  </a:schemeClr>
                </a:solidFill>
                <a:prstDash val="solid"/>
                <a:round/>
                <a:headEnd type="none" w="med" len="med"/>
                <a:tailEnd type="none" w="med" len="med"/>
              </a:ln>
              <a:effectLst/>
              <a:scene3d>
                <a:camera prst="perspectiveFront">
                  <a:rot lat="0" lon="18000000" rev="0"/>
                </a:camera>
                <a:lightRig rig="threePt" dir="t"/>
              </a:scene3d>
            </p:spPr>
            <p:style>
              <a:lnRef idx="2">
                <a:schemeClr val="accent1"/>
              </a:lnRef>
              <a:fillRef idx="0">
                <a:schemeClr val="accent1"/>
              </a:fillRef>
              <a:effectRef idx="1">
                <a:schemeClr val="accent1"/>
              </a:effectRef>
              <a:fontRef idx="minor">
                <a:schemeClr val="tx1"/>
              </a:fontRef>
            </p:style>
          </p:cxnSp>
        </p:grpSp>
        <p:grpSp>
          <p:nvGrpSpPr>
            <p:cNvPr id="30837" name="Group 208"/>
            <p:cNvGrpSpPr>
              <a:grpSpLocks/>
            </p:cNvGrpSpPr>
            <p:nvPr/>
          </p:nvGrpSpPr>
          <p:grpSpPr bwMode="auto">
            <a:xfrm>
              <a:off x="97367" y="903817"/>
              <a:ext cx="1107264" cy="469900"/>
              <a:chOff x="229478" y="1009650"/>
              <a:chExt cx="1107264" cy="469900"/>
            </a:xfrm>
          </p:grpSpPr>
          <p:sp>
            <p:nvSpPr>
              <p:cNvPr id="154" name="Rectangle 153"/>
              <p:cNvSpPr/>
              <p:nvPr/>
            </p:nvSpPr>
            <p:spPr bwMode="auto">
              <a:xfrm>
                <a:off x="229478" y="1009650"/>
                <a:ext cx="1107264" cy="469900"/>
              </a:xfrm>
              <a:prstGeom prst="rect">
                <a:avLst/>
              </a:prstGeom>
              <a:gradFill flip="none" rotWithShape="1">
                <a:gsLst>
                  <a:gs pos="0">
                    <a:schemeClr val="bg1">
                      <a:lumMod val="75000"/>
                    </a:schemeClr>
                  </a:gs>
                  <a:gs pos="100000">
                    <a:schemeClr val="bg1">
                      <a:lumMod val="95000"/>
                    </a:schemeClr>
                  </a:gs>
                </a:gsLst>
                <a:lin ang="17100000" scaled="0"/>
                <a:tileRect/>
              </a:gradFill>
              <a:ln>
                <a:solidFill>
                  <a:schemeClr val="bg1">
                    <a:lumMod val="50000"/>
                  </a:schemeClr>
                </a:solidFill>
              </a:ln>
              <a:scene3d>
                <a:camera prst="perspectiveFront">
                  <a:rot lat="0" lon="1800000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155" name="Straight Connector 154"/>
              <p:cNvCxnSpPr/>
              <p:nvPr/>
            </p:nvCxnSpPr>
            <p:spPr>
              <a:xfrm>
                <a:off x="376359" y="1308934"/>
                <a:ext cx="790903" cy="1046"/>
              </a:xfrm>
              <a:prstGeom prst="line">
                <a:avLst/>
              </a:prstGeom>
              <a:ln w="12700" cap="flat" cmpd="sng" algn="ctr">
                <a:solidFill>
                  <a:schemeClr val="bg1">
                    <a:lumMod val="50000"/>
                  </a:schemeClr>
                </a:solidFill>
                <a:prstDash val="solid"/>
                <a:round/>
                <a:headEnd type="none" w="med" len="med"/>
                <a:tailEnd type="none" w="med" len="med"/>
              </a:ln>
              <a:effectLst/>
              <a:scene3d>
                <a:camera prst="perspectiveFront">
                  <a:rot lat="0" lon="180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376359" y="1367492"/>
                <a:ext cx="790903" cy="1046"/>
              </a:xfrm>
              <a:prstGeom prst="line">
                <a:avLst/>
              </a:prstGeom>
              <a:ln w="12700" cap="flat" cmpd="sng" algn="ctr">
                <a:solidFill>
                  <a:schemeClr val="bg1">
                    <a:lumMod val="50000"/>
                  </a:schemeClr>
                </a:solidFill>
                <a:prstDash val="solid"/>
                <a:round/>
                <a:headEnd type="none" w="med" len="med"/>
                <a:tailEnd type="none" w="med" len="med"/>
              </a:ln>
              <a:effectLst/>
              <a:scene3d>
                <a:camera prst="perspectiveFront">
                  <a:rot lat="0" lon="180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376359" y="1250376"/>
                <a:ext cx="790903" cy="1046"/>
              </a:xfrm>
              <a:prstGeom prst="line">
                <a:avLst/>
              </a:prstGeom>
              <a:ln w="12700" cap="flat" cmpd="sng" algn="ctr">
                <a:solidFill>
                  <a:schemeClr val="bg1">
                    <a:lumMod val="50000"/>
                  </a:schemeClr>
                </a:solidFill>
                <a:prstDash val="solid"/>
                <a:round/>
                <a:headEnd type="none" w="med" len="med"/>
                <a:tailEnd type="none" w="med" len="med"/>
              </a:ln>
              <a:effectLst/>
              <a:scene3d>
                <a:camera prst="perspectiveFront">
                  <a:rot lat="0" lon="180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376359" y="1200183"/>
                <a:ext cx="790903" cy="1046"/>
              </a:xfrm>
              <a:prstGeom prst="line">
                <a:avLst/>
              </a:prstGeom>
              <a:ln w="12700" cap="flat" cmpd="sng" algn="ctr">
                <a:solidFill>
                  <a:schemeClr val="bg1">
                    <a:lumMod val="50000"/>
                  </a:schemeClr>
                </a:solidFill>
                <a:prstDash val="solid"/>
                <a:round/>
                <a:headEnd type="none" w="med" len="med"/>
                <a:tailEnd type="none" w="med" len="med"/>
              </a:ln>
              <a:effectLst/>
              <a:scene3d>
                <a:camera prst="perspectiveFront">
                  <a:rot lat="0" lon="180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376359" y="1141625"/>
                <a:ext cx="790903" cy="1046"/>
              </a:xfrm>
              <a:prstGeom prst="line">
                <a:avLst/>
              </a:prstGeom>
              <a:ln w="12700" cap="flat" cmpd="sng" algn="ctr">
                <a:solidFill>
                  <a:schemeClr val="bg1">
                    <a:lumMod val="50000"/>
                  </a:schemeClr>
                </a:solidFill>
                <a:prstDash val="solid"/>
                <a:round/>
                <a:headEnd type="none" w="med" len="med"/>
                <a:tailEnd type="none" w="med" len="med"/>
              </a:ln>
              <a:effectLst/>
              <a:scene3d>
                <a:camera prst="perspectiveFront">
                  <a:rot lat="0" lon="18000000" rev="0"/>
                </a:camera>
                <a:lightRig rig="threePt" dir="t"/>
              </a:scene3d>
            </p:spPr>
            <p:style>
              <a:lnRef idx="2">
                <a:schemeClr val="accent1"/>
              </a:lnRef>
              <a:fillRef idx="0">
                <a:schemeClr val="accent1"/>
              </a:fillRef>
              <a:effectRef idx="1">
                <a:schemeClr val="accent1"/>
              </a:effectRef>
              <a:fontRef idx="minor">
                <a:schemeClr val="tx1"/>
              </a:fontRef>
            </p:style>
          </p:cxnSp>
        </p:grpSp>
      </p:grpSp>
      <p:sp>
        <p:nvSpPr>
          <p:cNvPr id="174" name="TextBox 230"/>
          <p:cNvSpPr txBox="1">
            <a:spLocks noChangeArrowheads="1"/>
          </p:cNvSpPr>
          <p:nvPr/>
        </p:nvSpPr>
        <p:spPr bwMode="auto">
          <a:xfrm>
            <a:off x="6621463" y="5321300"/>
            <a:ext cx="2220912" cy="503238"/>
          </a:xfrm>
          <a:prstGeom prst="rect">
            <a:avLst/>
          </a:prstGeom>
          <a:solidFill>
            <a:schemeClr val="bg1">
              <a:alpha val="69019"/>
            </a:schemeClr>
          </a:solidFill>
          <a:ln w="9525">
            <a:noFill/>
            <a:miter lim="800000"/>
            <a:headEnd/>
            <a:tailEnd/>
          </a:ln>
        </p:spPr>
        <p:txBody>
          <a:bodyPr>
            <a:spAutoFit/>
          </a:bodyPr>
          <a:lstStyle/>
          <a:p>
            <a:pPr marL="114300" indent="-114300" algn="ctr">
              <a:lnSpc>
                <a:spcPts val="1575"/>
              </a:lnSpc>
              <a:spcAft>
                <a:spcPts val="600"/>
              </a:spcAft>
              <a:buFont typeface="Arial" charset="0"/>
              <a:buChar char="•"/>
              <a:defRPr/>
            </a:pPr>
            <a:r>
              <a:rPr lang="en-US" sz="1500" dirty="0">
                <a:solidFill>
                  <a:srgbClr val="404040"/>
                </a:solidFill>
                <a:latin typeface="+mj-lt"/>
                <a:ea typeface="+mn-ea"/>
                <a:cs typeface="+mn-cs"/>
              </a:rPr>
              <a:t>Report, revoke, recover, renew</a:t>
            </a:r>
          </a:p>
        </p:txBody>
      </p:sp>
      <p:sp>
        <p:nvSpPr>
          <p:cNvPr id="176" name="Rounded Rectangle 175"/>
          <p:cNvSpPr>
            <a:spLocks noChangeArrowheads="1"/>
          </p:cNvSpPr>
          <p:nvPr/>
        </p:nvSpPr>
        <p:spPr bwMode="auto">
          <a:xfrm>
            <a:off x="3289300" y="1790700"/>
            <a:ext cx="2620963" cy="2633663"/>
          </a:xfrm>
          <a:prstGeom prst="roundRect">
            <a:avLst>
              <a:gd name="adj" fmla="val 9343"/>
            </a:avLst>
          </a:prstGeom>
          <a:gradFill rotWithShape="1">
            <a:gsLst>
              <a:gs pos="0">
                <a:srgbClr val="848561">
                  <a:alpha val="37000"/>
                </a:srgbClr>
              </a:gs>
              <a:gs pos="89000">
                <a:srgbClr val="848561">
                  <a:alpha val="4070"/>
                </a:srgbClr>
              </a:gs>
              <a:gs pos="100000">
                <a:srgbClr val="F7F7F7">
                  <a:alpha val="0"/>
                </a:srgbClr>
              </a:gs>
            </a:gsLst>
            <a:lin ang="5400000"/>
          </a:gradFill>
          <a:ln w="50800">
            <a:noFill/>
            <a:round/>
            <a:headEnd/>
            <a:tailEnd/>
          </a:ln>
          <a:effectLst>
            <a:outerShdw dist="23000" dir="5400000" rotWithShape="0">
              <a:srgbClr val="808080">
                <a:alpha val="71999"/>
              </a:srgbClr>
            </a:outerShdw>
          </a:effectLst>
        </p:spPr>
        <p:txBody>
          <a:bodyPr anchor="ctr"/>
          <a:lstStyle/>
          <a:p>
            <a:pPr algn="ctr">
              <a:defRPr/>
            </a:pPr>
            <a:endParaRPr lang="en-US" dirty="0">
              <a:solidFill>
                <a:srgbClr val="FFFFFF"/>
              </a:solidFill>
              <a:latin typeface="Calibri" pitchFamily="34" charset="0"/>
              <a:ea typeface="ＭＳ Ｐゴシック" pitchFamily="-109" charset="-128"/>
              <a:cs typeface="MS PGothic"/>
            </a:endParaRPr>
          </a:p>
        </p:txBody>
      </p:sp>
      <p:pic>
        <p:nvPicPr>
          <p:cNvPr id="177" name="Picture 4" descr="C:\Documents and Settings\Carl Tsukahara\Desktop\Vontu Icons\v2\laptop.jpg"/>
          <p:cNvPicPr>
            <a:picLocks noChangeAspect="1" noChangeArrowheads="1"/>
          </p:cNvPicPr>
          <p:nvPr/>
        </p:nvPicPr>
        <p:blipFill>
          <a:blip r:embed="rId4">
            <a:clrChange>
              <a:clrFrom>
                <a:srgbClr val="FFFFFF"/>
              </a:clrFrom>
              <a:clrTo>
                <a:srgbClr val="FFFFFF">
                  <a:alpha val="0"/>
                </a:srgbClr>
              </a:clrTo>
            </a:clrChange>
            <a:lum bright="-12000" contrast="-8000"/>
          </a:blip>
          <a:srcRect/>
          <a:stretch>
            <a:fillRect/>
          </a:stretch>
        </p:blipFill>
        <p:spPr bwMode="auto">
          <a:xfrm>
            <a:off x="4943475" y="2697163"/>
            <a:ext cx="671513" cy="427037"/>
          </a:xfrm>
          <a:prstGeom prst="rect">
            <a:avLst/>
          </a:prstGeom>
          <a:noFill/>
          <a:ln w="9525">
            <a:noFill/>
            <a:miter lim="800000"/>
            <a:headEnd/>
            <a:tailEnd/>
          </a:ln>
          <a:effectLst>
            <a:outerShdw dist="38100" dir="5400000" rotWithShape="0">
              <a:srgbClr val="808080">
                <a:alpha val="42998"/>
              </a:srgbClr>
            </a:outerShdw>
          </a:effectLst>
        </p:spPr>
      </p:pic>
      <p:sp>
        <p:nvSpPr>
          <p:cNvPr id="30740" name="TextBox 11"/>
          <p:cNvSpPr txBox="1">
            <a:spLocks noChangeArrowheads="1"/>
          </p:cNvSpPr>
          <p:nvPr/>
        </p:nvSpPr>
        <p:spPr bwMode="auto">
          <a:xfrm>
            <a:off x="3711575" y="1700213"/>
            <a:ext cx="1884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r>
              <a:rPr lang="en-US" altLang="en-US" sz="2000" b="1">
                <a:solidFill>
                  <a:schemeClr val="bg1"/>
                </a:solidFill>
                <a:latin typeface="Calibri" charset="0"/>
              </a:rPr>
              <a:t>ISSUE</a:t>
            </a:r>
          </a:p>
        </p:txBody>
      </p:sp>
      <p:sp>
        <p:nvSpPr>
          <p:cNvPr id="180" name="Flowchart: Connector 179"/>
          <p:cNvSpPr>
            <a:spLocks noChangeArrowheads="1"/>
          </p:cNvSpPr>
          <p:nvPr/>
        </p:nvSpPr>
        <p:spPr bwMode="auto">
          <a:xfrm>
            <a:off x="449263" y="5326063"/>
            <a:ext cx="457200" cy="457200"/>
          </a:xfrm>
          <a:prstGeom prst="flowChartConnector">
            <a:avLst/>
          </a:prstGeom>
          <a:gradFill rotWithShape="1">
            <a:gsLst>
              <a:gs pos="0">
                <a:srgbClr val="FFFBDC"/>
              </a:gs>
              <a:gs pos="64999">
                <a:srgbClr val="FFF4AA"/>
              </a:gs>
              <a:gs pos="100000">
                <a:srgbClr val="FFF284"/>
              </a:gs>
            </a:gsLst>
            <a:lin ang="5400000" scaled="1"/>
          </a:gradFill>
          <a:ln w="28575">
            <a:solidFill>
              <a:srgbClr val="E6B900"/>
            </a:solidFill>
            <a:round/>
            <a:headEnd/>
            <a:tailEnd/>
          </a:ln>
          <a:effectLst>
            <a:outerShdw dist="20000" dir="5400000" rotWithShape="0">
              <a:srgbClr val="808080">
                <a:alpha val="37999"/>
              </a:srgbClr>
            </a:outerShdw>
          </a:effectLst>
        </p:spPr>
        <p:txBody>
          <a:bodyPr anchor="ctr"/>
          <a:lstStyle/>
          <a:p>
            <a:pPr algn="ctr">
              <a:defRPr/>
            </a:pPr>
            <a:r>
              <a:rPr lang="en-US" b="1" dirty="0">
                <a:latin typeface="+mn-lt"/>
                <a:ea typeface="ＭＳ Ｐゴシック" pitchFamily="-109" charset="-128"/>
                <a:cs typeface="MS PGothic"/>
              </a:rPr>
              <a:t>1</a:t>
            </a:r>
          </a:p>
        </p:txBody>
      </p:sp>
      <p:sp>
        <p:nvSpPr>
          <p:cNvPr id="182" name="Flowchart: Connector 181"/>
          <p:cNvSpPr>
            <a:spLocks noChangeArrowheads="1"/>
          </p:cNvSpPr>
          <p:nvPr/>
        </p:nvSpPr>
        <p:spPr bwMode="auto">
          <a:xfrm>
            <a:off x="247650" y="2232025"/>
            <a:ext cx="457200" cy="457200"/>
          </a:xfrm>
          <a:prstGeom prst="flowChartConnector">
            <a:avLst/>
          </a:prstGeom>
          <a:gradFill rotWithShape="1">
            <a:gsLst>
              <a:gs pos="0">
                <a:srgbClr val="FFFBDC"/>
              </a:gs>
              <a:gs pos="64999">
                <a:srgbClr val="FFF4AA"/>
              </a:gs>
              <a:gs pos="100000">
                <a:srgbClr val="FFF284"/>
              </a:gs>
            </a:gsLst>
            <a:lin ang="5400000" scaled="1"/>
          </a:gradFill>
          <a:ln w="28575">
            <a:solidFill>
              <a:srgbClr val="E6B900"/>
            </a:solidFill>
            <a:round/>
            <a:headEnd/>
            <a:tailEnd/>
          </a:ln>
          <a:effectLst>
            <a:outerShdw dist="20000" dir="5400000" rotWithShape="0">
              <a:srgbClr val="808080">
                <a:alpha val="37999"/>
              </a:srgbClr>
            </a:outerShdw>
          </a:effectLst>
        </p:spPr>
        <p:txBody>
          <a:bodyPr anchor="ctr"/>
          <a:lstStyle/>
          <a:p>
            <a:pPr algn="ctr">
              <a:defRPr/>
            </a:pPr>
            <a:r>
              <a:rPr lang="en-US" b="1" dirty="0">
                <a:latin typeface="+mn-lt"/>
                <a:ea typeface="ＭＳ Ｐゴシック" pitchFamily="-109" charset="-128"/>
                <a:cs typeface="MS PGothic"/>
              </a:rPr>
              <a:t>2</a:t>
            </a:r>
          </a:p>
        </p:txBody>
      </p:sp>
      <p:sp>
        <p:nvSpPr>
          <p:cNvPr id="183" name="Flowchart: Connector 182"/>
          <p:cNvSpPr>
            <a:spLocks noChangeArrowheads="1"/>
          </p:cNvSpPr>
          <p:nvPr/>
        </p:nvSpPr>
        <p:spPr bwMode="auto">
          <a:xfrm>
            <a:off x="3211513" y="2233613"/>
            <a:ext cx="457200" cy="457200"/>
          </a:xfrm>
          <a:prstGeom prst="flowChartConnector">
            <a:avLst/>
          </a:prstGeom>
          <a:gradFill rotWithShape="1">
            <a:gsLst>
              <a:gs pos="0">
                <a:srgbClr val="FFFBDC"/>
              </a:gs>
              <a:gs pos="64999">
                <a:srgbClr val="FFF4AA"/>
              </a:gs>
              <a:gs pos="100000">
                <a:srgbClr val="FFF284"/>
              </a:gs>
            </a:gsLst>
            <a:lin ang="5400000" scaled="1"/>
          </a:gradFill>
          <a:ln w="28575">
            <a:solidFill>
              <a:srgbClr val="E6B900"/>
            </a:solidFill>
            <a:round/>
            <a:headEnd/>
            <a:tailEnd/>
          </a:ln>
          <a:effectLst>
            <a:outerShdw dist="20000" dir="5400000" rotWithShape="0">
              <a:srgbClr val="808080">
                <a:alpha val="37999"/>
              </a:srgbClr>
            </a:outerShdw>
          </a:effectLst>
        </p:spPr>
        <p:txBody>
          <a:bodyPr anchor="ctr"/>
          <a:lstStyle/>
          <a:p>
            <a:pPr algn="ctr">
              <a:defRPr/>
            </a:pPr>
            <a:r>
              <a:rPr lang="en-US" b="1" dirty="0">
                <a:latin typeface="+mn-lt"/>
                <a:ea typeface="ＭＳ Ｐゴシック" pitchFamily="-109" charset="-128"/>
                <a:cs typeface="MS PGothic"/>
              </a:rPr>
              <a:t>3</a:t>
            </a:r>
          </a:p>
        </p:txBody>
      </p:sp>
      <p:sp>
        <p:nvSpPr>
          <p:cNvPr id="185" name="Rounded Rectangle 184"/>
          <p:cNvSpPr>
            <a:spLocks noChangeArrowheads="1"/>
          </p:cNvSpPr>
          <p:nvPr/>
        </p:nvSpPr>
        <p:spPr bwMode="auto">
          <a:xfrm>
            <a:off x="6084888" y="1793875"/>
            <a:ext cx="2649537" cy="2630488"/>
          </a:xfrm>
          <a:prstGeom prst="roundRect">
            <a:avLst>
              <a:gd name="adj" fmla="val 9343"/>
            </a:avLst>
          </a:prstGeom>
          <a:gradFill rotWithShape="1">
            <a:gsLst>
              <a:gs pos="0">
                <a:srgbClr val="800000">
                  <a:alpha val="17998"/>
                </a:srgbClr>
              </a:gs>
              <a:gs pos="85001">
                <a:srgbClr val="800000">
                  <a:alpha val="2699"/>
                </a:srgbClr>
              </a:gs>
              <a:gs pos="100000">
                <a:srgbClr val="F7F7F7">
                  <a:alpha val="0"/>
                </a:srgbClr>
              </a:gs>
            </a:gsLst>
            <a:lin ang="5400000"/>
          </a:gradFill>
          <a:ln w="50800">
            <a:noFill/>
            <a:round/>
            <a:headEnd/>
            <a:tailEnd/>
          </a:ln>
          <a:effectLst>
            <a:outerShdw dist="23000" dir="5400000" rotWithShape="0">
              <a:srgbClr val="808080">
                <a:alpha val="71999"/>
              </a:srgbClr>
            </a:outerShdw>
          </a:effectLst>
        </p:spPr>
        <p:txBody>
          <a:bodyPr anchor="ctr"/>
          <a:lstStyle/>
          <a:p>
            <a:pPr algn="ctr">
              <a:defRPr/>
            </a:pPr>
            <a:endParaRPr lang="en-US" dirty="0">
              <a:solidFill>
                <a:srgbClr val="FFFFFF"/>
              </a:solidFill>
              <a:latin typeface="Calibri" pitchFamily="34" charset="0"/>
              <a:ea typeface="ＭＳ Ｐゴシック" pitchFamily="-109" charset="-128"/>
              <a:cs typeface="MS PGothic"/>
            </a:endParaRPr>
          </a:p>
        </p:txBody>
      </p:sp>
      <p:sp>
        <p:nvSpPr>
          <p:cNvPr id="30745" name="TextBox 11"/>
          <p:cNvSpPr txBox="1">
            <a:spLocks noChangeArrowheads="1"/>
          </p:cNvSpPr>
          <p:nvPr/>
        </p:nvSpPr>
        <p:spPr bwMode="auto">
          <a:xfrm>
            <a:off x="6469063" y="1741488"/>
            <a:ext cx="2020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r>
              <a:rPr lang="en-US" altLang="en-US" sz="2000" b="1">
                <a:solidFill>
                  <a:schemeClr val="bg1"/>
                </a:solidFill>
                <a:latin typeface="Calibri" charset="0"/>
              </a:rPr>
              <a:t>USE</a:t>
            </a:r>
          </a:p>
        </p:txBody>
      </p:sp>
      <p:sp>
        <p:nvSpPr>
          <p:cNvPr id="194" name="Flowchart: Connector 193"/>
          <p:cNvSpPr>
            <a:spLocks noChangeArrowheads="1"/>
          </p:cNvSpPr>
          <p:nvPr/>
        </p:nvSpPr>
        <p:spPr bwMode="auto">
          <a:xfrm>
            <a:off x="6065838" y="2249488"/>
            <a:ext cx="457200" cy="457200"/>
          </a:xfrm>
          <a:prstGeom prst="flowChartConnector">
            <a:avLst/>
          </a:prstGeom>
          <a:gradFill rotWithShape="1">
            <a:gsLst>
              <a:gs pos="0">
                <a:srgbClr val="FFFBDC"/>
              </a:gs>
              <a:gs pos="64999">
                <a:srgbClr val="FFF4AA"/>
              </a:gs>
              <a:gs pos="100000">
                <a:srgbClr val="FFF284"/>
              </a:gs>
            </a:gsLst>
            <a:lin ang="5400000" scaled="1"/>
          </a:gradFill>
          <a:ln w="28575">
            <a:solidFill>
              <a:srgbClr val="E6B900"/>
            </a:solidFill>
            <a:round/>
            <a:headEnd/>
            <a:tailEnd/>
          </a:ln>
          <a:effectLst>
            <a:outerShdw dist="20000" dir="5400000" rotWithShape="0">
              <a:srgbClr val="808080">
                <a:alpha val="37999"/>
              </a:srgbClr>
            </a:outerShdw>
          </a:effectLst>
        </p:spPr>
        <p:txBody>
          <a:bodyPr anchor="ctr"/>
          <a:lstStyle/>
          <a:p>
            <a:pPr algn="ctr">
              <a:defRPr/>
            </a:pPr>
            <a:r>
              <a:rPr lang="en-US" b="1" dirty="0">
                <a:latin typeface="+mn-lt"/>
                <a:ea typeface="ＭＳ Ｐゴシック" pitchFamily="-109" charset="-128"/>
                <a:cs typeface="MS PGothic"/>
              </a:rPr>
              <a:t>4</a:t>
            </a:r>
          </a:p>
        </p:txBody>
      </p:sp>
      <p:sp>
        <p:nvSpPr>
          <p:cNvPr id="196" name="Flowchart: Connector 195"/>
          <p:cNvSpPr>
            <a:spLocks noChangeArrowheads="1"/>
          </p:cNvSpPr>
          <p:nvPr/>
        </p:nvSpPr>
        <p:spPr bwMode="auto">
          <a:xfrm>
            <a:off x="5229225" y="5307013"/>
            <a:ext cx="457200" cy="457200"/>
          </a:xfrm>
          <a:prstGeom prst="flowChartConnector">
            <a:avLst/>
          </a:prstGeom>
          <a:gradFill rotWithShape="1">
            <a:gsLst>
              <a:gs pos="0">
                <a:srgbClr val="FFFBDC"/>
              </a:gs>
              <a:gs pos="64999">
                <a:srgbClr val="FFF4AA"/>
              </a:gs>
              <a:gs pos="100000">
                <a:srgbClr val="FFF284"/>
              </a:gs>
            </a:gsLst>
            <a:lin ang="5400000" scaled="1"/>
          </a:gradFill>
          <a:ln w="28575">
            <a:solidFill>
              <a:srgbClr val="E6B900"/>
            </a:solidFill>
            <a:round/>
            <a:headEnd/>
            <a:tailEnd/>
          </a:ln>
          <a:effectLst>
            <a:outerShdw dist="20000" dir="5400000" rotWithShape="0">
              <a:srgbClr val="808080">
                <a:alpha val="37999"/>
              </a:srgbClr>
            </a:outerShdw>
          </a:effectLst>
        </p:spPr>
        <p:txBody>
          <a:bodyPr anchor="ctr"/>
          <a:lstStyle/>
          <a:p>
            <a:pPr algn="ctr">
              <a:defRPr/>
            </a:pPr>
            <a:r>
              <a:rPr lang="en-US" b="1" dirty="0">
                <a:latin typeface="+mn-lt"/>
                <a:ea typeface="ＭＳ Ｐゴシック" pitchFamily="-109" charset="-128"/>
                <a:cs typeface="MS PGothic"/>
              </a:rPr>
              <a:t>5</a:t>
            </a:r>
          </a:p>
        </p:txBody>
      </p:sp>
      <p:sp>
        <p:nvSpPr>
          <p:cNvPr id="197" name="TextBox 230"/>
          <p:cNvSpPr txBox="1">
            <a:spLocks noChangeArrowheads="1"/>
          </p:cNvSpPr>
          <p:nvPr/>
        </p:nvSpPr>
        <p:spPr bwMode="auto">
          <a:xfrm>
            <a:off x="3354388" y="3351213"/>
            <a:ext cx="2462212" cy="785812"/>
          </a:xfrm>
          <a:prstGeom prst="rect">
            <a:avLst/>
          </a:prstGeom>
          <a:noFill/>
          <a:ln w="9525">
            <a:noFill/>
            <a:miter lim="800000"/>
            <a:headEnd/>
            <a:tailEnd/>
          </a:ln>
        </p:spPr>
        <p:txBody>
          <a:bodyPr>
            <a:spAutoFit/>
          </a:bodyPr>
          <a:lstStyle/>
          <a:p>
            <a:pPr marL="114300" indent="-114300" algn="ctr">
              <a:lnSpc>
                <a:spcPts val="1575"/>
              </a:lnSpc>
              <a:spcAft>
                <a:spcPts val="600"/>
              </a:spcAft>
              <a:buFont typeface="Arial" charset="0"/>
              <a:buChar char="•"/>
              <a:defRPr/>
            </a:pPr>
            <a:r>
              <a:rPr lang="en-US" sz="1500" dirty="0">
                <a:solidFill>
                  <a:srgbClr val="404040"/>
                </a:solidFill>
                <a:latin typeface="+mj-lt"/>
                <a:ea typeface="+mn-ea"/>
                <a:cs typeface="+mn-cs"/>
              </a:rPr>
              <a:t>Deliver certificate to user/device</a:t>
            </a:r>
          </a:p>
          <a:p>
            <a:pPr marL="114300" indent="-114300" algn="ctr">
              <a:lnSpc>
                <a:spcPts val="1575"/>
              </a:lnSpc>
              <a:spcAft>
                <a:spcPts val="600"/>
              </a:spcAft>
              <a:buFont typeface="Arial" charset="0"/>
              <a:buChar char="•"/>
              <a:defRPr/>
            </a:pPr>
            <a:r>
              <a:rPr lang="en-US" sz="1500" dirty="0">
                <a:solidFill>
                  <a:srgbClr val="404040"/>
                </a:solidFill>
                <a:latin typeface="+mj-lt"/>
                <a:ea typeface="+mn-ea"/>
                <a:cs typeface="+mn-cs"/>
              </a:rPr>
              <a:t>Configure apps to use cert</a:t>
            </a:r>
          </a:p>
        </p:txBody>
      </p:sp>
      <p:sp>
        <p:nvSpPr>
          <p:cNvPr id="199" name="TextBox 230"/>
          <p:cNvSpPr txBox="1">
            <a:spLocks noChangeArrowheads="1"/>
          </p:cNvSpPr>
          <p:nvPr/>
        </p:nvSpPr>
        <p:spPr bwMode="auto">
          <a:xfrm>
            <a:off x="6108700" y="3351213"/>
            <a:ext cx="2813050" cy="1144587"/>
          </a:xfrm>
          <a:prstGeom prst="rect">
            <a:avLst/>
          </a:prstGeom>
          <a:noFill/>
          <a:ln w="9525">
            <a:noFill/>
            <a:miter lim="800000"/>
            <a:headEnd/>
            <a:tailEnd/>
          </a:ln>
        </p:spPr>
        <p:txBody>
          <a:bodyPr>
            <a:spAutoFit/>
          </a:bodyPr>
          <a:lstStyle/>
          <a:p>
            <a:pPr marL="114300" indent="-114300" algn="ctr">
              <a:lnSpc>
                <a:spcPts val="1575"/>
              </a:lnSpc>
              <a:spcAft>
                <a:spcPts val="600"/>
              </a:spcAft>
              <a:buFont typeface="Arial" charset="0"/>
              <a:buChar char="•"/>
              <a:defRPr/>
            </a:pPr>
            <a:r>
              <a:rPr lang="en-US" sz="1500" dirty="0">
                <a:solidFill>
                  <a:srgbClr val="404040"/>
                </a:solidFill>
                <a:latin typeface="+mj-lt"/>
                <a:ea typeface="+mn-ea"/>
                <a:cs typeface="+mn-cs"/>
              </a:rPr>
              <a:t>Authenticate to apps</a:t>
            </a:r>
          </a:p>
          <a:p>
            <a:pPr marL="114300" indent="-114300" algn="ctr">
              <a:lnSpc>
                <a:spcPts val="1575"/>
              </a:lnSpc>
              <a:spcAft>
                <a:spcPts val="600"/>
              </a:spcAft>
              <a:buFont typeface="Arial" charset="0"/>
              <a:buChar char="•"/>
              <a:defRPr/>
            </a:pPr>
            <a:r>
              <a:rPr lang="en-US" sz="1500" dirty="0">
                <a:solidFill>
                  <a:srgbClr val="404040"/>
                </a:solidFill>
                <a:latin typeface="+mj-lt"/>
                <a:ea typeface="+mn-ea"/>
                <a:cs typeface="+mn-cs"/>
              </a:rPr>
              <a:t> Encrypt docs/emails</a:t>
            </a:r>
          </a:p>
          <a:p>
            <a:pPr marL="114300" indent="-114300" algn="ctr">
              <a:lnSpc>
                <a:spcPts val="1575"/>
              </a:lnSpc>
              <a:spcAft>
                <a:spcPts val="600"/>
              </a:spcAft>
              <a:buFont typeface="Arial" charset="0"/>
              <a:buChar char="•"/>
              <a:defRPr/>
            </a:pPr>
            <a:r>
              <a:rPr lang="en-US" sz="1500" dirty="0">
                <a:solidFill>
                  <a:srgbClr val="404040"/>
                </a:solidFill>
                <a:latin typeface="+mj-lt"/>
                <a:ea typeface="+mn-ea"/>
                <a:cs typeface="+mn-cs"/>
              </a:rPr>
              <a:t>Sign docs/emails/transactions</a:t>
            </a:r>
          </a:p>
          <a:p>
            <a:pPr marL="114300" indent="-114300" algn="ctr">
              <a:lnSpc>
                <a:spcPts val="1575"/>
              </a:lnSpc>
              <a:spcAft>
                <a:spcPts val="600"/>
              </a:spcAft>
              <a:buFont typeface="Arial" charset="0"/>
              <a:buChar char="•"/>
              <a:defRPr/>
            </a:pPr>
            <a:endParaRPr lang="en-US" sz="1500" dirty="0">
              <a:solidFill>
                <a:srgbClr val="404040"/>
              </a:solidFill>
              <a:latin typeface="+mj-lt"/>
              <a:ea typeface="+mn-ea"/>
              <a:cs typeface="+mn-cs"/>
            </a:endParaRPr>
          </a:p>
        </p:txBody>
      </p:sp>
      <p:sp>
        <p:nvSpPr>
          <p:cNvPr id="30750" name="Title 69"/>
          <p:cNvSpPr>
            <a:spLocks noGrp="1"/>
          </p:cNvSpPr>
          <p:nvPr>
            <p:ph type="title"/>
          </p:nvPr>
        </p:nvSpPr>
        <p:spPr/>
        <p:txBody>
          <a:bodyPr/>
          <a:lstStyle/>
          <a:p>
            <a:r>
              <a:rPr lang="en-US" altLang="en-US" dirty="0" smtClean="0"/>
              <a:t>A common certificate lifecycle</a:t>
            </a:r>
            <a:endParaRPr lang="en-US" altLang="en-US" dirty="0"/>
          </a:p>
        </p:txBody>
      </p:sp>
      <p:sp>
        <p:nvSpPr>
          <p:cNvPr id="30751" name="Slide Number Placeholder 6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285BAE8B-EF77-8F46-9E40-941AC9E6E582}" type="slidenum">
              <a:rPr lang="en-US" altLang="en-US" sz="1200">
                <a:solidFill>
                  <a:schemeClr val="bg1"/>
                </a:solidFill>
              </a:rPr>
              <a:pPr eaLnBrk="1" hangingPunct="1"/>
              <a:t>48</a:t>
            </a:fld>
            <a:endParaRPr lang="en-US" altLang="en-US" sz="1200">
              <a:solidFill>
                <a:schemeClr val="bg1"/>
              </a:solidFill>
            </a:endParaRPr>
          </a:p>
        </p:txBody>
      </p:sp>
      <p:sp>
        <p:nvSpPr>
          <p:cNvPr id="175" name="Footer Placeholder 174"/>
          <p:cNvSpPr>
            <a:spLocks noGrp="1"/>
          </p:cNvSpPr>
          <p:nvPr>
            <p:ph type="ftr" sz="quarter" idx="11"/>
          </p:nvPr>
        </p:nvSpPr>
        <p:spPr/>
        <p:txBody>
          <a:bodyPr/>
          <a:lstStyle/>
          <a:p>
            <a:pPr>
              <a:defRPr/>
            </a:pPr>
            <a:r>
              <a:rPr lang="en-US"/>
              <a:t>SSE+ Technical Sales Presentation Managed PKI 8.x</a:t>
            </a:r>
            <a:endParaRPr lang="en-US" dirty="0"/>
          </a:p>
        </p:txBody>
      </p:sp>
      <p:grpSp>
        <p:nvGrpSpPr>
          <p:cNvPr id="30753" name="Group 6"/>
          <p:cNvGrpSpPr>
            <a:grpSpLocks/>
          </p:cNvGrpSpPr>
          <p:nvPr/>
        </p:nvGrpSpPr>
        <p:grpSpPr bwMode="auto">
          <a:xfrm>
            <a:off x="1150938" y="2238375"/>
            <a:ext cx="1146175" cy="1452563"/>
            <a:chOff x="2542" y="971"/>
            <a:chExt cx="440" cy="611"/>
          </a:xfrm>
        </p:grpSpPr>
        <p:pic>
          <p:nvPicPr>
            <p:cNvPr id="30833" name="Picture 7" descr="Subscriber_BP_v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2" y="971"/>
              <a:ext cx="440"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4" name="Text Box 8"/>
            <p:cNvSpPr txBox="1">
              <a:spLocks noChangeArrowheads="1"/>
            </p:cNvSpPr>
            <p:nvPr/>
          </p:nvSpPr>
          <p:spPr bwMode="auto">
            <a:xfrm>
              <a:off x="2673" y="1436"/>
              <a:ext cx="119"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lnSpc>
                  <a:spcPct val="85000"/>
                </a:lnSpc>
              </a:pPr>
              <a:endParaRPr lang="en-US" altLang="en-US" sz="900"/>
            </a:p>
          </p:txBody>
        </p:sp>
      </p:grpSp>
      <p:pic>
        <p:nvPicPr>
          <p:cNvPr id="30754"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4263" y="185738"/>
            <a:ext cx="1352550"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5" name="Picture 2" descr="C:\Documents and Settings\Amanda_Jurich\Local Settings\Temporary Internet Files\Content.IE5\ALYBUL23\MC900434825[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5525" y="2386013"/>
            <a:ext cx="5127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3188" y="2695575"/>
            <a:ext cx="2349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7" name="Picture 2" descr="C:\Documents and Settings\Amanda_Jurich\Local Settings\Temporary Internet Files\Content.IE5\ALYBUL23\MC900434825[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1300" y="2405063"/>
            <a:ext cx="51276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4275" y="2743200"/>
            <a:ext cx="67151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59" name="Group 143"/>
          <p:cNvGrpSpPr>
            <a:grpSpLocks/>
          </p:cNvGrpSpPr>
          <p:nvPr/>
        </p:nvGrpSpPr>
        <p:grpSpPr bwMode="auto">
          <a:xfrm>
            <a:off x="6854825" y="2474913"/>
            <a:ext cx="357188" cy="473075"/>
            <a:chOff x="7238962" y="913616"/>
            <a:chExt cx="862182" cy="1139056"/>
          </a:xfrm>
        </p:grpSpPr>
        <p:sp>
          <p:nvSpPr>
            <p:cNvPr id="30801" name="Rectangle 44"/>
            <p:cNvSpPr>
              <a:spLocks noChangeArrowheads="1"/>
            </p:cNvSpPr>
            <p:nvPr/>
          </p:nvSpPr>
          <p:spPr bwMode="auto">
            <a:xfrm rot="-900000">
              <a:off x="7623340" y="1932630"/>
              <a:ext cx="237566" cy="61355"/>
            </a:xfrm>
            <a:prstGeom prst="rect">
              <a:avLst/>
            </a:prstGeom>
            <a:solidFill>
              <a:schemeClr val="bg1"/>
            </a:solidFill>
            <a:ln>
              <a:noFill/>
            </a:ln>
            <a:extLst>
              <a:ext uri="{91240B29-F687-4F45-9708-019B960494DF}">
                <a14:hiddenLine xmlns:a14="http://schemas.microsoft.com/office/drawing/2010/main" w="19050">
                  <a:solidFill>
                    <a:srgbClr val="000000"/>
                  </a:solidFill>
                  <a:round/>
                  <a:headEnd/>
                  <a:tailEnd/>
                </a14:hiddenLine>
              </a:ext>
            </a:extLst>
          </p:spPr>
          <p:txBody>
            <a:bodyPr anchor="ct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lnSpc>
                  <a:spcPct val="90000"/>
                </a:lnSpc>
              </a:pPr>
              <a:endParaRPr lang="en-US" altLang="en-US">
                <a:solidFill>
                  <a:schemeClr val="bg1"/>
                </a:solidFill>
                <a:latin typeface="Calibri" charset="0"/>
              </a:endParaRPr>
            </a:p>
          </p:txBody>
        </p:sp>
        <p:sp>
          <p:nvSpPr>
            <p:cNvPr id="30802" name="Rectangle 45"/>
            <p:cNvSpPr>
              <a:spLocks noChangeArrowheads="1"/>
            </p:cNvSpPr>
            <p:nvPr/>
          </p:nvSpPr>
          <p:spPr bwMode="auto">
            <a:xfrm rot="1800000">
              <a:off x="7409797" y="1903288"/>
              <a:ext cx="237566" cy="58687"/>
            </a:xfrm>
            <a:prstGeom prst="rect">
              <a:avLst/>
            </a:prstGeom>
            <a:solidFill>
              <a:schemeClr val="bg1"/>
            </a:solidFill>
            <a:ln>
              <a:noFill/>
            </a:ln>
            <a:extLst>
              <a:ext uri="{91240B29-F687-4F45-9708-019B960494DF}">
                <a14:hiddenLine xmlns:a14="http://schemas.microsoft.com/office/drawing/2010/main" w="19050">
                  <a:solidFill>
                    <a:srgbClr val="000000"/>
                  </a:solidFill>
                  <a:round/>
                  <a:headEnd/>
                  <a:tailEnd/>
                </a14:hiddenLine>
              </a:ext>
            </a:extLst>
          </p:spPr>
          <p:txBody>
            <a:bodyPr anchor="ct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lnSpc>
                  <a:spcPct val="90000"/>
                </a:lnSpc>
              </a:pPr>
              <a:endParaRPr lang="en-US" altLang="en-US">
                <a:solidFill>
                  <a:schemeClr val="bg1"/>
                </a:solidFill>
                <a:latin typeface="Calibri" charset="0"/>
              </a:endParaRPr>
            </a:p>
          </p:txBody>
        </p:sp>
        <p:sp>
          <p:nvSpPr>
            <p:cNvPr id="30803" name="Freeform 207"/>
            <p:cNvSpPr>
              <a:spLocks/>
            </p:cNvSpPr>
            <p:nvPr/>
          </p:nvSpPr>
          <p:spPr bwMode="gray">
            <a:xfrm>
              <a:off x="7432331" y="1766253"/>
              <a:ext cx="465118" cy="203818"/>
            </a:xfrm>
            <a:custGeom>
              <a:avLst/>
              <a:gdLst>
                <a:gd name="T0" fmla="*/ 0 w 89"/>
                <a:gd name="T1" fmla="*/ 2147483647 h 39"/>
                <a:gd name="T2" fmla="*/ 2147483647 w 89"/>
                <a:gd name="T3" fmla="*/ 2147483647 h 39"/>
                <a:gd name="T4" fmla="*/ 2147483647 w 89"/>
                <a:gd name="T5" fmla="*/ 2147483647 h 39"/>
                <a:gd name="T6" fmla="*/ 2147483647 w 89"/>
                <a:gd name="T7" fmla="*/ 0 h 39"/>
                <a:gd name="T8" fmla="*/ 0 w 89"/>
                <a:gd name="T9" fmla="*/ 2147483647 h 39"/>
                <a:gd name="T10" fmla="*/ 0 60000 65536"/>
                <a:gd name="T11" fmla="*/ 0 60000 65536"/>
                <a:gd name="T12" fmla="*/ 0 60000 65536"/>
                <a:gd name="T13" fmla="*/ 0 60000 65536"/>
                <a:gd name="T14" fmla="*/ 0 60000 65536"/>
                <a:gd name="T15" fmla="*/ 0 w 89"/>
                <a:gd name="T16" fmla="*/ 0 h 39"/>
                <a:gd name="T17" fmla="*/ 89 w 89"/>
                <a:gd name="T18" fmla="*/ 39 h 39"/>
              </a:gdLst>
              <a:ahLst/>
              <a:cxnLst>
                <a:cxn ang="T10">
                  <a:pos x="T0" y="T1"/>
                </a:cxn>
                <a:cxn ang="T11">
                  <a:pos x="T2" y="T3"/>
                </a:cxn>
                <a:cxn ang="T12">
                  <a:pos x="T4" y="T5"/>
                </a:cxn>
                <a:cxn ang="T13">
                  <a:pos x="T6" y="T7"/>
                </a:cxn>
                <a:cxn ang="T14">
                  <a:pos x="T8" y="T9"/>
                </a:cxn>
              </a:cxnLst>
              <a:rect l="T15" t="T16" r="T17" b="T18"/>
              <a:pathLst>
                <a:path w="89" h="39">
                  <a:moveTo>
                    <a:pt x="0" y="15"/>
                  </a:moveTo>
                  <a:lnTo>
                    <a:pt x="44" y="39"/>
                  </a:lnTo>
                  <a:lnTo>
                    <a:pt x="89" y="31"/>
                  </a:lnTo>
                  <a:lnTo>
                    <a:pt x="79" y="0"/>
                  </a:lnTo>
                  <a:lnTo>
                    <a:pt x="0" y="15"/>
                  </a:lnTo>
                  <a:close/>
                </a:path>
              </a:pathLst>
            </a:custGeom>
            <a:solidFill>
              <a:srgbClr val="DBDC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208"/>
            <p:cNvSpPr>
              <a:spLocks noEditPoints="1"/>
            </p:cNvSpPr>
            <p:nvPr/>
          </p:nvSpPr>
          <p:spPr bwMode="gray">
            <a:xfrm>
              <a:off x="7396072" y="1765996"/>
              <a:ext cx="532635" cy="286676"/>
            </a:xfrm>
            <a:custGeom>
              <a:avLst/>
              <a:gdLst>
                <a:gd name="T0" fmla="*/ 6 w 52"/>
                <a:gd name="T1" fmla="*/ 12 h 28"/>
                <a:gd name="T2" fmla="*/ 2 w 52"/>
                <a:gd name="T3" fmla="*/ 20 h 28"/>
                <a:gd name="T4" fmla="*/ 2 w 52"/>
                <a:gd name="T5" fmla="*/ 22 h 28"/>
                <a:gd name="T6" fmla="*/ 0 w 52"/>
                <a:gd name="T7" fmla="*/ 28 h 28"/>
                <a:gd name="T8" fmla="*/ 2 w 52"/>
                <a:gd name="T9" fmla="*/ 29 h 28"/>
                <a:gd name="T10" fmla="*/ 47 w 52"/>
                <a:gd name="T11" fmla="*/ 55 h 28"/>
                <a:gd name="T12" fmla="*/ 100 w 52"/>
                <a:gd name="T13" fmla="*/ 39 h 28"/>
                <a:gd name="T14" fmla="*/ 102 w 52"/>
                <a:gd name="T15" fmla="*/ 26 h 28"/>
                <a:gd name="T16" fmla="*/ 102 w 52"/>
                <a:gd name="T17" fmla="*/ 26 h 28"/>
                <a:gd name="T18" fmla="*/ 98 w 52"/>
                <a:gd name="T19" fmla="*/ 18 h 28"/>
                <a:gd name="T20" fmla="*/ 59 w 52"/>
                <a:gd name="T21" fmla="*/ 2 h 28"/>
                <a:gd name="T22" fmla="*/ 55 w 52"/>
                <a:gd name="T23" fmla="*/ 0 h 28"/>
                <a:gd name="T24" fmla="*/ 6 w 52"/>
                <a:gd name="T25" fmla="*/ 12 h 28"/>
                <a:gd name="T26" fmla="*/ 6 w 52"/>
                <a:gd name="T27" fmla="*/ 22 h 28"/>
                <a:gd name="T28" fmla="*/ 6 w 52"/>
                <a:gd name="T29" fmla="*/ 20 h 28"/>
                <a:gd name="T30" fmla="*/ 8 w 52"/>
                <a:gd name="T31" fmla="*/ 16 h 28"/>
                <a:gd name="T32" fmla="*/ 57 w 52"/>
                <a:gd name="T33" fmla="*/ 6 h 28"/>
                <a:gd name="T34" fmla="*/ 57 w 52"/>
                <a:gd name="T35" fmla="*/ 6 h 28"/>
                <a:gd name="T36" fmla="*/ 59 w 52"/>
                <a:gd name="T37" fmla="*/ 6 h 28"/>
                <a:gd name="T38" fmla="*/ 96 w 52"/>
                <a:gd name="T39" fmla="*/ 22 h 28"/>
                <a:gd name="T40" fmla="*/ 98 w 52"/>
                <a:gd name="T41" fmla="*/ 24 h 28"/>
                <a:gd name="T42" fmla="*/ 96 w 52"/>
                <a:gd name="T43" fmla="*/ 37 h 28"/>
                <a:gd name="T44" fmla="*/ 47 w 52"/>
                <a:gd name="T45" fmla="*/ 49 h 28"/>
                <a:gd name="T46" fmla="*/ 6 w 52"/>
                <a:gd name="T47" fmla="*/ 26 h 28"/>
                <a:gd name="T48" fmla="*/ 6 w 52"/>
                <a:gd name="T49" fmla="*/ 22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
                <a:gd name="T76" fmla="*/ 0 h 28"/>
                <a:gd name="T77" fmla="*/ 52 w 52"/>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 h="28">
                  <a:moveTo>
                    <a:pt x="3" y="6"/>
                  </a:moveTo>
                  <a:cubicBezTo>
                    <a:pt x="1" y="6"/>
                    <a:pt x="1" y="8"/>
                    <a:pt x="1" y="10"/>
                  </a:cubicBezTo>
                  <a:cubicBezTo>
                    <a:pt x="1" y="11"/>
                    <a:pt x="1" y="11"/>
                    <a:pt x="1" y="11"/>
                  </a:cubicBezTo>
                  <a:cubicBezTo>
                    <a:pt x="0" y="14"/>
                    <a:pt x="0" y="14"/>
                    <a:pt x="0" y="14"/>
                  </a:cubicBezTo>
                  <a:cubicBezTo>
                    <a:pt x="1" y="15"/>
                    <a:pt x="1" y="15"/>
                    <a:pt x="1" y="15"/>
                  </a:cubicBezTo>
                  <a:cubicBezTo>
                    <a:pt x="24" y="28"/>
                    <a:pt x="24" y="28"/>
                    <a:pt x="24" y="28"/>
                  </a:cubicBezTo>
                  <a:cubicBezTo>
                    <a:pt x="51" y="20"/>
                    <a:pt x="51" y="20"/>
                    <a:pt x="51" y="20"/>
                  </a:cubicBezTo>
                  <a:cubicBezTo>
                    <a:pt x="52" y="13"/>
                    <a:pt x="52" y="13"/>
                    <a:pt x="52" y="13"/>
                  </a:cubicBezTo>
                  <a:cubicBezTo>
                    <a:pt x="52" y="13"/>
                    <a:pt x="52" y="13"/>
                    <a:pt x="52" y="13"/>
                  </a:cubicBezTo>
                  <a:cubicBezTo>
                    <a:pt x="52" y="11"/>
                    <a:pt x="51" y="9"/>
                    <a:pt x="50" y="9"/>
                  </a:cubicBezTo>
                  <a:cubicBezTo>
                    <a:pt x="30" y="1"/>
                    <a:pt x="30" y="1"/>
                    <a:pt x="30" y="1"/>
                  </a:cubicBezTo>
                  <a:cubicBezTo>
                    <a:pt x="28" y="0"/>
                    <a:pt x="28" y="0"/>
                    <a:pt x="28" y="0"/>
                  </a:cubicBezTo>
                  <a:cubicBezTo>
                    <a:pt x="28" y="0"/>
                    <a:pt x="4" y="6"/>
                    <a:pt x="3" y="6"/>
                  </a:cubicBezTo>
                  <a:close/>
                  <a:moveTo>
                    <a:pt x="3" y="11"/>
                  </a:moveTo>
                  <a:cubicBezTo>
                    <a:pt x="3" y="10"/>
                    <a:pt x="3" y="10"/>
                    <a:pt x="3" y="10"/>
                  </a:cubicBezTo>
                  <a:cubicBezTo>
                    <a:pt x="3" y="8"/>
                    <a:pt x="4" y="8"/>
                    <a:pt x="4" y="8"/>
                  </a:cubicBezTo>
                  <a:cubicBezTo>
                    <a:pt x="4" y="8"/>
                    <a:pt x="28" y="3"/>
                    <a:pt x="29" y="3"/>
                  </a:cubicBezTo>
                  <a:cubicBezTo>
                    <a:pt x="29" y="3"/>
                    <a:pt x="29" y="3"/>
                    <a:pt x="29" y="3"/>
                  </a:cubicBezTo>
                  <a:cubicBezTo>
                    <a:pt x="29" y="3"/>
                    <a:pt x="30" y="3"/>
                    <a:pt x="30" y="3"/>
                  </a:cubicBezTo>
                  <a:cubicBezTo>
                    <a:pt x="49" y="11"/>
                    <a:pt x="49" y="11"/>
                    <a:pt x="49" y="11"/>
                  </a:cubicBezTo>
                  <a:cubicBezTo>
                    <a:pt x="49" y="11"/>
                    <a:pt x="50" y="12"/>
                    <a:pt x="50" y="12"/>
                  </a:cubicBezTo>
                  <a:cubicBezTo>
                    <a:pt x="50" y="13"/>
                    <a:pt x="49" y="18"/>
                    <a:pt x="49" y="19"/>
                  </a:cubicBezTo>
                  <a:cubicBezTo>
                    <a:pt x="48" y="19"/>
                    <a:pt x="25" y="25"/>
                    <a:pt x="24" y="25"/>
                  </a:cubicBezTo>
                  <a:cubicBezTo>
                    <a:pt x="23" y="25"/>
                    <a:pt x="4" y="14"/>
                    <a:pt x="3" y="13"/>
                  </a:cubicBezTo>
                  <a:cubicBezTo>
                    <a:pt x="3" y="12"/>
                    <a:pt x="3" y="11"/>
                    <a:pt x="3" y="11"/>
                  </a:cubicBezTo>
                  <a:close/>
                </a:path>
              </a:pathLst>
            </a:custGeom>
            <a:solidFill>
              <a:schemeClr val="tx1">
                <a:lumMod val="65000"/>
                <a:lumOff val="35000"/>
              </a:schemeClr>
            </a:solidFill>
            <a:ln w="9525">
              <a:noFill/>
              <a:round/>
              <a:headEnd/>
              <a:tailEnd/>
            </a:ln>
          </p:spPr>
          <p:txBody>
            <a:bodyPr/>
            <a:lstStyle/>
            <a:p>
              <a:pPr algn="ctr">
                <a:defRPr/>
              </a:pPr>
              <a:endParaRPr lang="en-US" dirty="0">
                <a:ea typeface="+mn-ea"/>
                <a:cs typeface="+mn-cs"/>
              </a:endParaRPr>
            </a:p>
          </p:txBody>
        </p:sp>
        <p:sp>
          <p:nvSpPr>
            <p:cNvPr id="30805" name="Freeform 209"/>
            <p:cNvSpPr>
              <a:spLocks/>
            </p:cNvSpPr>
            <p:nvPr/>
          </p:nvSpPr>
          <p:spPr bwMode="gray">
            <a:xfrm>
              <a:off x="7249421" y="950984"/>
              <a:ext cx="778682" cy="1060893"/>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0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2147483647 h 103"/>
                <a:gd name="T18" fmla="*/ 2147483647 w 76"/>
                <a:gd name="T19" fmla="*/ 2147483647 h 103"/>
                <a:gd name="T20" fmla="*/ 2147483647 w 76"/>
                <a:gd name="T21" fmla="*/ 2147483647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103"/>
                <a:gd name="T35" fmla="*/ 76 w 76"/>
                <a:gd name="T36" fmla="*/ 103 h 1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103">
                  <a:moveTo>
                    <a:pt x="71" y="101"/>
                  </a:moveTo>
                  <a:cubicBezTo>
                    <a:pt x="70" y="102"/>
                    <a:pt x="70" y="102"/>
                    <a:pt x="70" y="103"/>
                  </a:cubicBezTo>
                  <a:cubicBezTo>
                    <a:pt x="69" y="103"/>
                    <a:pt x="68" y="103"/>
                    <a:pt x="68" y="102"/>
                  </a:cubicBezTo>
                  <a:cubicBezTo>
                    <a:pt x="3" y="66"/>
                    <a:pt x="3" y="66"/>
                    <a:pt x="3" y="66"/>
                  </a:cubicBezTo>
                  <a:cubicBezTo>
                    <a:pt x="1" y="66"/>
                    <a:pt x="0" y="64"/>
                    <a:pt x="0" y="62"/>
                  </a:cubicBezTo>
                  <a:cubicBezTo>
                    <a:pt x="5" y="2"/>
                    <a:pt x="5" y="2"/>
                    <a:pt x="5" y="2"/>
                  </a:cubicBezTo>
                  <a:cubicBezTo>
                    <a:pt x="6" y="2"/>
                    <a:pt x="6" y="1"/>
                    <a:pt x="6" y="1"/>
                  </a:cubicBezTo>
                  <a:cubicBezTo>
                    <a:pt x="7" y="0"/>
                    <a:pt x="8" y="0"/>
                    <a:pt x="8" y="1"/>
                  </a:cubicBezTo>
                  <a:cubicBezTo>
                    <a:pt x="73" y="37"/>
                    <a:pt x="73" y="37"/>
                    <a:pt x="73" y="37"/>
                  </a:cubicBezTo>
                  <a:cubicBezTo>
                    <a:pt x="75" y="38"/>
                    <a:pt x="76" y="40"/>
                    <a:pt x="76" y="41"/>
                  </a:cubicBezTo>
                  <a:lnTo>
                    <a:pt x="71"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 name="Freeform 210"/>
            <p:cNvSpPr>
              <a:spLocks noEditPoints="1"/>
            </p:cNvSpPr>
            <p:nvPr/>
          </p:nvSpPr>
          <p:spPr bwMode="gray">
            <a:xfrm>
              <a:off x="7238962" y="940371"/>
              <a:ext cx="800871" cy="1081722"/>
            </a:xfrm>
            <a:custGeom>
              <a:avLst/>
              <a:gdLst>
                <a:gd name="T0" fmla="*/ 14 w 78"/>
                <a:gd name="T1" fmla="*/ 2 h 105"/>
                <a:gd name="T2" fmla="*/ 10 w 78"/>
                <a:gd name="T3" fmla="*/ 6 h 105"/>
                <a:gd name="T4" fmla="*/ 0 w 78"/>
                <a:gd name="T5" fmla="*/ 124 h 105"/>
                <a:gd name="T6" fmla="*/ 6 w 78"/>
                <a:gd name="T7" fmla="*/ 134 h 105"/>
                <a:gd name="T8" fmla="*/ 133 w 78"/>
                <a:gd name="T9" fmla="*/ 205 h 105"/>
                <a:gd name="T10" fmla="*/ 139 w 78"/>
                <a:gd name="T11" fmla="*/ 207 h 105"/>
                <a:gd name="T12" fmla="*/ 143 w 78"/>
                <a:gd name="T13" fmla="*/ 201 h 105"/>
                <a:gd name="T14" fmla="*/ 153 w 78"/>
                <a:gd name="T15" fmla="*/ 83 h 105"/>
                <a:gd name="T16" fmla="*/ 147 w 78"/>
                <a:gd name="T17" fmla="*/ 73 h 105"/>
                <a:gd name="T18" fmla="*/ 20 w 78"/>
                <a:gd name="T19" fmla="*/ 2 h 105"/>
                <a:gd name="T20" fmla="*/ 14 w 78"/>
                <a:gd name="T21" fmla="*/ 2 h 105"/>
                <a:gd name="T22" fmla="*/ 135 w 78"/>
                <a:gd name="T23" fmla="*/ 201 h 105"/>
                <a:gd name="T24" fmla="*/ 8 w 78"/>
                <a:gd name="T25" fmla="*/ 130 h 105"/>
                <a:gd name="T26" fmla="*/ 4 w 78"/>
                <a:gd name="T27" fmla="*/ 124 h 105"/>
                <a:gd name="T28" fmla="*/ 16 w 78"/>
                <a:gd name="T29" fmla="*/ 6 h 105"/>
                <a:gd name="T30" fmla="*/ 16 w 78"/>
                <a:gd name="T31" fmla="*/ 6 h 105"/>
                <a:gd name="T32" fmla="*/ 18 w 78"/>
                <a:gd name="T33" fmla="*/ 6 h 105"/>
                <a:gd name="T34" fmla="*/ 145 w 78"/>
                <a:gd name="T35" fmla="*/ 77 h 105"/>
                <a:gd name="T36" fmla="*/ 149 w 78"/>
                <a:gd name="T37" fmla="*/ 83 h 105"/>
                <a:gd name="T38" fmla="*/ 149 w 78"/>
                <a:gd name="T39" fmla="*/ 83 h 105"/>
                <a:gd name="T40" fmla="*/ 137 w 78"/>
                <a:gd name="T41" fmla="*/ 201 h 105"/>
                <a:gd name="T42" fmla="*/ 137 w 78"/>
                <a:gd name="T43" fmla="*/ 203 h 105"/>
                <a:gd name="T44" fmla="*/ 135 w 78"/>
                <a:gd name="T45" fmla="*/ 201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105"/>
                <a:gd name="T71" fmla="*/ 78 w 78"/>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105">
                  <a:moveTo>
                    <a:pt x="7" y="1"/>
                  </a:moveTo>
                  <a:cubicBezTo>
                    <a:pt x="6" y="1"/>
                    <a:pt x="5" y="2"/>
                    <a:pt x="5" y="3"/>
                  </a:cubicBezTo>
                  <a:cubicBezTo>
                    <a:pt x="5" y="3"/>
                    <a:pt x="0" y="63"/>
                    <a:pt x="0" y="63"/>
                  </a:cubicBezTo>
                  <a:cubicBezTo>
                    <a:pt x="0" y="65"/>
                    <a:pt x="1" y="67"/>
                    <a:pt x="3" y="68"/>
                  </a:cubicBezTo>
                  <a:cubicBezTo>
                    <a:pt x="68" y="104"/>
                    <a:pt x="68" y="104"/>
                    <a:pt x="68" y="104"/>
                  </a:cubicBezTo>
                  <a:cubicBezTo>
                    <a:pt x="69" y="105"/>
                    <a:pt x="70" y="105"/>
                    <a:pt x="71" y="105"/>
                  </a:cubicBezTo>
                  <a:cubicBezTo>
                    <a:pt x="72" y="104"/>
                    <a:pt x="73" y="103"/>
                    <a:pt x="73" y="102"/>
                  </a:cubicBezTo>
                  <a:cubicBezTo>
                    <a:pt x="73" y="102"/>
                    <a:pt x="78" y="42"/>
                    <a:pt x="78" y="42"/>
                  </a:cubicBezTo>
                  <a:cubicBezTo>
                    <a:pt x="78" y="40"/>
                    <a:pt x="77" y="38"/>
                    <a:pt x="75" y="37"/>
                  </a:cubicBezTo>
                  <a:cubicBezTo>
                    <a:pt x="10" y="1"/>
                    <a:pt x="10" y="1"/>
                    <a:pt x="10" y="1"/>
                  </a:cubicBezTo>
                  <a:cubicBezTo>
                    <a:pt x="9" y="0"/>
                    <a:pt x="8" y="0"/>
                    <a:pt x="7" y="1"/>
                  </a:cubicBezTo>
                  <a:close/>
                  <a:moveTo>
                    <a:pt x="69" y="102"/>
                  </a:moveTo>
                  <a:cubicBezTo>
                    <a:pt x="4" y="66"/>
                    <a:pt x="4" y="66"/>
                    <a:pt x="4" y="66"/>
                  </a:cubicBezTo>
                  <a:cubicBezTo>
                    <a:pt x="3" y="66"/>
                    <a:pt x="2" y="64"/>
                    <a:pt x="2" y="63"/>
                  </a:cubicBezTo>
                  <a:cubicBezTo>
                    <a:pt x="2" y="63"/>
                    <a:pt x="8" y="3"/>
                    <a:pt x="8" y="3"/>
                  </a:cubicBezTo>
                  <a:cubicBezTo>
                    <a:pt x="8" y="3"/>
                    <a:pt x="8" y="3"/>
                    <a:pt x="8" y="3"/>
                  </a:cubicBezTo>
                  <a:cubicBezTo>
                    <a:pt x="8" y="3"/>
                    <a:pt x="9" y="3"/>
                    <a:pt x="9" y="3"/>
                  </a:cubicBezTo>
                  <a:cubicBezTo>
                    <a:pt x="74" y="39"/>
                    <a:pt x="74" y="39"/>
                    <a:pt x="74" y="39"/>
                  </a:cubicBezTo>
                  <a:cubicBezTo>
                    <a:pt x="75" y="39"/>
                    <a:pt x="76" y="41"/>
                    <a:pt x="76" y="42"/>
                  </a:cubicBezTo>
                  <a:cubicBezTo>
                    <a:pt x="76" y="42"/>
                    <a:pt x="76" y="42"/>
                    <a:pt x="76" y="42"/>
                  </a:cubicBezTo>
                  <a:cubicBezTo>
                    <a:pt x="76" y="42"/>
                    <a:pt x="70" y="101"/>
                    <a:pt x="70" y="102"/>
                  </a:cubicBezTo>
                  <a:cubicBezTo>
                    <a:pt x="70" y="102"/>
                    <a:pt x="70" y="102"/>
                    <a:pt x="70" y="103"/>
                  </a:cubicBezTo>
                  <a:cubicBezTo>
                    <a:pt x="70" y="103"/>
                    <a:pt x="69" y="103"/>
                    <a:pt x="69" y="102"/>
                  </a:cubicBezTo>
                  <a:close/>
                </a:path>
              </a:pathLst>
            </a:custGeom>
            <a:solidFill>
              <a:schemeClr val="tx1">
                <a:lumMod val="65000"/>
                <a:lumOff val="35000"/>
              </a:schemeClr>
            </a:solidFill>
            <a:ln w="9525">
              <a:noFill/>
              <a:round/>
              <a:headEnd/>
              <a:tailEnd/>
            </a:ln>
          </p:spPr>
          <p:txBody>
            <a:bodyPr/>
            <a:lstStyle/>
            <a:p>
              <a:pPr algn="ctr">
                <a:defRPr/>
              </a:pPr>
              <a:endParaRPr lang="en-US" dirty="0">
                <a:ea typeface="+mn-ea"/>
                <a:cs typeface="+mn-cs"/>
              </a:endParaRPr>
            </a:p>
          </p:txBody>
        </p:sp>
        <p:sp>
          <p:nvSpPr>
            <p:cNvPr id="30807" name="Freeform 211"/>
            <p:cNvSpPr>
              <a:spLocks/>
            </p:cNvSpPr>
            <p:nvPr/>
          </p:nvSpPr>
          <p:spPr bwMode="gray">
            <a:xfrm>
              <a:off x="7312134" y="930079"/>
              <a:ext cx="768230" cy="1081799"/>
            </a:xfrm>
            <a:custGeom>
              <a:avLst/>
              <a:gdLst>
                <a:gd name="T0" fmla="*/ 2147483647 w 75"/>
                <a:gd name="T1" fmla="*/ 2147483647 h 105"/>
                <a:gd name="T2" fmla="*/ 2147483647 w 75"/>
                <a:gd name="T3" fmla="*/ 2147483647 h 105"/>
                <a:gd name="T4" fmla="*/ 2147483647 w 75"/>
                <a:gd name="T5" fmla="*/ 2147483647 h 105"/>
                <a:gd name="T6" fmla="*/ 2147483647 w 75"/>
                <a:gd name="T7" fmla="*/ 2147483647 h 105"/>
                <a:gd name="T8" fmla="*/ 2147483647 w 75"/>
                <a:gd name="T9" fmla="*/ 2147483647 h 105"/>
                <a:gd name="T10" fmla="*/ 2147483647 w 75"/>
                <a:gd name="T11" fmla="*/ 0 h 105"/>
                <a:gd name="T12" fmla="*/ 2147483647 w 75"/>
                <a:gd name="T13" fmla="*/ 0 h 105"/>
                <a:gd name="T14" fmla="*/ 0 w 75"/>
                <a:gd name="T15" fmla="*/ 2147483647 h 105"/>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105"/>
                <a:gd name="T26" fmla="*/ 75 w 75"/>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105">
                  <a:moveTo>
                    <a:pt x="64" y="105"/>
                  </a:moveTo>
                  <a:cubicBezTo>
                    <a:pt x="69" y="102"/>
                    <a:pt x="69" y="102"/>
                    <a:pt x="69" y="102"/>
                  </a:cubicBezTo>
                  <a:cubicBezTo>
                    <a:pt x="69" y="102"/>
                    <a:pt x="70" y="101"/>
                    <a:pt x="70" y="100"/>
                  </a:cubicBezTo>
                  <a:cubicBezTo>
                    <a:pt x="75" y="41"/>
                    <a:pt x="75" y="41"/>
                    <a:pt x="75" y="41"/>
                  </a:cubicBezTo>
                  <a:cubicBezTo>
                    <a:pt x="75" y="39"/>
                    <a:pt x="74" y="37"/>
                    <a:pt x="73" y="36"/>
                  </a:cubicBezTo>
                  <a:cubicBezTo>
                    <a:pt x="8" y="0"/>
                    <a:pt x="8" y="0"/>
                    <a:pt x="8" y="0"/>
                  </a:cubicBezTo>
                  <a:cubicBezTo>
                    <a:pt x="7" y="0"/>
                    <a:pt x="6" y="0"/>
                    <a:pt x="6" y="0"/>
                  </a:cubicBezTo>
                  <a:cubicBezTo>
                    <a:pt x="0" y="3"/>
                    <a:pt x="0" y="3"/>
                    <a:pt x="0"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 name="Freeform 212"/>
            <p:cNvSpPr>
              <a:spLocks/>
            </p:cNvSpPr>
            <p:nvPr/>
          </p:nvSpPr>
          <p:spPr bwMode="gray">
            <a:xfrm>
              <a:off x="7300273" y="913616"/>
              <a:ext cx="800871" cy="1108477"/>
            </a:xfrm>
            <a:custGeom>
              <a:avLst/>
              <a:gdLst>
                <a:gd name="T0" fmla="*/ 12 w 78"/>
                <a:gd name="T1" fmla="*/ 0 h 108"/>
                <a:gd name="T2" fmla="*/ 2 w 78"/>
                <a:gd name="T3" fmla="*/ 6 h 108"/>
                <a:gd name="T4" fmla="*/ 0 w 78"/>
                <a:gd name="T5" fmla="*/ 10 h 108"/>
                <a:gd name="T6" fmla="*/ 4 w 78"/>
                <a:gd name="T7" fmla="*/ 12 h 108"/>
                <a:gd name="T8" fmla="*/ 16 w 78"/>
                <a:gd name="T9" fmla="*/ 6 h 108"/>
                <a:gd name="T10" fmla="*/ 16 w 78"/>
                <a:gd name="T11" fmla="*/ 8 h 108"/>
                <a:gd name="T12" fmla="*/ 143 w 78"/>
                <a:gd name="T13" fmla="*/ 79 h 108"/>
                <a:gd name="T14" fmla="*/ 145 w 78"/>
                <a:gd name="T15" fmla="*/ 82 h 108"/>
                <a:gd name="T16" fmla="*/ 135 w 78"/>
                <a:gd name="T17" fmla="*/ 200 h 108"/>
                <a:gd name="T18" fmla="*/ 135 w 78"/>
                <a:gd name="T19" fmla="*/ 200 h 108"/>
                <a:gd name="T20" fmla="*/ 126 w 78"/>
                <a:gd name="T21" fmla="*/ 206 h 108"/>
                <a:gd name="T22" fmla="*/ 124 w 78"/>
                <a:gd name="T23" fmla="*/ 210 h 108"/>
                <a:gd name="T24" fmla="*/ 128 w 78"/>
                <a:gd name="T25" fmla="*/ 212 h 108"/>
                <a:gd name="T26" fmla="*/ 139 w 78"/>
                <a:gd name="T27" fmla="*/ 206 h 108"/>
                <a:gd name="T28" fmla="*/ 141 w 78"/>
                <a:gd name="T29" fmla="*/ 200 h 108"/>
                <a:gd name="T30" fmla="*/ 153 w 78"/>
                <a:gd name="T31" fmla="*/ 84 h 108"/>
                <a:gd name="T32" fmla="*/ 145 w 78"/>
                <a:gd name="T33" fmla="*/ 73 h 108"/>
                <a:gd name="T34" fmla="*/ 20 w 78"/>
                <a:gd name="T35" fmla="*/ 2 h 108"/>
                <a:gd name="T36" fmla="*/ 12 w 78"/>
                <a:gd name="T37" fmla="*/ 0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08"/>
                <a:gd name="T59" fmla="*/ 78 w 78"/>
                <a:gd name="T60" fmla="*/ 108 h 1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08">
                  <a:moveTo>
                    <a:pt x="6" y="0"/>
                  </a:moveTo>
                  <a:cubicBezTo>
                    <a:pt x="6" y="0"/>
                    <a:pt x="1" y="3"/>
                    <a:pt x="1" y="3"/>
                  </a:cubicBezTo>
                  <a:cubicBezTo>
                    <a:pt x="0" y="4"/>
                    <a:pt x="0" y="5"/>
                    <a:pt x="0" y="5"/>
                  </a:cubicBezTo>
                  <a:cubicBezTo>
                    <a:pt x="0" y="6"/>
                    <a:pt x="1" y="7"/>
                    <a:pt x="2" y="6"/>
                  </a:cubicBezTo>
                  <a:cubicBezTo>
                    <a:pt x="8" y="3"/>
                    <a:pt x="8" y="3"/>
                    <a:pt x="8" y="3"/>
                  </a:cubicBezTo>
                  <a:cubicBezTo>
                    <a:pt x="8" y="3"/>
                    <a:pt x="8" y="3"/>
                    <a:pt x="8" y="4"/>
                  </a:cubicBezTo>
                  <a:cubicBezTo>
                    <a:pt x="73" y="40"/>
                    <a:pt x="73" y="40"/>
                    <a:pt x="73" y="40"/>
                  </a:cubicBezTo>
                  <a:cubicBezTo>
                    <a:pt x="74" y="40"/>
                    <a:pt x="74" y="41"/>
                    <a:pt x="74" y="42"/>
                  </a:cubicBezTo>
                  <a:cubicBezTo>
                    <a:pt x="74" y="42"/>
                    <a:pt x="69" y="102"/>
                    <a:pt x="69" y="102"/>
                  </a:cubicBezTo>
                  <a:cubicBezTo>
                    <a:pt x="69" y="102"/>
                    <a:pt x="69" y="102"/>
                    <a:pt x="69" y="102"/>
                  </a:cubicBezTo>
                  <a:cubicBezTo>
                    <a:pt x="69" y="102"/>
                    <a:pt x="64" y="105"/>
                    <a:pt x="64" y="105"/>
                  </a:cubicBezTo>
                  <a:cubicBezTo>
                    <a:pt x="63" y="105"/>
                    <a:pt x="63" y="107"/>
                    <a:pt x="63" y="107"/>
                  </a:cubicBezTo>
                  <a:cubicBezTo>
                    <a:pt x="63" y="108"/>
                    <a:pt x="64" y="108"/>
                    <a:pt x="65" y="108"/>
                  </a:cubicBezTo>
                  <a:cubicBezTo>
                    <a:pt x="71" y="105"/>
                    <a:pt x="71" y="105"/>
                    <a:pt x="71" y="105"/>
                  </a:cubicBezTo>
                  <a:cubicBezTo>
                    <a:pt x="72" y="105"/>
                    <a:pt x="72" y="104"/>
                    <a:pt x="72" y="102"/>
                  </a:cubicBezTo>
                  <a:cubicBezTo>
                    <a:pt x="72" y="102"/>
                    <a:pt x="78" y="43"/>
                    <a:pt x="78" y="43"/>
                  </a:cubicBezTo>
                  <a:cubicBezTo>
                    <a:pt x="78" y="40"/>
                    <a:pt x="76" y="38"/>
                    <a:pt x="74" y="37"/>
                  </a:cubicBezTo>
                  <a:cubicBezTo>
                    <a:pt x="10" y="1"/>
                    <a:pt x="10" y="1"/>
                    <a:pt x="10" y="1"/>
                  </a:cubicBezTo>
                  <a:cubicBezTo>
                    <a:pt x="8" y="0"/>
                    <a:pt x="7" y="0"/>
                    <a:pt x="6" y="0"/>
                  </a:cubicBezTo>
                  <a:close/>
                </a:path>
              </a:pathLst>
            </a:custGeom>
            <a:solidFill>
              <a:schemeClr val="tx1">
                <a:lumMod val="65000"/>
                <a:lumOff val="35000"/>
              </a:schemeClr>
            </a:solidFill>
            <a:ln w="9525">
              <a:noFill/>
              <a:round/>
              <a:headEnd/>
              <a:tailEnd/>
            </a:ln>
          </p:spPr>
          <p:txBody>
            <a:bodyPr/>
            <a:lstStyle/>
            <a:p>
              <a:pPr algn="ctr">
                <a:defRPr/>
              </a:pPr>
              <a:endParaRPr lang="en-US" dirty="0">
                <a:ea typeface="+mn-ea"/>
                <a:cs typeface="+mn-cs"/>
              </a:endParaRPr>
            </a:p>
          </p:txBody>
        </p:sp>
        <p:sp>
          <p:nvSpPr>
            <p:cNvPr id="30809" name="Freeform 213"/>
            <p:cNvSpPr>
              <a:spLocks/>
            </p:cNvSpPr>
            <p:nvPr/>
          </p:nvSpPr>
          <p:spPr bwMode="gray">
            <a:xfrm>
              <a:off x="7259877" y="992793"/>
              <a:ext cx="742099" cy="998182"/>
            </a:xfrm>
            <a:custGeom>
              <a:avLst/>
              <a:gdLst>
                <a:gd name="T0" fmla="*/ 2147483647 w 72"/>
                <a:gd name="T1" fmla="*/ 2147483647 h 97"/>
                <a:gd name="T2" fmla="*/ 2147483647 w 72"/>
                <a:gd name="T3" fmla="*/ 2147483647 h 97"/>
                <a:gd name="T4" fmla="*/ 2147483647 w 72"/>
                <a:gd name="T5" fmla="*/ 2147483647 h 97"/>
                <a:gd name="T6" fmla="*/ 2147483647 w 72"/>
                <a:gd name="T7" fmla="*/ 2147483647 h 97"/>
                <a:gd name="T8" fmla="*/ 0 w 72"/>
                <a:gd name="T9" fmla="*/ 2147483647 h 97"/>
                <a:gd name="T10" fmla="*/ 2147483647 w 72"/>
                <a:gd name="T11" fmla="*/ 2147483647 h 97"/>
                <a:gd name="T12" fmla="*/ 2147483647 w 72"/>
                <a:gd name="T13" fmla="*/ 0 h 97"/>
                <a:gd name="T14" fmla="*/ 2147483647 w 72"/>
                <a:gd name="T15" fmla="*/ 0 h 97"/>
                <a:gd name="T16" fmla="*/ 2147483647 w 72"/>
                <a:gd name="T17" fmla="*/ 2147483647 h 97"/>
                <a:gd name="T18" fmla="*/ 2147483647 w 72"/>
                <a:gd name="T19" fmla="*/ 2147483647 h 97"/>
                <a:gd name="T20" fmla="*/ 2147483647 w 72"/>
                <a:gd name="T21" fmla="*/ 2147483647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97"/>
                <a:gd name="T35" fmla="*/ 72 w 72"/>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97">
                  <a:moveTo>
                    <a:pt x="67" y="95"/>
                  </a:moveTo>
                  <a:cubicBezTo>
                    <a:pt x="67" y="96"/>
                    <a:pt x="67" y="96"/>
                    <a:pt x="66" y="96"/>
                  </a:cubicBezTo>
                  <a:cubicBezTo>
                    <a:pt x="65" y="97"/>
                    <a:pt x="65" y="97"/>
                    <a:pt x="64" y="96"/>
                  </a:cubicBezTo>
                  <a:cubicBezTo>
                    <a:pt x="3" y="62"/>
                    <a:pt x="3" y="62"/>
                    <a:pt x="3" y="62"/>
                  </a:cubicBezTo>
                  <a:cubicBezTo>
                    <a:pt x="1" y="61"/>
                    <a:pt x="0" y="60"/>
                    <a:pt x="0" y="58"/>
                  </a:cubicBezTo>
                  <a:cubicBezTo>
                    <a:pt x="5" y="2"/>
                    <a:pt x="5" y="2"/>
                    <a:pt x="5" y="2"/>
                  </a:cubicBezTo>
                  <a:cubicBezTo>
                    <a:pt x="5" y="1"/>
                    <a:pt x="6" y="0"/>
                    <a:pt x="6" y="0"/>
                  </a:cubicBezTo>
                  <a:cubicBezTo>
                    <a:pt x="7" y="0"/>
                    <a:pt x="7" y="0"/>
                    <a:pt x="8" y="0"/>
                  </a:cubicBezTo>
                  <a:cubicBezTo>
                    <a:pt x="70" y="34"/>
                    <a:pt x="70" y="34"/>
                    <a:pt x="70" y="34"/>
                  </a:cubicBezTo>
                  <a:cubicBezTo>
                    <a:pt x="71" y="35"/>
                    <a:pt x="72" y="37"/>
                    <a:pt x="72" y="38"/>
                  </a:cubicBezTo>
                  <a:lnTo>
                    <a:pt x="67" y="95"/>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10" name="Freeform 214"/>
            <p:cNvSpPr>
              <a:spLocks/>
            </p:cNvSpPr>
            <p:nvPr/>
          </p:nvSpPr>
          <p:spPr bwMode="gray">
            <a:xfrm>
              <a:off x="7312137" y="1065958"/>
              <a:ext cx="606222" cy="830946"/>
            </a:xfrm>
            <a:custGeom>
              <a:avLst/>
              <a:gdLst>
                <a:gd name="T0" fmla="*/ 2147483647 w 59"/>
                <a:gd name="T1" fmla="*/ 2147483647 h 81"/>
                <a:gd name="T2" fmla="*/ 2147483647 w 59"/>
                <a:gd name="T3" fmla="*/ 2147483647 h 81"/>
                <a:gd name="T4" fmla="*/ 2147483647 w 59"/>
                <a:gd name="T5" fmla="*/ 2147483647 h 81"/>
                <a:gd name="T6" fmla="*/ 2147483647 w 59"/>
                <a:gd name="T7" fmla="*/ 2147483647 h 81"/>
                <a:gd name="T8" fmla="*/ 0 w 59"/>
                <a:gd name="T9" fmla="*/ 2147483647 h 81"/>
                <a:gd name="T10" fmla="*/ 2147483647 w 59"/>
                <a:gd name="T11" fmla="*/ 2147483647 h 81"/>
                <a:gd name="T12" fmla="*/ 2147483647 w 59"/>
                <a:gd name="T13" fmla="*/ 2147483647 h 81"/>
                <a:gd name="T14" fmla="*/ 2147483647 w 59"/>
                <a:gd name="T15" fmla="*/ 2147483647 h 81"/>
                <a:gd name="T16" fmla="*/ 2147483647 w 59"/>
                <a:gd name="T17" fmla="*/ 2147483647 h 81"/>
                <a:gd name="T18" fmla="*/ 2147483647 w 59"/>
                <a:gd name="T19" fmla="*/ 2147483647 h 81"/>
                <a:gd name="T20" fmla="*/ 2147483647 w 59"/>
                <a:gd name="T21" fmla="*/ 2147483647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81"/>
                <a:gd name="T35" fmla="*/ 59 w 59"/>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81">
                  <a:moveTo>
                    <a:pt x="55" y="79"/>
                  </a:moveTo>
                  <a:cubicBezTo>
                    <a:pt x="55" y="80"/>
                    <a:pt x="55" y="80"/>
                    <a:pt x="54" y="80"/>
                  </a:cubicBezTo>
                  <a:cubicBezTo>
                    <a:pt x="54" y="81"/>
                    <a:pt x="53" y="81"/>
                    <a:pt x="53" y="80"/>
                  </a:cubicBezTo>
                  <a:cubicBezTo>
                    <a:pt x="2" y="52"/>
                    <a:pt x="2" y="52"/>
                    <a:pt x="2" y="52"/>
                  </a:cubicBezTo>
                  <a:cubicBezTo>
                    <a:pt x="1" y="51"/>
                    <a:pt x="0" y="50"/>
                    <a:pt x="0" y="49"/>
                  </a:cubicBezTo>
                  <a:cubicBezTo>
                    <a:pt x="4" y="2"/>
                    <a:pt x="4" y="2"/>
                    <a:pt x="4" y="2"/>
                  </a:cubicBezTo>
                  <a:cubicBezTo>
                    <a:pt x="4" y="1"/>
                    <a:pt x="5" y="1"/>
                    <a:pt x="5" y="1"/>
                  </a:cubicBezTo>
                  <a:cubicBezTo>
                    <a:pt x="5" y="0"/>
                    <a:pt x="6" y="0"/>
                    <a:pt x="7" y="1"/>
                  </a:cubicBezTo>
                  <a:cubicBezTo>
                    <a:pt x="57" y="29"/>
                    <a:pt x="57" y="29"/>
                    <a:pt x="57" y="29"/>
                  </a:cubicBezTo>
                  <a:cubicBezTo>
                    <a:pt x="59" y="30"/>
                    <a:pt x="59" y="31"/>
                    <a:pt x="59" y="32"/>
                  </a:cubicBezTo>
                  <a:lnTo>
                    <a:pt x="55"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 name="Freeform 215"/>
            <p:cNvSpPr>
              <a:spLocks noEditPoints="1"/>
            </p:cNvSpPr>
            <p:nvPr/>
          </p:nvSpPr>
          <p:spPr bwMode="gray">
            <a:xfrm>
              <a:off x="7300273" y="1066509"/>
              <a:ext cx="628434" cy="829446"/>
            </a:xfrm>
            <a:custGeom>
              <a:avLst/>
              <a:gdLst>
                <a:gd name="T0" fmla="*/ 12 w 61"/>
                <a:gd name="T1" fmla="*/ 0 h 81"/>
                <a:gd name="T2" fmla="*/ 8 w 61"/>
                <a:gd name="T3" fmla="*/ 4 h 81"/>
                <a:gd name="T4" fmla="*/ 0 w 61"/>
                <a:gd name="T5" fmla="*/ 94 h 81"/>
                <a:gd name="T6" fmla="*/ 6 w 61"/>
                <a:gd name="T7" fmla="*/ 104 h 81"/>
                <a:gd name="T8" fmla="*/ 104 w 61"/>
                <a:gd name="T9" fmla="*/ 159 h 81"/>
                <a:gd name="T10" fmla="*/ 110 w 61"/>
                <a:gd name="T11" fmla="*/ 159 h 81"/>
                <a:gd name="T12" fmla="*/ 112 w 61"/>
                <a:gd name="T13" fmla="*/ 155 h 81"/>
                <a:gd name="T14" fmla="*/ 120 w 61"/>
                <a:gd name="T15" fmla="*/ 63 h 81"/>
                <a:gd name="T16" fmla="*/ 116 w 61"/>
                <a:gd name="T17" fmla="*/ 55 h 81"/>
                <a:gd name="T18" fmla="*/ 16 w 61"/>
                <a:gd name="T19" fmla="*/ 0 h 81"/>
                <a:gd name="T20" fmla="*/ 12 w 61"/>
                <a:gd name="T21" fmla="*/ 0 h 81"/>
                <a:gd name="T22" fmla="*/ 106 w 61"/>
                <a:gd name="T23" fmla="*/ 157 h 81"/>
                <a:gd name="T24" fmla="*/ 8 w 61"/>
                <a:gd name="T25" fmla="*/ 100 h 81"/>
                <a:gd name="T26" fmla="*/ 4 w 61"/>
                <a:gd name="T27" fmla="*/ 96 h 81"/>
                <a:gd name="T28" fmla="*/ 12 w 61"/>
                <a:gd name="T29" fmla="*/ 4 h 81"/>
                <a:gd name="T30" fmla="*/ 12 w 61"/>
                <a:gd name="T31" fmla="*/ 2 h 81"/>
                <a:gd name="T32" fmla="*/ 14 w 61"/>
                <a:gd name="T33" fmla="*/ 2 h 81"/>
                <a:gd name="T34" fmla="*/ 114 w 61"/>
                <a:gd name="T35" fmla="*/ 59 h 81"/>
                <a:gd name="T36" fmla="*/ 116 w 61"/>
                <a:gd name="T37" fmla="*/ 63 h 81"/>
                <a:gd name="T38" fmla="*/ 116 w 61"/>
                <a:gd name="T39" fmla="*/ 63 h 81"/>
                <a:gd name="T40" fmla="*/ 108 w 61"/>
                <a:gd name="T41" fmla="*/ 155 h 81"/>
                <a:gd name="T42" fmla="*/ 108 w 61"/>
                <a:gd name="T43" fmla="*/ 157 h 81"/>
                <a:gd name="T44" fmla="*/ 106 w 61"/>
                <a:gd name="T45" fmla="*/ 157 h 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1"/>
                <a:gd name="T70" fmla="*/ 0 h 81"/>
                <a:gd name="T71" fmla="*/ 61 w 61"/>
                <a:gd name="T72" fmla="*/ 81 h 8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1" h="81">
                  <a:moveTo>
                    <a:pt x="6" y="0"/>
                  </a:moveTo>
                  <a:cubicBezTo>
                    <a:pt x="5" y="0"/>
                    <a:pt x="4" y="1"/>
                    <a:pt x="4" y="2"/>
                  </a:cubicBezTo>
                  <a:cubicBezTo>
                    <a:pt x="4" y="2"/>
                    <a:pt x="0" y="48"/>
                    <a:pt x="0" y="48"/>
                  </a:cubicBezTo>
                  <a:cubicBezTo>
                    <a:pt x="0" y="50"/>
                    <a:pt x="1" y="52"/>
                    <a:pt x="3" y="53"/>
                  </a:cubicBezTo>
                  <a:cubicBezTo>
                    <a:pt x="3" y="53"/>
                    <a:pt x="53" y="81"/>
                    <a:pt x="53" y="81"/>
                  </a:cubicBezTo>
                  <a:cubicBezTo>
                    <a:pt x="54" y="81"/>
                    <a:pt x="55" y="81"/>
                    <a:pt x="56" y="81"/>
                  </a:cubicBezTo>
                  <a:cubicBezTo>
                    <a:pt x="57" y="81"/>
                    <a:pt x="57" y="80"/>
                    <a:pt x="57" y="79"/>
                  </a:cubicBezTo>
                  <a:cubicBezTo>
                    <a:pt x="61" y="32"/>
                    <a:pt x="61" y="32"/>
                    <a:pt x="61" y="32"/>
                  </a:cubicBezTo>
                  <a:cubicBezTo>
                    <a:pt x="61" y="31"/>
                    <a:pt x="60" y="29"/>
                    <a:pt x="59" y="28"/>
                  </a:cubicBezTo>
                  <a:cubicBezTo>
                    <a:pt x="8" y="0"/>
                    <a:pt x="8" y="0"/>
                    <a:pt x="8" y="0"/>
                  </a:cubicBezTo>
                  <a:cubicBezTo>
                    <a:pt x="7" y="0"/>
                    <a:pt x="6" y="0"/>
                    <a:pt x="6" y="0"/>
                  </a:cubicBezTo>
                  <a:close/>
                  <a:moveTo>
                    <a:pt x="54" y="80"/>
                  </a:moveTo>
                  <a:cubicBezTo>
                    <a:pt x="4" y="51"/>
                    <a:pt x="4" y="51"/>
                    <a:pt x="4" y="51"/>
                  </a:cubicBezTo>
                  <a:cubicBezTo>
                    <a:pt x="3" y="51"/>
                    <a:pt x="2" y="50"/>
                    <a:pt x="2" y="49"/>
                  </a:cubicBezTo>
                  <a:cubicBezTo>
                    <a:pt x="2" y="49"/>
                    <a:pt x="6" y="2"/>
                    <a:pt x="6" y="2"/>
                  </a:cubicBezTo>
                  <a:cubicBezTo>
                    <a:pt x="6" y="2"/>
                    <a:pt x="6" y="1"/>
                    <a:pt x="6" y="1"/>
                  </a:cubicBezTo>
                  <a:cubicBezTo>
                    <a:pt x="7" y="1"/>
                    <a:pt x="7" y="1"/>
                    <a:pt x="7" y="1"/>
                  </a:cubicBezTo>
                  <a:cubicBezTo>
                    <a:pt x="58" y="30"/>
                    <a:pt x="58" y="30"/>
                    <a:pt x="58" y="30"/>
                  </a:cubicBezTo>
                  <a:cubicBezTo>
                    <a:pt x="59" y="30"/>
                    <a:pt x="59" y="31"/>
                    <a:pt x="59" y="32"/>
                  </a:cubicBezTo>
                  <a:cubicBezTo>
                    <a:pt x="59" y="32"/>
                    <a:pt x="59" y="32"/>
                    <a:pt x="59" y="32"/>
                  </a:cubicBezTo>
                  <a:cubicBezTo>
                    <a:pt x="59" y="32"/>
                    <a:pt x="55" y="79"/>
                    <a:pt x="55" y="79"/>
                  </a:cubicBezTo>
                  <a:cubicBezTo>
                    <a:pt x="55" y="79"/>
                    <a:pt x="55" y="80"/>
                    <a:pt x="55" y="80"/>
                  </a:cubicBezTo>
                  <a:cubicBezTo>
                    <a:pt x="55" y="80"/>
                    <a:pt x="54" y="80"/>
                    <a:pt x="54" y="80"/>
                  </a:cubicBezTo>
                  <a:close/>
                </a:path>
              </a:pathLst>
            </a:custGeom>
            <a:solidFill>
              <a:schemeClr val="tx1">
                <a:lumMod val="65000"/>
                <a:lumOff val="35000"/>
              </a:schemeClr>
            </a:solidFill>
            <a:ln w="9525">
              <a:noFill/>
              <a:round/>
              <a:headEnd/>
              <a:tailEnd/>
            </a:ln>
          </p:spPr>
          <p:txBody>
            <a:bodyPr/>
            <a:lstStyle/>
            <a:p>
              <a:pPr algn="ctr">
                <a:defRPr/>
              </a:pPr>
              <a:endParaRPr lang="en-US" dirty="0">
                <a:ea typeface="+mn-ea"/>
                <a:cs typeface="+mn-cs"/>
              </a:endParaRPr>
            </a:p>
          </p:txBody>
        </p:sp>
        <p:sp>
          <p:nvSpPr>
            <p:cNvPr id="30812" name="Freeform 216"/>
            <p:cNvSpPr>
              <a:spLocks/>
            </p:cNvSpPr>
            <p:nvPr/>
          </p:nvSpPr>
          <p:spPr bwMode="gray">
            <a:xfrm>
              <a:off x="7406204" y="1290680"/>
              <a:ext cx="67939" cy="104521"/>
            </a:xfrm>
            <a:custGeom>
              <a:avLst/>
              <a:gdLst>
                <a:gd name="T0" fmla="*/ 2147483647 w 7"/>
                <a:gd name="T1" fmla="*/ 2147483647 h 10"/>
                <a:gd name="T2" fmla="*/ 2147483647 w 7"/>
                <a:gd name="T3" fmla="*/ 2147483647 h 10"/>
                <a:gd name="T4" fmla="*/ 2147483647 w 7"/>
                <a:gd name="T5" fmla="*/ 2147483647 h 10"/>
                <a:gd name="T6" fmla="*/ 0 w 7"/>
                <a:gd name="T7" fmla="*/ 2147483647 h 10"/>
                <a:gd name="T8" fmla="*/ 0 w 7"/>
                <a:gd name="T9" fmla="*/ 2147483647 h 10"/>
                <a:gd name="T10" fmla="*/ 0 w 7"/>
                <a:gd name="T11" fmla="*/ 0 h 10"/>
                <a:gd name="T12" fmla="*/ 0 w 7"/>
                <a:gd name="T13" fmla="*/ 0 h 10"/>
                <a:gd name="T14" fmla="*/ 0 w 7"/>
                <a:gd name="T15" fmla="*/ 0 h 10"/>
                <a:gd name="T16" fmla="*/ 2147483647 w 7"/>
                <a:gd name="T17" fmla="*/ 2147483647 h 10"/>
                <a:gd name="T18" fmla="*/ 2147483647 w 7"/>
                <a:gd name="T19" fmla="*/ 2147483647 h 10"/>
                <a:gd name="T20" fmla="*/ 2147483647 w 7"/>
                <a:gd name="T21" fmla="*/ 2147483647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0"/>
                <a:gd name="T35" fmla="*/ 7 w 7"/>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0">
                  <a:moveTo>
                    <a:pt x="7" y="10"/>
                  </a:moveTo>
                  <a:cubicBezTo>
                    <a:pt x="7" y="10"/>
                    <a:pt x="7" y="10"/>
                    <a:pt x="7" y="10"/>
                  </a:cubicBezTo>
                  <a:cubicBezTo>
                    <a:pt x="6" y="10"/>
                    <a:pt x="6" y="10"/>
                    <a:pt x="6" y="10"/>
                  </a:cubicBezTo>
                  <a:cubicBezTo>
                    <a:pt x="0" y="7"/>
                    <a:pt x="0" y="7"/>
                    <a:pt x="0" y="7"/>
                  </a:cubicBezTo>
                  <a:cubicBezTo>
                    <a:pt x="0" y="6"/>
                    <a:pt x="0" y="6"/>
                    <a:pt x="0" y="6"/>
                  </a:cubicBezTo>
                  <a:cubicBezTo>
                    <a:pt x="0" y="0"/>
                    <a:pt x="0" y="0"/>
                    <a:pt x="0" y="0"/>
                  </a:cubicBezTo>
                  <a:cubicBezTo>
                    <a:pt x="0" y="0"/>
                    <a:pt x="0" y="0"/>
                    <a:pt x="0" y="0"/>
                  </a:cubicBezTo>
                  <a:cubicBezTo>
                    <a:pt x="0" y="0"/>
                    <a:pt x="0" y="0"/>
                    <a:pt x="0" y="0"/>
                  </a:cubicBezTo>
                  <a:cubicBezTo>
                    <a:pt x="7" y="4"/>
                    <a:pt x="7" y="4"/>
                    <a:pt x="7" y="4"/>
                  </a:cubicBezTo>
                  <a:cubicBezTo>
                    <a:pt x="7" y="4"/>
                    <a:pt x="7" y="4"/>
                    <a:pt x="7" y="4"/>
                  </a:cubicBezTo>
                  <a:lnTo>
                    <a:pt x="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13" name="Freeform 217"/>
            <p:cNvSpPr>
              <a:spLocks noEditPoints="1"/>
            </p:cNvSpPr>
            <p:nvPr/>
          </p:nvSpPr>
          <p:spPr bwMode="gray">
            <a:xfrm>
              <a:off x="7395751" y="1280228"/>
              <a:ext cx="88843" cy="125426"/>
            </a:xfrm>
            <a:custGeom>
              <a:avLst/>
              <a:gdLst>
                <a:gd name="T0" fmla="*/ 2147483647 w 9"/>
                <a:gd name="T1" fmla="*/ 0 h 12"/>
                <a:gd name="T2" fmla="*/ 0 w 9"/>
                <a:gd name="T3" fmla="*/ 2147483647 h 12"/>
                <a:gd name="T4" fmla="*/ 0 w 9"/>
                <a:gd name="T5" fmla="*/ 2147483647 h 12"/>
                <a:gd name="T6" fmla="*/ 0 w 9"/>
                <a:gd name="T7" fmla="*/ 2147483647 h 12"/>
                <a:gd name="T8" fmla="*/ 2147483647 w 9"/>
                <a:gd name="T9" fmla="*/ 2147483647 h 12"/>
                <a:gd name="T10" fmla="*/ 2147483647 w 9"/>
                <a:gd name="T11" fmla="*/ 2147483647 h 12"/>
                <a:gd name="T12" fmla="*/ 2147483647 w 9"/>
                <a:gd name="T13" fmla="*/ 2147483647 h 12"/>
                <a:gd name="T14" fmla="*/ 2147483647 w 9"/>
                <a:gd name="T15" fmla="*/ 2147483647 h 12"/>
                <a:gd name="T16" fmla="*/ 2147483647 w 9"/>
                <a:gd name="T17" fmla="*/ 2147483647 h 12"/>
                <a:gd name="T18" fmla="*/ 2147483647 w 9"/>
                <a:gd name="T19" fmla="*/ 2147483647 h 12"/>
                <a:gd name="T20" fmla="*/ 2147483647 w 9"/>
                <a:gd name="T21" fmla="*/ 0 h 12"/>
                <a:gd name="T22" fmla="*/ 2147483647 w 9"/>
                <a:gd name="T23" fmla="*/ 2147483647 h 12"/>
                <a:gd name="T24" fmla="*/ 2147483647 w 9"/>
                <a:gd name="T25" fmla="*/ 2147483647 h 12"/>
                <a:gd name="T26" fmla="*/ 2147483647 w 9"/>
                <a:gd name="T27" fmla="*/ 2147483647 h 12"/>
                <a:gd name="T28" fmla="*/ 2147483647 w 9"/>
                <a:gd name="T29" fmla="*/ 2147483647 h 12"/>
                <a:gd name="T30" fmla="*/ 2147483647 w 9"/>
                <a:gd name="T31" fmla="*/ 2147483647 h 12"/>
                <a:gd name="T32" fmla="*/ 2147483647 w 9"/>
                <a:gd name="T33" fmla="*/ 2147483647 h 12"/>
                <a:gd name="T34" fmla="*/ 2147483647 w 9"/>
                <a:gd name="T35" fmla="*/ 2147483647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12"/>
                <a:gd name="T56" fmla="*/ 9 w 9"/>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12">
                  <a:moveTo>
                    <a:pt x="1" y="0"/>
                  </a:moveTo>
                  <a:cubicBezTo>
                    <a:pt x="1" y="0"/>
                    <a:pt x="0" y="1"/>
                    <a:pt x="0" y="1"/>
                  </a:cubicBezTo>
                  <a:cubicBezTo>
                    <a:pt x="0" y="1"/>
                    <a:pt x="0" y="7"/>
                    <a:pt x="0" y="7"/>
                  </a:cubicBezTo>
                  <a:cubicBezTo>
                    <a:pt x="0" y="7"/>
                    <a:pt x="0" y="8"/>
                    <a:pt x="0" y="8"/>
                  </a:cubicBezTo>
                  <a:cubicBezTo>
                    <a:pt x="7" y="12"/>
                    <a:pt x="7" y="12"/>
                    <a:pt x="7" y="12"/>
                  </a:cubicBezTo>
                  <a:cubicBezTo>
                    <a:pt x="8" y="12"/>
                    <a:pt x="8" y="12"/>
                    <a:pt x="8" y="12"/>
                  </a:cubicBezTo>
                  <a:cubicBezTo>
                    <a:pt x="8" y="12"/>
                    <a:pt x="8" y="11"/>
                    <a:pt x="8" y="11"/>
                  </a:cubicBezTo>
                  <a:cubicBezTo>
                    <a:pt x="9" y="5"/>
                    <a:pt x="9" y="5"/>
                    <a:pt x="9" y="5"/>
                  </a:cubicBezTo>
                  <a:cubicBezTo>
                    <a:pt x="9" y="5"/>
                    <a:pt x="9" y="5"/>
                    <a:pt x="9" y="5"/>
                  </a:cubicBezTo>
                  <a:cubicBezTo>
                    <a:pt x="9" y="4"/>
                    <a:pt x="9" y="4"/>
                    <a:pt x="8" y="4"/>
                  </a:cubicBezTo>
                  <a:cubicBezTo>
                    <a:pt x="1" y="0"/>
                    <a:pt x="1" y="0"/>
                    <a:pt x="1" y="0"/>
                  </a:cubicBezTo>
                  <a:close/>
                  <a:moveTo>
                    <a:pt x="2" y="2"/>
                  </a:moveTo>
                  <a:cubicBezTo>
                    <a:pt x="3" y="3"/>
                    <a:pt x="7" y="5"/>
                    <a:pt x="7" y="5"/>
                  </a:cubicBezTo>
                  <a:cubicBezTo>
                    <a:pt x="7" y="6"/>
                    <a:pt x="7" y="8"/>
                    <a:pt x="7" y="10"/>
                  </a:cubicBezTo>
                  <a:cubicBezTo>
                    <a:pt x="6" y="9"/>
                    <a:pt x="2" y="7"/>
                    <a:pt x="2" y="7"/>
                  </a:cubicBezTo>
                  <a:cubicBezTo>
                    <a:pt x="2" y="6"/>
                    <a:pt x="2" y="4"/>
                    <a:pt x="2" y="2"/>
                  </a:cubicBezTo>
                  <a:close/>
                  <a:moveTo>
                    <a:pt x="8" y="4"/>
                  </a:moveTo>
                  <a:cubicBezTo>
                    <a:pt x="8" y="4"/>
                    <a:pt x="8" y="4"/>
                    <a:pt x="8"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14" name="Freeform 218"/>
            <p:cNvSpPr>
              <a:spLocks/>
            </p:cNvSpPr>
            <p:nvPr/>
          </p:nvSpPr>
          <p:spPr bwMode="gray">
            <a:xfrm>
              <a:off x="7395751" y="1395201"/>
              <a:ext cx="78391" cy="104521"/>
            </a:xfrm>
            <a:custGeom>
              <a:avLst/>
              <a:gdLst>
                <a:gd name="T0" fmla="*/ 2147483647 w 8"/>
                <a:gd name="T1" fmla="*/ 2147483647 h 10"/>
                <a:gd name="T2" fmla="*/ 2147483647 w 8"/>
                <a:gd name="T3" fmla="*/ 2147483647 h 10"/>
                <a:gd name="T4" fmla="*/ 2147483647 w 8"/>
                <a:gd name="T5" fmla="*/ 2147483647 h 10"/>
                <a:gd name="T6" fmla="*/ 0 w 8"/>
                <a:gd name="T7" fmla="*/ 2147483647 h 10"/>
                <a:gd name="T8" fmla="*/ 0 w 8"/>
                <a:gd name="T9" fmla="*/ 2147483647 h 10"/>
                <a:gd name="T10" fmla="*/ 2147483647 w 8"/>
                <a:gd name="T11" fmla="*/ 0 h 10"/>
                <a:gd name="T12" fmla="*/ 2147483647 w 8"/>
                <a:gd name="T13" fmla="*/ 0 h 10"/>
                <a:gd name="T14" fmla="*/ 2147483647 w 8"/>
                <a:gd name="T15" fmla="*/ 0 h 10"/>
                <a:gd name="T16" fmla="*/ 2147483647 w 8"/>
                <a:gd name="T17" fmla="*/ 2147483647 h 10"/>
                <a:gd name="T18" fmla="*/ 2147483647 w 8"/>
                <a:gd name="T19" fmla="*/ 2147483647 h 10"/>
                <a:gd name="T20" fmla="*/ 2147483647 w 8"/>
                <a:gd name="T21" fmla="*/ 2147483647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10"/>
                <a:gd name="T35" fmla="*/ 8 w 8"/>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10">
                  <a:moveTo>
                    <a:pt x="7" y="10"/>
                  </a:moveTo>
                  <a:cubicBezTo>
                    <a:pt x="7" y="10"/>
                    <a:pt x="7" y="10"/>
                    <a:pt x="7" y="10"/>
                  </a:cubicBezTo>
                  <a:cubicBezTo>
                    <a:pt x="7" y="10"/>
                    <a:pt x="7" y="10"/>
                    <a:pt x="7" y="10"/>
                  </a:cubicBezTo>
                  <a:cubicBezTo>
                    <a:pt x="0" y="6"/>
                    <a:pt x="0" y="6"/>
                    <a:pt x="0" y="6"/>
                  </a:cubicBezTo>
                  <a:cubicBezTo>
                    <a:pt x="0" y="6"/>
                    <a:pt x="0" y="6"/>
                    <a:pt x="0" y="6"/>
                  </a:cubicBezTo>
                  <a:cubicBezTo>
                    <a:pt x="1" y="0"/>
                    <a:pt x="1" y="0"/>
                    <a:pt x="1" y="0"/>
                  </a:cubicBezTo>
                  <a:cubicBezTo>
                    <a:pt x="1" y="0"/>
                    <a:pt x="1" y="0"/>
                    <a:pt x="1" y="0"/>
                  </a:cubicBezTo>
                  <a:cubicBezTo>
                    <a:pt x="1" y="0"/>
                    <a:pt x="1" y="0"/>
                    <a:pt x="1" y="0"/>
                  </a:cubicBezTo>
                  <a:cubicBezTo>
                    <a:pt x="8" y="3"/>
                    <a:pt x="8" y="3"/>
                    <a:pt x="8" y="3"/>
                  </a:cubicBezTo>
                  <a:cubicBezTo>
                    <a:pt x="8" y="3"/>
                    <a:pt x="8" y="4"/>
                    <a:pt x="8" y="4"/>
                  </a:cubicBezTo>
                  <a:lnTo>
                    <a:pt x="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15" name="Freeform 219"/>
            <p:cNvSpPr>
              <a:spLocks noEditPoints="1"/>
            </p:cNvSpPr>
            <p:nvPr/>
          </p:nvSpPr>
          <p:spPr bwMode="gray">
            <a:xfrm>
              <a:off x="7385299" y="1384749"/>
              <a:ext cx="99295" cy="125426"/>
            </a:xfrm>
            <a:custGeom>
              <a:avLst/>
              <a:gdLst>
                <a:gd name="T0" fmla="*/ 2147483647 w 10"/>
                <a:gd name="T1" fmla="*/ 0 h 12"/>
                <a:gd name="T2" fmla="*/ 2147483647 w 10"/>
                <a:gd name="T3" fmla="*/ 2147483647 h 12"/>
                <a:gd name="T4" fmla="*/ 0 w 10"/>
                <a:gd name="T5" fmla="*/ 2147483647 h 12"/>
                <a:gd name="T6" fmla="*/ 2147483647 w 10"/>
                <a:gd name="T7" fmla="*/ 2147483647 h 12"/>
                <a:gd name="T8" fmla="*/ 2147483647 w 10"/>
                <a:gd name="T9" fmla="*/ 2147483647 h 12"/>
                <a:gd name="T10" fmla="*/ 2147483647 w 10"/>
                <a:gd name="T11" fmla="*/ 2147483647 h 12"/>
                <a:gd name="T12" fmla="*/ 2147483647 w 10"/>
                <a:gd name="T13" fmla="*/ 2147483647 h 12"/>
                <a:gd name="T14" fmla="*/ 2147483647 w 10"/>
                <a:gd name="T15" fmla="*/ 2147483647 h 12"/>
                <a:gd name="T16" fmla="*/ 2147483647 w 10"/>
                <a:gd name="T17" fmla="*/ 2147483647 h 12"/>
                <a:gd name="T18" fmla="*/ 2147483647 w 10"/>
                <a:gd name="T19" fmla="*/ 0 h 12"/>
                <a:gd name="T20" fmla="*/ 2147483647 w 10"/>
                <a:gd name="T21" fmla="*/ 0 h 12"/>
                <a:gd name="T22" fmla="*/ 2147483647 w 10"/>
                <a:gd name="T23" fmla="*/ 0 h 12"/>
                <a:gd name="T24" fmla="*/ 2147483647 w 10"/>
                <a:gd name="T25" fmla="*/ 2147483647 h 12"/>
                <a:gd name="T26" fmla="*/ 2147483647 w 10"/>
                <a:gd name="T27" fmla="*/ 2147483647 h 12"/>
                <a:gd name="T28" fmla="*/ 2147483647 w 10"/>
                <a:gd name="T29" fmla="*/ 2147483647 h 12"/>
                <a:gd name="T30" fmla="*/ 2147483647 w 10"/>
                <a:gd name="T31" fmla="*/ 2147483647 h 12"/>
                <a:gd name="T32" fmla="*/ 2147483647 w 10"/>
                <a:gd name="T33" fmla="*/ 2147483647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2"/>
                <a:gd name="T53" fmla="*/ 10 w 10"/>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2">
                  <a:moveTo>
                    <a:pt x="1" y="0"/>
                  </a:moveTo>
                  <a:cubicBezTo>
                    <a:pt x="1" y="0"/>
                    <a:pt x="1" y="0"/>
                    <a:pt x="1" y="1"/>
                  </a:cubicBezTo>
                  <a:cubicBezTo>
                    <a:pt x="1" y="1"/>
                    <a:pt x="0" y="7"/>
                    <a:pt x="0" y="7"/>
                  </a:cubicBezTo>
                  <a:cubicBezTo>
                    <a:pt x="0" y="7"/>
                    <a:pt x="1" y="8"/>
                    <a:pt x="1" y="8"/>
                  </a:cubicBezTo>
                  <a:cubicBezTo>
                    <a:pt x="8" y="12"/>
                    <a:pt x="8" y="12"/>
                    <a:pt x="8" y="12"/>
                  </a:cubicBezTo>
                  <a:cubicBezTo>
                    <a:pt x="9" y="12"/>
                    <a:pt x="9" y="12"/>
                    <a:pt x="9" y="12"/>
                  </a:cubicBezTo>
                  <a:cubicBezTo>
                    <a:pt x="9" y="11"/>
                    <a:pt x="9" y="11"/>
                    <a:pt x="9" y="11"/>
                  </a:cubicBezTo>
                  <a:cubicBezTo>
                    <a:pt x="10" y="5"/>
                    <a:pt x="10" y="5"/>
                    <a:pt x="10" y="5"/>
                  </a:cubicBezTo>
                  <a:cubicBezTo>
                    <a:pt x="10" y="4"/>
                    <a:pt x="9" y="4"/>
                    <a:pt x="9" y="3"/>
                  </a:cubicBezTo>
                  <a:cubicBezTo>
                    <a:pt x="9" y="3"/>
                    <a:pt x="2" y="0"/>
                    <a:pt x="2" y="0"/>
                  </a:cubicBezTo>
                  <a:cubicBezTo>
                    <a:pt x="2" y="0"/>
                    <a:pt x="2" y="0"/>
                    <a:pt x="2" y="0"/>
                  </a:cubicBezTo>
                  <a:lnTo>
                    <a:pt x="1" y="0"/>
                  </a:lnTo>
                  <a:close/>
                  <a:moveTo>
                    <a:pt x="3" y="2"/>
                  </a:moveTo>
                  <a:cubicBezTo>
                    <a:pt x="4" y="3"/>
                    <a:pt x="7" y="4"/>
                    <a:pt x="8" y="5"/>
                  </a:cubicBezTo>
                  <a:cubicBezTo>
                    <a:pt x="8" y="5"/>
                    <a:pt x="8" y="8"/>
                    <a:pt x="8" y="10"/>
                  </a:cubicBezTo>
                  <a:cubicBezTo>
                    <a:pt x="6" y="9"/>
                    <a:pt x="2" y="7"/>
                    <a:pt x="2" y="7"/>
                  </a:cubicBezTo>
                  <a:cubicBezTo>
                    <a:pt x="2" y="6"/>
                    <a:pt x="2" y="3"/>
                    <a:pt x="3"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16" name="Freeform 220"/>
            <p:cNvSpPr>
              <a:spLocks/>
            </p:cNvSpPr>
            <p:nvPr/>
          </p:nvSpPr>
          <p:spPr bwMode="gray">
            <a:xfrm>
              <a:off x="7395751" y="1489270"/>
              <a:ext cx="67939" cy="99296"/>
            </a:xfrm>
            <a:custGeom>
              <a:avLst/>
              <a:gdLst>
                <a:gd name="T0" fmla="*/ 2147483647 w 7"/>
                <a:gd name="T1" fmla="*/ 2147483647 h 10"/>
                <a:gd name="T2" fmla="*/ 2147483647 w 7"/>
                <a:gd name="T3" fmla="*/ 2147483647 h 10"/>
                <a:gd name="T4" fmla="*/ 2147483647 w 7"/>
                <a:gd name="T5" fmla="*/ 2147483647 h 10"/>
                <a:gd name="T6" fmla="*/ 0 w 7"/>
                <a:gd name="T7" fmla="*/ 2147483647 h 10"/>
                <a:gd name="T8" fmla="*/ 0 w 7"/>
                <a:gd name="T9" fmla="*/ 2147483647 h 10"/>
                <a:gd name="T10" fmla="*/ 0 w 7"/>
                <a:gd name="T11" fmla="*/ 0 h 10"/>
                <a:gd name="T12" fmla="*/ 0 w 7"/>
                <a:gd name="T13" fmla="*/ 0 h 10"/>
                <a:gd name="T14" fmla="*/ 2147483647 w 7"/>
                <a:gd name="T15" fmla="*/ 0 h 10"/>
                <a:gd name="T16" fmla="*/ 2147483647 w 7"/>
                <a:gd name="T17" fmla="*/ 2147483647 h 10"/>
                <a:gd name="T18" fmla="*/ 2147483647 w 7"/>
                <a:gd name="T19" fmla="*/ 2147483647 h 10"/>
                <a:gd name="T20" fmla="*/ 2147483647 w 7"/>
                <a:gd name="T21" fmla="*/ 2147483647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0"/>
                <a:gd name="T35" fmla="*/ 7 w 7"/>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0">
                  <a:moveTo>
                    <a:pt x="7" y="10"/>
                  </a:moveTo>
                  <a:cubicBezTo>
                    <a:pt x="7" y="10"/>
                    <a:pt x="7" y="10"/>
                    <a:pt x="7" y="10"/>
                  </a:cubicBezTo>
                  <a:cubicBezTo>
                    <a:pt x="7" y="10"/>
                    <a:pt x="7" y="10"/>
                    <a:pt x="7" y="10"/>
                  </a:cubicBezTo>
                  <a:cubicBezTo>
                    <a:pt x="0" y="7"/>
                    <a:pt x="0" y="7"/>
                    <a:pt x="0" y="7"/>
                  </a:cubicBezTo>
                  <a:cubicBezTo>
                    <a:pt x="0" y="7"/>
                    <a:pt x="0" y="7"/>
                    <a:pt x="0" y="6"/>
                  </a:cubicBezTo>
                  <a:cubicBezTo>
                    <a:pt x="0" y="0"/>
                    <a:pt x="0" y="0"/>
                    <a:pt x="0" y="0"/>
                  </a:cubicBezTo>
                  <a:cubicBezTo>
                    <a:pt x="0" y="0"/>
                    <a:pt x="0" y="0"/>
                    <a:pt x="0" y="0"/>
                  </a:cubicBezTo>
                  <a:cubicBezTo>
                    <a:pt x="1" y="0"/>
                    <a:pt x="1" y="0"/>
                    <a:pt x="1" y="0"/>
                  </a:cubicBezTo>
                  <a:cubicBezTo>
                    <a:pt x="7" y="4"/>
                    <a:pt x="7" y="4"/>
                    <a:pt x="7" y="4"/>
                  </a:cubicBezTo>
                  <a:cubicBezTo>
                    <a:pt x="7" y="4"/>
                    <a:pt x="7" y="4"/>
                    <a:pt x="7" y="4"/>
                  </a:cubicBezTo>
                  <a:lnTo>
                    <a:pt x="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17" name="Freeform 221"/>
            <p:cNvSpPr>
              <a:spLocks noEditPoints="1"/>
            </p:cNvSpPr>
            <p:nvPr/>
          </p:nvSpPr>
          <p:spPr bwMode="gray">
            <a:xfrm>
              <a:off x="7385299" y="1478819"/>
              <a:ext cx="88843" cy="120200"/>
            </a:xfrm>
            <a:custGeom>
              <a:avLst/>
              <a:gdLst>
                <a:gd name="T0" fmla="*/ 2147483647 w 9"/>
                <a:gd name="T1" fmla="*/ 2147483647 h 12"/>
                <a:gd name="T2" fmla="*/ 2147483647 w 9"/>
                <a:gd name="T3" fmla="*/ 2147483647 h 12"/>
                <a:gd name="T4" fmla="*/ 0 w 9"/>
                <a:gd name="T5" fmla="*/ 2147483647 h 12"/>
                <a:gd name="T6" fmla="*/ 2147483647 w 9"/>
                <a:gd name="T7" fmla="*/ 2147483647 h 12"/>
                <a:gd name="T8" fmla="*/ 2147483647 w 9"/>
                <a:gd name="T9" fmla="*/ 2147483647 h 12"/>
                <a:gd name="T10" fmla="*/ 2147483647 w 9"/>
                <a:gd name="T11" fmla="*/ 2147483647 h 12"/>
                <a:gd name="T12" fmla="*/ 2147483647 w 9"/>
                <a:gd name="T13" fmla="*/ 2147483647 h 12"/>
                <a:gd name="T14" fmla="*/ 2147483647 w 9"/>
                <a:gd name="T15" fmla="*/ 2147483647 h 12"/>
                <a:gd name="T16" fmla="*/ 2147483647 w 9"/>
                <a:gd name="T17" fmla="*/ 2147483647 h 12"/>
                <a:gd name="T18" fmla="*/ 2147483647 w 9"/>
                <a:gd name="T19" fmla="*/ 0 h 12"/>
                <a:gd name="T20" fmla="*/ 2147483647 w 9"/>
                <a:gd name="T21" fmla="*/ 2147483647 h 12"/>
                <a:gd name="T22" fmla="*/ 2147483647 w 9"/>
                <a:gd name="T23" fmla="*/ 2147483647 h 12"/>
                <a:gd name="T24" fmla="*/ 2147483647 w 9"/>
                <a:gd name="T25" fmla="*/ 2147483647 h 12"/>
                <a:gd name="T26" fmla="*/ 2147483647 w 9"/>
                <a:gd name="T27" fmla="*/ 2147483647 h 12"/>
                <a:gd name="T28" fmla="*/ 2147483647 w 9"/>
                <a:gd name="T29" fmla="*/ 2147483647 h 12"/>
                <a:gd name="T30" fmla="*/ 2147483647 w 9"/>
                <a:gd name="T31" fmla="*/ 2147483647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12"/>
                <a:gd name="T50" fmla="*/ 9 w 9"/>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12">
                  <a:moveTo>
                    <a:pt x="1" y="1"/>
                  </a:moveTo>
                  <a:cubicBezTo>
                    <a:pt x="1" y="1"/>
                    <a:pt x="1" y="1"/>
                    <a:pt x="1" y="1"/>
                  </a:cubicBezTo>
                  <a:cubicBezTo>
                    <a:pt x="1" y="1"/>
                    <a:pt x="0" y="7"/>
                    <a:pt x="0" y="7"/>
                  </a:cubicBezTo>
                  <a:cubicBezTo>
                    <a:pt x="0" y="8"/>
                    <a:pt x="0" y="8"/>
                    <a:pt x="1" y="9"/>
                  </a:cubicBezTo>
                  <a:cubicBezTo>
                    <a:pt x="1" y="9"/>
                    <a:pt x="8" y="12"/>
                    <a:pt x="8" y="12"/>
                  </a:cubicBezTo>
                  <a:cubicBezTo>
                    <a:pt x="8" y="12"/>
                    <a:pt x="8" y="12"/>
                    <a:pt x="8" y="12"/>
                  </a:cubicBezTo>
                  <a:cubicBezTo>
                    <a:pt x="8" y="12"/>
                    <a:pt x="9" y="12"/>
                    <a:pt x="9" y="11"/>
                  </a:cubicBezTo>
                  <a:cubicBezTo>
                    <a:pt x="9" y="5"/>
                    <a:pt x="9" y="5"/>
                    <a:pt x="9" y="5"/>
                  </a:cubicBezTo>
                  <a:cubicBezTo>
                    <a:pt x="9" y="5"/>
                    <a:pt x="9" y="4"/>
                    <a:pt x="9" y="4"/>
                  </a:cubicBezTo>
                  <a:cubicBezTo>
                    <a:pt x="2" y="0"/>
                    <a:pt x="2" y="0"/>
                    <a:pt x="2" y="0"/>
                  </a:cubicBezTo>
                  <a:lnTo>
                    <a:pt x="1" y="1"/>
                  </a:lnTo>
                  <a:close/>
                  <a:moveTo>
                    <a:pt x="2" y="3"/>
                  </a:moveTo>
                  <a:cubicBezTo>
                    <a:pt x="4" y="3"/>
                    <a:pt x="7" y="5"/>
                    <a:pt x="8" y="6"/>
                  </a:cubicBezTo>
                  <a:cubicBezTo>
                    <a:pt x="7" y="6"/>
                    <a:pt x="7" y="9"/>
                    <a:pt x="7" y="10"/>
                  </a:cubicBezTo>
                  <a:cubicBezTo>
                    <a:pt x="6" y="10"/>
                    <a:pt x="2" y="7"/>
                    <a:pt x="2" y="7"/>
                  </a:cubicBezTo>
                  <a:cubicBezTo>
                    <a:pt x="2" y="7"/>
                    <a:pt x="2" y="4"/>
                    <a:pt x="2"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18" name="Freeform 222"/>
            <p:cNvSpPr>
              <a:spLocks/>
            </p:cNvSpPr>
            <p:nvPr/>
          </p:nvSpPr>
          <p:spPr bwMode="gray">
            <a:xfrm>
              <a:off x="7353942" y="1191383"/>
              <a:ext cx="553962" cy="297887"/>
            </a:xfrm>
            <a:custGeom>
              <a:avLst/>
              <a:gdLst>
                <a:gd name="T0" fmla="*/ 0 w 106"/>
                <a:gd name="T1" fmla="*/ 0 h 57"/>
                <a:gd name="T2" fmla="*/ 2147483647 w 106"/>
                <a:gd name="T3" fmla="*/ 2147483647 h 57"/>
                <a:gd name="T4" fmla="*/ 0 w 106"/>
                <a:gd name="T5" fmla="*/ 0 h 57"/>
                <a:gd name="T6" fmla="*/ 0 60000 65536"/>
                <a:gd name="T7" fmla="*/ 0 60000 65536"/>
                <a:gd name="T8" fmla="*/ 0 60000 65536"/>
                <a:gd name="T9" fmla="*/ 0 w 106"/>
                <a:gd name="T10" fmla="*/ 0 h 57"/>
                <a:gd name="T11" fmla="*/ 106 w 106"/>
                <a:gd name="T12" fmla="*/ 57 h 57"/>
              </a:gdLst>
              <a:ahLst/>
              <a:cxnLst>
                <a:cxn ang="T6">
                  <a:pos x="T0" y="T1"/>
                </a:cxn>
                <a:cxn ang="T7">
                  <a:pos x="T2" y="T3"/>
                </a:cxn>
                <a:cxn ang="T8">
                  <a:pos x="T4" y="T5"/>
                </a:cxn>
              </a:cxnLst>
              <a:rect l="T9" t="T10" r="T11" b="T12"/>
              <a:pathLst>
                <a:path w="106" h="57">
                  <a:moveTo>
                    <a:pt x="0" y="0"/>
                  </a:moveTo>
                  <a:lnTo>
                    <a:pt x="106" y="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19" name="Line 223"/>
            <p:cNvSpPr>
              <a:spLocks noChangeShapeType="1"/>
            </p:cNvSpPr>
            <p:nvPr/>
          </p:nvSpPr>
          <p:spPr bwMode="gray">
            <a:xfrm>
              <a:off x="7353942" y="1191383"/>
              <a:ext cx="553962" cy="2978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0" name="Freeform 224"/>
            <p:cNvSpPr>
              <a:spLocks/>
            </p:cNvSpPr>
            <p:nvPr/>
          </p:nvSpPr>
          <p:spPr bwMode="gray">
            <a:xfrm>
              <a:off x="7353941" y="1191382"/>
              <a:ext cx="553962" cy="308339"/>
            </a:xfrm>
            <a:custGeom>
              <a:avLst/>
              <a:gdLst>
                <a:gd name="T0" fmla="*/ 0 w 106"/>
                <a:gd name="T1" fmla="*/ 2147483647 h 59"/>
                <a:gd name="T2" fmla="*/ 2147483647 w 106"/>
                <a:gd name="T3" fmla="*/ 2147483647 h 59"/>
                <a:gd name="T4" fmla="*/ 2147483647 w 106"/>
                <a:gd name="T5" fmla="*/ 2147483647 h 59"/>
                <a:gd name="T6" fmla="*/ 0 w 106"/>
                <a:gd name="T7" fmla="*/ 0 h 59"/>
                <a:gd name="T8" fmla="*/ 0 w 106"/>
                <a:gd name="T9" fmla="*/ 2147483647 h 59"/>
                <a:gd name="T10" fmla="*/ 0 60000 65536"/>
                <a:gd name="T11" fmla="*/ 0 60000 65536"/>
                <a:gd name="T12" fmla="*/ 0 60000 65536"/>
                <a:gd name="T13" fmla="*/ 0 60000 65536"/>
                <a:gd name="T14" fmla="*/ 0 60000 65536"/>
                <a:gd name="T15" fmla="*/ 0 w 106"/>
                <a:gd name="T16" fmla="*/ 0 h 59"/>
                <a:gd name="T17" fmla="*/ 106 w 106"/>
                <a:gd name="T18" fmla="*/ 59 h 59"/>
              </a:gdLst>
              <a:ahLst/>
              <a:cxnLst>
                <a:cxn ang="T10">
                  <a:pos x="T0" y="T1"/>
                </a:cxn>
                <a:cxn ang="T11">
                  <a:pos x="T2" y="T3"/>
                </a:cxn>
                <a:cxn ang="T12">
                  <a:pos x="T4" y="T5"/>
                </a:cxn>
                <a:cxn ang="T13">
                  <a:pos x="T6" y="T7"/>
                </a:cxn>
                <a:cxn ang="T14">
                  <a:pos x="T8" y="T9"/>
                </a:cxn>
              </a:cxnLst>
              <a:rect l="T15" t="T16" r="T17" b="T18"/>
              <a:pathLst>
                <a:path w="106" h="59">
                  <a:moveTo>
                    <a:pt x="0" y="2"/>
                  </a:moveTo>
                  <a:lnTo>
                    <a:pt x="106" y="59"/>
                  </a:lnTo>
                  <a:lnTo>
                    <a:pt x="106" y="57"/>
                  </a:lnTo>
                  <a:lnTo>
                    <a:pt x="0"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1" name="Freeform 225"/>
            <p:cNvSpPr>
              <a:spLocks/>
            </p:cNvSpPr>
            <p:nvPr/>
          </p:nvSpPr>
          <p:spPr bwMode="gray">
            <a:xfrm>
              <a:off x="7515950" y="1395200"/>
              <a:ext cx="308337" cy="172460"/>
            </a:xfrm>
            <a:custGeom>
              <a:avLst/>
              <a:gdLst>
                <a:gd name="T0" fmla="*/ 0 w 59"/>
                <a:gd name="T1" fmla="*/ 0 h 33"/>
                <a:gd name="T2" fmla="*/ 2147483647 w 59"/>
                <a:gd name="T3" fmla="*/ 2147483647 h 33"/>
                <a:gd name="T4" fmla="*/ 0 w 59"/>
                <a:gd name="T5" fmla="*/ 0 h 33"/>
                <a:gd name="T6" fmla="*/ 0 60000 65536"/>
                <a:gd name="T7" fmla="*/ 0 60000 65536"/>
                <a:gd name="T8" fmla="*/ 0 60000 65536"/>
                <a:gd name="T9" fmla="*/ 0 w 59"/>
                <a:gd name="T10" fmla="*/ 0 h 33"/>
                <a:gd name="T11" fmla="*/ 59 w 59"/>
                <a:gd name="T12" fmla="*/ 33 h 33"/>
              </a:gdLst>
              <a:ahLst/>
              <a:cxnLst>
                <a:cxn ang="T6">
                  <a:pos x="T0" y="T1"/>
                </a:cxn>
                <a:cxn ang="T7">
                  <a:pos x="T2" y="T3"/>
                </a:cxn>
                <a:cxn ang="T8">
                  <a:pos x="T4" y="T5"/>
                </a:cxn>
              </a:cxnLst>
              <a:rect l="T9" t="T10" r="T11" b="T12"/>
              <a:pathLst>
                <a:path w="59" h="33">
                  <a:moveTo>
                    <a:pt x="0" y="0"/>
                  </a:moveTo>
                  <a:lnTo>
                    <a:pt x="59" y="3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2" name="Line 226"/>
            <p:cNvSpPr>
              <a:spLocks noChangeShapeType="1"/>
            </p:cNvSpPr>
            <p:nvPr/>
          </p:nvSpPr>
          <p:spPr bwMode="gray">
            <a:xfrm>
              <a:off x="7515950" y="1395200"/>
              <a:ext cx="308337" cy="17246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3" name="Freeform 227"/>
            <p:cNvSpPr>
              <a:spLocks/>
            </p:cNvSpPr>
            <p:nvPr/>
          </p:nvSpPr>
          <p:spPr bwMode="gray">
            <a:xfrm>
              <a:off x="7515950" y="1384748"/>
              <a:ext cx="308337" cy="182912"/>
            </a:xfrm>
            <a:custGeom>
              <a:avLst/>
              <a:gdLst>
                <a:gd name="T0" fmla="*/ 0 w 59"/>
                <a:gd name="T1" fmla="*/ 2147483647 h 35"/>
                <a:gd name="T2" fmla="*/ 2147483647 w 59"/>
                <a:gd name="T3" fmla="*/ 2147483647 h 35"/>
                <a:gd name="T4" fmla="*/ 2147483647 w 59"/>
                <a:gd name="T5" fmla="*/ 2147483647 h 35"/>
                <a:gd name="T6" fmla="*/ 2147483647 w 59"/>
                <a:gd name="T7" fmla="*/ 0 h 35"/>
                <a:gd name="T8" fmla="*/ 0 w 59"/>
                <a:gd name="T9" fmla="*/ 2147483647 h 35"/>
                <a:gd name="T10" fmla="*/ 0 60000 65536"/>
                <a:gd name="T11" fmla="*/ 0 60000 65536"/>
                <a:gd name="T12" fmla="*/ 0 60000 65536"/>
                <a:gd name="T13" fmla="*/ 0 60000 65536"/>
                <a:gd name="T14" fmla="*/ 0 60000 65536"/>
                <a:gd name="T15" fmla="*/ 0 w 59"/>
                <a:gd name="T16" fmla="*/ 0 h 35"/>
                <a:gd name="T17" fmla="*/ 59 w 59"/>
                <a:gd name="T18" fmla="*/ 35 h 35"/>
              </a:gdLst>
              <a:ahLst/>
              <a:cxnLst>
                <a:cxn ang="T10">
                  <a:pos x="T0" y="T1"/>
                </a:cxn>
                <a:cxn ang="T11">
                  <a:pos x="T2" y="T3"/>
                </a:cxn>
                <a:cxn ang="T12">
                  <a:pos x="T4" y="T5"/>
                </a:cxn>
                <a:cxn ang="T13">
                  <a:pos x="T6" y="T7"/>
                </a:cxn>
                <a:cxn ang="T14">
                  <a:pos x="T8" y="T9"/>
                </a:cxn>
              </a:cxnLst>
              <a:rect l="T15" t="T16" r="T17" b="T18"/>
              <a:pathLst>
                <a:path w="59" h="35">
                  <a:moveTo>
                    <a:pt x="0" y="2"/>
                  </a:moveTo>
                  <a:lnTo>
                    <a:pt x="59" y="35"/>
                  </a:lnTo>
                  <a:lnTo>
                    <a:pt x="59" y="33"/>
                  </a:lnTo>
                  <a:lnTo>
                    <a:pt x="2"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4" name="Freeform 228"/>
            <p:cNvSpPr>
              <a:spLocks/>
            </p:cNvSpPr>
            <p:nvPr/>
          </p:nvSpPr>
          <p:spPr bwMode="gray">
            <a:xfrm>
              <a:off x="7515950" y="1489269"/>
              <a:ext cx="235173" cy="141104"/>
            </a:xfrm>
            <a:custGeom>
              <a:avLst/>
              <a:gdLst>
                <a:gd name="T0" fmla="*/ 0 w 45"/>
                <a:gd name="T1" fmla="*/ 0 h 27"/>
                <a:gd name="T2" fmla="*/ 2147483647 w 45"/>
                <a:gd name="T3" fmla="*/ 2147483647 h 27"/>
                <a:gd name="T4" fmla="*/ 0 w 45"/>
                <a:gd name="T5" fmla="*/ 0 h 27"/>
                <a:gd name="T6" fmla="*/ 0 60000 65536"/>
                <a:gd name="T7" fmla="*/ 0 60000 65536"/>
                <a:gd name="T8" fmla="*/ 0 60000 65536"/>
                <a:gd name="T9" fmla="*/ 0 w 45"/>
                <a:gd name="T10" fmla="*/ 0 h 27"/>
                <a:gd name="T11" fmla="*/ 45 w 45"/>
                <a:gd name="T12" fmla="*/ 27 h 27"/>
              </a:gdLst>
              <a:ahLst/>
              <a:cxnLst>
                <a:cxn ang="T6">
                  <a:pos x="T0" y="T1"/>
                </a:cxn>
                <a:cxn ang="T7">
                  <a:pos x="T2" y="T3"/>
                </a:cxn>
                <a:cxn ang="T8">
                  <a:pos x="T4" y="T5"/>
                </a:cxn>
              </a:cxnLst>
              <a:rect l="T9" t="T10" r="T11" b="T12"/>
              <a:pathLst>
                <a:path w="45" h="27">
                  <a:moveTo>
                    <a:pt x="0" y="0"/>
                  </a:moveTo>
                  <a:lnTo>
                    <a:pt x="45" y="2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5" name="Line 229"/>
            <p:cNvSpPr>
              <a:spLocks noChangeShapeType="1"/>
            </p:cNvSpPr>
            <p:nvPr/>
          </p:nvSpPr>
          <p:spPr bwMode="gray">
            <a:xfrm>
              <a:off x="7515944" y="1489269"/>
              <a:ext cx="235172" cy="14110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6" name="Freeform 230"/>
            <p:cNvSpPr>
              <a:spLocks/>
            </p:cNvSpPr>
            <p:nvPr/>
          </p:nvSpPr>
          <p:spPr bwMode="gray">
            <a:xfrm>
              <a:off x="7515950" y="1489269"/>
              <a:ext cx="245625" cy="141104"/>
            </a:xfrm>
            <a:custGeom>
              <a:avLst/>
              <a:gdLst>
                <a:gd name="T0" fmla="*/ 0 w 47"/>
                <a:gd name="T1" fmla="*/ 2147483647 h 27"/>
                <a:gd name="T2" fmla="*/ 2147483647 w 47"/>
                <a:gd name="T3" fmla="*/ 2147483647 h 27"/>
                <a:gd name="T4" fmla="*/ 2147483647 w 47"/>
                <a:gd name="T5" fmla="*/ 2147483647 h 27"/>
                <a:gd name="T6" fmla="*/ 0 w 47"/>
                <a:gd name="T7" fmla="*/ 0 h 27"/>
                <a:gd name="T8" fmla="*/ 0 w 47"/>
                <a:gd name="T9" fmla="*/ 2147483647 h 27"/>
                <a:gd name="T10" fmla="*/ 0 60000 65536"/>
                <a:gd name="T11" fmla="*/ 0 60000 65536"/>
                <a:gd name="T12" fmla="*/ 0 60000 65536"/>
                <a:gd name="T13" fmla="*/ 0 60000 65536"/>
                <a:gd name="T14" fmla="*/ 0 60000 65536"/>
                <a:gd name="T15" fmla="*/ 0 w 47"/>
                <a:gd name="T16" fmla="*/ 0 h 27"/>
                <a:gd name="T17" fmla="*/ 47 w 47"/>
                <a:gd name="T18" fmla="*/ 27 h 27"/>
              </a:gdLst>
              <a:ahLst/>
              <a:cxnLst>
                <a:cxn ang="T10">
                  <a:pos x="T0" y="T1"/>
                </a:cxn>
                <a:cxn ang="T11">
                  <a:pos x="T2" y="T3"/>
                </a:cxn>
                <a:cxn ang="T12">
                  <a:pos x="T4" y="T5"/>
                </a:cxn>
                <a:cxn ang="T13">
                  <a:pos x="T6" y="T7"/>
                </a:cxn>
                <a:cxn ang="T14">
                  <a:pos x="T8" y="T9"/>
                </a:cxn>
              </a:cxnLst>
              <a:rect l="T15" t="T16" r="T17" b="T18"/>
              <a:pathLst>
                <a:path w="47" h="27">
                  <a:moveTo>
                    <a:pt x="0" y="2"/>
                  </a:moveTo>
                  <a:lnTo>
                    <a:pt x="45" y="27"/>
                  </a:lnTo>
                  <a:lnTo>
                    <a:pt x="47" y="25"/>
                  </a:lnTo>
                  <a:lnTo>
                    <a:pt x="0"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7" name="Freeform 231"/>
            <p:cNvSpPr>
              <a:spLocks/>
            </p:cNvSpPr>
            <p:nvPr/>
          </p:nvSpPr>
          <p:spPr bwMode="gray">
            <a:xfrm>
              <a:off x="7526400" y="1599018"/>
              <a:ext cx="287432" cy="156783"/>
            </a:xfrm>
            <a:custGeom>
              <a:avLst/>
              <a:gdLst>
                <a:gd name="T0" fmla="*/ 0 w 55"/>
                <a:gd name="T1" fmla="*/ 0 h 30"/>
                <a:gd name="T2" fmla="*/ 2147483647 w 55"/>
                <a:gd name="T3" fmla="*/ 2147483647 h 30"/>
                <a:gd name="T4" fmla="*/ 0 w 55"/>
                <a:gd name="T5" fmla="*/ 0 h 30"/>
                <a:gd name="T6" fmla="*/ 0 60000 65536"/>
                <a:gd name="T7" fmla="*/ 0 60000 65536"/>
                <a:gd name="T8" fmla="*/ 0 60000 65536"/>
                <a:gd name="T9" fmla="*/ 0 w 55"/>
                <a:gd name="T10" fmla="*/ 0 h 30"/>
                <a:gd name="T11" fmla="*/ 55 w 55"/>
                <a:gd name="T12" fmla="*/ 30 h 30"/>
              </a:gdLst>
              <a:ahLst/>
              <a:cxnLst>
                <a:cxn ang="T6">
                  <a:pos x="T0" y="T1"/>
                </a:cxn>
                <a:cxn ang="T7">
                  <a:pos x="T2" y="T3"/>
                </a:cxn>
                <a:cxn ang="T8">
                  <a:pos x="T4" y="T5"/>
                </a:cxn>
              </a:cxnLst>
              <a:rect l="T9" t="T10" r="T11" b="T12"/>
              <a:pathLst>
                <a:path w="55" h="30">
                  <a:moveTo>
                    <a:pt x="0" y="0"/>
                  </a:moveTo>
                  <a:lnTo>
                    <a:pt x="55" y="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8" name="Line 232"/>
            <p:cNvSpPr>
              <a:spLocks noChangeShapeType="1"/>
            </p:cNvSpPr>
            <p:nvPr/>
          </p:nvSpPr>
          <p:spPr bwMode="gray">
            <a:xfrm>
              <a:off x="7526400" y="1599018"/>
              <a:ext cx="287432" cy="15678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9" name="Freeform 233"/>
            <p:cNvSpPr>
              <a:spLocks/>
            </p:cNvSpPr>
            <p:nvPr/>
          </p:nvSpPr>
          <p:spPr bwMode="gray">
            <a:xfrm>
              <a:off x="7515954" y="1588566"/>
              <a:ext cx="297885" cy="177687"/>
            </a:xfrm>
            <a:custGeom>
              <a:avLst/>
              <a:gdLst>
                <a:gd name="T0" fmla="*/ 0 w 57"/>
                <a:gd name="T1" fmla="*/ 2147483647 h 34"/>
                <a:gd name="T2" fmla="*/ 2147483647 w 57"/>
                <a:gd name="T3" fmla="*/ 2147483647 h 34"/>
                <a:gd name="T4" fmla="*/ 2147483647 w 57"/>
                <a:gd name="T5" fmla="*/ 2147483647 h 34"/>
                <a:gd name="T6" fmla="*/ 2147483647 w 57"/>
                <a:gd name="T7" fmla="*/ 0 h 34"/>
                <a:gd name="T8" fmla="*/ 0 w 57"/>
                <a:gd name="T9" fmla="*/ 2147483647 h 34"/>
                <a:gd name="T10" fmla="*/ 0 60000 65536"/>
                <a:gd name="T11" fmla="*/ 0 60000 65536"/>
                <a:gd name="T12" fmla="*/ 0 60000 65536"/>
                <a:gd name="T13" fmla="*/ 0 60000 65536"/>
                <a:gd name="T14" fmla="*/ 0 60000 65536"/>
                <a:gd name="T15" fmla="*/ 0 w 57"/>
                <a:gd name="T16" fmla="*/ 0 h 34"/>
                <a:gd name="T17" fmla="*/ 57 w 57"/>
                <a:gd name="T18" fmla="*/ 34 h 34"/>
              </a:gdLst>
              <a:ahLst/>
              <a:cxnLst>
                <a:cxn ang="T10">
                  <a:pos x="T0" y="T1"/>
                </a:cxn>
                <a:cxn ang="T11">
                  <a:pos x="T2" y="T3"/>
                </a:cxn>
                <a:cxn ang="T12">
                  <a:pos x="T4" y="T5"/>
                </a:cxn>
                <a:cxn ang="T13">
                  <a:pos x="T6" y="T7"/>
                </a:cxn>
                <a:cxn ang="T14">
                  <a:pos x="T8" y="T9"/>
                </a:cxn>
              </a:cxnLst>
              <a:rect l="T15" t="T16" r="T17" b="T18"/>
              <a:pathLst>
                <a:path w="57" h="34">
                  <a:moveTo>
                    <a:pt x="0" y="2"/>
                  </a:moveTo>
                  <a:lnTo>
                    <a:pt x="57" y="34"/>
                  </a:lnTo>
                  <a:lnTo>
                    <a:pt x="57" y="32"/>
                  </a:lnTo>
                  <a:lnTo>
                    <a:pt x="2"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30" name="Freeform 234"/>
            <p:cNvSpPr>
              <a:spLocks/>
            </p:cNvSpPr>
            <p:nvPr/>
          </p:nvSpPr>
          <p:spPr bwMode="gray">
            <a:xfrm>
              <a:off x="7683186" y="1478818"/>
              <a:ext cx="193364" cy="308339"/>
            </a:xfrm>
            <a:custGeom>
              <a:avLst/>
              <a:gdLst>
                <a:gd name="T0" fmla="*/ 2147483647 w 19"/>
                <a:gd name="T1" fmla="*/ 2147483647 h 30"/>
                <a:gd name="T2" fmla="*/ 2147483647 w 19"/>
                <a:gd name="T3" fmla="*/ 2147483647 h 30"/>
                <a:gd name="T4" fmla="*/ 2147483647 w 19"/>
                <a:gd name="T5" fmla="*/ 2147483647 h 30"/>
                <a:gd name="T6" fmla="*/ 2147483647 w 19"/>
                <a:gd name="T7" fmla="*/ 2147483647 h 30"/>
                <a:gd name="T8" fmla="*/ 2147483647 w 19"/>
                <a:gd name="T9" fmla="*/ 2147483647 h 30"/>
                <a:gd name="T10" fmla="*/ 2147483647 w 19"/>
                <a:gd name="T11" fmla="*/ 2147483647 h 30"/>
                <a:gd name="T12" fmla="*/ 2147483647 w 19"/>
                <a:gd name="T13" fmla="*/ 2147483647 h 30"/>
                <a:gd name="T14" fmla="*/ 2147483647 w 19"/>
                <a:gd name="T15" fmla="*/ 2147483647 h 30"/>
                <a:gd name="T16" fmla="*/ 2147483647 w 19"/>
                <a:gd name="T17" fmla="*/ 2147483647 h 30"/>
                <a:gd name="T18" fmla="*/ 2147483647 w 19"/>
                <a:gd name="T19" fmla="*/ 2147483647 h 30"/>
                <a:gd name="T20" fmla="*/ 2147483647 w 19"/>
                <a:gd name="T21" fmla="*/ 2147483647 h 30"/>
                <a:gd name="T22" fmla="*/ 2147483647 w 19"/>
                <a:gd name="T23" fmla="*/ 2147483647 h 30"/>
                <a:gd name="T24" fmla="*/ 0 w 19"/>
                <a:gd name="T25" fmla="*/ 0 h 30"/>
                <a:gd name="T26" fmla="*/ 2147483647 w 19"/>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30"/>
                <a:gd name="T44" fmla="*/ 19 w 19"/>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30">
                  <a:moveTo>
                    <a:pt x="1" y="21"/>
                  </a:moveTo>
                  <a:cubicBezTo>
                    <a:pt x="1" y="21"/>
                    <a:pt x="1" y="21"/>
                    <a:pt x="1" y="21"/>
                  </a:cubicBezTo>
                  <a:cubicBezTo>
                    <a:pt x="1" y="22"/>
                    <a:pt x="1" y="22"/>
                    <a:pt x="1" y="22"/>
                  </a:cubicBezTo>
                  <a:cubicBezTo>
                    <a:pt x="1" y="22"/>
                    <a:pt x="1" y="22"/>
                    <a:pt x="1" y="22"/>
                  </a:cubicBezTo>
                  <a:cubicBezTo>
                    <a:pt x="2" y="23"/>
                    <a:pt x="2" y="25"/>
                    <a:pt x="2" y="25"/>
                  </a:cubicBezTo>
                  <a:cubicBezTo>
                    <a:pt x="4" y="22"/>
                    <a:pt x="4" y="22"/>
                    <a:pt x="4" y="22"/>
                  </a:cubicBezTo>
                  <a:cubicBezTo>
                    <a:pt x="4" y="22"/>
                    <a:pt x="5" y="22"/>
                    <a:pt x="6" y="21"/>
                  </a:cubicBezTo>
                  <a:cubicBezTo>
                    <a:pt x="7" y="23"/>
                    <a:pt x="11" y="30"/>
                    <a:pt x="11" y="30"/>
                  </a:cubicBezTo>
                  <a:cubicBezTo>
                    <a:pt x="17" y="28"/>
                    <a:pt x="17" y="28"/>
                    <a:pt x="17" y="28"/>
                  </a:cubicBezTo>
                  <a:cubicBezTo>
                    <a:pt x="17" y="28"/>
                    <a:pt x="14" y="21"/>
                    <a:pt x="13" y="19"/>
                  </a:cubicBezTo>
                  <a:cubicBezTo>
                    <a:pt x="14" y="18"/>
                    <a:pt x="19" y="18"/>
                    <a:pt x="19" y="18"/>
                  </a:cubicBezTo>
                  <a:cubicBezTo>
                    <a:pt x="17" y="15"/>
                    <a:pt x="17" y="15"/>
                    <a:pt x="17" y="15"/>
                  </a:cubicBezTo>
                  <a:cubicBezTo>
                    <a:pt x="0" y="0"/>
                    <a:pt x="0" y="0"/>
                    <a:pt x="0" y="0"/>
                  </a:cubicBezTo>
                  <a:cubicBezTo>
                    <a:pt x="0" y="0"/>
                    <a:pt x="1" y="21"/>
                    <a:pt x="1"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31" name="Freeform 235"/>
            <p:cNvSpPr>
              <a:spLocks noEditPoints="1"/>
            </p:cNvSpPr>
            <p:nvPr/>
          </p:nvSpPr>
          <p:spPr bwMode="gray">
            <a:xfrm>
              <a:off x="7662292" y="1447459"/>
              <a:ext cx="245625" cy="360599"/>
            </a:xfrm>
            <a:custGeom>
              <a:avLst/>
              <a:gdLst>
                <a:gd name="T0" fmla="*/ 2147483647 w 24"/>
                <a:gd name="T1" fmla="*/ 2147483647 h 35"/>
                <a:gd name="T2" fmla="*/ 2147483647 w 24"/>
                <a:gd name="T3" fmla="*/ 2147483647 h 35"/>
                <a:gd name="T4" fmla="*/ 2147483647 w 24"/>
                <a:gd name="T5" fmla="*/ 2147483647 h 35"/>
                <a:gd name="T6" fmla="*/ 2147483647 w 24"/>
                <a:gd name="T7" fmla="*/ 2147483647 h 35"/>
                <a:gd name="T8" fmla="*/ 2147483647 w 24"/>
                <a:gd name="T9" fmla="*/ 2147483647 h 35"/>
                <a:gd name="T10" fmla="*/ 2147483647 w 24"/>
                <a:gd name="T11" fmla="*/ 2147483647 h 35"/>
                <a:gd name="T12" fmla="*/ 2147483647 w 24"/>
                <a:gd name="T13" fmla="*/ 2147483647 h 35"/>
                <a:gd name="T14" fmla="*/ 2147483647 w 24"/>
                <a:gd name="T15" fmla="*/ 2147483647 h 35"/>
                <a:gd name="T16" fmla="*/ 2147483647 w 24"/>
                <a:gd name="T17" fmla="*/ 2147483647 h 35"/>
                <a:gd name="T18" fmla="*/ 2147483647 w 24"/>
                <a:gd name="T19" fmla="*/ 2147483647 h 35"/>
                <a:gd name="T20" fmla="*/ 2147483647 w 24"/>
                <a:gd name="T21" fmla="*/ 2147483647 h 35"/>
                <a:gd name="T22" fmla="*/ 0 w 24"/>
                <a:gd name="T23" fmla="*/ 0 h 35"/>
                <a:gd name="T24" fmla="*/ 2147483647 w 24"/>
                <a:gd name="T25" fmla="*/ 2147483647 h 35"/>
                <a:gd name="T26" fmla="*/ 2147483647 w 24"/>
                <a:gd name="T27" fmla="*/ 2147483647 h 35"/>
                <a:gd name="T28" fmla="*/ 2147483647 w 24"/>
                <a:gd name="T29" fmla="*/ 2147483647 h 35"/>
                <a:gd name="T30" fmla="*/ 2147483647 w 24"/>
                <a:gd name="T31" fmla="*/ 2147483647 h 35"/>
                <a:gd name="T32" fmla="*/ 2147483647 w 24"/>
                <a:gd name="T33" fmla="*/ 2147483647 h 35"/>
                <a:gd name="T34" fmla="*/ 2147483647 w 24"/>
                <a:gd name="T35" fmla="*/ 2147483647 h 35"/>
                <a:gd name="T36" fmla="*/ 2147483647 w 24"/>
                <a:gd name="T37" fmla="*/ 2147483647 h 35"/>
                <a:gd name="T38" fmla="*/ 2147483647 w 24"/>
                <a:gd name="T39" fmla="*/ 2147483647 h 35"/>
                <a:gd name="T40" fmla="*/ 2147483647 w 24"/>
                <a:gd name="T41" fmla="*/ 2147483647 h 35"/>
                <a:gd name="T42" fmla="*/ 2147483647 w 24"/>
                <a:gd name="T43" fmla="*/ 2147483647 h 35"/>
                <a:gd name="T44" fmla="*/ 2147483647 w 24"/>
                <a:gd name="T45" fmla="*/ 2147483647 h 35"/>
                <a:gd name="T46" fmla="*/ 2147483647 w 24"/>
                <a:gd name="T47" fmla="*/ 2147483647 h 35"/>
                <a:gd name="T48" fmla="*/ 2147483647 w 24"/>
                <a:gd name="T49" fmla="*/ 2147483647 h 35"/>
                <a:gd name="T50" fmla="*/ 2147483647 w 24"/>
                <a:gd name="T51" fmla="*/ 2147483647 h 35"/>
                <a:gd name="T52" fmla="*/ 2147483647 w 24"/>
                <a:gd name="T53" fmla="*/ 2147483647 h 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
                <a:gd name="T82" fmla="*/ 0 h 35"/>
                <a:gd name="T83" fmla="*/ 24 w 24"/>
                <a:gd name="T84" fmla="*/ 35 h 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 h="35">
                  <a:moveTo>
                    <a:pt x="2" y="24"/>
                  </a:moveTo>
                  <a:cubicBezTo>
                    <a:pt x="2" y="24"/>
                    <a:pt x="2" y="24"/>
                    <a:pt x="2" y="24"/>
                  </a:cubicBezTo>
                  <a:cubicBezTo>
                    <a:pt x="2" y="24"/>
                    <a:pt x="2" y="25"/>
                    <a:pt x="2" y="25"/>
                  </a:cubicBezTo>
                  <a:cubicBezTo>
                    <a:pt x="2" y="26"/>
                    <a:pt x="3" y="31"/>
                    <a:pt x="3" y="31"/>
                  </a:cubicBezTo>
                  <a:cubicBezTo>
                    <a:pt x="7" y="26"/>
                    <a:pt x="7" y="26"/>
                    <a:pt x="7" y="26"/>
                  </a:cubicBezTo>
                  <a:cubicBezTo>
                    <a:pt x="7" y="26"/>
                    <a:pt x="7" y="26"/>
                    <a:pt x="8" y="26"/>
                  </a:cubicBezTo>
                  <a:cubicBezTo>
                    <a:pt x="9" y="27"/>
                    <a:pt x="12" y="35"/>
                    <a:pt x="12" y="35"/>
                  </a:cubicBezTo>
                  <a:cubicBezTo>
                    <a:pt x="20" y="31"/>
                    <a:pt x="20" y="31"/>
                    <a:pt x="20" y="31"/>
                  </a:cubicBezTo>
                  <a:cubicBezTo>
                    <a:pt x="20" y="31"/>
                    <a:pt x="17" y="25"/>
                    <a:pt x="16" y="23"/>
                  </a:cubicBezTo>
                  <a:cubicBezTo>
                    <a:pt x="18" y="22"/>
                    <a:pt x="24" y="21"/>
                    <a:pt x="24" y="21"/>
                  </a:cubicBezTo>
                  <a:cubicBezTo>
                    <a:pt x="19" y="18"/>
                    <a:pt x="19" y="18"/>
                    <a:pt x="19" y="18"/>
                  </a:cubicBezTo>
                  <a:cubicBezTo>
                    <a:pt x="0" y="0"/>
                    <a:pt x="0" y="0"/>
                    <a:pt x="0" y="0"/>
                  </a:cubicBezTo>
                  <a:lnTo>
                    <a:pt x="2" y="24"/>
                  </a:lnTo>
                  <a:close/>
                  <a:moveTo>
                    <a:pt x="4" y="24"/>
                  </a:moveTo>
                  <a:cubicBezTo>
                    <a:pt x="4" y="24"/>
                    <a:pt x="3" y="10"/>
                    <a:pt x="3" y="5"/>
                  </a:cubicBezTo>
                  <a:cubicBezTo>
                    <a:pt x="6" y="8"/>
                    <a:pt x="18" y="19"/>
                    <a:pt x="18" y="19"/>
                  </a:cubicBezTo>
                  <a:cubicBezTo>
                    <a:pt x="18" y="19"/>
                    <a:pt x="18" y="20"/>
                    <a:pt x="19" y="20"/>
                  </a:cubicBezTo>
                  <a:cubicBezTo>
                    <a:pt x="17" y="20"/>
                    <a:pt x="13" y="21"/>
                    <a:pt x="13" y="21"/>
                  </a:cubicBezTo>
                  <a:cubicBezTo>
                    <a:pt x="13" y="21"/>
                    <a:pt x="16" y="29"/>
                    <a:pt x="17" y="30"/>
                  </a:cubicBezTo>
                  <a:cubicBezTo>
                    <a:pt x="16" y="31"/>
                    <a:pt x="14" y="31"/>
                    <a:pt x="13" y="32"/>
                  </a:cubicBezTo>
                  <a:cubicBezTo>
                    <a:pt x="13" y="30"/>
                    <a:pt x="9" y="22"/>
                    <a:pt x="9" y="22"/>
                  </a:cubicBezTo>
                  <a:cubicBezTo>
                    <a:pt x="5" y="25"/>
                    <a:pt x="5" y="25"/>
                    <a:pt x="5" y="25"/>
                  </a:cubicBezTo>
                  <a:cubicBezTo>
                    <a:pt x="5" y="25"/>
                    <a:pt x="5" y="25"/>
                    <a:pt x="5" y="26"/>
                  </a:cubicBezTo>
                  <a:cubicBezTo>
                    <a:pt x="5" y="26"/>
                    <a:pt x="5" y="25"/>
                    <a:pt x="5" y="25"/>
                  </a:cubicBezTo>
                  <a:cubicBezTo>
                    <a:pt x="4" y="25"/>
                    <a:pt x="4" y="25"/>
                    <a:pt x="4" y="25"/>
                  </a:cubicBezTo>
                  <a:cubicBezTo>
                    <a:pt x="4" y="25"/>
                    <a:pt x="4" y="25"/>
                    <a:pt x="4" y="25"/>
                  </a:cubicBezTo>
                  <a:cubicBezTo>
                    <a:pt x="4" y="24"/>
                    <a:pt x="4" y="24"/>
                    <a:pt x="4"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236"/>
            <p:cNvSpPr>
              <a:spLocks noEditPoints="1"/>
            </p:cNvSpPr>
            <p:nvPr/>
          </p:nvSpPr>
          <p:spPr bwMode="gray">
            <a:xfrm>
              <a:off x="7702625" y="1517545"/>
              <a:ext cx="141780" cy="248451"/>
            </a:xfrm>
            <a:custGeom>
              <a:avLst/>
              <a:gdLst>
                <a:gd name="T0" fmla="*/ 2 w 14"/>
                <a:gd name="T1" fmla="*/ 35 h 24"/>
                <a:gd name="T2" fmla="*/ 2 w 14"/>
                <a:gd name="T3" fmla="*/ 33 h 24"/>
                <a:gd name="T4" fmla="*/ 2 w 14"/>
                <a:gd name="T5" fmla="*/ 35 h 24"/>
                <a:gd name="T6" fmla="*/ 27 w 14"/>
                <a:gd name="T7" fmla="*/ 25 h 24"/>
                <a:gd name="T8" fmla="*/ 0 w 14"/>
                <a:gd name="T9" fmla="*/ 0 h 24"/>
                <a:gd name="T10" fmla="*/ 2 w 14"/>
                <a:gd name="T11" fmla="*/ 33 h 24"/>
                <a:gd name="T12" fmla="*/ 10 w 14"/>
                <a:gd name="T13" fmla="*/ 27 h 24"/>
                <a:gd name="T14" fmla="*/ 17 w 14"/>
                <a:gd name="T15" fmla="*/ 47 h 24"/>
                <a:gd name="T16" fmla="*/ 25 w 14"/>
                <a:gd name="T17" fmla="*/ 45 h 24"/>
                <a:gd name="T18" fmla="*/ 15 w 14"/>
                <a:gd name="T19" fmla="*/ 25 h 24"/>
                <a:gd name="T20" fmla="*/ 27 w 14"/>
                <a:gd name="T21" fmla="*/ 25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4"/>
                <a:gd name="T35" fmla="*/ 14 w 1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4">
                  <a:moveTo>
                    <a:pt x="1" y="18"/>
                  </a:moveTo>
                  <a:cubicBezTo>
                    <a:pt x="1" y="17"/>
                    <a:pt x="1" y="17"/>
                    <a:pt x="1" y="17"/>
                  </a:cubicBezTo>
                  <a:cubicBezTo>
                    <a:pt x="1" y="18"/>
                    <a:pt x="1" y="18"/>
                    <a:pt x="1" y="18"/>
                  </a:cubicBezTo>
                  <a:close/>
                  <a:moveTo>
                    <a:pt x="14" y="13"/>
                  </a:moveTo>
                  <a:cubicBezTo>
                    <a:pt x="0" y="0"/>
                    <a:pt x="0" y="0"/>
                    <a:pt x="0" y="0"/>
                  </a:cubicBezTo>
                  <a:cubicBezTo>
                    <a:pt x="1" y="17"/>
                    <a:pt x="1" y="17"/>
                    <a:pt x="1" y="17"/>
                  </a:cubicBezTo>
                  <a:cubicBezTo>
                    <a:pt x="2" y="17"/>
                    <a:pt x="4" y="15"/>
                    <a:pt x="5" y="14"/>
                  </a:cubicBezTo>
                  <a:cubicBezTo>
                    <a:pt x="9" y="24"/>
                    <a:pt x="9" y="24"/>
                    <a:pt x="9" y="24"/>
                  </a:cubicBezTo>
                  <a:cubicBezTo>
                    <a:pt x="13" y="23"/>
                    <a:pt x="13" y="23"/>
                    <a:pt x="13" y="23"/>
                  </a:cubicBezTo>
                  <a:cubicBezTo>
                    <a:pt x="8" y="13"/>
                    <a:pt x="8" y="13"/>
                    <a:pt x="8" y="13"/>
                  </a:cubicBezTo>
                  <a:cubicBezTo>
                    <a:pt x="11" y="13"/>
                    <a:pt x="14" y="13"/>
                    <a:pt x="14" y="13"/>
                  </a:cubicBezTo>
                  <a:close/>
                </a:path>
              </a:pathLst>
            </a:custGeom>
            <a:solidFill>
              <a:schemeClr val="tx1">
                <a:lumMod val="65000"/>
                <a:lumOff val="35000"/>
              </a:schemeClr>
            </a:solidFill>
            <a:ln w="9525">
              <a:noFill/>
              <a:round/>
              <a:headEnd/>
              <a:tailEnd/>
            </a:ln>
          </p:spPr>
          <p:txBody>
            <a:bodyPr/>
            <a:lstStyle/>
            <a:p>
              <a:pPr algn="ctr">
                <a:defRPr/>
              </a:pPr>
              <a:endParaRPr lang="en-US" dirty="0">
                <a:ea typeface="+mn-ea"/>
                <a:cs typeface="+mn-cs"/>
              </a:endParaRPr>
            </a:p>
          </p:txBody>
        </p:sp>
      </p:grpSp>
      <p:grpSp>
        <p:nvGrpSpPr>
          <p:cNvPr id="30760" name="Group 602"/>
          <p:cNvGrpSpPr>
            <a:grpSpLocks/>
          </p:cNvGrpSpPr>
          <p:nvPr/>
        </p:nvGrpSpPr>
        <p:grpSpPr bwMode="auto">
          <a:xfrm>
            <a:off x="7297738" y="2720975"/>
            <a:ext cx="376237" cy="457200"/>
            <a:chOff x="-338" y="1417"/>
            <a:chExt cx="258" cy="354"/>
          </a:xfrm>
        </p:grpSpPr>
        <p:sp>
          <p:nvSpPr>
            <p:cNvPr id="30799" name="Freeform 603"/>
            <p:cNvSpPr>
              <a:spLocks noEditPoints="1"/>
            </p:cNvSpPr>
            <p:nvPr/>
          </p:nvSpPr>
          <p:spPr bwMode="gray">
            <a:xfrm>
              <a:off x="-338" y="1417"/>
              <a:ext cx="258" cy="187"/>
            </a:xfrm>
            <a:custGeom>
              <a:avLst/>
              <a:gdLst>
                <a:gd name="T0" fmla="*/ 3200 w 131"/>
                <a:gd name="T1" fmla="*/ 2480 h 95"/>
                <a:gd name="T2" fmla="*/ 679 w 131"/>
                <a:gd name="T3" fmla="*/ 2449 h 95"/>
                <a:gd name="T4" fmla="*/ 1008 w 131"/>
                <a:gd name="T5" fmla="*/ 2805 h 95"/>
                <a:gd name="T6" fmla="*/ 2873 w 131"/>
                <a:gd name="T7" fmla="*/ 2805 h 95"/>
                <a:gd name="T8" fmla="*/ 3200 w 131"/>
                <a:gd name="T9" fmla="*/ 2480 h 95"/>
                <a:gd name="T10" fmla="*/ 3878 w 131"/>
                <a:gd name="T11" fmla="*/ 1801 h 95"/>
                <a:gd name="T12" fmla="*/ 0 w 131"/>
                <a:gd name="T13" fmla="*/ 1801 h 95"/>
                <a:gd name="T14" fmla="*/ 329 w 131"/>
                <a:gd name="T15" fmla="*/ 2136 h 95"/>
                <a:gd name="T16" fmla="*/ 3553 w 131"/>
                <a:gd name="T17" fmla="*/ 2136 h 95"/>
                <a:gd name="T18" fmla="*/ 3878 w 131"/>
                <a:gd name="T19" fmla="*/ 1801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
                <a:gd name="T31" fmla="*/ 0 h 95"/>
                <a:gd name="T32" fmla="*/ 131 w 131"/>
                <a:gd name="T33" fmla="*/ 95 h 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 h="95">
                  <a:moveTo>
                    <a:pt x="108" y="84"/>
                  </a:moveTo>
                  <a:cubicBezTo>
                    <a:pt x="75" y="51"/>
                    <a:pt x="38" y="69"/>
                    <a:pt x="23" y="83"/>
                  </a:cubicBezTo>
                  <a:cubicBezTo>
                    <a:pt x="24" y="85"/>
                    <a:pt x="33" y="93"/>
                    <a:pt x="34" y="95"/>
                  </a:cubicBezTo>
                  <a:cubicBezTo>
                    <a:pt x="40" y="89"/>
                    <a:pt x="68" y="66"/>
                    <a:pt x="97" y="95"/>
                  </a:cubicBezTo>
                  <a:lnTo>
                    <a:pt x="108" y="84"/>
                  </a:lnTo>
                  <a:close/>
                  <a:moveTo>
                    <a:pt x="131" y="61"/>
                  </a:moveTo>
                  <a:cubicBezTo>
                    <a:pt x="70" y="0"/>
                    <a:pt x="8" y="54"/>
                    <a:pt x="0" y="61"/>
                  </a:cubicBezTo>
                  <a:cubicBezTo>
                    <a:pt x="2" y="62"/>
                    <a:pt x="10" y="70"/>
                    <a:pt x="11" y="72"/>
                  </a:cubicBezTo>
                  <a:cubicBezTo>
                    <a:pt x="18" y="65"/>
                    <a:pt x="69" y="22"/>
                    <a:pt x="120" y="72"/>
                  </a:cubicBezTo>
                  <a:lnTo>
                    <a:pt x="131" y="61"/>
                  </a:lnTo>
                  <a:close/>
                </a:path>
              </a:pathLst>
            </a:custGeom>
            <a:gradFill rotWithShape="1">
              <a:gsLst>
                <a:gs pos="0">
                  <a:schemeClr val="bg1"/>
                </a:gs>
                <a:gs pos="100000">
                  <a:schemeClr val="bg2"/>
                </a:gs>
              </a:gsLst>
              <a:lin ang="0" scaled="1"/>
            </a:gradFill>
            <a:ln w="12700">
              <a:solidFill>
                <a:srgbClr val="000000"/>
              </a:solidFill>
              <a:miter lim="800000"/>
              <a:headEnd/>
              <a:tailEnd/>
            </a:ln>
          </p:spPr>
          <p:txBody>
            <a:bodyPr/>
            <a:lstStyle/>
            <a:p>
              <a:endParaRPr lang="en-US"/>
            </a:p>
          </p:txBody>
        </p:sp>
        <p:sp>
          <p:nvSpPr>
            <p:cNvPr id="30800" name="Rectangle 604"/>
            <p:cNvSpPr>
              <a:spLocks noChangeArrowheads="1"/>
            </p:cNvSpPr>
            <p:nvPr/>
          </p:nvSpPr>
          <p:spPr bwMode="gray">
            <a:xfrm>
              <a:off x="-226" y="1620"/>
              <a:ext cx="36" cy="151"/>
            </a:xfrm>
            <a:prstGeom prst="rect">
              <a:avLst/>
            </a:prstGeom>
            <a:gradFill rotWithShape="1">
              <a:gsLst>
                <a:gs pos="0">
                  <a:schemeClr val="bg1"/>
                </a:gs>
                <a:gs pos="100000">
                  <a:schemeClr val="bg2"/>
                </a:gs>
              </a:gsLst>
              <a:lin ang="0" scaled="1"/>
            </a:gradFill>
            <a:ln w="12700" cap="rnd">
              <a:solidFill>
                <a:srgbClr val="000000"/>
              </a:solidFill>
              <a:round/>
              <a:headEnd/>
              <a:tailEnd/>
            </a:ln>
          </p:spPr>
          <p:txBody>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endParaRPr lang="en-US" altLang="en-US"/>
            </a:p>
          </p:txBody>
        </p:sp>
      </p:grpSp>
      <p:grpSp>
        <p:nvGrpSpPr>
          <p:cNvPr id="30761" name="Group 108"/>
          <p:cNvGrpSpPr>
            <a:grpSpLocks/>
          </p:cNvGrpSpPr>
          <p:nvPr/>
        </p:nvGrpSpPr>
        <p:grpSpPr bwMode="auto">
          <a:xfrm>
            <a:off x="7832725" y="2474913"/>
            <a:ext cx="290513" cy="501650"/>
            <a:chOff x="5257803" y="3962399"/>
            <a:chExt cx="728660" cy="1254119"/>
          </a:xfrm>
        </p:grpSpPr>
        <p:grpSp>
          <p:nvGrpSpPr>
            <p:cNvPr id="30765" name="Group 481"/>
            <p:cNvGrpSpPr>
              <a:grpSpLocks/>
            </p:cNvGrpSpPr>
            <p:nvPr/>
          </p:nvGrpSpPr>
          <p:grpSpPr bwMode="auto">
            <a:xfrm>
              <a:off x="5257803" y="3962397"/>
              <a:ext cx="533401" cy="1133921"/>
              <a:chOff x="4319" y="1436"/>
              <a:chExt cx="151" cy="321"/>
            </a:xfrm>
          </p:grpSpPr>
          <p:sp>
            <p:nvSpPr>
              <p:cNvPr id="30769" name="Freeform 482"/>
              <p:cNvSpPr>
                <a:spLocks/>
              </p:cNvSpPr>
              <p:nvPr/>
            </p:nvSpPr>
            <p:spPr bwMode="gray">
              <a:xfrm>
                <a:off x="4321" y="1442"/>
                <a:ext cx="146" cy="313"/>
              </a:xfrm>
              <a:custGeom>
                <a:avLst/>
                <a:gdLst>
                  <a:gd name="T0" fmla="*/ 0 w 146"/>
                  <a:gd name="T1" fmla="*/ 0 h 313"/>
                  <a:gd name="T2" fmla="*/ 0 w 146"/>
                  <a:gd name="T3" fmla="*/ 226 h 313"/>
                  <a:gd name="T4" fmla="*/ 146 w 146"/>
                  <a:gd name="T5" fmla="*/ 313 h 313"/>
                  <a:gd name="T6" fmla="*/ 144 w 146"/>
                  <a:gd name="T7" fmla="*/ 124 h 313"/>
                  <a:gd name="T8" fmla="*/ 106 w 146"/>
                  <a:gd name="T9" fmla="*/ 108 h 313"/>
                  <a:gd name="T10" fmla="*/ 104 w 146"/>
                  <a:gd name="T11" fmla="*/ 63 h 313"/>
                  <a:gd name="T12" fmla="*/ 0 w 146"/>
                  <a:gd name="T13" fmla="*/ 0 h 313"/>
                  <a:gd name="T14" fmla="*/ 0 60000 65536"/>
                  <a:gd name="T15" fmla="*/ 0 60000 65536"/>
                  <a:gd name="T16" fmla="*/ 0 60000 65536"/>
                  <a:gd name="T17" fmla="*/ 0 60000 65536"/>
                  <a:gd name="T18" fmla="*/ 0 60000 65536"/>
                  <a:gd name="T19" fmla="*/ 0 60000 65536"/>
                  <a:gd name="T20" fmla="*/ 0 60000 65536"/>
                  <a:gd name="T21" fmla="*/ 0 w 146"/>
                  <a:gd name="T22" fmla="*/ 0 h 313"/>
                  <a:gd name="T23" fmla="*/ 146 w 146"/>
                  <a:gd name="T24" fmla="*/ 313 h 3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 h="313">
                    <a:moveTo>
                      <a:pt x="0" y="0"/>
                    </a:moveTo>
                    <a:lnTo>
                      <a:pt x="0" y="226"/>
                    </a:lnTo>
                    <a:lnTo>
                      <a:pt x="146" y="313"/>
                    </a:lnTo>
                    <a:lnTo>
                      <a:pt x="144" y="124"/>
                    </a:lnTo>
                    <a:lnTo>
                      <a:pt x="106" y="108"/>
                    </a:lnTo>
                    <a:lnTo>
                      <a:pt x="104" y="6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0" name="Freeform 483"/>
              <p:cNvSpPr>
                <a:spLocks/>
              </p:cNvSpPr>
              <p:nvPr/>
            </p:nvSpPr>
            <p:spPr bwMode="gray">
              <a:xfrm>
                <a:off x="4465" y="1747"/>
                <a:ext cx="5" cy="4"/>
              </a:xfrm>
              <a:custGeom>
                <a:avLst/>
                <a:gdLst>
                  <a:gd name="T0" fmla="*/ 0 w 5"/>
                  <a:gd name="T1" fmla="*/ 4 h 4"/>
                  <a:gd name="T2" fmla="*/ 5 w 5"/>
                  <a:gd name="T3" fmla="*/ 0 h 4"/>
                  <a:gd name="T4" fmla="*/ 5 w 5"/>
                  <a:gd name="T5" fmla="*/ 2 h 4"/>
                  <a:gd name="T6" fmla="*/ 0 w 5"/>
                  <a:gd name="T7" fmla="*/ 4 h 4"/>
                  <a:gd name="T8" fmla="*/ 0 w 5"/>
                  <a:gd name="T9" fmla="*/ 4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4"/>
                    </a:moveTo>
                    <a:lnTo>
                      <a:pt x="5" y="0"/>
                    </a:lnTo>
                    <a:lnTo>
                      <a:pt x="5" y="2"/>
                    </a:lnTo>
                    <a:lnTo>
                      <a:pt x="0" y="4"/>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1" name="Freeform 484"/>
              <p:cNvSpPr>
                <a:spLocks/>
              </p:cNvSpPr>
              <p:nvPr/>
            </p:nvSpPr>
            <p:spPr bwMode="gray">
              <a:xfrm>
                <a:off x="4425" y="1547"/>
                <a:ext cx="4" cy="3"/>
              </a:xfrm>
              <a:custGeom>
                <a:avLst/>
                <a:gdLst>
                  <a:gd name="T0" fmla="*/ 0 w 4"/>
                  <a:gd name="T1" fmla="*/ 1 h 3"/>
                  <a:gd name="T2" fmla="*/ 4 w 4"/>
                  <a:gd name="T3" fmla="*/ 0 h 3"/>
                  <a:gd name="T4" fmla="*/ 4 w 4"/>
                  <a:gd name="T5" fmla="*/ 0 h 3"/>
                  <a:gd name="T6" fmla="*/ 0 w 4"/>
                  <a:gd name="T7" fmla="*/ 3 h 3"/>
                  <a:gd name="T8" fmla="*/ 0 w 4"/>
                  <a:gd name="T9" fmla="*/ 1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4" y="0"/>
                    </a:lnTo>
                    <a:lnTo>
                      <a:pt x="0" y="3"/>
                    </a:lnTo>
                    <a:lnTo>
                      <a:pt x="0" y="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2" name="Freeform 485"/>
              <p:cNvSpPr>
                <a:spLocks/>
              </p:cNvSpPr>
              <p:nvPr/>
            </p:nvSpPr>
            <p:spPr bwMode="gray">
              <a:xfrm>
                <a:off x="4425" y="1547"/>
                <a:ext cx="6" cy="3"/>
              </a:xfrm>
              <a:custGeom>
                <a:avLst/>
                <a:gdLst>
                  <a:gd name="T0" fmla="*/ 0 w 6"/>
                  <a:gd name="T1" fmla="*/ 3 h 3"/>
                  <a:gd name="T2" fmla="*/ 4 w 6"/>
                  <a:gd name="T3" fmla="*/ 0 h 3"/>
                  <a:gd name="T4" fmla="*/ 6 w 6"/>
                  <a:gd name="T5" fmla="*/ 1 h 3"/>
                  <a:gd name="T6" fmla="*/ 0 w 6"/>
                  <a:gd name="T7" fmla="*/ 3 h 3"/>
                  <a:gd name="T8" fmla="*/ 0 w 6"/>
                  <a:gd name="T9" fmla="*/ 3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3"/>
                    </a:moveTo>
                    <a:lnTo>
                      <a:pt x="4" y="0"/>
                    </a:lnTo>
                    <a:lnTo>
                      <a:pt x="6" y="1"/>
                    </a:lnTo>
                    <a:lnTo>
                      <a:pt x="0" y="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3" name="Freeform 486"/>
              <p:cNvSpPr>
                <a:spLocks/>
              </p:cNvSpPr>
              <p:nvPr/>
            </p:nvSpPr>
            <p:spPr bwMode="gray">
              <a:xfrm>
                <a:off x="4425" y="1509"/>
                <a:ext cx="6" cy="39"/>
              </a:xfrm>
              <a:custGeom>
                <a:avLst/>
                <a:gdLst>
                  <a:gd name="T0" fmla="*/ 0 w 6"/>
                  <a:gd name="T1" fmla="*/ 4 h 39"/>
                  <a:gd name="T2" fmla="*/ 6 w 6"/>
                  <a:gd name="T3" fmla="*/ 0 h 39"/>
                  <a:gd name="T4" fmla="*/ 4 w 6"/>
                  <a:gd name="T5" fmla="*/ 38 h 39"/>
                  <a:gd name="T6" fmla="*/ 0 w 6"/>
                  <a:gd name="T7" fmla="*/ 39 h 39"/>
                  <a:gd name="T8" fmla="*/ 0 w 6"/>
                  <a:gd name="T9" fmla="*/ 4 h 39"/>
                  <a:gd name="T10" fmla="*/ 0 60000 65536"/>
                  <a:gd name="T11" fmla="*/ 0 60000 65536"/>
                  <a:gd name="T12" fmla="*/ 0 60000 65536"/>
                  <a:gd name="T13" fmla="*/ 0 60000 65536"/>
                  <a:gd name="T14" fmla="*/ 0 60000 65536"/>
                  <a:gd name="T15" fmla="*/ 0 w 6"/>
                  <a:gd name="T16" fmla="*/ 0 h 39"/>
                  <a:gd name="T17" fmla="*/ 6 w 6"/>
                  <a:gd name="T18" fmla="*/ 39 h 39"/>
                </a:gdLst>
                <a:ahLst/>
                <a:cxnLst>
                  <a:cxn ang="T10">
                    <a:pos x="T0" y="T1"/>
                  </a:cxn>
                  <a:cxn ang="T11">
                    <a:pos x="T2" y="T3"/>
                  </a:cxn>
                  <a:cxn ang="T12">
                    <a:pos x="T4" y="T5"/>
                  </a:cxn>
                  <a:cxn ang="T13">
                    <a:pos x="T6" y="T7"/>
                  </a:cxn>
                  <a:cxn ang="T14">
                    <a:pos x="T8" y="T9"/>
                  </a:cxn>
                </a:cxnLst>
                <a:rect l="T15" t="T16" r="T17" b="T18"/>
                <a:pathLst>
                  <a:path w="6" h="39">
                    <a:moveTo>
                      <a:pt x="0" y="4"/>
                    </a:moveTo>
                    <a:lnTo>
                      <a:pt x="6" y="0"/>
                    </a:lnTo>
                    <a:lnTo>
                      <a:pt x="4" y="38"/>
                    </a:lnTo>
                    <a:lnTo>
                      <a:pt x="0" y="39"/>
                    </a:lnTo>
                    <a:lnTo>
                      <a:pt x="0" y="4"/>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4" name="Freeform 487"/>
              <p:cNvSpPr>
                <a:spLocks/>
              </p:cNvSpPr>
              <p:nvPr/>
            </p:nvSpPr>
            <p:spPr bwMode="gray">
              <a:xfrm>
                <a:off x="4425" y="1548"/>
                <a:ext cx="36" cy="14"/>
              </a:xfrm>
              <a:custGeom>
                <a:avLst/>
                <a:gdLst>
                  <a:gd name="T0" fmla="*/ 0 w 36"/>
                  <a:gd name="T1" fmla="*/ 2 h 14"/>
                  <a:gd name="T2" fmla="*/ 6 w 36"/>
                  <a:gd name="T3" fmla="*/ 0 h 14"/>
                  <a:gd name="T4" fmla="*/ 36 w 36"/>
                  <a:gd name="T5" fmla="*/ 12 h 14"/>
                  <a:gd name="T6" fmla="*/ 30 w 36"/>
                  <a:gd name="T7" fmla="*/ 14 h 14"/>
                  <a:gd name="T8" fmla="*/ 0 w 36"/>
                  <a:gd name="T9" fmla="*/ 2 h 14"/>
                  <a:gd name="T10" fmla="*/ 0 60000 65536"/>
                  <a:gd name="T11" fmla="*/ 0 60000 65536"/>
                  <a:gd name="T12" fmla="*/ 0 60000 65536"/>
                  <a:gd name="T13" fmla="*/ 0 60000 65536"/>
                  <a:gd name="T14" fmla="*/ 0 60000 65536"/>
                  <a:gd name="T15" fmla="*/ 0 w 36"/>
                  <a:gd name="T16" fmla="*/ 0 h 14"/>
                  <a:gd name="T17" fmla="*/ 36 w 36"/>
                  <a:gd name="T18" fmla="*/ 14 h 14"/>
                </a:gdLst>
                <a:ahLst/>
                <a:cxnLst>
                  <a:cxn ang="T10">
                    <a:pos x="T0" y="T1"/>
                  </a:cxn>
                  <a:cxn ang="T11">
                    <a:pos x="T2" y="T3"/>
                  </a:cxn>
                  <a:cxn ang="T12">
                    <a:pos x="T4" y="T5"/>
                  </a:cxn>
                  <a:cxn ang="T13">
                    <a:pos x="T6" y="T7"/>
                  </a:cxn>
                  <a:cxn ang="T14">
                    <a:pos x="T8" y="T9"/>
                  </a:cxn>
                </a:cxnLst>
                <a:rect l="T15" t="T16" r="T17" b="T18"/>
                <a:pathLst>
                  <a:path w="36" h="14">
                    <a:moveTo>
                      <a:pt x="0" y="2"/>
                    </a:moveTo>
                    <a:lnTo>
                      <a:pt x="6" y="0"/>
                    </a:lnTo>
                    <a:lnTo>
                      <a:pt x="36" y="12"/>
                    </a:lnTo>
                    <a:lnTo>
                      <a:pt x="30" y="14"/>
                    </a:lnTo>
                    <a:lnTo>
                      <a:pt x="0" y="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5" name="Freeform 488"/>
              <p:cNvSpPr>
                <a:spLocks/>
              </p:cNvSpPr>
              <p:nvPr/>
            </p:nvSpPr>
            <p:spPr bwMode="gray">
              <a:xfrm>
                <a:off x="4323" y="1444"/>
                <a:ext cx="108" cy="63"/>
              </a:xfrm>
              <a:custGeom>
                <a:avLst/>
                <a:gdLst>
                  <a:gd name="T0" fmla="*/ 0 w 108"/>
                  <a:gd name="T1" fmla="*/ 2 h 63"/>
                  <a:gd name="T2" fmla="*/ 4 w 108"/>
                  <a:gd name="T3" fmla="*/ 0 h 63"/>
                  <a:gd name="T4" fmla="*/ 108 w 108"/>
                  <a:gd name="T5" fmla="*/ 59 h 63"/>
                  <a:gd name="T6" fmla="*/ 102 w 108"/>
                  <a:gd name="T7" fmla="*/ 63 h 63"/>
                  <a:gd name="T8" fmla="*/ 0 w 108"/>
                  <a:gd name="T9" fmla="*/ 2 h 63"/>
                  <a:gd name="T10" fmla="*/ 0 60000 65536"/>
                  <a:gd name="T11" fmla="*/ 0 60000 65536"/>
                  <a:gd name="T12" fmla="*/ 0 60000 65536"/>
                  <a:gd name="T13" fmla="*/ 0 60000 65536"/>
                  <a:gd name="T14" fmla="*/ 0 60000 65536"/>
                  <a:gd name="T15" fmla="*/ 0 w 108"/>
                  <a:gd name="T16" fmla="*/ 0 h 63"/>
                  <a:gd name="T17" fmla="*/ 108 w 108"/>
                  <a:gd name="T18" fmla="*/ 63 h 63"/>
                </a:gdLst>
                <a:ahLst/>
                <a:cxnLst>
                  <a:cxn ang="T10">
                    <a:pos x="T0" y="T1"/>
                  </a:cxn>
                  <a:cxn ang="T11">
                    <a:pos x="T2" y="T3"/>
                  </a:cxn>
                  <a:cxn ang="T12">
                    <a:pos x="T4" y="T5"/>
                  </a:cxn>
                  <a:cxn ang="T13">
                    <a:pos x="T6" y="T7"/>
                  </a:cxn>
                  <a:cxn ang="T14">
                    <a:pos x="T8" y="T9"/>
                  </a:cxn>
                </a:cxnLst>
                <a:rect l="T15" t="T16" r="T17" b="T18"/>
                <a:pathLst>
                  <a:path w="108" h="63">
                    <a:moveTo>
                      <a:pt x="0" y="2"/>
                    </a:moveTo>
                    <a:lnTo>
                      <a:pt x="4" y="0"/>
                    </a:lnTo>
                    <a:lnTo>
                      <a:pt x="108" y="59"/>
                    </a:lnTo>
                    <a:lnTo>
                      <a:pt x="102" y="63"/>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6" name="Freeform 489"/>
              <p:cNvSpPr>
                <a:spLocks/>
              </p:cNvSpPr>
              <p:nvPr/>
            </p:nvSpPr>
            <p:spPr bwMode="gray">
              <a:xfrm>
                <a:off x="4425" y="1503"/>
                <a:ext cx="6" cy="10"/>
              </a:xfrm>
              <a:custGeom>
                <a:avLst/>
                <a:gdLst>
                  <a:gd name="T0" fmla="*/ 0 w 6"/>
                  <a:gd name="T1" fmla="*/ 4 h 10"/>
                  <a:gd name="T2" fmla="*/ 6 w 6"/>
                  <a:gd name="T3" fmla="*/ 0 h 10"/>
                  <a:gd name="T4" fmla="*/ 6 w 6"/>
                  <a:gd name="T5" fmla="*/ 6 h 10"/>
                  <a:gd name="T6" fmla="*/ 0 w 6"/>
                  <a:gd name="T7" fmla="*/ 10 h 10"/>
                  <a:gd name="T8" fmla="*/ 0 w 6"/>
                  <a:gd name="T9" fmla="*/ 4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0" y="4"/>
                    </a:moveTo>
                    <a:lnTo>
                      <a:pt x="6" y="0"/>
                    </a:lnTo>
                    <a:lnTo>
                      <a:pt x="6" y="6"/>
                    </a:lnTo>
                    <a:lnTo>
                      <a:pt x="0" y="10"/>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7" name="Freeform 490"/>
              <p:cNvSpPr>
                <a:spLocks/>
              </p:cNvSpPr>
              <p:nvPr/>
            </p:nvSpPr>
            <p:spPr bwMode="gray">
              <a:xfrm>
                <a:off x="4427" y="1505"/>
                <a:ext cx="6" cy="43"/>
              </a:xfrm>
              <a:custGeom>
                <a:avLst/>
                <a:gdLst>
                  <a:gd name="T0" fmla="*/ 0 w 6"/>
                  <a:gd name="T1" fmla="*/ 4 h 43"/>
                  <a:gd name="T2" fmla="*/ 6 w 6"/>
                  <a:gd name="T3" fmla="*/ 0 h 43"/>
                  <a:gd name="T4" fmla="*/ 4 w 6"/>
                  <a:gd name="T5" fmla="*/ 42 h 43"/>
                  <a:gd name="T6" fmla="*/ 0 w 6"/>
                  <a:gd name="T7" fmla="*/ 43 h 43"/>
                  <a:gd name="T8" fmla="*/ 0 w 6"/>
                  <a:gd name="T9" fmla="*/ 4 h 43"/>
                  <a:gd name="T10" fmla="*/ 0 60000 65536"/>
                  <a:gd name="T11" fmla="*/ 0 60000 65536"/>
                  <a:gd name="T12" fmla="*/ 0 60000 65536"/>
                  <a:gd name="T13" fmla="*/ 0 60000 65536"/>
                  <a:gd name="T14" fmla="*/ 0 60000 65536"/>
                  <a:gd name="T15" fmla="*/ 0 w 6"/>
                  <a:gd name="T16" fmla="*/ 0 h 43"/>
                  <a:gd name="T17" fmla="*/ 6 w 6"/>
                  <a:gd name="T18" fmla="*/ 43 h 43"/>
                </a:gdLst>
                <a:ahLst/>
                <a:cxnLst>
                  <a:cxn ang="T10">
                    <a:pos x="T0" y="T1"/>
                  </a:cxn>
                  <a:cxn ang="T11">
                    <a:pos x="T2" y="T3"/>
                  </a:cxn>
                  <a:cxn ang="T12">
                    <a:pos x="T4" y="T5"/>
                  </a:cxn>
                  <a:cxn ang="T13">
                    <a:pos x="T6" y="T7"/>
                  </a:cxn>
                  <a:cxn ang="T14">
                    <a:pos x="T8" y="T9"/>
                  </a:cxn>
                </a:cxnLst>
                <a:rect l="T15" t="T16" r="T17" b="T18"/>
                <a:pathLst>
                  <a:path w="6" h="43">
                    <a:moveTo>
                      <a:pt x="0" y="4"/>
                    </a:moveTo>
                    <a:lnTo>
                      <a:pt x="6" y="0"/>
                    </a:lnTo>
                    <a:lnTo>
                      <a:pt x="4" y="42"/>
                    </a:lnTo>
                    <a:lnTo>
                      <a:pt x="0" y="43"/>
                    </a:lnTo>
                    <a:lnTo>
                      <a:pt x="0" y="4"/>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8" name="Freeform 491"/>
              <p:cNvSpPr>
                <a:spLocks/>
              </p:cNvSpPr>
              <p:nvPr/>
            </p:nvSpPr>
            <p:spPr bwMode="gray">
              <a:xfrm>
                <a:off x="4425" y="1503"/>
                <a:ext cx="6" cy="4"/>
              </a:xfrm>
              <a:custGeom>
                <a:avLst/>
                <a:gdLst>
                  <a:gd name="T0" fmla="*/ 0 w 6"/>
                  <a:gd name="T1" fmla="*/ 2 h 4"/>
                  <a:gd name="T2" fmla="*/ 6 w 6"/>
                  <a:gd name="T3" fmla="*/ 0 h 4"/>
                  <a:gd name="T4" fmla="*/ 6 w 6"/>
                  <a:gd name="T5" fmla="*/ 0 h 4"/>
                  <a:gd name="T6" fmla="*/ 0 w 6"/>
                  <a:gd name="T7" fmla="*/ 4 h 4"/>
                  <a:gd name="T8" fmla="*/ 0 w 6"/>
                  <a:gd name="T9" fmla="*/ 2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0" y="2"/>
                    </a:moveTo>
                    <a:lnTo>
                      <a:pt x="6" y="0"/>
                    </a:lnTo>
                    <a:lnTo>
                      <a:pt x="0" y="4"/>
                    </a:lnTo>
                    <a:lnTo>
                      <a:pt x="0" y="2"/>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9" name="Freeform 492"/>
              <p:cNvSpPr>
                <a:spLocks/>
              </p:cNvSpPr>
              <p:nvPr/>
            </p:nvSpPr>
            <p:spPr bwMode="gray">
              <a:xfrm>
                <a:off x="4425" y="1501"/>
                <a:ext cx="6" cy="4"/>
              </a:xfrm>
              <a:custGeom>
                <a:avLst/>
                <a:gdLst>
                  <a:gd name="T0" fmla="*/ 0 w 6"/>
                  <a:gd name="T1" fmla="*/ 4 h 4"/>
                  <a:gd name="T2" fmla="*/ 6 w 6"/>
                  <a:gd name="T3" fmla="*/ 0 h 4"/>
                  <a:gd name="T4" fmla="*/ 6 w 6"/>
                  <a:gd name="T5" fmla="*/ 2 h 4"/>
                  <a:gd name="T6" fmla="*/ 0 w 6"/>
                  <a:gd name="T7" fmla="*/ 4 h 4"/>
                  <a:gd name="T8" fmla="*/ 0 w 6"/>
                  <a:gd name="T9" fmla="*/ 4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0" y="4"/>
                    </a:moveTo>
                    <a:lnTo>
                      <a:pt x="6" y="0"/>
                    </a:lnTo>
                    <a:lnTo>
                      <a:pt x="6" y="2"/>
                    </a:lnTo>
                    <a:lnTo>
                      <a:pt x="0" y="4"/>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80" name="Freeform 493"/>
              <p:cNvSpPr>
                <a:spLocks/>
              </p:cNvSpPr>
              <p:nvPr/>
            </p:nvSpPr>
            <p:spPr bwMode="gray">
              <a:xfrm>
                <a:off x="4319" y="1436"/>
                <a:ext cx="112" cy="69"/>
              </a:xfrm>
              <a:custGeom>
                <a:avLst/>
                <a:gdLst>
                  <a:gd name="T0" fmla="*/ 0 w 112"/>
                  <a:gd name="T1" fmla="*/ 6 h 69"/>
                  <a:gd name="T2" fmla="*/ 0 w 112"/>
                  <a:gd name="T3" fmla="*/ 0 h 69"/>
                  <a:gd name="T4" fmla="*/ 112 w 112"/>
                  <a:gd name="T5" fmla="*/ 65 h 69"/>
                  <a:gd name="T6" fmla="*/ 106 w 112"/>
                  <a:gd name="T7" fmla="*/ 69 h 69"/>
                  <a:gd name="T8" fmla="*/ 0 w 112"/>
                  <a:gd name="T9" fmla="*/ 6 h 69"/>
                  <a:gd name="T10" fmla="*/ 0 60000 65536"/>
                  <a:gd name="T11" fmla="*/ 0 60000 65536"/>
                  <a:gd name="T12" fmla="*/ 0 60000 65536"/>
                  <a:gd name="T13" fmla="*/ 0 60000 65536"/>
                  <a:gd name="T14" fmla="*/ 0 60000 65536"/>
                  <a:gd name="T15" fmla="*/ 0 w 112"/>
                  <a:gd name="T16" fmla="*/ 0 h 69"/>
                  <a:gd name="T17" fmla="*/ 112 w 112"/>
                  <a:gd name="T18" fmla="*/ 69 h 69"/>
                </a:gdLst>
                <a:ahLst/>
                <a:cxnLst>
                  <a:cxn ang="T10">
                    <a:pos x="T0" y="T1"/>
                  </a:cxn>
                  <a:cxn ang="T11">
                    <a:pos x="T2" y="T3"/>
                  </a:cxn>
                  <a:cxn ang="T12">
                    <a:pos x="T4" y="T5"/>
                  </a:cxn>
                  <a:cxn ang="T13">
                    <a:pos x="T6" y="T7"/>
                  </a:cxn>
                  <a:cxn ang="T14">
                    <a:pos x="T8" y="T9"/>
                  </a:cxn>
                </a:cxnLst>
                <a:rect l="T15" t="T16" r="T17" b="T18"/>
                <a:pathLst>
                  <a:path w="112" h="69">
                    <a:moveTo>
                      <a:pt x="0" y="6"/>
                    </a:moveTo>
                    <a:lnTo>
                      <a:pt x="0" y="0"/>
                    </a:lnTo>
                    <a:lnTo>
                      <a:pt x="112" y="65"/>
                    </a:lnTo>
                    <a:lnTo>
                      <a:pt x="106" y="69"/>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81" name="Freeform 494"/>
              <p:cNvSpPr>
                <a:spLocks/>
              </p:cNvSpPr>
              <p:nvPr/>
            </p:nvSpPr>
            <p:spPr bwMode="gray">
              <a:xfrm>
                <a:off x="4396" y="1486"/>
                <a:ext cx="35" cy="19"/>
              </a:xfrm>
              <a:custGeom>
                <a:avLst/>
                <a:gdLst>
                  <a:gd name="T0" fmla="*/ 0 w 35"/>
                  <a:gd name="T1" fmla="*/ 2 h 19"/>
                  <a:gd name="T2" fmla="*/ 6 w 35"/>
                  <a:gd name="T3" fmla="*/ 0 h 19"/>
                  <a:gd name="T4" fmla="*/ 35 w 35"/>
                  <a:gd name="T5" fmla="*/ 17 h 19"/>
                  <a:gd name="T6" fmla="*/ 31 w 35"/>
                  <a:gd name="T7" fmla="*/ 19 h 19"/>
                  <a:gd name="T8" fmla="*/ 0 w 35"/>
                  <a:gd name="T9" fmla="*/ 2 h 19"/>
                  <a:gd name="T10" fmla="*/ 0 60000 65536"/>
                  <a:gd name="T11" fmla="*/ 0 60000 65536"/>
                  <a:gd name="T12" fmla="*/ 0 60000 65536"/>
                  <a:gd name="T13" fmla="*/ 0 60000 65536"/>
                  <a:gd name="T14" fmla="*/ 0 60000 65536"/>
                  <a:gd name="T15" fmla="*/ 0 w 35"/>
                  <a:gd name="T16" fmla="*/ 0 h 19"/>
                  <a:gd name="T17" fmla="*/ 35 w 35"/>
                  <a:gd name="T18" fmla="*/ 19 h 19"/>
                </a:gdLst>
                <a:ahLst/>
                <a:cxnLst>
                  <a:cxn ang="T10">
                    <a:pos x="T0" y="T1"/>
                  </a:cxn>
                  <a:cxn ang="T11">
                    <a:pos x="T2" y="T3"/>
                  </a:cxn>
                  <a:cxn ang="T12">
                    <a:pos x="T4" y="T5"/>
                  </a:cxn>
                  <a:cxn ang="T13">
                    <a:pos x="T6" y="T7"/>
                  </a:cxn>
                  <a:cxn ang="T14">
                    <a:pos x="T8" y="T9"/>
                  </a:cxn>
                </a:cxnLst>
                <a:rect l="T15" t="T16" r="T17" b="T18"/>
                <a:pathLst>
                  <a:path w="35" h="19">
                    <a:moveTo>
                      <a:pt x="0" y="2"/>
                    </a:moveTo>
                    <a:lnTo>
                      <a:pt x="6" y="0"/>
                    </a:lnTo>
                    <a:lnTo>
                      <a:pt x="35" y="17"/>
                    </a:lnTo>
                    <a:lnTo>
                      <a:pt x="31" y="1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82" name="Freeform 495"/>
              <p:cNvSpPr>
                <a:spLocks/>
              </p:cNvSpPr>
              <p:nvPr/>
            </p:nvSpPr>
            <p:spPr bwMode="gray">
              <a:xfrm>
                <a:off x="4455" y="1560"/>
                <a:ext cx="13" cy="6"/>
              </a:xfrm>
              <a:custGeom>
                <a:avLst/>
                <a:gdLst>
                  <a:gd name="T0" fmla="*/ 0 w 13"/>
                  <a:gd name="T1" fmla="*/ 2 h 6"/>
                  <a:gd name="T2" fmla="*/ 6 w 13"/>
                  <a:gd name="T3" fmla="*/ 0 h 6"/>
                  <a:gd name="T4" fmla="*/ 13 w 13"/>
                  <a:gd name="T5" fmla="*/ 4 h 6"/>
                  <a:gd name="T6" fmla="*/ 10 w 13"/>
                  <a:gd name="T7" fmla="*/ 6 h 6"/>
                  <a:gd name="T8" fmla="*/ 0 w 13"/>
                  <a:gd name="T9" fmla="*/ 2 h 6"/>
                  <a:gd name="T10" fmla="*/ 0 60000 65536"/>
                  <a:gd name="T11" fmla="*/ 0 60000 65536"/>
                  <a:gd name="T12" fmla="*/ 0 60000 65536"/>
                  <a:gd name="T13" fmla="*/ 0 60000 65536"/>
                  <a:gd name="T14" fmla="*/ 0 60000 65536"/>
                  <a:gd name="T15" fmla="*/ 0 w 13"/>
                  <a:gd name="T16" fmla="*/ 0 h 6"/>
                  <a:gd name="T17" fmla="*/ 13 w 13"/>
                  <a:gd name="T18" fmla="*/ 6 h 6"/>
                </a:gdLst>
                <a:ahLst/>
                <a:cxnLst>
                  <a:cxn ang="T10">
                    <a:pos x="T0" y="T1"/>
                  </a:cxn>
                  <a:cxn ang="T11">
                    <a:pos x="T2" y="T3"/>
                  </a:cxn>
                  <a:cxn ang="T12">
                    <a:pos x="T4" y="T5"/>
                  </a:cxn>
                  <a:cxn ang="T13">
                    <a:pos x="T6" y="T7"/>
                  </a:cxn>
                  <a:cxn ang="T14">
                    <a:pos x="T8" y="T9"/>
                  </a:cxn>
                </a:cxnLst>
                <a:rect l="T15" t="T16" r="T17" b="T18"/>
                <a:pathLst>
                  <a:path w="13" h="6">
                    <a:moveTo>
                      <a:pt x="0" y="2"/>
                    </a:moveTo>
                    <a:lnTo>
                      <a:pt x="6" y="0"/>
                    </a:lnTo>
                    <a:lnTo>
                      <a:pt x="13" y="4"/>
                    </a:lnTo>
                    <a:lnTo>
                      <a:pt x="10" y="6"/>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83" name="Freeform 496"/>
              <p:cNvSpPr>
                <a:spLocks/>
              </p:cNvSpPr>
              <p:nvPr/>
            </p:nvSpPr>
            <p:spPr bwMode="gray">
              <a:xfrm>
                <a:off x="4427" y="1547"/>
                <a:ext cx="41" cy="17"/>
              </a:xfrm>
              <a:custGeom>
                <a:avLst/>
                <a:gdLst>
                  <a:gd name="T0" fmla="*/ 0 w 41"/>
                  <a:gd name="T1" fmla="*/ 1 h 17"/>
                  <a:gd name="T2" fmla="*/ 4 w 41"/>
                  <a:gd name="T3" fmla="*/ 0 h 17"/>
                  <a:gd name="T4" fmla="*/ 41 w 41"/>
                  <a:gd name="T5" fmla="*/ 13 h 17"/>
                  <a:gd name="T6" fmla="*/ 36 w 41"/>
                  <a:gd name="T7" fmla="*/ 17 h 17"/>
                  <a:gd name="T8" fmla="*/ 0 w 41"/>
                  <a:gd name="T9" fmla="*/ 1 h 17"/>
                  <a:gd name="T10" fmla="*/ 0 60000 65536"/>
                  <a:gd name="T11" fmla="*/ 0 60000 65536"/>
                  <a:gd name="T12" fmla="*/ 0 60000 65536"/>
                  <a:gd name="T13" fmla="*/ 0 60000 65536"/>
                  <a:gd name="T14" fmla="*/ 0 60000 65536"/>
                  <a:gd name="T15" fmla="*/ 0 w 41"/>
                  <a:gd name="T16" fmla="*/ 0 h 17"/>
                  <a:gd name="T17" fmla="*/ 41 w 41"/>
                  <a:gd name="T18" fmla="*/ 17 h 17"/>
                </a:gdLst>
                <a:ahLst/>
                <a:cxnLst>
                  <a:cxn ang="T10">
                    <a:pos x="T0" y="T1"/>
                  </a:cxn>
                  <a:cxn ang="T11">
                    <a:pos x="T2" y="T3"/>
                  </a:cxn>
                  <a:cxn ang="T12">
                    <a:pos x="T4" y="T5"/>
                  </a:cxn>
                  <a:cxn ang="T13">
                    <a:pos x="T6" y="T7"/>
                  </a:cxn>
                  <a:cxn ang="T14">
                    <a:pos x="T8" y="T9"/>
                  </a:cxn>
                </a:cxnLst>
                <a:rect l="T15" t="T16" r="T17" b="T18"/>
                <a:pathLst>
                  <a:path w="41" h="17">
                    <a:moveTo>
                      <a:pt x="0" y="1"/>
                    </a:moveTo>
                    <a:lnTo>
                      <a:pt x="4" y="0"/>
                    </a:lnTo>
                    <a:lnTo>
                      <a:pt x="41" y="13"/>
                    </a:lnTo>
                    <a:lnTo>
                      <a:pt x="36" y="17"/>
                    </a:lnTo>
                    <a:lnTo>
                      <a:pt x="0" y="1"/>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84" name="Freeform 497"/>
              <p:cNvSpPr>
                <a:spLocks/>
              </p:cNvSpPr>
              <p:nvPr/>
            </p:nvSpPr>
            <p:spPr bwMode="gray">
              <a:xfrm>
                <a:off x="4427" y="1505"/>
                <a:ext cx="40" cy="59"/>
              </a:xfrm>
              <a:custGeom>
                <a:avLst/>
                <a:gdLst>
                  <a:gd name="T0" fmla="*/ 0 w 40"/>
                  <a:gd name="T1" fmla="*/ 4 h 59"/>
                  <a:gd name="T2" fmla="*/ 6 w 40"/>
                  <a:gd name="T3" fmla="*/ 0 h 59"/>
                  <a:gd name="T4" fmla="*/ 40 w 40"/>
                  <a:gd name="T5" fmla="*/ 55 h 59"/>
                  <a:gd name="T6" fmla="*/ 36 w 40"/>
                  <a:gd name="T7" fmla="*/ 59 h 59"/>
                  <a:gd name="T8" fmla="*/ 0 w 40"/>
                  <a:gd name="T9" fmla="*/ 4 h 59"/>
                  <a:gd name="T10" fmla="*/ 0 60000 65536"/>
                  <a:gd name="T11" fmla="*/ 0 60000 65536"/>
                  <a:gd name="T12" fmla="*/ 0 60000 65536"/>
                  <a:gd name="T13" fmla="*/ 0 60000 65536"/>
                  <a:gd name="T14" fmla="*/ 0 60000 65536"/>
                  <a:gd name="T15" fmla="*/ 0 w 40"/>
                  <a:gd name="T16" fmla="*/ 0 h 59"/>
                  <a:gd name="T17" fmla="*/ 40 w 40"/>
                  <a:gd name="T18" fmla="*/ 59 h 59"/>
                </a:gdLst>
                <a:ahLst/>
                <a:cxnLst>
                  <a:cxn ang="T10">
                    <a:pos x="T0" y="T1"/>
                  </a:cxn>
                  <a:cxn ang="T11">
                    <a:pos x="T2" y="T3"/>
                  </a:cxn>
                  <a:cxn ang="T12">
                    <a:pos x="T4" y="T5"/>
                  </a:cxn>
                  <a:cxn ang="T13">
                    <a:pos x="T6" y="T7"/>
                  </a:cxn>
                  <a:cxn ang="T14">
                    <a:pos x="T8" y="T9"/>
                  </a:cxn>
                </a:cxnLst>
                <a:rect l="T15" t="T16" r="T17" b="T18"/>
                <a:pathLst>
                  <a:path w="40" h="59">
                    <a:moveTo>
                      <a:pt x="0" y="4"/>
                    </a:moveTo>
                    <a:lnTo>
                      <a:pt x="6" y="0"/>
                    </a:lnTo>
                    <a:lnTo>
                      <a:pt x="40" y="55"/>
                    </a:lnTo>
                    <a:lnTo>
                      <a:pt x="36" y="59"/>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85" name="Freeform 498"/>
              <p:cNvSpPr>
                <a:spLocks/>
              </p:cNvSpPr>
              <p:nvPr/>
            </p:nvSpPr>
            <p:spPr bwMode="gray">
              <a:xfrm>
                <a:off x="4427" y="1509"/>
                <a:ext cx="36" cy="55"/>
              </a:xfrm>
              <a:custGeom>
                <a:avLst/>
                <a:gdLst>
                  <a:gd name="T0" fmla="*/ 0 w 36"/>
                  <a:gd name="T1" fmla="*/ 0 h 55"/>
                  <a:gd name="T2" fmla="*/ 36 w 36"/>
                  <a:gd name="T3" fmla="*/ 55 h 55"/>
                  <a:gd name="T4" fmla="*/ 0 w 36"/>
                  <a:gd name="T5" fmla="*/ 39 h 55"/>
                  <a:gd name="T6" fmla="*/ 0 w 36"/>
                  <a:gd name="T7" fmla="*/ 0 h 55"/>
                  <a:gd name="T8" fmla="*/ 0 60000 65536"/>
                  <a:gd name="T9" fmla="*/ 0 60000 65536"/>
                  <a:gd name="T10" fmla="*/ 0 60000 65536"/>
                  <a:gd name="T11" fmla="*/ 0 60000 65536"/>
                  <a:gd name="T12" fmla="*/ 0 w 36"/>
                  <a:gd name="T13" fmla="*/ 0 h 55"/>
                  <a:gd name="T14" fmla="*/ 36 w 36"/>
                  <a:gd name="T15" fmla="*/ 55 h 55"/>
                </a:gdLst>
                <a:ahLst/>
                <a:cxnLst>
                  <a:cxn ang="T8">
                    <a:pos x="T0" y="T1"/>
                  </a:cxn>
                  <a:cxn ang="T9">
                    <a:pos x="T2" y="T3"/>
                  </a:cxn>
                  <a:cxn ang="T10">
                    <a:pos x="T4" y="T5"/>
                  </a:cxn>
                  <a:cxn ang="T11">
                    <a:pos x="T6" y="T7"/>
                  </a:cxn>
                </a:cxnLst>
                <a:rect l="T12" t="T13" r="T14" b="T15"/>
                <a:pathLst>
                  <a:path w="36" h="55">
                    <a:moveTo>
                      <a:pt x="0" y="0"/>
                    </a:moveTo>
                    <a:lnTo>
                      <a:pt x="36" y="55"/>
                    </a:lnTo>
                    <a:lnTo>
                      <a:pt x="0" y="3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86" name="Freeform 499"/>
              <p:cNvSpPr>
                <a:spLocks/>
              </p:cNvSpPr>
              <p:nvPr/>
            </p:nvSpPr>
            <p:spPr bwMode="gray">
              <a:xfrm>
                <a:off x="4463" y="1564"/>
                <a:ext cx="5" cy="185"/>
              </a:xfrm>
              <a:custGeom>
                <a:avLst/>
                <a:gdLst>
                  <a:gd name="T0" fmla="*/ 2 w 5"/>
                  <a:gd name="T1" fmla="*/ 2 h 185"/>
                  <a:gd name="T2" fmla="*/ 5 w 5"/>
                  <a:gd name="T3" fmla="*/ 0 h 185"/>
                  <a:gd name="T4" fmla="*/ 5 w 5"/>
                  <a:gd name="T5" fmla="*/ 181 h 185"/>
                  <a:gd name="T6" fmla="*/ 0 w 5"/>
                  <a:gd name="T7" fmla="*/ 185 h 185"/>
                  <a:gd name="T8" fmla="*/ 2 w 5"/>
                  <a:gd name="T9" fmla="*/ 2 h 185"/>
                  <a:gd name="T10" fmla="*/ 0 60000 65536"/>
                  <a:gd name="T11" fmla="*/ 0 60000 65536"/>
                  <a:gd name="T12" fmla="*/ 0 60000 65536"/>
                  <a:gd name="T13" fmla="*/ 0 60000 65536"/>
                  <a:gd name="T14" fmla="*/ 0 60000 65536"/>
                  <a:gd name="T15" fmla="*/ 0 w 5"/>
                  <a:gd name="T16" fmla="*/ 0 h 185"/>
                  <a:gd name="T17" fmla="*/ 5 w 5"/>
                  <a:gd name="T18" fmla="*/ 185 h 185"/>
                </a:gdLst>
                <a:ahLst/>
                <a:cxnLst>
                  <a:cxn ang="T10">
                    <a:pos x="T0" y="T1"/>
                  </a:cxn>
                  <a:cxn ang="T11">
                    <a:pos x="T2" y="T3"/>
                  </a:cxn>
                  <a:cxn ang="T12">
                    <a:pos x="T4" y="T5"/>
                  </a:cxn>
                  <a:cxn ang="T13">
                    <a:pos x="T6" y="T7"/>
                  </a:cxn>
                  <a:cxn ang="T14">
                    <a:pos x="T8" y="T9"/>
                  </a:cxn>
                </a:cxnLst>
                <a:rect l="T15" t="T16" r="T17" b="T18"/>
                <a:pathLst>
                  <a:path w="5" h="185">
                    <a:moveTo>
                      <a:pt x="2" y="2"/>
                    </a:moveTo>
                    <a:lnTo>
                      <a:pt x="5" y="0"/>
                    </a:lnTo>
                    <a:lnTo>
                      <a:pt x="5" y="181"/>
                    </a:lnTo>
                    <a:lnTo>
                      <a:pt x="0" y="185"/>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87" name="Freeform 500"/>
              <p:cNvSpPr>
                <a:spLocks/>
              </p:cNvSpPr>
              <p:nvPr/>
            </p:nvSpPr>
            <p:spPr bwMode="gray">
              <a:xfrm>
                <a:off x="4465" y="1564"/>
                <a:ext cx="5" cy="187"/>
              </a:xfrm>
              <a:custGeom>
                <a:avLst/>
                <a:gdLst>
                  <a:gd name="T0" fmla="*/ 2 w 5"/>
                  <a:gd name="T1" fmla="*/ 2 h 187"/>
                  <a:gd name="T2" fmla="*/ 5 w 5"/>
                  <a:gd name="T3" fmla="*/ 0 h 187"/>
                  <a:gd name="T4" fmla="*/ 5 w 5"/>
                  <a:gd name="T5" fmla="*/ 183 h 187"/>
                  <a:gd name="T6" fmla="*/ 0 w 5"/>
                  <a:gd name="T7" fmla="*/ 187 h 187"/>
                  <a:gd name="T8" fmla="*/ 2 w 5"/>
                  <a:gd name="T9" fmla="*/ 2 h 187"/>
                  <a:gd name="T10" fmla="*/ 0 60000 65536"/>
                  <a:gd name="T11" fmla="*/ 0 60000 65536"/>
                  <a:gd name="T12" fmla="*/ 0 60000 65536"/>
                  <a:gd name="T13" fmla="*/ 0 60000 65536"/>
                  <a:gd name="T14" fmla="*/ 0 60000 65536"/>
                  <a:gd name="T15" fmla="*/ 0 w 5"/>
                  <a:gd name="T16" fmla="*/ 0 h 187"/>
                  <a:gd name="T17" fmla="*/ 5 w 5"/>
                  <a:gd name="T18" fmla="*/ 187 h 187"/>
                </a:gdLst>
                <a:ahLst/>
                <a:cxnLst>
                  <a:cxn ang="T10">
                    <a:pos x="T0" y="T1"/>
                  </a:cxn>
                  <a:cxn ang="T11">
                    <a:pos x="T2" y="T3"/>
                  </a:cxn>
                  <a:cxn ang="T12">
                    <a:pos x="T4" y="T5"/>
                  </a:cxn>
                  <a:cxn ang="T13">
                    <a:pos x="T6" y="T7"/>
                  </a:cxn>
                  <a:cxn ang="T14">
                    <a:pos x="T8" y="T9"/>
                  </a:cxn>
                </a:cxnLst>
                <a:rect l="T15" t="T16" r="T17" b="T18"/>
                <a:pathLst>
                  <a:path w="5" h="187">
                    <a:moveTo>
                      <a:pt x="2" y="2"/>
                    </a:moveTo>
                    <a:lnTo>
                      <a:pt x="5" y="0"/>
                    </a:lnTo>
                    <a:lnTo>
                      <a:pt x="5" y="183"/>
                    </a:lnTo>
                    <a:lnTo>
                      <a:pt x="0" y="187"/>
                    </a:lnTo>
                    <a:lnTo>
                      <a:pt x="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88" name="Freeform 501"/>
              <p:cNvSpPr>
                <a:spLocks/>
              </p:cNvSpPr>
              <p:nvPr/>
            </p:nvSpPr>
            <p:spPr bwMode="gray">
              <a:xfrm>
                <a:off x="4465" y="1564"/>
                <a:ext cx="5" cy="2"/>
              </a:xfrm>
              <a:custGeom>
                <a:avLst/>
                <a:gdLst>
                  <a:gd name="T0" fmla="*/ 0 w 5"/>
                  <a:gd name="T1" fmla="*/ 2 h 2"/>
                  <a:gd name="T2" fmla="*/ 3 w 5"/>
                  <a:gd name="T3" fmla="*/ 0 h 2"/>
                  <a:gd name="T4" fmla="*/ 5 w 5"/>
                  <a:gd name="T5" fmla="*/ 0 h 2"/>
                  <a:gd name="T6" fmla="*/ 2 w 5"/>
                  <a:gd name="T7" fmla="*/ 2 h 2"/>
                  <a:gd name="T8" fmla="*/ 0 w 5"/>
                  <a:gd name="T9" fmla="*/ 2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2"/>
                    </a:moveTo>
                    <a:lnTo>
                      <a:pt x="3" y="0"/>
                    </a:lnTo>
                    <a:lnTo>
                      <a:pt x="5" y="0"/>
                    </a:lnTo>
                    <a:lnTo>
                      <a:pt x="2" y="2"/>
                    </a:lnTo>
                    <a:lnTo>
                      <a:pt x="0" y="2"/>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89" name="Freeform 502"/>
              <p:cNvSpPr>
                <a:spLocks/>
              </p:cNvSpPr>
              <p:nvPr/>
            </p:nvSpPr>
            <p:spPr bwMode="gray">
              <a:xfrm>
                <a:off x="4321" y="1444"/>
                <a:ext cx="146" cy="307"/>
              </a:xfrm>
              <a:custGeom>
                <a:avLst/>
                <a:gdLst>
                  <a:gd name="T0" fmla="*/ 104 w 146"/>
                  <a:gd name="T1" fmla="*/ 61 h 307"/>
                  <a:gd name="T2" fmla="*/ 104 w 146"/>
                  <a:gd name="T3" fmla="*/ 61 h 307"/>
                  <a:gd name="T4" fmla="*/ 104 w 146"/>
                  <a:gd name="T5" fmla="*/ 63 h 307"/>
                  <a:gd name="T6" fmla="*/ 2 w 146"/>
                  <a:gd name="T7" fmla="*/ 2 h 307"/>
                  <a:gd name="T8" fmla="*/ 2 w 146"/>
                  <a:gd name="T9" fmla="*/ 222 h 307"/>
                  <a:gd name="T10" fmla="*/ 142 w 146"/>
                  <a:gd name="T11" fmla="*/ 305 h 307"/>
                  <a:gd name="T12" fmla="*/ 144 w 146"/>
                  <a:gd name="T13" fmla="*/ 122 h 307"/>
                  <a:gd name="T14" fmla="*/ 146 w 146"/>
                  <a:gd name="T15" fmla="*/ 122 h 307"/>
                  <a:gd name="T16" fmla="*/ 144 w 146"/>
                  <a:gd name="T17" fmla="*/ 307 h 307"/>
                  <a:gd name="T18" fmla="*/ 144 w 146"/>
                  <a:gd name="T19" fmla="*/ 307 h 307"/>
                  <a:gd name="T20" fmla="*/ 144 w 146"/>
                  <a:gd name="T21" fmla="*/ 307 h 307"/>
                  <a:gd name="T22" fmla="*/ 0 w 146"/>
                  <a:gd name="T23" fmla="*/ 224 h 307"/>
                  <a:gd name="T24" fmla="*/ 0 w 146"/>
                  <a:gd name="T25" fmla="*/ 222 h 307"/>
                  <a:gd name="T26" fmla="*/ 0 w 146"/>
                  <a:gd name="T27" fmla="*/ 222 h 307"/>
                  <a:gd name="T28" fmla="*/ 0 w 146"/>
                  <a:gd name="T29" fmla="*/ 0 h 307"/>
                  <a:gd name="T30" fmla="*/ 0 w 146"/>
                  <a:gd name="T31" fmla="*/ 0 h 307"/>
                  <a:gd name="T32" fmla="*/ 0 w 146"/>
                  <a:gd name="T33" fmla="*/ 0 h 307"/>
                  <a:gd name="T34" fmla="*/ 104 w 146"/>
                  <a:gd name="T35" fmla="*/ 61 h 3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6"/>
                  <a:gd name="T55" fmla="*/ 0 h 307"/>
                  <a:gd name="T56" fmla="*/ 146 w 146"/>
                  <a:gd name="T57" fmla="*/ 307 h 3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6" h="307">
                    <a:moveTo>
                      <a:pt x="104" y="61"/>
                    </a:moveTo>
                    <a:lnTo>
                      <a:pt x="104" y="61"/>
                    </a:lnTo>
                    <a:lnTo>
                      <a:pt x="104" y="63"/>
                    </a:lnTo>
                    <a:lnTo>
                      <a:pt x="2" y="2"/>
                    </a:lnTo>
                    <a:lnTo>
                      <a:pt x="2" y="222"/>
                    </a:lnTo>
                    <a:lnTo>
                      <a:pt x="142" y="305"/>
                    </a:lnTo>
                    <a:lnTo>
                      <a:pt x="144" y="122"/>
                    </a:lnTo>
                    <a:lnTo>
                      <a:pt x="146" y="122"/>
                    </a:lnTo>
                    <a:lnTo>
                      <a:pt x="144" y="307"/>
                    </a:lnTo>
                    <a:lnTo>
                      <a:pt x="0" y="224"/>
                    </a:lnTo>
                    <a:lnTo>
                      <a:pt x="0" y="222"/>
                    </a:lnTo>
                    <a:lnTo>
                      <a:pt x="0" y="0"/>
                    </a:lnTo>
                    <a:lnTo>
                      <a:pt x="104"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90" name="Freeform 503"/>
              <p:cNvSpPr>
                <a:spLocks/>
              </p:cNvSpPr>
              <p:nvPr/>
            </p:nvSpPr>
            <p:spPr bwMode="gray">
              <a:xfrm>
                <a:off x="4319" y="1440"/>
                <a:ext cx="151" cy="317"/>
              </a:xfrm>
              <a:custGeom>
                <a:avLst/>
                <a:gdLst>
                  <a:gd name="T0" fmla="*/ 0 w 77"/>
                  <a:gd name="T1" fmla="*/ 63 h 161"/>
                  <a:gd name="T2" fmla="*/ 0 w 77"/>
                  <a:gd name="T3" fmla="*/ 3428 h 161"/>
                  <a:gd name="T4" fmla="*/ 31 w 77"/>
                  <a:gd name="T5" fmla="*/ 3457 h 161"/>
                  <a:gd name="T6" fmla="*/ 2230 w 77"/>
                  <a:gd name="T7" fmla="*/ 4765 h 161"/>
                  <a:gd name="T8" fmla="*/ 2230 w 77"/>
                  <a:gd name="T9" fmla="*/ 4702 h 161"/>
                  <a:gd name="T10" fmla="*/ 2230 w 77"/>
                  <a:gd name="T11" fmla="*/ 1924 h 161"/>
                  <a:gd name="T12" fmla="*/ 2112 w 77"/>
                  <a:gd name="T13" fmla="*/ 1861 h 161"/>
                  <a:gd name="T14" fmla="*/ 2089 w 77"/>
                  <a:gd name="T15" fmla="*/ 4586 h 161"/>
                  <a:gd name="T16" fmla="*/ 92 w 77"/>
                  <a:gd name="T17" fmla="*/ 3365 h 161"/>
                  <a:gd name="T18" fmla="*/ 92 w 77"/>
                  <a:gd name="T19" fmla="*/ 152 h 161"/>
                  <a:gd name="T20" fmla="*/ 1600 w 77"/>
                  <a:gd name="T21" fmla="*/ 1040 h 161"/>
                  <a:gd name="T22" fmla="*/ 1600 w 77"/>
                  <a:gd name="T23" fmla="*/ 945 h 161"/>
                  <a:gd name="T24" fmla="*/ 0 w 77"/>
                  <a:gd name="T25" fmla="*/ 0 h 161"/>
                  <a:gd name="T26" fmla="*/ 0 w 77"/>
                  <a:gd name="T27" fmla="*/ 63 h 1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7"/>
                  <a:gd name="T43" fmla="*/ 0 h 161"/>
                  <a:gd name="T44" fmla="*/ 77 w 77"/>
                  <a:gd name="T45" fmla="*/ 161 h 1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7" h="161">
                    <a:moveTo>
                      <a:pt x="0" y="2"/>
                    </a:moveTo>
                    <a:cubicBezTo>
                      <a:pt x="0" y="116"/>
                      <a:pt x="0" y="116"/>
                      <a:pt x="0" y="116"/>
                    </a:cubicBezTo>
                    <a:cubicBezTo>
                      <a:pt x="1" y="117"/>
                      <a:pt x="1" y="117"/>
                      <a:pt x="1" y="117"/>
                    </a:cubicBezTo>
                    <a:cubicBezTo>
                      <a:pt x="77" y="161"/>
                      <a:pt x="77" y="161"/>
                      <a:pt x="77" y="161"/>
                    </a:cubicBezTo>
                    <a:cubicBezTo>
                      <a:pt x="77" y="159"/>
                      <a:pt x="77" y="159"/>
                      <a:pt x="77" y="159"/>
                    </a:cubicBezTo>
                    <a:cubicBezTo>
                      <a:pt x="77" y="159"/>
                      <a:pt x="77" y="65"/>
                      <a:pt x="77" y="65"/>
                    </a:cubicBezTo>
                    <a:cubicBezTo>
                      <a:pt x="73" y="63"/>
                      <a:pt x="73" y="63"/>
                      <a:pt x="73" y="63"/>
                    </a:cubicBezTo>
                    <a:cubicBezTo>
                      <a:pt x="73" y="63"/>
                      <a:pt x="72" y="152"/>
                      <a:pt x="72" y="155"/>
                    </a:cubicBezTo>
                    <a:cubicBezTo>
                      <a:pt x="70" y="153"/>
                      <a:pt x="4" y="115"/>
                      <a:pt x="3" y="114"/>
                    </a:cubicBezTo>
                    <a:cubicBezTo>
                      <a:pt x="3" y="113"/>
                      <a:pt x="3" y="8"/>
                      <a:pt x="3" y="5"/>
                    </a:cubicBezTo>
                    <a:cubicBezTo>
                      <a:pt x="6" y="7"/>
                      <a:pt x="55" y="35"/>
                      <a:pt x="55" y="35"/>
                    </a:cubicBezTo>
                    <a:cubicBezTo>
                      <a:pt x="55" y="32"/>
                      <a:pt x="55" y="32"/>
                      <a:pt x="55" y="32"/>
                    </a:cubicBezTo>
                    <a:cubicBezTo>
                      <a:pt x="0" y="0"/>
                      <a:pt x="0" y="0"/>
                      <a:pt x="0" y="0"/>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91" name="Freeform 504"/>
              <p:cNvSpPr>
                <a:spLocks/>
              </p:cNvSpPr>
              <p:nvPr/>
            </p:nvSpPr>
            <p:spPr bwMode="gray">
              <a:xfrm>
                <a:off x="4427" y="1503"/>
                <a:ext cx="43" cy="61"/>
              </a:xfrm>
              <a:custGeom>
                <a:avLst/>
                <a:gdLst>
                  <a:gd name="T0" fmla="*/ 0 w 43"/>
                  <a:gd name="T1" fmla="*/ 2 h 61"/>
                  <a:gd name="T2" fmla="*/ 4 w 43"/>
                  <a:gd name="T3" fmla="*/ 0 h 61"/>
                  <a:gd name="T4" fmla="*/ 43 w 43"/>
                  <a:gd name="T5" fmla="*/ 59 h 61"/>
                  <a:gd name="T6" fmla="*/ 38 w 43"/>
                  <a:gd name="T7" fmla="*/ 61 h 61"/>
                  <a:gd name="T8" fmla="*/ 0 w 43"/>
                  <a:gd name="T9" fmla="*/ 2 h 61"/>
                  <a:gd name="T10" fmla="*/ 0 60000 65536"/>
                  <a:gd name="T11" fmla="*/ 0 60000 65536"/>
                  <a:gd name="T12" fmla="*/ 0 60000 65536"/>
                  <a:gd name="T13" fmla="*/ 0 60000 65536"/>
                  <a:gd name="T14" fmla="*/ 0 60000 65536"/>
                  <a:gd name="T15" fmla="*/ 0 w 43"/>
                  <a:gd name="T16" fmla="*/ 0 h 61"/>
                  <a:gd name="T17" fmla="*/ 43 w 43"/>
                  <a:gd name="T18" fmla="*/ 61 h 61"/>
                </a:gdLst>
                <a:ahLst/>
                <a:cxnLst>
                  <a:cxn ang="T10">
                    <a:pos x="T0" y="T1"/>
                  </a:cxn>
                  <a:cxn ang="T11">
                    <a:pos x="T2" y="T3"/>
                  </a:cxn>
                  <a:cxn ang="T12">
                    <a:pos x="T4" y="T5"/>
                  </a:cxn>
                  <a:cxn ang="T13">
                    <a:pos x="T6" y="T7"/>
                  </a:cxn>
                  <a:cxn ang="T14">
                    <a:pos x="T8" y="T9"/>
                  </a:cxn>
                </a:cxnLst>
                <a:rect l="T15" t="T16" r="T17" b="T18"/>
                <a:pathLst>
                  <a:path w="43" h="61">
                    <a:moveTo>
                      <a:pt x="0" y="2"/>
                    </a:moveTo>
                    <a:lnTo>
                      <a:pt x="4" y="0"/>
                    </a:lnTo>
                    <a:lnTo>
                      <a:pt x="43" y="59"/>
                    </a:lnTo>
                    <a:lnTo>
                      <a:pt x="38" y="6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92" name="Freeform 505"/>
              <p:cNvSpPr>
                <a:spLocks/>
              </p:cNvSpPr>
              <p:nvPr/>
            </p:nvSpPr>
            <p:spPr bwMode="gray">
              <a:xfrm>
                <a:off x="4465" y="1562"/>
                <a:ext cx="5" cy="6"/>
              </a:xfrm>
              <a:custGeom>
                <a:avLst/>
                <a:gdLst>
                  <a:gd name="T0" fmla="*/ 0 w 5"/>
                  <a:gd name="T1" fmla="*/ 2 h 6"/>
                  <a:gd name="T2" fmla="*/ 5 w 5"/>
                  <a:gd name="T3" fmla="*/ 0 h 6"/>
                  <a:gd name="T4" fmla="*/ 5 w 5"/>
                  <a:gd name="T5" fmla="*/ 2 h 6"/>
                  <a:gd name="T6" fmla="*/ 2 w 5"/>
                  <a:gd name="T7" fmla="*/ 6 h 6"/>
                  <a:gd name="T8" fmla="*/ 0 w 5"/>
                  <a:gd name="T9" fmla="*/ 2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0" y="2"/>
                    </a:moveTo>
                    <a:lnTo>
                      <a:pt x="5" y="0"/>
                    </a:lnTo>
                    <a:lnTo>
                      <a:pt x="5" y="2"/>
                    </a:lnTo>
                    <a:lnTo>
                      <a:pt x="2" y="6"/>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93" name="Freeform 506"/>
              <p:cNvSpPr>
                <a:spLocks noEditPoints="1"/>
              </p:cNvSpPr>
              <p:nvPr/>
            </p:nvSpPr>
            <p:spPr bwMode="gray">
              <a:xfrm>
                <a:off x="4425" y="1503"/>
                <a:ext cx="42" cy="65"/>
              </a:xfrm>
              <a:custGeom>
                <a:avLst/>
                <a:gdLst>
                  <a:gd name="T0" fmla="*/ 40 w 42"/>
                  <a:gd name="T1" fmla="*/ 61 h 65"/>
                  <a:gd name="T2" fmla="*/ 42 w 42"/>
                  <a:gd name="T3" fmla="*/ 65 h 65"/>
                  <a:gd name="T4" fmla="*/ 42 w 42"/>
                  <a:gd name="T5" fmla="*/ 63 h 65"/>
                  <a:gd name="T6" fmla="*/ 40 w 42"/>
                  <a:gd name="T7" fmla="*/ 63 h 65"/>
                  <a:gd name="T8" fmla="*/ 40 w 42"/>
                  <a:gd name="T9" fmla="*/ 63 h 65"/>
                  <a:gd name="T10" fmla="*/ 30 w 42"/>
                  <a:gd name="T11" fmla="*/ 59 h 65"/>
                  <a:gd name="T12" fmla="*/ 0 w 42"/>
                  <a:gd name="T13" fmla="*/ 47 h 65"/>
                  <a:gd name="T14" fmla="*/ 0 w 42"/>
                  <a:gd name="T15" fmla="*/ 47 h 65"/>
                  <a:gd name="T16" fmla="*/ 0 w 42"/>
                  <a:gd name="T17" fmla="*/ 45 h 65"/>
                  <a:gd name="T18" fmla="*/ 0 w 42"/>
                  <a:gd name="T19" fmla="*/ 10 h 65"/>
                  <a:gd name="T20" fmla="*/ 0 w 42"/>
                  <a:gd name="T21" fmla="*/ 4 h 65"/>
                  <a:gd name="T22" fmla="*/ 0 w 42"/>
                  <a:gd name="T23" fmla="*/ 2 h 65"/>
                  <a:gd name="T24" fmla="*/ 0 w 42"/>
                  <a:gd name="T25" fmla="*/ 2 h 65"/>
                  <a:gd name="T26" fmla="*/ 0 w 42"/>
                  <a:gd name="T27" fmla="*/ 0 h 65"/>
                  <a:gd name="T28" fmla="*/ 2 w 42"/>
                  <a:gd name="T29" fmla="*/ 2 h 65"/>
                  <a:gd name="T30" fmla="*/ 40 w 42"/>
                  <a:gd name="T31" fmla="*/ 61 h 65"/>
                  <a:gd name="T32" fmla="*/ 2 w 42"/>
                  <a:gd name="T33" fmla="*/ 45 h 65"/>
                  <a:gd name="T34" fmla="*/ 38 w 42"/>
                  <a:gd name="T35" fmla="*/ 59 h 65"/>
                  <a:gd name="T36" fmla="*/ 4 w 42"/>
                  <a:gd name="T37" fmla="*/ 6 h 65"/>
                  <a:gd name="T38" fmla="*/ 4 w 42"/>
                  <a:gd name="T39" fmla="*/ 45 h 65"/>
                  <a:gd name="T40" fmla="*/ 2 w 42"/>
                  <a:gd name="T41" fmla="*/ 45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65"/>
                  <a:gd name="T65" fmla="*/ 42 w 42"/>
                  <a:gd name="T66" fmla="*/ 65 h 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65">
                    <a:moveTo>
                      <a:pt x="40" y="61"/>
                    </a:moveTo>
                    <a:lnTo>
                      <a:pt x="42" y="65"/>
                    </a:lnTo>
                    <a:lnTo>
                      <a:pt x="42" y="63"/>
                    </a:lnTo>
                    <a:lnTo>
                      <a:pt x="40" y="63"/>
                    </a:lnTo>
                    <a:lnTo>
                      <a:pt x="30" y="59"/>
                    </a:lnTo>
                    <a:lnTo>
                      <a:pt x="0" y="47"/>
                    </a:lnTo>
                    <a:lnTo>
                      <a:pt x="0" y="45"/>
                    </a:lnTo>
                    <a:lnTo>
                      <a:pt x="0" y="10"/>
                    </a:lnTo>
                    <a:lnTo>
                      <a:pt x="0" y="4"/>
                    </a:lnTo>
                    <a:lnTo>
                      <a:pt x="0" y="2"/>
                    </a:lnTo>
                    <a:lnTo>
                      <a:pt x="0" y="0"/>
                    </a:lnTo>
                    <a:lnTo>
                      <a:pt x="2" y="2"/>
                    </a:lnTo>
                    <a:lnTo>
                      <a:pt x="40" y="61"/>
                    </a:lnTo>
                    <a:close/>
                    <a:moveTo>
                      <a:pt x="2" y="45"/>
                    </a:moveTo>
                    <a:lnTo>
                      <a:pt x="38" y="59"/>
                    </a:lnTo>
                    <a:lnTo>
                      <a:pt x="4" y="6"/>
                    </a:lnTo>
                    <a:lnTo>
                      <a:pt x="4" y="45"/>
                    </a:lnTo>
                    <a:lnTo>
                      <a:pt x="2"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94" name="Freeform 507"/>
              <p:cNvSpPr>
                <a:spLocks noEditPoints="1"/>
              </p:cNvSpPr>
              <p:nvPr/>
            </p:nvSpPr>
            <p:spPr bwMode="gray">
              <a:xfrm>
                <a:off x="4425" y="1503"/>
                <a:ext cx="42" cy="65"/>
              </a:xfrm>
              <a:custGeom>
                <a:avLst/>
                <a:gdLst>
                  <a:gd name="T0" fmla="*/ 40 w 42"/>
                  <a:gd name="T1" fmla="*/ 61 h 65"/>
                  <a:gd name="T2" fmla="*/ 42 w 42"/>
                  <a:gd name="T3" fmla="*/ 65 h 65"/>
                  <a:gd name="T4" fmla="*/ 42 w 42"/>
                  <a:gd name="T5" fmla="*/ 63 h 65"/>
                  <a:gd name="T6" fmla="*/ 40 w 42"/>
                  <a:gd name="T7" fmla="*/ 63 h 65"/>
                  <a:gd name="T8" fmla="*/ 40 w 42"/>
                  <a:gd name="T9" fmla="*/ 63 h 65"/>
                  <a:gd name="T10" fmla="*/ 30 w 42"/>
                  <a:gd name="T11" fmla="*/ 59 h 65"/>
                  <a:gd name="T12" fmla="*/ 0 w 42"/>
                  <a:gd name="T13" fmla="*/ 47 h 65"/>
                  <a:gd name="T14" fmla="*/ 0 w 42"/>
                  <a:gd name="T15" fmla="*/ 47 h 65"/>
                  <a:gd name="T16" fmla="*/ 0 w 42"/>
                  <a:gd name="T17" fmla="*/ 45 h 65"/>
                  <a:gd name="T18" fmla="*/ 0 w 42"/>
                  <a:gd name="T19" fmla="*/ 10 h 65"/>
                  <a:gd name="T20" fmla="*/ 0 w 42"/>
                  <a:gd name="T21" fmla="*/ 4 h 65"/>
                  <a:gd name="T22" fmla="*/ 0 w 42"/>
                  <a:gd name="T23" fmla="*/ 2 h 65"/>
                  <a:gd name="T24" fmla="*/ 0 w 42"/>
                  <a:gd name="T25" fmla="*/ 2 h 65"/>
                  <a:gd name="T26" fmla="*/ 0 w 42"/>
                  <a:gd name="T27" fmla="*/ 0 h 65"/>
                  <a:gd name="T28" fmla="*/ 2 w 42"/>
                  <a:gd name="T29" fmla="*/ 2 h 65"/>
                  <a:gd name="T30" fmla="*/ 40 w 42"/>
                  <a:gd name="T31" fmla="*/ 61 h 65"/>
                  <a:gd name="T32" fmla="*/ 2 w 42"/>
                  <a:gd name="T33" fmla="*/ 45 h 65"/>
                  <a:gd name="T34" fmla="*/ 38 w 42"/>
                  <a:gd name="T35" fmla="*/ 59 h 65"/>
                  <a:gd name="T36" fmla="*/ 4 w 42"/>
                  <a:gd name="T37" fmla="*/ 6 h 65"/>
                  <a:gd name="T38" fmla="*/ 4 w 42"/>
                  <a:gd name="T39" fmla="*/ 45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65"/>
                  <a:gd name="T62" fmla="*/ 42 w 42"/>
                  <a:gd name="T63" fmla="*/ 65 h 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65">
                    <a:moveTo>
                      <a:pt x="40" y="61"/>
                    </a:moveTo>
                    <a:lnTo>
                      <a:pt x="42" y="65"/>
                    </a:lnTo>
                    <a:lnTo>
                      <a:pt x="42" y="63"/>
                    </a:lnTo>
                    <a:lnTo>
                      <a:pt x="40" y="63"/>
                    </a:lnTo>
                    <a:lnTo>
                      <a:pt x="30" y="59"/>
                    </a:lnTo>
                    <a:lnTo>
                      <a:pt x="0" y="47"/>
                    </a:lnTo>
                    <a:lnTo>
                      <a:pt x="0" y="45"/>
                    </a:lnTo>
                    <a:lnTo>
                      <a:pt x="0" y="10"/>
                    </a:lnTo>
                    <a:lnTo>
                      <a:pt x="0" y="4"/>
                    </a:lnTo>
                    <a:lnTo>
                      <a:pt x="0" y="2"/>
                    </a:lnTo>
                    <a:lnTo>
                      <a:pt x="0" y="0"/>
                    </a:lnTo>
                    <a:lnTo>
                      <a:pt x="2" y="2"/>
                    </a:lnTo>
                    <a:lnTo>
                      <a:pt x="40" y="61"/>
                    </a:lnTo>
                    <a:moveTo>
                      <a:pt x="2" y="45"/>
                    </a:moveTo>
                    <a:lnTo>
                      <a:pt x="38" y="59"/>
                    </a:lnTo>
                    <a:lnTo>
                      <a:pt x="4" y="6"/>
                    </a:lnTo>
                    <a:lnTo>
                      <a:pt x="4" y="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95" name="Freeform 508"/>
              <p:cNvSpPr>
                <a:spLocks/>
              </p:cNvSpPr>
              <p:nvPr/>
            </p:nvSpPr>
            <p:spPr bwMode="gray">
              <a:xfrm>
                <a:off x="4343" y="1521"/>
                <a:ext cx="100" cy="67"/>
              </a:xfrm>
              <a:custGeom>
                <a:avLst/>
                <a:gdLst>
                  <a:gd name="T0" fmla="*/ 0 w 100"/>
                  <a:gd name="T1" fmla="*/ 8 h 67"/>
                  <a:gd name="T2" fmla="*/ 100 w 100"/>
                  <a:gd name="T3" fmla="*/ 67 h 67"/>
                  <a:gd name="T4" fmla="*/ 100 w 100"/>
                  <a:gd name="T5" fmla="*/ 57 h 67"/>
                  <a:gd name="T6" fmla="*/ 0 w 100"/>
                  <a:gd name="T7" fmla="*/ 0 h 67"/>
                  <a:gd name="T8" fmla="*/ 0 w 100"/>
                  <a:gd name="T9" fmla="*/ 8 h 67"/>
                  <a:gd name="T10" fmla="*/ 0 60000 65536"/>
                  <a:gd name="T11" fmla="*/ 0 60000 65536"/>
                  <a:gd name="T12" fmla="*/ 0 60000 65536"/>
                  <a:gd name="T13" fmla="*/ 0 60000 65536"/>
                  <a:gd name="T14" fmla="*/ 0 60000 65536"/>
                  <a:gd name="T15" fmla="*/ 0 w 100"/>
                  <a:gd name="T16" fmla="*/ 0 h 67"/>
                  <a:gd name="T17" fmla="*/ 100 w 100"/>
                  <a:gd name="T18" fmla="*/ 67 h 67"/>
                </a:gdLst>
                <a:ahLst/>
                <a:cxnLst>
                  <a:cxn ang="T10">
                    <a:pos x="T0" y="T1"/>
                  </a:cxn>
                  <a:cxn ang="T11">
                    <a:pos x="T2" y="T3"/>
                  </a:cxn>
                  <a:cxn ang="T12">
                    <a:pos x="T4" y="T5"/>
                  </a:cxn>
                  <a:cxn ang="T13">
                    <a:pos x="T6" y="T7"/>
                  </a:cxn>
                  <a:cxn ang="T14">
                    <a:pos x="T8" y="T9"/>
                  </a:cxn>
                </a:cxnLst>
                <a:rect l="T15" t="T16" r="T17" b="T18"/>
                <a:pathLst>
                  <a:path w="100" h="67">
                    <a:moveTo>
                      <a:pt x="0" y="8"/>
                    </a:moveTo>
                    <a:lnTo>
                      <a:pt x="100" y="67"/>
                    </a:lnTo>
                    <a:lnTo>
                      <a:pt x="100" y="57"/>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96" name="Freeform 509"/>
              <p:cNvSpPr>
                <a:spLocks/>
              </p:cNvSpPr>
              <p:nvPr/>
            </p:nvSpPr>
            <p:spPr bwMode="gray">
              <a:xfrm>
                <a:off x="4343" y="1558"/>
                <a:ext cx="100" cy="67"/>
              </a:xfrm>
              <a:custGeom>
                <a:avLst/>
                <a:gdLst>
                  <a:gd name="T0" fmla="*/ 0 w 100"/>
                  <a:gd name="T1" fmla="*/ 8 h 67"/>
                  <a:gd name="T2" fmla="*/ 100 w 100"/>
                  <a:gd name="T3" fmla="*/ 67 h 67"/>
                  <a:gd name="T4" fmla="*/ 100 w 100"/>
                  <a:gd name="T5" fmla="*/ 57 h 67"/>
                  <a:gd name="T6" fmla="*/ 0 w 100"/>
                  <a:gd name="T7" fmla="*/ 0 h 67"/>
                  <a:gd name="T8" fmla="*/ 0 w 100"/>
                  <a:gd name="T9" fmla="*/ 8 h 67"/>
                  <a:gd name="T10" fmla="*/ 0 60000 65536"/>
                  <a:gd name="T11" fmla="*/ 0 60000 65536"/>
                  <a:gd name="T12" fmla="*/ 0 60000 65536"/>
                  <a:gd name="T13" fmla="*/ 0 60000 65536"/>
                  <a:gd name="T14" fmla="*/ 0 60000 65536"/>
                  <a:gd name="T15" fmla="*/ 0 w 100"/>
                  <a:gd name="T16" fmla="*/ 0 h 67"/>
                  <a:gd name="T17" fmla="*/ 100 w 100"/>
                  <a:gd name="T18" fmla="*/ 67 h 67"/>
                </a:gdLst>
                <a:ahLst/>
                <a:cxnLst>
                  <a:cxn ang="T10">
                    <a:pos x="T0" y="T1"/>
                  </a:cxn>
                  <a:cxn ang="T11">
                    <a:pos x="T2" y="T3"/>
                  </a:cxn>
                  <a:cxn ang="T12">
                    <a:pos x="T4" y="T5"/>
                  </a:cxn>
                  <a:cxn ang="T13">
                    <a:pos x="T6" y="T7"/>
                  </a:cxn>
                  <a:cxn ang="T14">
                    <a:pos x="T8" y="T9"/>
                  </a:cxn>
                </a:cxnLst>
                <a:rect l="T15" t="T16" r="T17" b="T18"/>
                <a:pathLst>
                  <a:path w="100" h="67">
                    <a:moveTo>
                      <a:pt x="0" y="8"/>
                    </a:moveTo>
                    <a:lnTo>
                      <a:pt x="100" y="67"/>
                    </a:lnTo>
                    <a:lnTo>
                      <a:pt x="100" y="57"/>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97" name="Freeform 510"/>
              <p:cNvSpPr>
                <a:spLocks/>
              </p:cNvSpPr>
              <p:nvPr/>
            </p:nvSpPr>
            <p:spPr bwMode="gray">
              <a:xfrm>
                <a:off x="4343" y="1594"/>
                <a:ext cx="100" cy="67"/>
              </a:xfrm>
              <a:custGeom>
                <a:avLst/>
                <a:gdLst>
                  <a:gd name="T0" fmla="*/ 0 w 100"/>
                  <a:gd name="T1" fmla="*/ 8 h 67"/>
                  <a:gd name="T2" fmla="*/ 100 w 100"/>
                  <a:gd name="T3" fmla="*/ 67 h 67"/>
                  <a:gd name="T4" fmla="*/ 100 w 100"/>
                  <a:gd name="T5" fmla="*/ 57 h 67"/>
                  <a:gd name="T6" fmla="*/ 0 w 100"/>
                  <a:gd name="T7" fmla="*/ 0 h 67"/>
                  <a:gd name="T8" fmla="*/ 0 w 100"/>
                  <a:gd name="T9" fmla="*/ 8 h 67"/>
                  <a:gd name="T10" fmla="*/ 0 60000 65536"/>
                  <a:gd name="T11" fmla="*/ 0 60000 65536"/>
                  <a:gd name="T12" fmla="*/ 0 60000 65536"/>
                  <a:gd name="T13" fmla="*/ 0 60000 65536"/>
                  <a:gd name="T14" fmla="*/ 0 60000 65536"/>
                  <a:gd name="T15" fmla="*/ 0 w 100"/>
                  <a:gd name="T16" fmla="*/ 0 h 67"/>
                  <a:gd name="T17" fmla="*/ 100 w 100"/>
                  <a:gd name="T18" fmla="*/ 67 h 67"/>
                </a:gdLst>
                <a:ahLst/>
                <a:cxnLst>
                  <a:cxn ang="T10">
                    <a:pos x="T0" y="T1"/>
                  </a:cxn>
                  <a:cxn ang="T11">
                    <a:pos x="T2" y="T3"/>
                  </a:cxn>
                  <a:cxn ang="T12">
                    <a:pos x="T4" y="T5"/>
                  </a:cxn>
                  <a:cxn ang="T13">
                    <a:pos x="T6" y="T7"/>
                  </a:cxn>
                  <a:cxn ang="T14">
                    <a:pos x="T8" y="T9"/>
                  </a:cxn>
                </a:cxnLst>
                <a:rect l="T15" t="T16" r="T17" b="T18"/>
                <a:pathLst>
                  <a:path w="100" h="67">
                    <a:moveTo>
                      <a:pt x="0" y="8"/>
                    </a:moveTo>
                    <a:lnTo>
                      <a:pt x="100" y="67"/>
                    </a:lnTo>
                    <a:lnTo>
                      <a:pt x="100" y="57"/>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98" name="Freeform 511"/>
              <p:cNvSpPr>
                <a:spLocks/>
              </p:cNvSpPr>
              <p:nvPr/>
            </p:nvSpPr>
            <p:spPr bwMode="gray">
              <a:xfrm>
                <a:off x="4343" y="1633"/>
                <a:ext cx="100" cy="67"/>
              </a:xfrm>
              <a:custGeom>
                <a:avLst/>
                <a:gdLst>
                  <a:gd name="T0" fmla="*/ 0 w 100"/>
                  <a:gd name="T1" fmla="*/ 8 h 67"/>
                  <a:gd name="T2" fmla="*/ 100 w 100"/>
                  <a:gd name="T3" fmla="*/ 67 h 67"/>
                  <a:gd name="T4" fmla="*/ 100 w 100"/>
                  <a:gd name="T5" fmla="*/ 57 h 67"/>
                  <a:gd name="T6" fmla="*/ 0 w 100"/>
                  <a:gd name="T7" fmla="*/ 0 h 67"/>
                  <a:gd name="T8" fmla="*/ 0 w 100"/>
                  <a:gd name="T9" fmla="*/ 8 h 67"/>
                  <a:gd name="T10" fmla="*/ 0 60000 65536"/>
                  <a:gd name="T11" fmla="*/ 0 60000 65536"/>
                  <a:gd name="T12" fmla="*/ 0 60000 65536"/>
                  <a:gd name="T13" fmla="*/ 0 60000 65536"/>
                  <a:gd name="T14" fmla="*/ 0 60000 65536"/>
                  <a:gd name="T15" fmla="*/ 0 w 100"/>
                  <a:gd name="T16" fmla="*/ 0 h 67"/>
                  <a:gd name="T17" fmla="*/ 100 w 100"/>
                  <a:gd name="T18" fmla="*/ 67 h 67"/>
                </a:gdLst>
                <a:ahLst/>
                <a:cxnLst>
                  <a:cxn ang="T10">
                    <a:pos x="T0" y="T1"/>
                  </a:cxn>
                  <a:cxn ang="T11">
                    <a:pos x="T2" y="T3"/>
                  </a:cxn>
                  <a:cxn ang="T12">
                    <a:pos x="T4" y="T5"/>
                  </a:cxn>
                  <a:cxn ang="T13">
                    <a:pos x="T6" y="T7"/>
                  </a:cxn>
                  <a:cxn ang="T14">
                    <a:pos x="T8" y="T9"/>
                  </a:cxn>
                </a:cxnLst>
                <a:rect l="T15" t="T16" r="T17" b="T18"/>
                <a:pathLst>
                  <a:path w="100" h="67">
                    <a:moveTo>
                      <a:pt x="0" y="8"/>
                    </a:moveTo>
                    <a:lnTo>
                      <a:pt x="100" y="67"/>
                    </a:lnTo>
                    <a:lnTo>
                      <a:pt x="100" y="57"/>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766" name="Group 626"/>
            <p:cNvGrpSpPr>
              <a:grpSpLocks/>
            </p:cNvGrpSpPr>
            <p:nvPr/>
          </p:nvGrpSpPr>
          <p:grpSpPr bwMode="auto">
            <a:xfrm>
              <a:off x="5486400" y="4648194"/>
              <a:ext cx="500063" cy="568324"/>
              <a:chOff x="4830" y="2350"/>
              <a:chExt cx="385" cy="407"/>
            </a:xfrm>
          </p:grpSpPr>
          <p:sp>
            <p:nvSpPr>
              <p:cNvPr id="30767" name="Oval 627"/>
              <p:cNvSpPr>
                <a:spLocks noChangeArrowheads="1"/>
              </p:cNvSpPr>
              <p:nvPr/>
            </p:nvSpPr>
            <p:spPr bwMode="auto">
              <a:xfrm>
                <a:off x="4830" y="2434"/>
                <a:ext cx="323" cy="323"/>
              </a:xfrm>
              <a:prstGeom prst="ellipse">
                <a:avLst/>
              </a:prstGeom>
              <a:solidFill>
                <a:srgbClr val="FFFFFF"/>
              </a:solidFill>
              <a:ln w="25400">
                <a:solidFill>
                  <a:srgbClr val="A9A9A9"/>
                </a:solidFill>
                <a:round/>
                <a:headEnd/>
                <a:tailEnd/>
              </a:ln>
            </p:spPr>
            <p:txBody>
              <a:bodyPr wrap="none" lIns="0" tIns="0" rIns="0" bIns="0" anchor="ct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endParaRPr lang="en-US" altLang="en-US"/>
              </a:p>
            </p:txBody>
          </p:sp>
          <p:sp>
            <p:nvSpPr>
              <p:cNvPr id="30768" name="Freeform 628"/>
              <p:cNvSpPr>
                <a:spLocks/>
              </p:cNvSpPr>
              <p:nvPr/>
            </p:nvSpPr>
            <p:spPr bwMode="auto">
              <a:xfrm>
                <a:off x="4863" y="2350"/>
                <a:ext cx="352" cy="354"/>
              </a:xfrm>
              <a:custGeom>
                <a:avLst/>
                <a:gdLst>
                  <a:gd name="T0" fmla="*/ 0 w 2899"/>
                  <a:gd name="T1" fmla="*/ 0 h 2918"/>
                  <a:gd name="T2" fmla="*/ 0 w 2899"/>
                  <a:gd name="T3" fmla="*/ 0 h 2918"/>
                  <a:gd name="T4" fmla="*/ 0 w 2899"/>
                  <a:gd name="T5" fmla="*/ 0 h 2918"/>
                  <a:gd name="T6" fmla="*/ 0 w 2899"/>
                  <a:gd name="T7" fmla="*/ 0 h 2918"/>
                  <a:gd name="T8" fmla="*/ 0 w 2899"/>
                  <a:gd name="T9" fmla="*/ 0 h 2918"/>
                  <a:gd name="T10" fmla="*/ 0 w 2899"/>
                  <a:gd name="T11" fmla="*/ 0 h 2918"/>
                  <a:gd name="T12" fmla="*/ 0 w 2899"/>
                  <a:gd name="T13" fmla="*/ 0 h 2918"/>
                  <a:gd name="T14" fmla="*/ 0 60000 65536"/>
                  <a:gd name="T15" fmla="*/ 0 60000 65536"/>
                  <a:gd name="T16" fmla="*/ 0 60000 65536"/>
                  <a:gd name="T17" fmla="*/ 0 60000 65536"/>
                  <a:gd name="T18" fmla="*/ 0 60000 65536"/>
                  <a:gd name="T19" fmla="*/ 0 60000 65536"/>
                  <a:gd name="T20" fmla="*/ 0 60000 65536"/>
                  <a:gd name="T21" fmla="*/ 0 w 2899"/>
                  <a:gd name="T22" fmla="*/ 0 h 2918"/>
                  <a:gd name="T23" fmla="*/ 2899 w 2899"/>
                  <a:gd name="T24" fmla="*/ 2918 h 29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99" h="2918">
                    <a:moveTo>
                      <a:pt x="560" y="1186"/>
                    </a:moveTo>
                    <a:lnTo>
                      <a:pt x="1019" y="2088"/>
                    </a:lnTo>
                    <a:lnTo>
                      <a:pt x="2410" y="0"/>
                    </a:lnTo>
                    <a:lnTo>
                      <a:pt x="2899" y="706"/>
                    </a:lnTo>
                    <a:lnTo>
                      <a:pt x="1014" y="2918"/>
                    </a:lnTo>
                    <a:lnTo>
                      <a:pt x="0" y="1614"/>
                    </a:lnTo>
                    <a:lnTo>
                      <a:pt x="560" y="1186"/>
                    </a:lnTo>
                    <a:close/>
                  </a:path>
                </a:pathLst>
              </a:custGeom>
              <a:solidFill>
                <a:srgbClr val="93A445"/>
              </a:solidFill>
              <a:ln>
                <a:noFill/>
              </a:ln>
              <a:extLst>
                <a:ext uri="{91240B29-F687-4F45-9708-019B960494DF}">
                  <a14:hiddenLine xmlns:a14="http://schemas.microsoft.com/office/drawing/2010/main" w="15875">
                    <a:solidFill>
                      <a:srgbClr val="000000"/>
                    </a:solidFill>
                    <a:miter lim="800000"/>
                    <a:headEnd/>
                    <a:tailEnd/>
                  </a14:hiddenLine>
                </a:ext>
              </a:extLst>
            </p:spPr>
            <p:txBody>
              <a:bodyPr/>
              <a:lstStyle/>
              <a:p>
                <a:endParaRPr lang="en-US"/>
              </a:p>
            </p:txBody>
          </p:sp>
        </p:grpSp>
      </p:grpSp>
      <p:pic>
        <p:nvPicPr>
          <p:cNvPr id="30762"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08963" y="2827338"/>
            <a:ext cx="44450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 name="Picture 2"/>
          <p:cNvPicPr>
            <a:picLocks noChangeAspect="1" noChangeArrowheads="1"/>
          </p:cNvPicPr>
          <p:nvPr/>
        </p:nvPicPr>
        <p:blipFill>
          <a:blip r:embed="rId11" cstate="screen"/>
          <a:srcRect/>
          <a:stretch>
            <a:fillRect/>
          </a:stretch>
        </p:blipFill>
        <p:spPr bwMode="auto">
          <a:xfrm>
            <a:off x="5700134" y="5330283"/>
            <a:ext cx="1005864" cy="617034"/>
          </a:xfrm>
          <a:prstGeom prst="rect">
            <a:avLst/>
          </a:prstGeom>
          <a:ln>
            <a:noFill/>
          </a:ln>
          <a:effectLst>
            <a:outerShdw blurRad="292100" dist="139700" dir="2700000" algn="tl" rotWithShape="0">
              <a:srgbClr val="333333">
                <a:alpha val="65000"/>
              </a:srgbClr>
            </a:outerShdw>
          </a:effectLst>
          <a:scene3d>
            <a:camera prst="perspectiveContrastingRightFacing"/>
            <a:lightRig rig="threePt" dir="t"/>
          </a:scene3d>
        </p:spPr>
      </p:pic>
    </p:spTree>
    <p:custDataLst>
      <p:tags r:id="rId1"/>
    </p:custDataLst>
    <p:extLst>
      <p:ext uri="{BB962C8B-B14F-4D97-AF65-F5344CB8AC3E}">
        <p14:creationId xmlns:p14="http://schemas.microsoft.com/office/powerpoint/2010/main" val="116240786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2"/>
          <p:cNvSpPr>
            <a:spLocks noGrp="1"/>
          </p:cNvSpPr>
          <p:nvPr>
            <p:ph type="title"/>
          </p:nvPr>
        </p:nvSpPr>
        <p:spPr/>
        <p:txBody>
          <a:bodyPr/>
          <a:lstStyle/>
          <a:p>
            <a:r>
              <a:rPr lang="en-US" altLang="en-US"/>
              <a:t>PKI Manager – Approach and Methodology</a:t>
            </a:r>
          </a:p>
        </p:txBody>
      </p:sp>
      <p:sp>
        <p:nvSpPr>
          <p:cNvPr id="71683"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E7B191C0-5219-2B42-B987-D8A74F72F390}" type="slidenum">
              <a:rPr lang="en-US" altLang="en-US" sz="1200">
                <a:solidFill>
                  <a:srgbClr val="FFFFFF"/>
                </a:solidFill>
              </a:rPr>
              <a:pPr eaLnBrk="1" hangingPunct="1"/>
              <a:t>49</a:t>
            </a:fld>
            <a:endParaRPr lang="en-US" altLang="en-US" sz="1200">
              <a:solidFill>
                <a:srgbClr val="FFFFFF"/>
              </a:solidFill>
            </a:endParaRPr>
          </a:p>
        </p:txBody>
      </p:sp>
      <p:sp>
        <p:nvSpPr>
          <p:cNvPr id="6" name="Footer Placeholder 5"/>
          <p:cNvSpPr>
            <a:spLocks noGrp="1"/>
          </p:cNvSpPr>
          <p:nvPr>
            <p:ph type="ftr" sz="quarter" idx="11"/>
          </p:nvPr>
        </p:nvSpPr>
        <p:spPr/>
        <p:txBody>
          <a:bodyPr/>
          <a:lstStyle/>
          <a:p>
            <a:pPr>
              <a:defRPr/>
            </a:pPr>
            <a:r>
              <a:rPr lang="en-US"/>
              <a:t>SSE+ Technical Sales Presentation Managed PKI 8.x</a:t>
            </a:r>
            <a:endParaRPr lang="en-US" dirty="0"/>
          </a:p>
        </p:txBody>
      </p:sp>
      <p:grpSp>
        <p:nvGrpSpPr>
          <p:cNvPr id="71685" name="Content Placeholder 77"/>
          <p:cNvGrpSpPr>
            <a:grpSpLocks noGrp="1"/>
          </p:cNvGrpSpPr>
          <p:nvPr/>
        </p:nvGrpSpPr>
        <p:grpSpPr bwMode="auto">
          <a:xfrm>
            <a:off x="155575" y="1106488"/>
            <a:ext cx="8805863" cy="5049837"/>
            <a:chOff x="609601" y="1198836"/>
            <a:chExt cx="8245474" cy="5049564"/>
          </a:xfrm>
        </p:grpSpPr>
        <p:pic>
          <p:nvPicPr>
            <p:cNvPr id="7168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514600"/>
              <a:ext cx="25669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198836"/>
              <a:ext cx="5959475"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688" name="Group 60"/>
            <p:cNvGrpSpPr>
              <a:grpSpLocks/>
            </p:cNvGrpSpPr>
            <p:nvPr/>
          </p:nvGrpSpPr>
          <p:grpSpPr bwMode="auto">
            <a:xfrm>
              <a:off x="838200" y="3276600"/>
              <a:ext cx="1219200" cy="763587"/>
              <a:chOff x="6015037" y="2271865"/>
              <a:chExt cx="1374775" cy="992330"/>
            </a:xfrm>
          </p:grpSpPr>
          <p:sp>
            <p:nvSpPr>
              <p:cNvPr id="146" name="AutoShape 21"/>
              <p:cNvSpPr>
                <a:spLocks noChangeArrowheads="1"/>
              </p:cNvSpPr>
              <p:nvPr/>
            </p:nvSpPr>
            <p:spPr bwMode="gray">
              <a:xfrm>
                <a:off x="6253410" y="2272074"/>
                <a:ext cx="898419" cy="992278"/>
              </a:xfrm>
              <a:prstGeom prst="roundRect">
                <a:avLst>
                  <a:gd name="adj" fmla="val 4060"/>
                </a:avLst>
              </a:prstGeom>
              <a:solidFill>
                <a:srgbClr val="FFFFFF"/>
              </a:solidFill>
              <a:ln w="12700">
                <a:solidFill>
                  <a:srgbClr val="BABDBE"/>
                </a:solidFill>
                <a:round/>
                <a:headEnd/>
                <a:tailEnd/>
              </a:ln>
            </p:spPr>
            <p:txBody>
              <a:bodyPr wrap="none" lIns="45720" rIns="45720" anchor="ctr"/>
              <a:lstStyle/>
              <a:p>
                <a:pPr algn="ctr" fontAlgn="auto">
                  <a:spcBef>
                    <a:spcPts val="0"/>
                  </a:spcBef>
                  <a:spcAft>
                    <a:spcPts val="0"/>
                  </a:spcAft>
                  <a:buFont typeface="Times" pitchFamily="18" charset="0"/>
                  <a:buNone/>
                  <a:defRPr/>
                </a:pPr>
                <a:endParaRPr lang="en-US" sz="1800" kern="0">
                  <a:solidFill>
                    <a:sysClr val="windowText" lastClr="000000"/>
                  </a:solidFill>
                  <a:ea typeface="+mn-ea"/>
                  <a:cs typeface="+mn-cs"/>
                </a:endParaRPr>
              </a:p>
            </p:txBody>
          </p:sp>
          <p:sp>
            <p:nvSpPr>
              <p:cNvPr id="147" name="Rectangle 29"/>
              <p:cNvSpPr>
                <a:spLocks noChangeArrowheads="1"/>
              </p:cNvSpPr>
              <p:nvPr/>
            </p:nvSpPr>
            <p:spPr bwMode="auto">
              <a:xfrm>
                <a:off x="6015396" y="2919839"/>
                <a:ext cx="1374447" cy="274373"/>
              </a:xfrm>
              <a:prstGeom prst="rect">
                <a:avLst/>
              </a:prstGeom>
              <a:noFill/>
              <a:ln w="9525">
                <a:noFill/>
                <a:miter lim="800000"/>
                <a:headEnd/>
                <a:tailEnd/>
              </a:ln>
            </p:spPr>
            <p:txBody>
              <a:bodyPr lIns="92075" tIns="46038" rIns="92075" bIns="46038">
                <a:spAutoFit/>
              </a:bodyPr>
              <a:lstStyle/>
              <a:p>
                <a:pPr algn="ctr" fontAlgn="auto">
                  <a:lnSpc>
                    <a:spcPct val="85000"/>
                  </a:lnSpc>
                  <a:spcBef>
                    <a:spcPts val="0"/>
                  </a:spcBef>
                  <a:spcAft>
                    <a:spcPts val="0"/>
                  </a:spcAft>
                  <a:buFont typeface="Times" pitchFamily="18" charset="0"/>
                  <a:buNone/>
                  <a:defRPr/>
                </a:pPr>
                <a:endParaRPr lang="en-US" altLang="en-US" sz="900" kern="0" dirty="0">
                  <a:solidFill>
                    <a:sysClr val="windowText" lastClr="000000"/>
                  </a:solidFill>
                  <a:ea typeface="+mn-ea"/>
                  <a:cs typeface="+mn-cs"/>
                </a:endParaRPr>
              </a:p>
            </p:txBody>
          </p:sp>
          <p:pic>
            <p:nvPicPr>
              <p:cNvPr id="71751" name="Picture 43" descr="green_guy.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53003" y="2502879"/>
                <a:ext cx="498844" cy="5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 name="TextBox 81"/>
            <p:cNvSpPr txBox="1"/>
            <p:nvPr/>
          </p:nvSpPr>
          <p:spPr bwMode="ltGray">
            <a:xfrm>
              <a:off x="6629822" y="3352957"/>
              <a:ext cx="914182" cy="914351"/>
            </a:xfrm>
            <a:prstGeom prst="rect">
              <a:avLst/>
            </a:prstGeom>
            <a:noFill/>
            <a:ln w="9525">
              <a:noFill/>
              <a:miter lim="800000"/>
              <a:headEnd/>
              <a:tailEnd/>
            </a:ln>
          </p:spPr>
          <p:txBody>
            <a:bodyPr wrap="none" lIns="91419" tIns="45710" rIns="91419" bIns="45710"/>
            <a:lstStyle/>
            <a:p>
              <a:pPr marL="396875" indent="-168275" fontAlgn="auto">
                <a:lnSpc>
                  <a:spcPct val="90000"/>
                </a:lnSpc>
                <a:spcBef>
                  <a:spcPts val="0"/>
                </a:spcBef>
                <a:spcAft>
                  <a:spcPts val="800"/>
                </a:spcAft>
                <a:buFont typeface="Arial" pitchFamily="34" charset="0"/>
                <a:buChar char="•"/>
                <a:defRPr/>
              </a:pPr>
              <a:r>
                <a:rPr lang="en-US" sz="1600" kern="0" dirty="0">
                  <a:solidFill>
                    <a:srgbClr val="9A918C">
                      <a:lumMod val="50000"/>
                    </a:srgbClr>
                  </a:solidFill>
                  <a:latin typeface="Calibri" pitchFamily="34" charset="0"/>
                  <a:ea typeface="+mn-ea"/>
                  <a:cs typeface="+mn-cs"/>
                </a:rPr>
                <a:t>Root of Trust</a:t>
              </a:r>
            </a:p>
            <a:p>
              <a:pPr marL="396875" indent="-168275" fontAlgn="auto">
                <a:lnSpc>
                  <a:spcPct val="90000"/>
                </a:lnSpc>
                <a:spcBef>
                  <a:spcPts val="0"/>
                </a:spcBef>
                <a:spcAft>
                  <a:spcPts val="800"/>
                </a:spcAft>
                <a:buFont typeface="Arial" pitchFamily="34" charset="0"/>
                <a:buChar char="•"/>
                <a:defRPr/>
              </a:pPr>
              <a:r>
                <a:rPr lang="en-US" sz="1600" kern="0" dirty="0">
                  <a:solidFill>
                    <a:srgbClr val="9A918C">
                      <a:lumMod val="50000"/>
                    </a:srgbClr>
                  </a:solidFill>
                  <a:latin typeface="Calibri" pitchFamily="34" charset="0"/>
                  <a:ea typeface="+mn-ea"/>
                  <a:cs typeface="+mn-cs"/>
                </a:rPr>
                <a:t>Management roles</a:t>
              </a:r>
            </a:p>
            <a:p>
              <a:pPr marL="396875" indent="-168275" fontAlgn="auto">
                <a:lnSpc>
                  <a:spcPct val="90000"/>
                </a:lnSpc>
                <a:spcBef>
                  <a:spcPts val="0"/>
                </a:spcBef>
                <a:spcAft>
                  <a:spcPts val="800"/>
                </a:spcAft>
                <a:buFont typeface="Arial" pitchFamily="34" charset="0"/>
                <a:buChar char="•"/>
                <a:defRPr/>
              </a:pPr>
              <a:r>
                <a:rPr lang="en-US" sz="1600" kern="0" dirty="0">
                  <a:solidFill>
                    <a:srgbClr val="9A918C">
                      <a:lumMod val="50000"/>
                    </a:srgbClr>
                  </a:solidFill>
                  <a:latin typeface="Calibri" pitchFamily="34" charset="0"/>
                  <a:ea typeface="+mn-ea"/>
                  <a:cs typeface="+mn-cs"/>
                </a:rPr>
                <a:t>Tools</a:t>
              </a:r>
            </a:p>
            <a:p>
              <a:pPr marL="396875" indent="-168275" fontAlgn="auto">
                <a:lnSpc>
                  <a:spcPct val="90000"/>
                </a:lnSpc>
                <a:spcBef>
                  <a:spcPts val="0"/>
                </a:spcBef>
                <a:spcAft>
                  <a:spcPts val="800"/>
                </a:spcAft>
                <a:buFont typeface="Arial" pitchFamily="34" charset="0"/>
                <a:buChar char="•"/>
                <a:defRPr/>
              </a:pPr>
              <a:r>
                <a:rPr lang="en-US" sz="1600" kern="0" dirty="0">
                  <a:solidFill>
                    <a:srgbClr val="9A918C">
                      <a:lumMod val="50000"/>
                    </a:srgbClr>
                  </a:solidFill>
                  <a:latin typeface="Calibri" pitchFamily="34" charset="0"/>
                  <a:ea typeface="+mn-ea"/>
                  <a:cs typeface="+mn-cs"/>
                </a:rPr>
                <a:t>Workflow</a:t>
              </a:r>
            </a:p>
            <a:p>
              <a:pPr marL="396875" indent="-168275" fontAlgn="auto">
                <a:lnSpc>
                  <a:spcPct val="90000"/>
                </a:lnSpc>
                <a:spcBef>
                  <a:spcPts val="0"/>
                </a:spcBef>
                <a:spcAft>
                  <a:spcPts val="800"/>
                </a:spcAft>
                <a:buFont typeface="Arial" pitchFamily="34" charset="0"/>
                <a:buChar char="•"/>
                <a:defRPr/>
              </a:pPr>
              <a:r>
                <a:rPr lang="en-US" sz="1600" kern="0" dirty="0">
                  <a:solidFill>
                    <a:srgbClr val="9A918C">
                      <a:lumMod val="50000"/>
                    </a:srgbClr>
                  </a:solidFill>
                  <a:latin typeface="Calibri" pitchFamily="34" charset="0"/>
                  <a:ea typeface="+mn-ea"/>
                  <a:cs typeface="+mn-cs"/>
                </a:rPr>
                <a:t>Key Recovery</a:t>
              </a:r>
            </a:p>
            <a:p>
              <a:pPr marL="396875" indent="-168275" fontAlgn="auto">
                <a:lnSpc>
                  <a:spcPct val="90000"/>
                </a:lnSpc>
                <a:spcBef>
                  <a:spcPts val="0"/>
                </a:spcBef>
                <a:spcAft>
                  <a:spcPts val="800"/>
                </a:spcAft>
                <a:buFont typeface="Arial" pitchFamily="34" charset="0"/>
                <a:buChar char="•"/>
                <a:defRPr/>
              </a:pPr>
              <a:r>
                <a:rPr lang="en-US" sz="1600" kern="0" dirty="0">
                  <a:solidFill>
                    <a:srgbClr val="9A918C">
                      <a:lumMod val="50000"/>
                    </a:srgbClr>
                  </a:solidFill>
                  <a:latin typeface="Calibri" pitchFamily="34" charset="0"/>
                  <a:ea typeface="+mn-ea"/>
                  <a:cs typeface="+mn-cs"/>
                </a:rPr>
                <a:t>Reporting</a:t>
              </a:r>
            </a:p>
            <a:p>
              <a:pPr marL="396875" indent="-168275" fontAlgn="auto">
                <a:lnSpc>
                  <a:spcPct val="90000"/>
                </a:lnSpc>
                <a:spcBef>
                  <a:spcPts val="0"/>
                </a:spcBef>
                <a:spcAft>
                  <a:spcPts val="800"/>
                </a:spcAft>
                <a:buFont typeface="Arial" pitchFamily="34" charset="0"/>
                <a:buChar char="•"/>
                <a:defRPr/>
              </a:pPr>
              <a:r>
                <a:rPr lang="en-US" sz="1600" kern="0" dirty="0">
                  <a:solidFill>
                    <a:srgbClr val="9A918C">
                      <a:lumMod val="50000"/>
                    </a:srgbClr>
                  </a:solidFill>
                  <a:latin typeface="Calibri" pitchFamily="34" charset="0"/>
                  <a:ea typeface="+mn-ea"/>
                  <a:cs typeface="+mn-cs"/>
                </a:rPr>
                <a:t>Etc.</a:t>
              </a:r>
            </a:p>
          </p:txBody>
        </p:sp>
        <p:sp>
          <p:nvSpPr>
            <p:cNvPr id="83" name="TextBox 82"/>
            <p:cNvSpPr txBox="1"/>
            <p:nvPr/>
          </p:nvSpPr>
          <p:spPr bwMode="ltGray">
            <a:xfrm>
              <a:off x="7086170" y="2895781"/>
              <a:ext cx="914181" cy="914351"/>
            </a:xfrm>
            <a:prstGeom prst="rect">
              <a:avLst/>
            </a:prstGeom>
            <a:noFill/>
            <a:ln w="9525">
              <a:noFill/>
              <a:miter lim="800000"/>
              <a:headEnd/>
              <a:tailEnd/>
            </a:ln>
          </p:spPr>
          <p:txBody>
            <a:bodyPr wrap="none" lIns="91419" tIns="45710" rIns="91419" bIns="45710"/>
            <a:lstStyle/>
            <a:p>
              <a:pPr algn="ctr" fontAlgn="auto">
                <a:lnSpc>
                  <a:spcPct val="90000"/>
                </a:lnSpc>
                <a:spcBef>
                  <a:spcPts val="0"/>
                </a:spcBef>
                <a:spcAft>
                  <a:spcPts val="800"/>
                </a:spcAft>
                <a:defRPr/>
              </a:pPr>
              <a:r>
                <a:rPr lang="en-US" sz="2000" kern="0" dirty="0">
                  <a:solidFill>
                    <a:srgbClr val="9A918C">
                      <a:lumMod val="50000"/>
                    </a:srgbClr>
                  </a:solidFill>
                  <a:latin typeface="Calibri" pitchFamily="34" charset="0"/>
                  <a:ea typeface="+mn-ea"/>
                  <a:cs typeface="+mn-cs"/>
                </a:rPr>
                <a:t>Everything is built-in</a:t>
              </a:r>
            </a:p>
          </p:txBody>
        </p:sp>
        <p:grpSp>
          <p:nvGrpSpPr>
            <p:cNvPr id="71691" name="Group 12"/>
            <p:cNvGrpSpPr>
              <a:grpSpLocks/>
            </p:cNvGrpSpPr>
            <p:nvPr/>
          </p:nvGrpSpPr>
          <p:grpSpPr bwMode="auto">
            <a:xfrm>
              <a:off x="3048000" y="2743200"/>
              <a:ext cx="3352800" cy="3354697"/>
              <a:chOff x="510508" y="1798638"/>
              <a:chExt cx="3818605" cy="3820765"/>
            </a:xfrm>
          </p:grpSpPr>
          <p:sp>
            <p:nvSpPr>
              <p:cNvPr id="85" name="AutoShape 114"/>
              <p:cNvSpPr>
                <a:spLocks noChangeAspect="1" noChangeArrowheads="1" noTextEdit="1"/>
              </p:cNvSpPr>
              <p:nvPr/>
            </p:nvSpPr>
            <p:spPr bwMode="auto">
              <a:xfrm>
                <a:off x="509847" y="1798854"/>
                <a:ext cx="3819387" cy="3816591"/>
              </a:xfrm>
              <a:prstGeom prst="rect">
                <a:avLst/>
              </a:prstGeom>
              <a:noFill/>
              <a:ln w="9525">
                <a:noFill/>
                <a:miter lim="800000"/>
                <a:headEnd/>
                <a:tailEnd/>
              </a:ln>
              <a:effectLst/>
            </p:spPr>
            <p:txBody>
              <a:bodyPr/>
              <a:lstStyle/>
              <a:p>
                <a:pPr algn="ctr" fontAlgn="auto">
                  <a:spcBef>
                    <a:spcPts val="0"/>
                  </a:spcBef>
                  <a:spcAft>
                    <a:spcPts val="0"/>
                  </a:spcAft>
                  <a:defRPr/>
                </a:pPr>
                <a:endParaRPr lang="en-US" sz="1800" kern="0">
                  <a:solidFill>
                    <a:sysClr val="windowText" lastClr="000000"/>
                  </a:solidFill>
                  <a:ea typeface="+mn-ea"/>
                  <a:cs typeface="+mn-cs"/>
                </a:endParaRPr>
              </a:p>
            </p:txBody>
          </p:sp>
          <p:pic>
            <p:nvPicPr>
              <p:cNvPr id="86" name="Picture 116"/>
              <p:cNvPicPr>
                <a:picLocks noChangeAspect="1" noChangeArrowheads="1"/>
              </p:cNvPicPr>
              <p:nvPr/>
            </p:nvPicPr>
            <p:blipFill>
              <a:blip r:embed="rId6" cstate="screen"/>
              <a:srcRect/>
              <a:stretch>
                <a:fillRect/>
              </a:stretch>
            </p:blipFill>
            <p:spPr bwMode="auto">
              <a:xfrm>
                <a:off x="510508" y="1801363"/>
                <a:ext cx="3818039" cy="3818040"/>
              </a:xfrm>
              <a:prstGeom prst="roundRect">
                <a:avLst>
                  <a:gd name="adj" fmla="val 8594"/>
                </a:avLst>
              </a:prstGeom>
              <a:solidFill>
                <a:srgbClr val="FFFFFF">
                  <a:shade val="85000"/>
                </a:srgbClr>
              </a:solidFill>
              <a:ln>
                <a:noFill/>
              </a:ln>
              <a:effectLst/>
            </p:spPr>
          </p:pic>
          <p:pic>
            <p:nvPicPr>
              <p:cNvPr id="71694" name="Picture 1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413" y="2289175"/>
                <a:ext cx="1233487"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5" name="Picture 1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650" y="3724275"/>
                <a:ext cx="12414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6" name="Picture 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2900" y="4418013"/>
                <a:ext cx="16113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7" name="Picture 1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1625" y="3721100"/>
                <a:ext cx="12350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8" name="Picture 1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40038" y="2289175"/>
                <a:ext cx="12414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Line 123"/>
              <p:cNvSpPr>
                <a:spLocks noChangeShapeType="1"/>
              </p:cNvSpPr>
              <p:nvPr/>
            </p:nvSpPr>
            <p:spPr bwMode="auto">
              <a:xfrm>
                <a:off x="2731050" y="3742405"/>
                <a:ext cx="0" cy="0"/>
              </a:xfrm>
              <a:prstGeom prst="line">
                <a:avLst/>
              </a:prstGeom>
              <a:noFill/>
              <a:ln w="9525">
                <a:noFill/>
                <a:round/>
                <a:headEnd/>
                <a:tailEnd/>
              </a:ln>
              <a:effectLst/>
            </p:spPr>
            <p:txBody>
              <a:bodyPr/>
              <a:lstStyle/>
              <a:p>
                <a:pPr algn="ctr" fontAlgn="auto">
                  <a:spcBef>
                    <a:spcPts val="0"/>
                  </a:spcBef>
                  <a:spcAft>
                    <a:spcPts val="0"/>
                  </a:spcAft>
                  <a:defRPr/>
                </a:pPr>
                <a:endParaRPr lang="en-US" sz="1800" kern="0">
                  <a:solidFill>
                    <a:sysClr val="windowText" lastClr="000000"/>
                  </a:solidFill>
                  <a:ea typeface="+mn-ea"/>
                  <a:cs typeface="+mn-cs"/>
                </a:endParaRPr>
              </a:p>
            </p:txBody>
          </p:sp>
          <p:sp>
            <p:nvSpPr>
              <p:cNvPr id="93" name="Line 124"/>
              <p:cNvSpPr>
                <a:spLocks noChangeShapeType="1"/>
              </p:cNvSpPr>
              <p:nvPr/>
            </p:nvSpPr>
            <p:spPr bwMode="auto">
              <a:xfrm>
                <a:off x="2731050" y="3742405"/>
                <a:ext cx="0" cy="0"/>
              </a:xfrm>
              <a:prstGeom prst="line">
                <a:avLst/>
              </a:prstGeom>
              <a:noFill/>
              <a:ln w="9525">
                <a:noFill/>
                <a:round/>
                <a:headEnd/>
                <a:tailEnd/>
              </a:ln>
              <a:effectLst/>
            </p:spPr>
            <p:txBody>
              <a:bodyPr/>
              <a:lstStyle/>
              <a:p>
                <a:pPr algn="ctr" fontAlgn="auto">
                  <a:spcBef>
                    <a:spcPts val="0"/>
                  </a:spcBef>
                  <a:spcAft>
                    <a:spcPts val="0"/>
                  </a:spcAft>
                  <a:defRPr/>
                </a:pPr>
                <a:endParaRPr lang="en-US" sz="1800" kern="0">
                  <a:solidFill>
                    <a:sysClr val="windowText" lastClr="000000"/>
                  </a:solidFill>
                  <a:ea typeface="+mn-ea"/>
                  <a:cs typeface="+mn-cs"/>
                </a:endParaRPr>
              </a:p>
            </p:txBody>
          </p:sp>
          <p:sp>
            <p:nvSpPr>
              <p:cNvPr id="94" name="Freeform 125"/>
              <p:cNvSpPr>
                <a:spLocks noEditPoints="1"/>
              </p:cNvSpPr>
              <p:nvPr/>
            </p:nvSpPr>
            <p:spPr bwMode="auto">
              <a:xfrm>
                <a:off x="2050468" y="3315728"/>
                <a:ext cx="763539" cy="764764"/>
              </a:xfrm>
              <a:custGeom>
                <a:avLst/>
                <a:gdLst>
                  <a:gd name="T0" fmla="*/ 385853370 w 680"/>
                  <a:gd name="T1" fmla="*/ 861018767 h 680"/>
                  <a:gd name="T2" fmla="*/ 262278979 w 680"/>
                  <a:gd name="T3" fmla="*/ 828097125 h 680"/>
                  <a:gd name="T4" fmla="*/ 156359255 w 680"/>
                  <a:gd name="T5" fmla="*/ 764786793 h 680"/>
                  <a:gd name="T6" fmla="*/ 73136001 w 680"/>
                  <a:gd name="T7" fmla="*/ 671087772 h 680"/>
                  <a:gd name="T8" fmla="*/ 17653479 w 680"/>
                  <a:gd name="T9" fmla="*/ 559662438 h 680"/>
                  <a:gd name="T10" fmla="*/ 0 w 680"/>
                  <a:gd name="T11" fmla="*/ 430509946 h 680"/>
                  <a:gd name="T12" fmla="*/ 7566258 w 680"/>
                  <a:gd name="T13" fmla="*/ 344407535 h 680"/>
                  <a:gd name="T14" fmla="*/ 50438356 w 680"/>
                  <a:gd name="T15" fmla="*/ 225384536 h 680"/>
                  <a:gd name="T16" fmla="*/ 126095319 w 680"/>
                  <a:gd name="T17" fmla="*/ 126620699 h 680"/>
                  <a:gd name="T18" fmla="*/ 224449945 w 680"/>
                  <a:gd name="T19" fmla="*/ 50647833 h 680"/>
                  <a:gd name="T20" fmla="*/ 342980165 w 680"/>
                  <a:gd name="T21" fmla="*/ 7597737 h 680"/>
                  <a:gd name="T22" fmla="*/ 428725452 w 680"/>
                  <a:gd name="T23" fmla="*/ 0 h 680"/>
                  <a:gd name="T24" fmla="*/ 557342821 w 680"/>
                  <a:gd name="T25" fmla="*/ 17727302 h 680"/>
                  <a:gd name="T26" fmla="*/ 668307979 w 680"/>
                  <a:gd name="T27" fmla="*/ 73439912 h 680"/>
                  <a:gd name="T28" fmla="*/ 759096314 w 680"/>
                  <a:gd name="T29" fmla="*/ 157009423 h 680"/>
                  <a:gd name="T30" fmla="*/ 824666041 w 680"/>
                  <a:gd name="T31" fmla="*/ 263370960 h 680"/>
                  <a:gd name="T32" fmla="*/ 857450905 w 680"/>
                  <a:gd name="T33" fmla="*/ 387458741 h 680"/>
                  <a:gd name="T34" fmla="*/ 857450905 w 680"/>
                  <a:gd name="T35" fmla="*/ 476092980 h 680"/>
                  <a:gd name="T36" fmla="*/ 824666041 w 680"/>
                  <a:gd name="T37" fmla="*/ 597647877 h 680"/>
                  <a:gd name="T38" fmla="*/ 759096314 w 680"/>
                  <a:gd name="T39" fmla="*/ 704009415 h 680"/>
                  <a:gd name="T40" fmla="*/ 668307979 w 680"/>
                  <a:gd name="T41" fmla="*/ 787578872 h 680"/>
                  <a:gd name="T42" fmla="*/ 557342821 w 680"/>
                  <a:gd name="T43" fmla="*/ 843291469 h 680"/>
                  <a:gd name="T44" fmla="*/ 428725452 w 680"/>
                  <a:gd name="T45" fmla="*/ 861018767 h 680"/>
                  <a:gd name="T46" fmla="*/ 428725452 w 680"/>
                  <a:gd name="T47" fmla="*/ 136750262 h 680"/>
                  <a:gd name="T48" fmla="*/ 342980165 w 680"/>
                  <a:gd name="T49" fmla="*/ 149411688 h 680"/>
                  <a:gd name="T50" fmla="*/ 264801064 w 680"/>
                  <a:gd name="T51" fmla="*/ 184866284 h 680"/>
                  <a:gd name="T52" fmla="*/ 221928982 w 680"/>
                  <a:gd name="T53" fmla="*/ 222851583 h 680"/>
                  <a:gd name="T54" fmla="*/ 168968559 w 680"/>
                  <a:gd name="T55" fmla="*/ 291226696 h 680"/>
                  <a:gd name="T56" fmla="*/ 141226708 w 680"/>
                  <a:gd name="T57" fmla="*/ 372264396 h 680"/>
                  <a:gd name="T58" fmla="*/ 136183660 w 680"/>
                  <a:gd name="T59" fmla="*/ 430509946 h 680"/>
                  <a:gd name="T60" fmla="*/ 148792999 w 680"/>
                  <a:gd name="T61" fmla="*/ 516611232 h 680"/>
                  <a:gd name="T62" fmla="*/ 184099948 w 680"/>
                  <a:gd name="T63" fmla="*/ 595116049 h 680"/>
                  <a:gd name="T64" fmla="*/ 221928982 w 680"/>
                  <a:gd name="T65" fmla="*/ 638167255 h 680"/>
                  <a:gd name="T66" fmla="*/ 290019672 w 680"/>
                  <a:gd name="T67" fmla="*/ 691348023 h 680"/>
                  <a:gd name="T68" fmla="*/ 370721981 w 680"/>
                  <a:gd name="T69" fmla="*/ 719203759 h 680"/>
                  <a:gd name="T70" fmla="*/ 428725452 w 680"/>
                  <a:gd name="T71" fmla="*/ 726801494 h 680"/>
                  <a:gd name="T72" fmla="*/ 514470739 w 680"/>
                  <a:gd name="T73" fmla="*/ 714138978 h 680"/>
                  <a:gd name="T74" fmla="*/ 592649911 w 680"/>
                  <a:gd name="T75" fmla="*/ 676152554 h 680"/>
                  <a:gd name="T76" fmla="*/ 635521993 w 680"/>
                  <a:gd name="T77" fmla="*/ 638167255 h 680"/>
                  <a:gd name="T78" fmla="*/ 688482416 w 680"/>
                  <a:gd name="T79" fmla="*/ 569792001 h 680"/>
                  <a:gd name="T80" fmla="*/ 716224232 w 680"/>
                  <a:gd name="T81" fmla="*/ 488754371 h 680"/>
                  <a:gd name="T82" fmla="*/ 723789365 w 680"/>
                  <a:gd name="T83" fmla="*/ 430509946 h 680"/>
                  <a:gd name="T84" fmla="*/ 711180061 w 680"/>
                  <a:gd name="T85" fmla="*/ 344407535 h 680"/>
                  <a:gd name="T86" fmla="*/ 673351027 w 680"/>
                  <a:gd name="T87" fmla="*/ 268435742 h 680"/>
                  <a:gd name="T88" fmla="*/ 635521993 w 680"/>
                  <a:gd name="T89" fmla="*/ 222851583 h 680"/>
                  <a:gd name="T90" fmla="*/ 567431163 w 680"/>
                  <a:gd name="T91" fmla="*/ 169670814 h 680"/>
                  <a:gd name="T92" fmla="*/ 486728924 w 680"/>
                  <a:gd name="T93" fmla="*/ 141815043 h 680"/>
                  <a:gd name="T94" fmla="*/ 428725452 w 680"/>
                  <a:gd name="T95" fmla="*/ 136750262 h 6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80"/>
                  <a:gd name="T145" fmla="*/ 0 h 680"/>
                  <a:gd name="T146" fmla="*/ 680 w 680"/>
                  <a:gd name="T147" fmla="*/ 680 h 6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80" h="680">
                    <a:moveTo>
                      <a:pt x="340" y="680"/>
                    </a:moveTo>
                    <a:lnTo>
                      <a:pt x="340" y="680"/>
                    </a:lnTo>
                    <a:lnTo>
                      <a:pt x="306" y="680"/>
                    </a:lnTo>
                    <a:lnTo>
                      <a:pt x="272" y="674"/>
                    </a:lnTo>
                    <a:lnTo>
                      <a:pt x="238" y="666"/>
                    </a:lnTo>
                    <a:lnTo>
                      <a:pt x="208" y="654"/>
                    </a:lnTo>
                    <a:lnTo>
                      <a:pt x="178" y="640"/>
                    </a:lnTo>
                    <a:lnTo>
                      <a:pt x="150" y="622"/>
                    </a:lnTo>
                    <a:lnTo>
                      <a:pt x="124" y="604"/>
                    </a:lnTo>
                    <a:lnTo>
                      <a:pt x="100" y="582"/>
                    </a:lnTo>
                    <a:lnTo>
                      <a:pt x="78" y="556"/>
                    </a:lnTo>
                    <a:lnTo>
                      <a:pt x="58" y="530"/>
                    </a:lnTo>
                    <a:lnTo>
                      <a:pt x="40" y="502"/>
                    </a:lnTo>
                    <a:lnTo>
                      <a:pt x="26" y="472"/>
                    </a:lnTo>
                    <a:lnTo>
                      <a:pt x="14" y="442"/>
                    </a:lnTo>
                    <a:lnTo>
                      <a:pt x="6" y="408"/>
                    </a:lnTo>
                    <a:lnTo>
                      <a:pt x="2" y="376"/>
                    </a:lnTo>
                    <a:lnTo>
                      <a:pt x="0" y="340"/>
                    </a:lnTo>
                    <a:lnTo>
                      <a:pt x="2" y="306"/>
                    </a:lnTo>
                    <a:lnTo>
                      <a:pt x="6" y="272"/>
                    </a:lnTo>
                    <a:lnTo>
                      <a:pt x="14" y="240"/>
                    </a:lnTo>
                    <a:lnTo>
                      <a:pt x="26" y="208"/>
                    </a:lnTo>
                    <a:lnTo>
                      <a:pt x="40" y="178"/>
                    </a:lnTo>
                    <a:lnTo>
                      <a:pt x="58" y="150"/>
                    </a:lnTo>
                    <a:lnTo>
                      <a:pt x="78" y="124"/>
                    </a:lnTo>
                    <a:lnTo>
                      <a:pt x="100" y="100"/>
                    </a:lnTo>
                    <a:lnTo>
                      <a:pt x="124" y="78"/>
                    </a:lnTo>
                    <a:lnTo>
                      <a:pt x="150" y="58"/>
                    </a:lnTo>
                    <a:lnTo>
                      <a:pt x="178" y="40"/>
                    </a:lnTo>
                    <a:lnTo>
                      <a:pt x="208" y="26"/>
                    </a:lnTo>
                    <a:lnTo>
                      <a:pt x="238" y="14"/>
                    </a:lnTo>
                    <a:lnTo>
                      <a:pt x="272" y="6"/>
                    </a:lnTo>
                    <a:lnTo>
                      <a:pt x="306" y="2"/>
                    </a:lnTo>
                    <a:lnTo>
                      <a:pt x="340" y="0"/>
                    </a:lnTo>
                    <a:lnTo>
                      <a:pt x="374" y="2"/>
                    </a:lnTo>
                    <a:lnTo>
                      <a:pt x="408" y="6"/>
                    </a:lnTo>
                    <a:lnTo>
                      <a:pt x="442" y="14"/>
                    </a:lnTo>
                    <a:lnTo>
                      <a:pt x="472" y="26"/>
                    </a:lnTo>
                    <a:lnTo>
                      <a:pt x="502" y="40"/>
                    </a:lnTo>
                    <a:lnTo>
                      <a:pt x="530" y="58"/>
                    </a:lnTo>
                    <a:lnTo>
                      <a:pt x="556" y="78"/>
                    </a:lnTo>
                    <a:lnTo>
                      <a:pt x="580" y="100"/>
                    </a:lnTo>
                    <a:lnTo>
                      <a:pt x="602" y="124"/>
                    </a:lnTo>
                    <a:lnTo>
                      <a:pt x="622" y="150"/>
                    </a:lnTo>
                    <a:lnTo>
                      <a:pt x="640" y="178"/>
                    </a:lnTo>
                    <a:lnTo>
                      <a:pt x="654" y="208"/>
                    </a:lnTo>
                    <a:lnTo>
                      <a:pt x="666" y="240"/>
                    </a:lnTo>
                    <a:lnTo>
                      <a:pt x="674" y="272"/>
                    </a:lnTo>
                    <a:lnTo>
                      <a:pt x="680" y="306"/>
                    </a:lnTo>
                    <a:lnTo>
                      <a:pt x="680" y="340"/>
                    </a:lnTo>
                    <a:lnTo>
                      <a:pt x="680" y="376"/>
                    </a:lnTo>
                    <a:lnTo>
                      <a:pt x="674" y="408"/>
                    </a:lnTo>
                    <a:lnTo>
                      <a:pt x="666" y="442"/>
                    </a:lnTo>
                    <a:lnTo>
                      <a:pt x="654" y="472"/>
                    </a:lnTo>
                    <a:lnTo>
                      <a:pt x="640" y="502"/>
                    </a:lnTo>
                    <a:lnTo>
                      <a:pt x="622" y="530"/>
                    </a:lnTo>
                    <a:lnTo>
                      <a:pt x="602" y="556"/>
                    </a:lnTo>
                    <a:lnTo>
                      <a:pt x="580" y="582"/>
                    </a:lnTo>
                    <a:lnTo>
                      <a:pt x="556" y="604"/>
                    </a:lnTo>
                    <a:lnTo>
                      <a:pt x="530" y="622"/>
                    </a:lnTo>
                    <a:lnTo>
                      <a:pt x="502" y="640"/>
                    </a:lnTo>
                    <a:lnTo>
                      <a:pt x="472" y="654"/>
                    </a:lnTo>
                    <a:lnTo>
                      <a:pt x="442" y="666"/>
                    </a:lnTo>
                    <a:lnTo>
                      <a:pt x="408" y="674"/>
                    </a:lnTo>
                    <a:lnTo>
                      <a:pt x="374" y="680"/>
                    </a:lnTo>
                    <a:lnTo>
                      <a:pt x="340" y="680"/>
                    </a:lnTo>
                    <a:close/>
                    <a:moveTo>
                      <a:pt x="340" y="108"/>
                    </a:moveTo>
                    <a:lnTo>
                      <a:pt x="340" y="108"/>
                    </a:lnTo>
                    <a:lnTo>
                      <a:pt x="316" y="108"/>
                    </a:lnTo>
                    <a:lnTo>
                      <a:pt x="294" y="112"/>
                    </a:lnTo>
                    <a:lnTo>
                      <a:pt x="272" y="118"/>
                    </a:lnTo>
                    <a:lnTo>
                      <a:pt x="250" y="124"/>
                    </a:lnTo>
                    <a:lnTo>
                      <a:pt x="230" y="134"/>
                    </a:lnTo>
                    <a:lnTo>
                      <a:pt x="210" y="146"/>
                    </a:lnTo>
                    <a:lnTo>
                      <a:pt x="192" y="160"/>
                    </a:lnTo>
                    <a:lnTo>
                      <a:pt x="176" y="176"/>
                    </a:lnTo>
                    <a:lnTo>
                      <a:pt x="160" y="192"/>
                    </a:lnTo>
                    <a:lnTo>
                      <a:pt x="146" y="212"/>
                    </a:lnTo>
                    <a:lnTo>
                      <a:pt x="134" y="230"/>
                    </a:lnTo>
                    <a:lnTo>
                      <a:pt x="124" y="252"/>
                    </a:lnTo>
                    <a:lnTo>
                      <a:pt x="118" y="272"/>
                    </a:lnTo>
                    <a:lnTo>
                      <a:pt x="112" y="294"/>
                    </a:lnTo>
                    <a:lnTo>
                      <a:pt x="108" y="318"/>
                    </a:lnTo>
                    <a:lnTo>
                      <a:pt x="108" y="340"/>
                    </a:lnTo>
                    <a:lnTo>
                      <a:pt x="108" y="364"/>
                    </a:lnTo>
                    <a:lnTo>
                      <a:pt x="112" y="386"/>
                    </a:lnTo>
                    <a:lnTo>
                      <a:pt x="118" y="408"/>
                    </a:lnTo>
                    <a:lnTo>
                      <a:pt x="124" y="430"/>
                    </a:lnTo>
                    <a:lnTo>
                      <a:pt x="134" y="450"/>
                    </a:lnTo>
                    <a:lnTo>
                      <a:pt x="146" y="470"/>
                    </a:lnTo>
                    <a:lnTo>
                      <a:pt x="160" y="488"/>
                    </a:lnTo>
                    <a:lnTo>
                      <a:pt x="176" y="504"/>
                    </a:lnTo>
                    <a:lnTo>
                      <a:pt x="192" y="520"/>
                    </a:lnTo>
                    <a:lnTo>
                      <a:pt x="212" y="534"/>
                    </a:lnTo>
                    <a:lnTo>
                      <a:pt x="230" y="546"/>
                    </a:lnTo>
                    <a:lnTo>
                      <a:pt x="250" y="556"/>
                    </a:lnTo>
                    <a:lnTo>
                      <a:pt x="272" y="564"/>
                    </a:lnTo>
                    <a:lnTo>
                      <a:pt x="294" y="568"/>
                    </a:lnTo>
                    <a:lnTo>
                      <a:pt x="316" y="572"/>
                    </a:lnTo>
                    <a:lnTo>
                      <a:pt x="340" y="574"/>
                    </a:lnTo>
                    <a:lnTo>
                      <a:pt x="364" y="572"/>
                    </a:lnTo>
                    <a:lnTo>
                      <a:pt x="386" y="568"/>
                    </a:lnTo>
                    <a:lnTo>
                      <a:pt x="408" y="564"/>
                    </a:lnTo>
                    <a:lnTo>
                      <a:pt x="430" y="556"/>
                    </a:lnTo>
                    <a:lnTo>
                      <a:pt x="450" y="546"/>
                    </a:lnTo>
                    <a:lnTo>
                      <a:pt x="470" y="534"/>
                    </a:lnTo>
                    <a:lnTo>
                      <a:pt x="488" y="520"/>
                    </a:lnTo>
                    <a:lnTo>
                      <a:pt x="504" y="504"/>
                    </a:lnTo>
                    <a:lnTo>
                      <a:pt x="520" y="488"/>
                    </a:lnTo>
                    <a:lnTo>
                      <a:pt x="534" y="470"/>
                    </a:lnTo>
                    <a:lnTo>
                      <a:pt x="546" y="450"/>
                    </a:lnTo>
                    <a:lnTo>
                      <a:pt x="556" y="430"/>
                    </a:lnTo>
                    <a:lnTo>
                      <a:pt x="564" y="408"/>
                    </a:lnTo>
                    <a:lnTo>
                      <a:pt x="568" y="386"/>
                    </a:lnTo>
                    <a:lnTo>
                      <a:pt x="572" y="364"/>
                    </a:lnTo>
                    <a:lnTo>
                      <a:pt x="574" y="340"/>
                    </a:lnTo>
                    <a:lnTo>
                      <a:pt x="572" y="318"/>
                    </a:lnTo>
                    <a:lnTo>
                      <a:pt x="568" y="294"/>
                    </a:lnTo>
                    <a:lnTo>
                      <a:pt x="564" y="272"/>
                    </a:lnTo>
                    <a:lnTo>
                      <a:pt x="556" y="252"/>
                    </a:lnTo>
                    <a:lnTo>
                      <a:pt x="546" y="230"/>
                    </a:lnTo>
                    <a:lnTo>
                      <a:pt x="534" y="212"/>
                    </a:lnTo>
                    <a:lnTo>
                      <a:pt x="520" y="192"/>
                    </a:lnTo>
                    <a:lnTo>
                      <a:pt x="504" y="176"/>
                    </a:lnTo>
                    <a:lnTo>
                      <a:pt x="488" y="160"/>
                    </a:lnTo>
                    <a:lnTo>
                      <a:pt x="470" y="146"/>
                    </a:lnTo>
                    <a:lnTo>
                      <a:pt x="450" y="134"/>
                    </a:lnTo>
                    <a:lnTo>
                      <a:pt x="430" y="124"/>
                    </a:lnTo>
                    <a:lnTo>
                      <a:pt x="408" y="118"/>
                    </a:lnTo>
                    <a:lnTo>
                      <a:pt x="386" y="112"/>
                    </a:lnTo>
                    <a:lnTo>
                      <a:pt x="364" y="108"/>
                    </a:lnTo>
                    <a:lnTo>
                      <a:pt x="340" y="108"/>
                    </a:lnTo>
                    <a:close/>
                  </a:path>
                </a:pathLst>
              </a:custGeom>
              <a:solidFill>
                <a:srgbClr val="FDBB30"/>
              </a:solidFill>
              <a:ln w="9525">
                <a:noFill/>
                <a:round/>
                <a:headEnd/>
                <a:tailEnd/>
              </a:ln>
              <a:effectLst/>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95" name="Rectangle 126"/>
              <p:cNvSpPr>
                <a:spLocks noChangeArrowheads="1"/>
              </p:cNvSpPr>
              <p:nvPr/>
            </p:nvSpPr>
            <p:spPr bwMode="auto">
              <a:xfrm>
                <a:off x="2851253" y="3259681"/>
                <a:ext cx="28780" cy="28927"/>
              </a:xfrm>
              <a:prstGeom prst="rect">
                <a:avLst/>
              </a:prstGeom>
              <a:solidFill>
                <a:srgbClr val="FDBB30"/>
              </a:solidFill>
              <a:ln w="9525">
                <a:noFill/>
                <a:miter lim="800000"/>
                <a:headEnd/>
                <a:tailEnd/>
              </a:ln>
              <a:effectLst/>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96" name="Rectangle 127"/>
              <p:cNvSpPr>
                <a:spLocks noChangeArrowheads="1"/>
              </p:cNvSpPr>
              <p:nvPr/>
            </p:nvSpPr>
            <p:spPr bwMode="auto">
              <a:xfrm>
                <a:off x="2851253" y="3196403"/>
                <a:ext cx="28780" cy="30735"/>
              </a:xfrm>
              <a:prstGeom prst="rect">
                <a:avLst/>
              </a:prstGeom>
              <a:solidFill>
                <a:srgbClr val="FDBB30"/>
              </a:solidFill>
              <a:ln w="9525">
                <a:noFill/>
                <a:miter lim="800000"/>
                <a:headEnd/>
                <a:tailEnd/>
              </a:ln>
              <a:effectLst/>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97" name="Rectangle 128"/>
              <p:cNvSpPr>
                <a:spLocks noChangeArrowheads="1"/>
              </p:cNvSpPr>
              <p:nvPr/>
            </p:nvSpPr>
            <p:spPr bwMode="auto">
              <a:xfrm>
                <a:off x="2764910" y="3288608"/>
                <a:ext cx="30474" cy="27120"/>
              </a:xfrm>
              <a:prstGeom prst="rect">
                <a:avLst/>
              </a:prstGeom>
              <a:solidFill>
                <a:srgbClr val="FDBB30"/>
              </a:solidFill>
              <a:ln w="9525">
                <a:noFill/>
                <a:miter lim="800000"/>
                <a:headEnd/>
                <a:tailEnd/>
              </a:ln>
              <a:effectLst/>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98" name="Rectangle 129"/>
              <p:cNvSpPr>
                <a:spLocks noChangeArrowheads="1"/>
              </p:cNvSpPr>
              <p:nvPr/>
            </p:nvSpPr>
            <p:spPr bwMode="auto">
              <a:xfrm>
                <a:off x="2710735" y="3342847"/>
                <a:ext cx="27088" cy="30736"/>
              </a:xfrm>
              <a:prstGeom prst="rect">
                <a:avLst/>
              </a:prstGeom>
              <a:solidFill>
                <a:srgbClr val="000000"/>
              </a:solidFill>
              <a:ln w="9525">
                <a:noFill/>
                <a:miter lim="800000"/>
                <a:headEnd/>
                <a:tailEnd/>
              </a:ln>
              <a:effectLst/>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99" name="Rectangle 130"/>
              <p:cNvSpPr>
                <a:spLocks noChangeArrowheads="1"/>
              </p:cNvSpPr>
              <p:nvPr/>
            </p:nvSpPr>
            <p:spPr bwMode="auto">
              <a:xfrm>
                <a:off x="2795384" y="3315728"/>
                <a:ext cx="30474" cy="27119"/>
              </a:xfrm>
              <a:prstGeom prst="rect">
                <a:avLst/>
              </a:prstGeom>
              <a:solidFill>
                <a:srgbClr val="000000"/>
              </a:solidFill>
              <a:ln w="9525">
                <a:noFill/>
                <a:miter lim="800000"/>
                <a:headEnd/>
                <a:tailEnd/>
              </a:ln>
              <a:effectLst/>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00" name="Rectangle 131"/>
              <p:cNvSpPr>
                <a:spLocks noChangeArrowheads="1"/>
              </p:cNvSpPr>
              <p:nvPr/>
            </p:nvSpPr>
            <p:spPr bwMode="auto">
              <a:xfrm>
                <a:off x="2681954" y="3315728"/>
                <a:ext cx="28780" cy="27119"/>
              </a:xfrm>
              <a:prstGeom prst="rect">
                <a:avLst/>
              </a:prstGeom>
              <a:solidFill>
                <a:srgbClr val="000000"/>
              </a:solidFill>
              <a:ln w="9525">
                <a:noFill/>
                <a:miter lim="800000"/>
                <a:headEnd/>
                <a:tailEnd/>
              </a:ln>
              <a:effectLst/>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01" name="Rectangle 132"/>
              <p:cNvSpPr>
                <a:spLocks noChangeArrowheads="1"/>
              </p:cNvSpPr>
              <p:nvPr/>
            </p:nvSpPr>
            <p:spPr bwMode="auto">
              <a:xfrm>
                <a:off x="2764910" y="3342847"/>
                <a:ext cx="30474" cy="30736"/>
              </a:xfrm>
              <a:prstGeom prst="rect">
                <a:avLst/>
              </a:prstGeom>
              <a:solidFill>
                <a:srgbClr val="000000"/>
              </a:solidFill>
              <a:ln w="9525">
                <a:noFill/>
                <a:miter lim="800000"/>
                <a:headEnd/>
                <a:tailEnd/>
              </a:ln>
              <a:effectLst/>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02" name="Rectangle 133"/>
              <p:cNvSpPr>
                <a:spLocks noChangeArrowheads="1"/>
              </p:cNvSpPr>
              <p:nvPr/>
            </p:nvSpPr>
            <p:spPr bwMode="auto">
              <a:xfrm>
                <a:off x="2819086" y="3227138"/>
                <a:ext cx="32167" cy="32543"/>
              </a:xfrm>
              <a:prstGeom prst="rect">
                <a:avLst/>
              </a:prstGeom>
              <a:solidFill>
                <a:srgbClr val="000000"/>
              </a:solidFill>
              <a:ln w="9525">
                <a:noFill/>
                <a:miter lim="800000"/>
                <a:headEnd/>
                <a:tailEnd/>
              </a:ln>
              <a:effectLst/>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03" name="Rectangle 134"/>
              <p:cNvSpPr>
                <a:spLocks noChangeArrowheads="1"/>
              </p:cNvSpPr>
              <p:nvPr/>
            </p:nvSpPr>
            <p:spPr bwMode="auto">
              <a:xfrm>
                <a:off x="2764910" y="3259681"/>
                <a:ext cx="54176" cy="28927"/>
              </a:xfrm>
              <a:prstGeom prst="rect">
                <a:avLst/>
              </a:prstGeom>
              <a:solidFill>
                <a:srgbClr val="000000"/>
              </a:solidFill>
              <a:ln w="9525">
                <a:noFill/>
                <a:miter lim="800000"/>
                <a:headEnd/>
                <a:tailEnd/>
              </a:ln>
              <a:effectLst/>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04" name="Rectangle 135"/>
              <p:cNvSpPr>
                <a:spLocks noChangeArrowheads="1"/>
              </p:cNvSpPr>
              <p:nvPr/>
            </p:nvSpPr>
            <p:spPr bwMode="auto">
              <a:xfrm>
                <a:off x="2737822" y="3288608"/>
                <a:ext cx="27088" cy="54239"/>
              </a:xfrm>
              <a:prstGeom prst="rect">
                <a:avLst/>
              </a:prstGeom>
              <a:solidFill>
                <a:srgbClr val="000000"/>
              </a:solidFill>
              <a:ln w="9525">
                <a:noFill/>
                <a:miter lim="800000"/>
                <a:headEnd/>
                <a:tailEnd/>
              </a:ln>
              <a:effectLst/>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05" name="Freeform 136"/>
              <p:cNvSpPr>
                <a:spLocks/>
              </p:cNvSpPr>
              <p:nvPr/>
            </p:nvSpPr>
            <p:spPr bwMode="auto">
              <a:xfrm>
                <a:off x="2267171" y="3373583"/>
                <a:ext cx="497739" cy="486339"/>
              </a:xfrm>
              <a:custGeom>
                <a:avLst/>
                <a:gdLst>
                  <a:gd name="T0" fmla="*/ 529382690 w 444"/>
                  <a:gd name="T1" fmla="*/ 30347444 h 432"/>
                  <a:gd name="T2" fmla="*/ 499132900 w 444"/>
                  <a:gd name="T3" fmla="*/ 0 h 432"/>
                  <a:gd name="T4" fmla="*/ 446194645 w 444"/>
                  <a:gd name="T5" fmla="*/ 22760585 h 432"/>
                  <a:gd name="T6" fmla="*/ 418465297 w 444"/>
                  <a:gd name="T7" fmla="*/ 50577952 h 432"/>
                  <a:gd name="T8" fmla="*/ 448715087 w 444"/>
                  <a:gd name="T9" fmla="*/ 80925404 h 432"/>
                  <a:gd name="T10" fmla="*/ 418465297 w 444"/>
                  <a:gd name="T11" fmla="*/ 50577952 h 432"/>
                  <a:gd name="T12" fmla="*/ 385693943 w 444"/>
                  <a:gd name="T13" fmla="*/ 98626951 h 432"/>
                  <a:gd name="T14" fmla="*/ 352922589 w 444"/>
                  <a:gd name="T15" fmla="*/ 131503339 h 432"/>
                  <a:gd name="T16" fmla="*/ 332755688 w 444"/>
                  <a:gd name="T17" fmla="*/ 161849684 h 432"/>
                  <a:gd name="T18" fmla="*/ 310067223 w 444"/>
                  <a:gd name="T19" fmla="*/ 161849684 h 432"/>
                  <a:gd name="T20" fmla="*/ 252086892 w 444"/>
                  <a:gd name="T21" fmla="*/ 260477724 h 432"/>
                  <a:gd name="T22" fmla="*/ 199148637 w 444"/>
                  <a:gd name="T23" fmla="*/ 369220522 h 432"/>
                  <a:gd name="T24" fmla="*/ 173939730 w 444"/>
                  <a:gd name="T25" fmla="*/ 333816305 h 432"/>
                  <a:gd name="T26" fmla="*/ 126043446 w 444"/>
                  <a:gd name="T27" fmla="*/ 280708223 h 432"/>
                  <a:gd name="T28" fmla="*/ 85709644 w 444"/>
                  <a:gd name="T29" fmla="*/ 245304007 h 432"/>
                  <a:gd name="T30" fmla="*/ 47896267 w 444"/>
                  <a:gd name="T31" fmla="*/ 225072383 h 432"/>
                  <a:gd name="T32" fmla="*/ 30250921 w 444"/>
                  <a:gd name="T33" fmla="*/ 217485524 h 432"/>
                  <a:gd name="T34" fmla="*/ 15124899 w 444"/>
                  <a:gd name="T35" fmla="*/ 217485524 h 432"/>
                  <a:gd name="T36" fmla="*/ 2520443 w 444"/>
                  <a:gd name="T37" fmla="*/ 230130289 h 432"/>
                  <a:gd name="T38" fmla="*/ 0 w 444"/>
                  <a:gd name="T39" fmla="*/ 247832960 h 432"/>
                  <a:gd name="T40" fmla="*/ 17646464 w 444"/>
                  <a:gd name="T41" fmla="*/ 275650317 h 432"/>
                  <a:gd name="T42" fmla="*/ 47896267 w 444"/>
                  <a:gd name="T43" fmla="*/ 311055729 h 432"/>
                  <a:gd name="T44" fmla="*/ 95793656 w 444"/>
                  <a:gd name="T45" fmla="*/ 379336333 h 432"/>
                  <a:gd name="T46" fmla="*/ 128565010 w 444"/>
                  <a:gd name="T47" fmla="*/ 440030079 h 432"/>
                  <a:gd name="T48" fmla="*/ 161336399 w 444"/>
                  <a:gd name="T49" fmla="*/ 518425371 h 432"/>
                  <a:gd name="T50" fmla="*/ 168898847 w 444"/>
                  <a:gd name="T51" fmla="*/ 531070136 h 432"/>
                  <a:gd name="T52" fmla="*/ 194107754 w 444"/>
                  <a:gd name="T53" fmla="*/ 543714900 h 432"/>
                  <a:gd name="T54" fmla="*/ 221837102 w 444"/>
                  <a:gd name="T55" fmla="*/ 546243853 h 432"/>
                  <a:gd name="T56" fmla="*/ 247046009 w 444"/>
                  <a:gd name="T57" fmla="*/ 536128042 h 432"/>
                  <a:gd name="T58" fmla="*/ 252086892 w 444"/>
                  <a:gd name="T59" fmla="*/ 523483277 h 432"/>
                  <a:gd name="T60" fmla="*/ 302504775 w 444"/>
                  <a:gd name="T61" fmla="*/ 409682644 h 432"/>
                  <a:gd name="T62" fmla="*/ 365527042 w 444"/>
                  <a:gd name="T63" fmla="*/ 300939917 h 432"/>
                  <a:gd name="T64" fmla="*/ 390734826 w 444"/>
                  <a:gd name="T65" fmla="*/ 265535630 h 432"/>
                  <a:gd name="T66" fmla="*/ 418465297 w 444"/>
                  <a:gd name="T67" fmla="*/ 235188195 h 432"/>
                  <a:gd name="T68" fmla="*/ 448715087 w 444"/>
                  <a:gd name="T69" fmla="*/ 197255025 h 432"/>
                  <a:gd name="T70" fmla="*/ 418465297 w 444"/>
                  <a:gd name="T71" fmla="*/ 161849684 h 432"/>
                  <a:gd name="T72" fmla="*/ 448715087 w 444"/>
                  <a:gd name="T73" fmla="*/ 128974386 h 432"/>
                  <a:gd name="T74" fmla="*/ 481486441 w 444"/>
                  <a:gd name="T75" fmla="*/ 161849684 h 432"/>
                  <a:gd name="T76" fmla="*/ 504174906 w 444"/>
                  <a:gd name="T77" fmla="*/ 131503339 h 432"/>
                  <a:gd name="T78" fmla="*/ 534424696 w 444"/>
                  <a:gd name="T79" fmla="*/ 91041216 h 432"/>
                  <a:gd name="T80" fmla="*/ 559633603 w 444"/>
                  <a:gd name="T81" fmla="*/ 65751669 h 432"/>
                  <a:gd name="T82" fmla="*/ 529382690 w 444"/>
                  <a:gd name="T83" fmla="*/ 0 h 4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432"/>
                  <a:gd name="T128" fmla="*/ 444 w 444"/>
                  <a:gd name="T129" fmla="*/ 432 h 4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432">
                    <a:moveTo>
                      <a:pt x="420" y="0"/>
                    </a:moveTo>
                    <a:lnTo>
                      <a:pt x="420" y="24"/>
                    </a:lnTo>
                    <a:lnTo>
                      <a:pt x="396" y="24"/>
                    </a:lnTo>
                    <a:lnTo>
                      <a:pt x="396" y="0"/>
                    </a:lnTo>
                    <a:lnTo>
                      <a:pt x="354" y="0"/>
                    </a:lnTo>
                    <a:lnTo>
                      <a:pt x="354" y="18"/>
                    </a:lnTo>
                    <a:lnTo>
                      <a:pt x="332" y="18"/>
                    </a:lnTo>
                    <a:lnTo>
                      <a:pt x="332" y="40"/>
                    </a:lnTo>
                    <a:lnTo>
                      <a:pt x="356" y="40"/>
                    </a:lnTo>
                    <a:lnTo>
                      <a:pt x="356" y="64"/>
                    </a:lnTo>
                    <a:lnTo>
                      <a:pt x="332" y="64"/>
                    </a:lnTo>
                    <a:lnTo>
                      <a:pt x="332" y="40"/>
                    </a:lnTo>
                    <a:lnTo>
                      <a:pt x="306" y="40"/>
                    </a:lnTo>
                    <a:lnTo>
                      <a:pt x="306" y="78"/>
                    </a:lnTo>
                    <a:lnTo>
                      <a:pt x="280" y="78"/>
                    </a:lnTo>
                    <a:lnTo>
                      <a:pt x="280" y="104"/>
                    </a:lnTo>
                    <a:lnTo>
                      <a:pt x="264" y="104"/>
                    </a:lnTo>
                    <a:lnTo>
                      <a:pt x="264" y="128"/>
                    </a:lnTo>
                    <a:lnTo>
                      <a:pt x="246" y="128"/>
                    </a:lnTo>
                    <a:lnTo>
                      <a:pt x="226" y="160"/>
                    </a:lnTo>
                    <a:lnTo>
                      <a:pt x="200" y="206"/>
                    </a:lnTo>
                    <a:lnTo>
                      <a:pt x="176" y="254"/>
                    </a:lnTo>
                    <a:lnTo>
                      <a:pt x="158" y="292"/>
                    </a:lnTo>
                    <a:lnTo>
                      <a:pt x="138" y="264"/>
                    </a:lnTo>
                    <a:lnTo>
                      <a:pt x="118" y="242"/>
                    </a:lnTo>
                    <a:lnTo>
                      <a:pt x="100" y="222"/>
                    </a:lnTo>
                    <a:lnTo>
                      <a:pt x="84" y="208"/>
                    </a:lnTo>
                    <a:lnTo>
                      <a:pt x="68" y="194"/>
                    </a:lnTo>
                    <a:lnTo>
                      <a:pt x="52" y="184"/>
                    </a:lnTo>
                    <a:lnTo>
                      <a:pt x="38" y="178"/>
                    </a:lnTo>
                    <a:lnTo>
                      <a:pt x="24" y="172"/>
                    </a:lnTo>
                    <a:lnTo>
                      <a:pt x="18" y="172"/>
                    </a:lnTo>
                    <a:lnTo>
                      <a:pt x="12" y="172"/>
                    </a:lnTo>
                    <a:lnTo>
                      <a:pt x="6" y="176"/>
                    </a:lnTo>
                    <a:lnTo>
                      <a:pt x="2" y="182"/>
                    </a:lnTo>
                    <a:lnTo>
                      <a:pt x="0" y="188"/>
                    </a:lnTo>
                    <a:lnTo>
                      <a:pt x="0" y="196"/>
                    </a:lnTo>
                    <a:lnTo>
                      <a:pt x="6" y="206"/>
                    </a:lnTo>
                    <a:lnTo>
                      <a:pt x="14" y="218"/>
                    </a:lnTo>
                    <a:lnTo>
                      <a:pt x="38" y="246"/>
                    </a:lnTo>
                    <a:lnTo>
                      <a:pt x="60" y="274"/>
                    </a:lnTo>
                    <a:lnTo>
                      <a:pt x="76" y="300"/>
                    </a:lnTo>
                    <a:lnTo>
                      <a:pt x="90" y="324"/>
                    </a:lnTo>
                    <a:lnTo>
                      <a:pt x="102" y="348"/>
                    </a:lnTo>
                    <a:lnTo>
                      <a:pt x="112" y="370"/>
                    </a:lnTo>
                    <a:lnTo>
                      <a:pt x="128" y="410"/>
                    </a:lnTo>
                    <a:lnTo>
                      <a:pt x="134" y="420"/>
                    </a:lnTo>
                    <a:lnTo>
                      <a:pt x="144" y="426"/>
                    </a:lnTo>
                    <a:lnTo>
                      <a:pt x="154" y="430"/>
                    </a:lnTo>
                    <a:lnTo>
                      <a:pt x="166" y="432"/>
                    </a:lnTo>
                    <a:lnTo>
                      <a:pt x="176" y="432"/>
                    </a:lnTo>
                    <a:lnTo>
                      <a:pt x="186" y="430"/>
                    </a:lnTo>
                    <a:lnTo>
                      <a:pt x="196" y="424"/>
                    </a:lnTo>
                    <a:lnTo>
                      <a:pt x="200" y="414"/>
                    </a:lnTo>
                    <a:lnTo>
                      <a:pt x="218" y="370"/>
                    </a:lnTo>
                    <a:lnTo>
                      <a:pt x="240" y="324"/>
                    </a:lnTo>
                    <a:lnTo>
                      <a:pt x="264" y="280"/>
                    </a:lnTo>
                    <a:lnTo>
                      <a:pt x="290" y="238"/>
                    </a:lnTo>
                    <a:lnTo>
                      <a:pt x="290" y="210"/>
                    </a:lnTo>
                    <a:lnTo>
                      <a:pt x="310" y="210"/>
                    </a:lnTo>
                    <a:lnTo>
                      <a:pt x="310" y="186"/>
                    </a:lnTo>
                    <a:lnTo>
                      <a:pt x="332" y="186"/>
                    </a:lnTo>
                    <a:lnTo>
                      <a:pt x="332" y="156"/>
                    </a:lnTo>
                    <a:lnTo>
                      <a:pt x="356" y="156"/>
                    </a:lnTo>
                    <a:lnTo>
                      <a:pt x="356" y="128"/>
                    </a:lnTo>
                    <a:lnTo>
                      <a:pt x="332" y="128"/>
                    </a:lnTo>
                    <a:lnTo>
                      <a:pt x="332" y="102"/>
                    </a:lnTo>
                    <a:lnTo>
                      <a:pt x="356" y="102"/>
                    </a:lnTo>
                    <a:lnTo>
                      <a:pt x="356" y="128"/>
                    </a:lnTo>
                    <a:lnTo>
                      <a:pt x="382" y="128"/>
                    </a:lnTo>
                    <a:lnTo>
                      <a:pt x="382" y="104"/>
                    </a:lnTo>
                    <a:lnTo>
                      <a:pt x="400" y="104"/>
                    </a:lnTo>
                    <a:lnTo>
                      <a:pt x="400" y="72"/>
                    </a:lnTo>
                    <a:lnTo>
                      <a:pt x="424" y="72"/>
                    </a:lnTo>
                    <a:lnTo>
                      <a:pt x="424" y="52"/>
                    </a:lnTo>
                    <a:lnTo>
                      <a:pt x="444" y="52"/>
                    </a:lnTo>
                    <a:lnTo>
                      <a:pt x="444" y="0"/>
                    </a:lnTo>
                    <a:lnTo>
                      <a:pt x="420" y="0"/>
                    </a:lnTo>
                    <a:close/>
                  </a:path>
                </a:pathLst>
              </a:custGeom>
              <a:solidFill>
                <a:srgbClr val="000000"/>
              </a:solidFill>
              <a:ln w="9525">
                <a:noFill/>
                <a:round/>
                <a:headEnd/>
                <a:tailEnd/>
              </a:ln>
              <a:effectLst/>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grpSp>
            <p:nvGrpSpPr>
              <p:cNvPr id="71713" name="Group 178"/>
              <p:cNvGrpSpPr>
                <a:grpSpLocks/>
              </p:cNvGrpSpPr>
              <p:nvPr/>
            </p:nvGrpSpPr>
            <p:grpSpPr bwMode="auto">
              <a:xfrm>
                <a:off x="1038229" y="2554291"/>
                <a:ext cx="690563" cy="966789"/>
                <a:chOff x="2620963" y="1800225"/>
                <a:chExt cx="974725" cy="1365250"/>
              </a:xfrm>
            </p:grpSpPr>
            <p:sp>
              <p:nvSpPr>
                <p:cNvPr id="140" name="Freeform 140"/>
                <p:cNvSpPr>
                  <a:spLocks/>
                </p:cNvSpPr>
                <p:nvPr/>
              </p:nvSpPr>
              <p:spPr bwMode="auto">
                <a:xfrm>
                  <a:off x="2620724" y="2855063"/>
                  <a:ext cx="324992" cy="311478"/>
                </a:xfrm>
                <a:custGeom>
                  <a:avLst/>
                  <a:gdLst>
                    <a:gd name="T0" fmla="*/ 0 w 204"/>
                    <a:gd name="T1" fmla="*/ 398184663 h 196"/>
                    <a:gd name="T2" fmla="*/ 25201561 w 204"/>
                    <a:gd name="T3" fmla="*/ 292338133 h 196"/>
                    <a:gd name="T4" fmla="*/ 372983113 w 204"/>
                    <a:gd name="T5" fmla="*/ 272176889 h 196"/>
                    <a:gd name="T6" fmla="*/ 65524068 w 204"/>
                    <a:gd name="T7" fmla="*/ 105846579 h 196"/>
                    <a:gd name="T8" fmla="*/ 90725623 w 204"/>
                    <a:gd name="T9" fmla="*/ 0 h 196"/>
                    <a:gd name="T10" fmla="*/ 514111920 w 204"/>
                    <a:gd name="T11" fmla="*/ 95765932 h 196"/>
                    <a:gd name="T12" fmla="*/ 493950676 w 204"/>
                    <a:gd name="T13" fmla="*/ 166330310 h 196"/>
                    <a:gd name="T14" fmla="*/ 156249690 w 204"/>
                    <a:gd name="T15" fmla="*/ 85685311 h 196"/>
                    <a:gd name="T16" fmla="*/ 473789432 w 204"/>
                    <a:gd name="T17" fmla="*/ 262096268 h 196"/>
                    <a:gd name="T18" fmla="*/ 458668499 w 204"/>
                    <a:gd name="T19" fmla="*/ 327620310 h 196"/>
                    <a:gd name="T20" fmla="*/ 95765934 w 204"/>
                    <a:gd name="T21" fmla="*/ 352821864 h 196"/>
                    <a:gd name="T22" fmla="*/ 438507255 w 204"/>
                    <a:gd name="T23" fmla="*/ 428426628 h 196"/>
                    <a:gd name="T24" fmla="*/ 423386322 w 204"/>
                    <a:gd name="T25" fmla="*/ 493950670 h 196"/>
                    <a:gd name="T26" fmla="*/ 0 w 204"/>
                    <a:gd name="T27" fmla="*/ 398184663 h 1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4"/>
                    <a:gd name="T43" fmla="*/ 0 h 196"/>
                    <a:gd name="T44" fmla="*/ 204 w 204"/>
                    <a:gd name="T45" fmla="*/ 196 h 1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4" h="196">
                      <a:moveTo>
                        <a:pt x="0" y="158"/>
                      </a:moveTo>
                      <a:lnTo>
                        <a:pt x="10" y="116"/>
                      </a:lnTo>
                      <a:lnTo>
                        <a:pt x="148" y="108"/>
                      </a:lnTo>
                      <a:lnTo>
                        <a:pt x="26" y="42"/>
                      </a:lnTo>
                      <a:lnTo>
                        <a:pt x="36" y="0"/>
                      </a:lnTo>
                      <a:lnTo>
                        <a:pt x="204" y="38"/>
                      </a:lnTo>
                      <a:lnTo>
                        <a:pt x="196" y="66"/>
                      </a:lnTo>
                      <a:lnTo>
                        <a:pt x="62" y="34"/>
                      </a:lnTo>
                      <a:lnTo>
                        <a:pt x="188" y="104"/>
                      </a:lnTo>
                      <a:lnTo>
                        <a:pt x="182" y="130"/>
                      </a:lnTo>
                      <a:lnTo>
                        <a:pt x="38" y="140"/>
                      </a:lnTo>
                      <a:lnTo>
                        <a:pt x="174" y="170"/>
                      </a:lnTo>
                      <a:lnTo>
                        <a:pt x="168" y="196"/>
                      </a:lnTo>
                      <a:lnTo>
                        <a:pt x="0" y="158"/>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41" name="Freeform 141"/>
                <p:cNvSpPr>
                  <a:spLocks noEditPoints="1"/>
                </p:cNvSpPr>
                <p:nvPr/>
              </p:nvSpPr>
              <p:spPr bwMode="auto">
                <a:xfrm>
                  <a:off x="2725868" y="2661027"/>
                  <a:ext cx="303486" cy="232331"/>
                </a:xfrm>
                <a:custGeom>
                  <a:avLst/>
                  <a:gdLst>
                    <a:gd name="T0" fmla="*/ 383063727 w 192"/>
                    <a:gd name="T1" fmla="*/ 302418723 h 146"/>
                    <a:gd name="T2" fmla="*/ 357862173 w 192"/>
                    <a:gd name="T3" fmla="*/ 367942758 h 146"/>
                    <a:gd name="T4" fmla="*/ 0 w 192"/>
                    <a:gd name="T5" fmla="*/ 90725612 h 146"/>
                    <a:gd name="T6" fmla="*/ 35282189 w 192"/>
                    <a:gd name="T7" fmla="*/ 0 h 146"/>
                    <a:gd name="T8" fmla="*/ 483870045 w 192"/>
                    <a:gd name="T9" fmla="*/ 40322496 h 146"/>
                    <a:gd name="T10" fmla="*/ 458668490 w 192"/>
                    <a:gd name="T11" fmla="*/ 115927189 h 146"/>
                    <a:gd name="T12" fmla="*/ 342741240 w 192"/>
                    <a:gd name="T13" fmla="*/ 100806233 h 146"/>
                    <a:gd name="T14" fmla="*/ 287297820 w 192"/>
                    <a:gd name="T15" fmla="*/ 231854377 h 146"/>
                    <a:gd name="T16" fmla="*/ 383063727 w 192"/>
                    <a:gd name="T17" fmla="*/ 302418723 h 146"/>
                    <a:gd name="T18" fmla="*/ 75604688 w 192"/>
                    <a:gd name="T19" fmla="*/ 70564370 h 146"/>
                    <a:gd name="T20" fmla="*/ 241935022 w 192"/>
                    <a:gd name="T21" fmla="*/ 196572155 h 146"/>
                    <a:gd name="T22" fmla="*/ 282257509 w 192"/>
                    <a:gd name="T23" fmla="*/ 95765922 h 146"/>
                    <a:gd name="T24" fmla="*/ 75604688 w 192"/>
                    <a:gd name="T25" fmla="*/ 70564370 h 1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146"/>
                    <a:gd name="T41" fmla="*/ 192 w 192"/>
                    <a:gd name="T42" fmla="*/ 146 h 1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146">
                      <a:moveTo>
                        <a:pt x="152" y="120"/>
                      </a:moveTo>
                      <a:lnTo>
                        <a:pt x="142" y="146"/>
                      </a:lnTo>
                      <a:lnTo>
                        <a:pt x="0" y="36"/>
                      </a:lnTo>
                      <a:lnTo>
                        <a:pt x="14" y="0"/>
                      </a:lnTo>
                      <a:lnTo>
                        <a:pt x="192" y="16"/>
                      </a:lnTo>
                      <a:lnTo>
                        <a:pt x="182" y="46"/>
                      </a:lnTo>
                      <a:lnTo>
                        <a:pt x="136" y="40"/>
                      </a:lnTo>
                      <a:lnTo>
                        <a:pt x="114" y="92"/>
                      </a:lnTo>
                      <a:lnTo>
                        <a:pt x="152" y="120"/>
                      </a:lnTo>
                      <a:close/>
                      <a:moveTo>
                        <a:pt x="30" y="28"/>
                      </a:moveTo>
                      <a:lnTo>
                        <a:pt x="96" y="78"/>
                      </a:lnTo>
                      <a:lnTo>
                        <a:pt x="112" y="38"/>
                      </a:lnTo>
                      <a:lnTo>
                        <a:pt x="30" y="28"/>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42" name="Freeform 142"/>
                <p:cNvSpPr>
                  <a:spLocks/>
                </p:cNvSpPr>
                <p:nvPr/>
              </p:nvSpPr>
              <p:spPr bwMode="auto">
                <a:xfrm>
                  <a:off x="2804727" y="2359762"/>
                  <a:ext cx="334550" cy="308924"/>
                </a:xfrm>
                <a:custGeom>
                  <a:avLst/>
                  <a:gdLst>
                    <a:gd name="T0" fmla="*/ 0 w 210"/>
                    <a:gd name="T1" fmla="*/ 277217200 h 194"/>
                    <a:gd name="T2" fmla="*/ 40322501 w 210"/>
                    <a:gd name="T3" fmla="*/ 201612486 h 194"/>
                    <a:gd name="T4" fmla="*/ 388104049 w 210"/>
                    <a:gd name="T5" fmla="*/ 211693158 h 194"/>
                    <a:gd name="T6" fmla="*/ 120967514 w 210"/>
                    <a:gd name="T7" fmla="*/ 60483756 h 194"/>
                    <a:gd name="T8" fmla="*/ 151209381 w 210"/>
                    <a:gd name="T9" fmla="*/ 0 h 194"/>
                    <a:gd name="T10" fmla="*/ 529232857 w 210"/>
                    <a:gd name="T11" fmla="*/ 211693158 h 194"/>
                    <a:gd name="T12" fmla="*/ 493950680 w 210"/>
                    <a:gd name="T13" fmla="*/ 277217200 h 194"/>
                    <a:gd name="T14" fmla="*/ 126007825 w 210"/>
                    <a:gd name="T15" fmla="*/ 267136578 h 194"/>
                    <a:gd name="T16" fmla="*/ 408265293 w 210"/>
                    <a:gd name="T17" fmla="*/ 428426626 h 194"/>
                    <a:gd name="T18" fmla="*/ 378023427 w 210"/>
                    <a:gd name="T19" fmla="*/ 488910357 h 194"/>
                    <a:gd name="T20" fmla="*/ 0 w 210"/>
                    <a:gd name="T21" fmla="*/ 277217200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0"/>
                    <a:gd name="T34" fmla="*/ 0 h 194"/>
                    <a:gd name="T35" fmla="*/ 210 w 210"/>
                    <a:gd name="T36" fmla="*/ 194 h 1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0" h="194">
                      <a:moveTo>
                        <a:pt x="0" y="110"/>
                      </a:moveTo>
                      <a:lnTo>
                        <a:pt x="16" y="80"/>
                      </a:lnTo>
                      <a:lnTo>
                        <a:pt x="154" y="84"/>
                      </a:lnTo>
                      <a:lnTo>
                        <a:pt x="48" y="24"/>
                      </a:lnTo>
                      <a:lnTo>
                        <a:pt x="60" y="0"/>
                      </a:lnTo>
                      <a:lnTo>
                        <a:pt x="210" y="84"/>
                      </a:lnTo>
                      <a:lnTo>
                        <a:pt x="196" y="110"/>
                      </a:lnTo>
                      <a:lnTo>
                        <a:pt x="50" y="106"/>
                      </a:lnTo>
                      <a:lnTo>
                        <a:pt x="162" y="170"/>
                      </a:lnTo>
                      <a:lnTo>
                        <a:pt x="150" y="194"/>
                      </a:lnTo>
                      <a:lnTo>
                        <a:pt x="0" y="110"/>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43" name="Freeform 143"/>
                <p:cNvSpPr>
                  <a:spLocks noEditPoints="1"/>
                </p:cNvSpPr>
                <p:nvPr/>
              </p:nvSpPr>
              <p:spPr bwMode="auto">
                <a:xfrm>
                  <a:off x="2983950" y="2193809"/>
                  <a:ext cx="301095" cy="278289"/>
                </a:xfrm>
                <a:custGeom>
                  <a:avLst/>
                  <a:gdLst>
                    <a:gd name="T0" fmla="*/ 312499374 w 190"/>
                    <a:gd name="T1" fmla="*/ 378023404 h 174"/>
                    <a:gd name="T2" fmla="*/ 272176887 w 190"/>
                    <a:gd name="T3" fmla="*/ 438507232 h 174"/>
                    <a:gd name="T4" fmla="*/ 0 w 190"/>
                    <a:gd name="T5" fmla="*/ 75604686 h 174"/>
                    <a:gd name="T6" fmla="*/ 55443444 w 190"/>
                    <a:gd name="T7" fmla="*/ 0 h 174"/>
                    <a:gd name="T8" fmla="*/ 478829732 w 190"/>
                    <a:gd name="T9" fmla="*/ 156249682 h 174"/>
                    <a:gd name="T10" fmla="*/ 433466934 w 190"/>
                    <a:gd name="T11" fmla="*/ 216733461 h 174"/>
                    <a:gd name="T12" fmla="*/ 322579996 w 190"/>
                    <a:gd name="T13" fmla="*/ 176410925 h 174"/>
                    <a:gd name="T14" fmla="*/ 241935022 w 190"/>
                    <a:gd name="T15" fmla="*/ 287297811 h 174"/>
                    <a:gd name="T16" fmla="*/ 312499374 w 190"/>
                    <a:gd name="T17" fmla="*/ 378023404 h 174"/>
                    <a:gd name="T18" fmla="*/ 75604688 w 190"/>
                    <a:gd name="T19" fmla="*/ 75604686 h 174"/>
                    <a:gd name="T20" fmla="*/ 206652796 w 190"/>
                    <a:gd name="T21" fmla="*/ 241935014 h 174"/>
                    <a:gd name="T22" fmla="*/ 272176887 w 190"/>
                    <a:gd name="T23" fmla="*/ 156249682 h 174"/>
                    <a:gd name="T24" fmla="*/ 75604688 w 190"/>
                    <a:gd name="T25" fmla="*/ 75604686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0"/>
                    <a:gd name="T40" fmla="*/ 0 h 174"/>
                    <a:gd name="T41" fmla="*/ 190 w 190"/>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0" h="174">
                      <a:moveTo>
                        <a:pt x="124" y="150"/>
                      </a:moveTo>
                      <a:lnTo>
                        <a:pt x="108" y="174"/>
                      </a:lnTo>
                      <a:lnTo>
                        <a:pt x="0" y="30"/>
                      </a:lnTo>
                      <a:lnTo>
                        <a:pt x="22" y="0"/>
                      </a:lnTo>
                      <a:lnTo>
                        <a:pt x="190" y="62"/>
                      </a:lnTo>
                      <a:lnTo>
                        <a:pt x="172" y="86"/>
                      </a:lnTo>
                      <a:lnTo>
                        <a:pt x="128" y="70"/>
                      </a:lnTo>
                      <a:lnTo>
                        <a:pt x="96" y="114"/>
                      </a:lnTo>
                      <a:lnTo>
                        <a:pt x="124" y="150"/>
                      </a:lnTo>
                      <a:close/>
                      <a:moveTo>
                        <a:pt x="30" y="30"/>
                      </a:moveTo>
                      <a:lnTo>
                        <a:pt x="82" y="96"/>
                      </a:lnTo>
                      <a:lnTo>
                        <a:pt x="108" y="62"/>
                      </a:lnTo>
                      <a:lnTo>
                        <a:pt x="30" y="30"/>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44" name="Freeform 144"/>
                <p:cNvSpPr>
                  <a:spLocks/>
                </p:cNvSpPr>
                <p:nvPr/>
              </p:nvSpPr>
              <p:spPr bwMode="auto">
                <a:xfrm>
                  <a:off x="3139277" y="1974243"/>
                  <a:ext cx="293925" cy="270629"/>
                </a:xfrm>
                <a:custGeom>
                  <a:avLst/>
                  <a:gdLst>
                    <a:gd name="T0" fmla="*/ 362902480 w 186"/>
                    <a:gd name="T1" fmla="*/ 378023401 h 170"/>
                    <a:gd name="T2" fmla="*/ 297378439 w 186"/>
                    <a:gd name="T3" fmla="*/ 423386296 h 170"/>
                    <a:gd name="T4" fmla="*/ 226814087 w 186"/>
                    <a:gd name="T5" fmla="*/ 428426607 h 170"/>
                    <a:gd name="T6" fmla="*/ 156249686 w 186"/>
                    <a:gd name="T7" fmla="*/ 403224954 h 170"/>
                    <a:gd name="T8" fmla="*/ 85685309 w 186"/>
                    <a:gd name="T9" fmla="*/ 347781537 h 170"/>
                    <a:gd name="T10" fmla="*/ 55443444 w 186"/>
                    <a:gd name="T11" fmla="*/ 312499362 h 170"/>
                    <a:gd name="T12" fmla="*/ 10080625 w 186"/>
                    <a:gd name="T13" fmla="*/ 241935012 h 170"/>
                    <a:gd name="T14" fmla="*/ 0 w 186"/>
                    <a:gd name="T15" fmla="*/ 166330302 h 170"/>
                    <a:gd name="T16" fmla="*/ 25201560 w 186"/>
                    <a:gd name="T17" fmla="*/ 95765928 h 170"/>
                    <a:gd name="T18" fmla="*/ 50403121 w 186"/>
                    <a:gd name="T19" fmla="*/ 60483753 h 170"/>
                    <a:gd name="T20" fmla="*/ 110886888 w 186"/>
                    <a:gd name="T21" fmla="*/ 15120938 h 170"/>
                    <a:gd name="T22" fmla="*/ 176410929 w 186"/>
                    <a:gd name="T23" fmla="*/ 0 h 170"/>
                    <a:gd name="T24" fmla="*/ 181451240 w 186"/>
                    <a:gd name="T25" fmla="*/ 65524064 h 170"/>
                    <a:gd name="T26" fmla="*/ 136088442 w 186"/>
                    <a:gd name="T27" fmla="*/ 75604685 h 170"/>
                    <a:gd name="T28" fmla="*/ 95765931 w 186"/>
                    <a:gd name="T29" fmla="*/ 105846574 h 170"/>
                    <a:gd name="T30" fmla="*/ 80644998 w 186"/>
                    <a:gd name="T31" fmla="*/ 126007817 h 170"/>
                    <a:gd name="T32" fmla="*/ 70564377 w 186"/>
                    <a:gd name="T33" fmla="*/ 171370613 h 170"/>
                    <a:gd name="T34" fmla="*/ 80644998 w 186"/>
                    <a:gd name="T35" fmla="*/ 216733459 h 170"/>
                    <a:gd name="T36" fmla="*/ 115927199 w 186"/>
                    <a:gd name="T37" fmla="*/ 267136566 h 170"/>
                    <a:gd name="T38" fmla="*/ 141128753 w 186"/>
                    <a:gd name="T39" fmla="*/ 297378430 h 170"/>
                    <a:gd name="T40" fmla="*/ 196572173 w 186"/>
                    <a:gd name="T41" fmla="*/ 337700915 h 170"/>
                    <a:gd name="T42" fmla="*/ 241935020 w 186"/>
                    <a:gd name="T43" fmla="*/ 357862158 h 170"/>
                    <a:gd name="T44" fmla="*/ 287297817 w 186"/>
                    <a:gd name="T45" fmla="*/ 357862158 h 170"/>
                    <a:gd name="T46" fmla="*/ 322579993 w 186"/>
                    <a:gd name="T47" fmla="*/ 332660605 h 170"/>
                    <a:gd name="T48" fmla="*/ 337700926 w 186"/>
                    <a:gd name="T49" fmla="*/ 312499362 h 170"/>
                    <a:gd name="T50" fmla="*/ 352821858 w 186"/>
                    <a:gd name="T51" fmla="*/ 272176876 h 170"/>
                    <a:gd name="T52" fmla="*/ 292338128 w 186"/>
                    <a:gd name="T53" fmla="*/ 196572167 h 170"/>
                    <a:gd name="T54" fmla="*/ 196572173 w 186"/>
                    <a:gd name="T55" fmla="*/ 206652788 h 170"/>
                    <a:gd name="T56" fmla="*/ 468749107 w 186"/>
                    <a:gd name="T57" fmla="*/ 262096255 h 170"/>
                    <a:gd name="T58" fmla="*/ 398184656 w 186"/>
                    <a:gd name="T59" fmla="*/ 277217187 h 170"/>
                    <a:gd name="T60" fmla="*/ 398184656 w 186"/>
                    <a:gd name="T61" fmla="*/ 307459051 h 170"/>
                    <a:gd name="T62" fmla="*/ 383063724 w 186"/>
                    <a:gd name="T63" fmla="*/ 357862158 h 170"/>
                    <a:gd name="T64" fmla="*/ 362902480 w 186"/>
                    <a:gd name="T65" fmla="*/ 378023401 h 1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70"/>
                    <a:gd name="T101" fmla="*/ 186 w 186"/>
                    <a:gd name="T102" fmla="*/ 170 h 1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70">
                      <a:moveTo>
                        <a:pt x="144" y="150"/>
                      </a:moveTo>
                      <a:lnTo>
                        <a:pt x="144" y="150"/>
                      </a:lnTo>
                      <a:lnTo>
                        <a:pt x="132" y="160"/>
                      </a:lnTo>
                      <a:lnTo>
                        <a:pt x="118" y="168"/>
                      </a:lnTo>
                      <a:lnTo>
                        <a:pt x="104" y="170"/>
                      </a:lnTo>
                      <a:lnTo>
                        <a:pt x="90" y="170"/>
                      </a:lnTo>
                      <a:lnTo>
                        <a:pt x="76" y="166"/>
                      </a:lnTo>
                      <a:lnTo>
                        <a:pt x="62" y="160"/>
                      </a:lnTo>
                      <a:lnTo>
                        <a:pt x="48" y="150"/>
                      </a:lnTo>
                      <a:lnTo>
                        <a:pt x="34" y="138"/>
                      </a:lnTo>
                      <a:lnTo>
                        <a:pt x="22" y="124"/>
                      </a:lnTo>
                      <a:lnTo>
                        <a:pt x="12" y="110"/>
                      </a:lnTo>
                      <a:lnTo>
                        <a:pt x="4" y="96"/>
                      </a:lnTo>
                      <a:lnTo>
                        <a:pt x="0" y="82"/>
                      </a:lnTo>
                      <a:lnTo>
                        <a:pt x="0" y="66"/>
                      </a:lnTo>
                      <a:lnTo>
                        <a:pt x="2" y="52"/>
                      </a:lnTo>
                      <a:lnTo>
                        <a:pt x="10" y="38"/>
                      </a:lnTo>
                      <a:lnTo>
                        <a:pt x="20" y="24"/>
                      </a:lnTo>
                      <a:lnTo>
                        <a:pt x="32" y="14"/>
                      </a:lnTo>
                      <a:lnTo>
                        <a:pt x="44" y="6"/>
                      </a:lnTo>
                      <a:lnTo>
                        <a:pt x="56" y="2"/>
                      </a:lnTo>
                      <a:lnTo>
                        <a:pt x="70" y="0"/>
                      </a:lnTo>
                      <a:lnTo>
                        <a:pt x="72" y="26"/>
                      </a:lnTo>
                      <a:lnTo>
                        <a:pt x="64" y="28"/>
                      </a:lnTo>
                      <a:lnTo>
                        <a:pt x="54" y="30"/>
                      </a:lnTo>
                      <a:lnTo>
                        <a:pt x="46" y="34"/>
                      </a:lnTo>
                      <a:lnTo>
                        <a:pt x="38" y="42"/>
                      </a:lnTo>
                      <a:lnTo>
                        <a:pt x="32" y="50"/>
                      </a:lnTo>
                      <a:lnTo>
                        <a:pt x="28" y="58"/>
                      </a:lnTo>
                      <a:lnTo>
                        <a:pt x="28" y="68"/>
                      </a:lnTo>
                      <a:lnTo>
                        <a:pt x="28" y="76"/>
                      </a:lnTo>
                      <a:lnTo>
                        <a:pt x="32" y="86"/>
                      </a:lnTo>
                      <a:lnTo>
                        <a:pt x="38" y="96"/>
                      </a:lnTo>
                      <a:lnTo>
                        <a:pt x="46" y="106"/>
                      </a:lnTo>
                      <a:lnTo>
                        <a:pt x="56" y="118"/>
                      </a:lnTo>
                      <a:lnTo>
                        <a:pt x="68" y="126"/>
                      </a:lnTo>
                      <a:lnTo>
                        <a:pt x="78" y="134"/>
                      </a:lnTo>
                      <a:lnTo>
                        <a:pt x="88" y="138"/>
                      </a:lnTo>
                      <a:lnTo>
                        <a:pt x="96" y="142"/>
                      </a:lnTo>
                      <a:lnTo>
                        <a:pt x="106" y="142"/>
                      </a:lnTo>
                      <a:lnTo>
                        <a:pt x="114" y="142"/>
                      </a:lnTo>
                      <a:lnTo>
                        <a:pt x="122" y="138"/>
                      </a:lnTo>
                      <a:lnTo>
                        <a:pt x="128" y="132"/>
                      </a:lnTo>
                      <a:lnTo>
                        <a:pt x="134" y="124"/>
                      </a:lnTo>
                      <a:lnTo>
                        <a:pt x="138" y="116"/>
                      </a:lnTo>
                      <a:lnTo>
                        <a:pt x="140" y="108"/>
                      </a:lnTo>
                      <a:lnTo>
                        <a:pt x="140" y="102"/>
                      </a:lnTo>
                      <a:lnTo>
                        <a:pt x="116" y="78"/>
                      </a:lnTo>
                      <a:lnTo>
                        <a:pt x="94" y="98"/>
                      </a:lnTo>
                      <a:lnTo>
                        <a:pt x="78" y="82"/>
                      </a:lnTo>
                      <a:lnTo>
                        <a:pt x="120" y="40"/>
                      </a:lnTo>
                      <a:lnTo>
                        <a:pt x="186" y="104"/>
                      </a:lnTo>
                      <a:lnTo>
                        <a:pt x="174" y="118"/>
                      </a:lnTo>
                      <a:lnTo>
                        <a:pt x="158" y="110"/>
                      </a:lnTo>
                      <a:lnTo>
                        <a:pt x="158" y="122"/>
                      </a:lnTo>
                      <a:lnTo>
                        <a:pt x="156" y="132"/>
                      </a:lnTo>
                      <a:lnTo>
                        <a:pt x="152" y="142"/>
                      </a:lnTo>
                      <a:lnTo>
                        <a:pt x="144" y="150"/>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45" name="Freeform 145"/>
                <p:cNvSpPr>
                  <a:spLocks/>
                </p:cNvSpPr>
                <p:nvPr/>
              </p:nvSpPr>
              <p:spPr bwMode="auto">
                <a:xfrm>
                  <a:off x="3294603" y="1800632"/>
                  <a:ext cx="301095" cy="314032"/>
                </a:xfrm>
                <a:custGeom>
                  <a:avLst/>
                  <a:gdLst>
                    <a:gd name="T0" fmla="*/ 0 w 190"/>
                    <a:gd name="T1" fmla="*/ 161290000 h 198"/>
                    <a:gd name="T2" fmla="*/ 201612485 w 190"/>
                    <a:gd name="T3" fmla="*/ 0 h 198"/>
                    <a:gd name="T4" fmla="*/ 236894711 w 190"/>
                    <a:gd name="T5" fmla="*/ 45362811 h 198"/>
                    <a:gd name="T6" fmla="*/ 95765932 w 190"/>
                    <a:gd name="T7" fmla="*/ 161290000 h 198"/>
                    <a:gd name="T8" fmla="*/ 166330309 w 190"/>
                    <a:gd name="T9" fmla="*/ 257055957 h 198"/>
                    <a:gd name="T10" fmla="*/ 282257509 w 190"/>
                    <a:gd name="T11" fmla="*/ 166330311 h 198"/>
                    <a:gd name="T12" fmla="*/ 317539685 w 190"/>
                    <a:gd name="T13" fmla="*/ 211693159 h 198"/>
                    <a:gd name="T14" fmla="*/ 206652796 w 190"/>
                    <a:gd name="T15" fmla="*/ 302418756 h 198"/>
                    <a:gd name="T16" fmla="*/ 292338130 w 190"/>
                    <a:gd name="T17" fmla="*/ 408265286 h 198"/>
                    <a:gd name="T18" fmla="*/ 443547556 w 190"/>
                    <a:gd name="T19" fmla="*/ 287297823 h 198"/>
                    <a:gd name="T20" fmla="*/ 478829732 w 190"/>
                    <a:gd name="T21" fmla="*/ 332660622 h 198"/>
                    <a:gd name="T22" fmla="*/ 272176887 w 190"/>
                    <a:gd name="T23" fmla="*/ 498990982 h 198"/>
                    <a:gd name="T24" fmla="*/ 0 w 190"/>
                    <a:gd name="T25" fmla="*/ 161290000 h 1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0"/>
                    <a:gd name="T40" fmla="*/ 0 h 198"/>
                    <a:gd name="T41" fmla="*/ 190 w 190"/>
                    <a:gd name="T42" fmla="*/ 198 h 1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0" h="198">
                      <a:moveTo>
                        <a:pt x="0" y="64"/>
                      </a:moveTo>
                      <a:lnTo>
                        <a:pt x="80" y="0"/>
                      </a:lnTo>
                      <a:lnTo>
                        <a:pt x="94" y="18"/>
                      </a:lnTo>
                      <a:lnTo>
                        <a:pt x="38" y="64"/>
                      </a:lnTo>
                      <a:lnTo>
                        <a:pt x="66" y="102"/>
                      </a:lnTo>
                      <a:lnTo>
                        <a:pt x="112" y="66"/>
                      </a:lnTo>
                      <a:lnTo>
                        <a:pt x="126" y="84"/>
                      </a:lnTo>
                      <a:lnTo>
                        <a:pt x="82" y="120"/>
                      </a:lnTo>
                      <a:lnTo>
                        <a:pt x="116" y="162"/>
                      </a:lnTo>
                      <a:lnTo>
                        <a:pt x="176" y="114"/>
                      </a:lnTo>
                      <a:lnTo>
                        <a:pt x="190" y="132"/>
                      </a:lnTo>
                      <a:lnTo>
                        <a:pt x="108" y="198"/>
                      </a:lnTo>
                      <a:lnTo>
                        <a:pt x="0" y="64"/>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grpSp>
          <p:grpSp>
            <p:nvGrpSpPr>
              <p:cNvPr id="71714" name="Group 192"/>
              <p:cNvGrpSpPr>
                <a:grpSpLocks/>
              </p:cNvGrpSpPr>
              <p:nvPr/>
            </p:nvGrpSpPr>
            <p:grpSpPr bwMode="auto">
              <a:xfrm>
                <a:off x="3128978" y="2565402"/>
                <a:ext cx="723903" cy="1012827"/>
                <a:chOff x="5573713" y="1816100"/>
                <a:chExt cx="1022350" cy="1428750"/>
              </a:xfrm>
            </p:grpSpPr>
            <p:sp>
              <p:nvSpPr>
                <p:cNvPr id="133" name="Freeform 152"/>
                <p:cNvSpPr>
                  <a:spLocks noEditPoints="1"/>
                </p:cNvSpPr>
                <p:nvPr/>
              </p:nvSpPr>
              <p:spPr bwMode="auto">
                <a:xfrm>
                  <a:off x="5573608" y="1816135"/>
                  <a:ext cx="279743" cy="300947"/>
                </a:xfrm>
                <a:custGeom>
                  <a:avLst/>
                  <a:gdLst>
                    <a:gd name="T0" fmla="*/ 55443443 w 176"/>
                    <a:gd name="T1" fmla="*/ 307459063 h 190"/>
                    <a:gd name="T2" fmla="*/ 0 w 176"/>
                    <a:gd name="T3" fmla="*/ 267136576 h 190"/>
                    <a:gd name="T4" fmla="*/ 362902473 w 176"/>
                    <a:gd name="T5" fmla="*/ 0 h 190"/>
                    <a:gd name="T6" fmla="*/ 443547545 w 176"/>
                    <a:gd name="T7" fmla="*/ 60483755 h 190"/>
                    <a:gd name="T8" fmla="*/ 277217191 w 176"/>
                    <a:gd name="T9" fmla="*/ 478829732 h 190"/>
                    <a:gd name="T10" fmla="*/ 216733462 w 176"/>
                    <a:gd name="T11" fmla="*/ 433466934 h 190"/>
                    <a:gd name="T12" fmla="*/ 262096258 w 176"/>
                    <a:gd name="T13" fmla="*/ 322579996 h 190"/>
                    <a:gd name="T14" fmla="*/ 151209372 w 176"/>
                    <a:gd name="T15" fmla="*/ 236894711 h 190"/>
                    <a:gd name="T16" fmla="*/ 55443443 w 176"/>
                    <a:gd name="T17" fmla="*/ 307459063 h 190"/>
                    <a:gd name="T18" fmla="*/ 362902473 w 176"/>
                    <a:gd name="T19" fmla="*/ 75604688 h 190"/>
                    <a:gd name="T20" fmla="*/ 196572169 w 176"/>
                    <a:gd name="T21" fmla="*/ 201612485 h 190"/>
                    <a:gd name="T22" fmla="*/ 282257501 w 176"/>
                    <a:gd name="T23" fmla="*/ 267136576 h 190"/>
                    <a:gd name="T24" fmla="*/ 362902473 w 176"/>
                    <a:gd name="T25" fmla="*/ 75604688 h 1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6"/>
                    <a:gd name="T40" fmla="*/ 0 h 190"/>
                    <a:gd name="T41" fmla="*/ 176 w 176"/>
                    <a:gd name="T42" fmla="*/ 190 h 19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6" h="190">
                      <a:moveTo>
                        <a:pt x="22" y="122"/>
                      </a:moveTo>
                      <a:lnTo>
                        <a:pt x="0" y="106"/>
                      </a:lnTo>
                      <a:lnTo>
                        <a:pt x="144" y="0"/>
                      </a:lnTo>
                      <a:lnTo>
                        <a:pt x="176" y="24"/>
                      </a:lnTo>
                      <a:lnTo>
                        <a:pt x="110" y="190"/>
                      </a:lnTo>
                      <a:lnTo>
                        <a:pt x="86" y="172"/>
                      </a:lnTo>
                      <a:lnTo>
                        <a:pt x="104" y="128"/>
                      </a:lnTo>
                      <a:lnTo>
                        <a:pt x="60" y="94"/>
                      </a:lnTo>
                      <a:lnTo>
                        <a:pt x="22" y="122"/>
                      </a:lnTo>
                      <a:close/>
                      <a:moveTo>
                        <a:pt x="144" y="30"/>
                      </a:moveTo>
                      <a:lnTo>
                        <a:pt x="78" y="80"/>
                      </a:lnTo>
                      <a:lnTo>
                        <a:pt x="112" y="106"/>
                      </a:lnTo>
                      <a:lnTo>
                        <a:pt x="144" y="30"/>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34" name="Freeform 153"/>
                <p:cNvSpPr>
                  <a:spLocks noEditPoints="1"/>
                </p:cNvSpPr>
                <p:nvPr/>
              </p:nvSpPr>
              <p:spPr bwMode="auto">
                <a:xfrm>
                  <a:off x="5764885" y="1941106"/>
                  <a:ext cx="289307" cy="226985"/>
                </a:xfrm>
                <a:custGeom>
                  <a:avLst/>
                  <a:gdLst>
                    <a:gd name="T0" fmla="*/ 307459059 w 182"/>
                    <a:gd name="T1" fmla="*/ 0 h 144"/>
                    <a:gd name="T2" fmla="*/ 398184653 w 182"/>
                    <a:gd name="T3" fmla="*/ 95765922 h 144"/>
                    <a:gd name="T4" fmla="*/ 398184653 w 182"/>
                    <a:gd name="T5" fmla="*/ 95765922 h 144"/>
                    <a:gd name="T6" fmla="*/ 418345996 w 182"/>
                    <a:gd name="T7" fmla="*/ 115927188 h 144"/>
                    <a:gd name="T8" fmla="*/ 438507239 w 182"/>
                    <a:gd name="T9" fmla="*/ 141128740 h 144"/>
                    <a:gd name="T10" fmla="*/ 448587860 w 182"/>
                    <a:gd name="T11" fmla="*/ 166330292 h 144"/>
                    <a:gd name="T12" fmla="*/ 458668482 w 182"/>
                    <a:gd name="T13" fmla="*/ 191531843 h 144"/>
                    <a:gd name="T14" fmla="*/ 458668482 w 182"/>
                    <a:gd name="T15" fmla="*/ 216733445 h 144"/>
                    <a:gd name="T16" fmla="*/ 453628171 w 182"/>
                    <a:gd name="T17" fmla="*/ 246975307 h 144"/>
                    <a:gd name="T18" fmla="*/ 443547550 w 182"/>
                    <a:gd name="T19" fmla="*/ 272176859 h 144"/>
                    <a:gd name="T20" fmla="*/ 418345996 w 182"/>
                    <a:gd name="T21" fmla="*/ 297378411 h 144"/>
                    <a:gd name="T22" fmla="*/ 418345996 w 182"/>
                    <a:gd name="T23" fmla="*/ 297378411 h 144"/>
                    <a:gd name="T24" fmla="*/ 393144342 w 182"/>
                    <a:gd name="T25" fmla="*/ 317539652 h 144"/>
                    <a:gd name="T26" fmla="*/ 367942788 w 182"/>
                    <a:gd name="T27" fmla="*/ 332660583 h 144"/>
                    <a:gd name="T28" fmla="*/ 342741234 w 182"/>
                    <a:gd name="T29" fmla="*/ 337700894 h 144"/>
                    <a:gd name="T30" fmla="*/ 317539680 w 182"/>
                    <a:gd name="T31" fmla="*/ 337700894 h 144"/>
                    <a:gd name="T32" fmla="*/ 292338126 w 182"/>
                    <a:gd name="T33" fmla="*/ 327620273 h 144"/>
                    <a:gd name="T34" fmla="*/ 267136572 w 182"/>
                    <a:gd name="T35" fmla="*/ 317539652 h 144"/>
                    <a:gd name="T36" fmla="*/ 246975329 w 182"/>
                    <a:gd name="T37" fmla="*/ 302418721 h 144"/>
                    <a:gd name="T38" fmla="*/ 221773775 w 182"/>
                    <a:gd name="T39" fmla="*/ 282257480 h 144"/>
                    <a:gd name="T40" fmla="*/ 176410928 w 182"/>
                    <a:gd name="T41" fmla="*/ 236894686 h 144"/>
                    <a:gd name="T42" fmla="*/ 50403120 w 182"/>
                    <a:gd name="T43" fmla="*/ 362902445 h 144"/>
                    <a:gd name="T44" fmla="*/ 0 w 182"/>
                    <a:gd name="T45" fmla="*/ 307459031 h 144"/>
                    <a:gd name="T46" fmla="*/ 307459059 w 182"/>
                    <a:gd name="T47" fmla="*/ 0 h 144"/>
                    <a:gd name="T48" fmla="*/ 257055951 w 182"/>
                    <a:gd name="T49" fmla="*/ 231854376 h 144"/>
                    <a:gd name="T50" fmla="*/ 257055951 w 182"/>
                    <a:gd name="T51" fmla="*/ 231854376 h 144"/>
                    <a:gd name="T52" fmla="*/ 287297815 w 182"/>
                    <a:gd name="T53" fmla="*/ 257055928 h 144"/>
                    <a:gd name="T54" fmla="*/ 297378437 w 182"/>
                    <a:gd name="T55" fmla="*/ 262096238 h 144"/>
                    <a:gd name="T56" fmla="*/ 312499369 w 182"/>
                    <a:gd name="T57" fmla="*/ 267136548 h 144"/>
                    <a:gd name="T58" fmla="*/ 327620302 w 182"/>
                    <a:gd name="T59" fmla="*/ 267136548 h 144"/>
                    <a:gd name="T60" fmla="*/ 337700923 w 182"/>
                    <a:gd name="T61" fmla="*/ 262096238 h 144"/>
                    <a:gd name="T62" fmla="*/ 352821856 w 182"/>
                    <a:gd name="T63" fmla="*/ 257055928 h 144"/>
                    <a:gd name="T64" fmla="*/ 367942788 w 182"/>
                    <a:gd name="T65" fmla="*/ 241934997 h 144"/>
                    <a:gd name="T66" fmla="*/ 367942788 w 182"/>
                    <a:gd name="T67" fmla="*/ 241934997 h 144"/>
                    <a:gd name="T68" fmla="*/ 378023410 w 182"/>
                    <a:gd name="T69" fmla="*/ 231854376 h 144"/>
                    <a:gd name="T70" fmla="*/ 388104032 w 182"/>
                    <a:gd name="T71" fmla="*/ 216733445 h 144"/>
                    <a:gd name="T72" fmla="*/ 388104032 w 182"/>
                    <a:gd name="T73" fmla="*/ 201612464 h 144"/>
                    <a:gd name="T74" fmla="*/ 388104032 w 182"/>
                    <a:gd name="T75" fmla="*/ 191531843 h 144"/>
                    <a:gd name="T76" fmla="*/ 378023410 w 182"/>
                    <a:gd name="T77" fmla="*/ 166330292 h 144"/>
                    <a:gd name="T78" fmla="*/ 357862167 w 182"/>
                    <a:gd name="T79" fmla="*/ 136088429 h 144"/>
                    <a:gd name="T80" fmla="*/ 317539680 w 182"/>
                    <a:gd name="T81" fmla="*/ 95765922 h 144"/>
                    <a:gd name="T82" fmla="*/ 216733464 w 182"/>
                    <a:gd name="T83" fmla="*/ 196572154 h 144"/>
                    <a:gd name="T84" fmla="*/ 257055951 w 182"/>
                    <a:gd name="T85" fmla="*/ 231854376 h 1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2"/>
                    <a:gd name="T130" fmla="*/ 0 h 144"/>
                    <a:gd name="T131" fmla="*/ 182 w 182"/>
                    <a:gd name="T132" fmla="*/ 144 h 14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2" h="144">
                      <a:moveTo>
                        <a:pt x="122" y="0"/>
                      </a:moveTo>
                      <a:lnTo>
                        <a:pt x="158" y="38"/>
                      </a:lnTo>
                      <a:lnTo>
                        <a:pt x="166" y="46"/>
                      </a:lnTo>
                      <a:lnTo>
                        <a:pt x="174" y="56"/>
                      </a:lnTo>
                      <a:lnTo>
                        <a:pt x="178" y="66"/>
                      </a:lnTo>
                      <a:lnTo>
                        <a:pt x="182" y="76"/>
                      </a:lnTo>
                      <a:lnTo>
                        <a:pt x="182" y="86"/>
                      </a:lnTo>
                      <a:lnTo>
                        <a:pt x="180" y="98"/>
                      </a:lnTo>
                      <a:lnTo>
                        <a:pt x="176" y="108"/>
                      </a:lnTo>
                      <a:lnTo>
                        <a:pt x="166" y="118"/>
                      </a:lnTo>
                      <a:lnTo>
                        <a:pt x="156" y="126"/>
                      </a:lnTo>
                      <a:lnTo>
                        <a:pt x="146" y="132"/>
                      </a:lnTo>
                      <a:lnTo>
                        <a:pt x="136" y="134"/>
                      </a:lnTo>
                      <a:lnTo>
                        <a:pt x="126" y="134"/>
                      </a:lnTo>
                      <a:lnTo>
                        <a:pt x="116" y="130"/>
                      </a:lnTo>
                      <a:lnTo>
                        <a:pt x="106" y="126"/>
                      </a:lnTo>
                      <a:lnTo>
                        <a:pt x="98" y="120"/>
                      </a:lnTo>
                      <a:lnTo>
                        <a:pt x="88" y="112"/>
                      </a:lnTo>
                      <a:lnTo>
                        <a:pt x="70" y="94"/>
                      </a:lnTo>
                      <a:lnTo>
                        <a:pt x="20" y="144"/>
                      </a:lnTo>
                      <a:lnTo>
                        <a:pt x="0" y="122"/>
                      </a:lnTo>
                      <a:lnTo>
                        <a:pt x="122" y="0"/>
                      </a:lnTo>
                      <a:close/>
                      <a:moveTo>
                        <a:pt x="102" y="92"/>
                      </a:moveTo>
                      <a:lnTo>
                        <a:pt x="102" y="92"/>
                      </a:lnTo>
                      <a:lnTo>
                        <a:pt x="114" y="102"/>
                      </a:lnTo>
                      <a:lnTo>
                        <a:pt x="118" y="104"/>
                      </a:lnTo>
                      <a:lnTo>
                        <a:pt x="124" y="106"/>
                      </a:lnTo>
                      <a:lnTo>
                        <a:pt x="130" y="106"/>
                      </a:lnTo>
                      <a:lnTo>
                        <a:pt x="134" y="104"/>
                      </a:lnTo>
                      <a:lnTo>
                        <a:pt x="140" y="102"/>
                      </a:lnTo>
                      <a:lnTo>
                        <a:pt x="146" y="96"/>
                      </a:lnTo>
                      <a:lnTo>
                        <a:pt x="150" y="92"/>
                      </a:lnTo>
                      <a:lnTo>
                        <a:pt x="154" y="86"/>
                      </a:lnTo>
                      <a:lnTo>
                        <a:pt x="154" y="80"/>
                      </a:lnTo>
                      <a:lnTo>
                        <a:pt x="154" y="76"/>
                      </a:lnTo>
                      <a:lnTo>
                        <a:pt x="150" y="66"/>
                      </a:lnTo>
                      <a:lnTo>
                        <a:pt x="142" y="54"/>
                      </a:lnTo>
                      <a:lnTo>
                        <a:pt x="126" y="38"/>
                      </a:lnTo>
                      <a:lnTo>
                        <a:pt x="86" y="78"/>
                      </a:lnTo>
                      <a:lnTo>
                        <a:pt x="102" y="92"/>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35" name="Freeform 154"/>
                <p:cNvSpPr>
                  <a:spLocks noEditPoints="1"/>
                </p:cNvSpPr>
                <p:nvPr/>
              </p:nvSpPr>
              <p:spPr bwMode="auto">
                <a:xfrm>
                  <a:off x="5913125" y="2117083"/>
                  <a:ext cx="296480" cy="214234"/>
                </a:xfrm>
                <a:custGeom>
                  <a:avLst/>
                  <a:gdLst>
                    <a:gd name="T0" fmla="*/ 342741237 w 186"/>
                    <a:gd name="T1" fmla="*/ 0 h 134"/>
                    <a:gd name="T2" fmla="*/ 423386310 w 186"/>
                    <a:gd name="T3" fmla="*/ 105846564 h 134"/>
                    <a:gd name="T4" fmla="*/ 423386310 w 186"/>
                    <a:gd name="T5" fmla="*/ 105846564 h 134"/>
                    <a:gd name="T6" fmla="*/ 438507242 w 186"/>
                    <a:gd name="T7" fmla="*/ 131048115 h 134"/>
                    <a:gd name="T8" fmla="*/ 453628175 w 186"/>
                    <a:gd name="T9" fmla="*/ 156249666 h 134"/>
                    <a:gd name="T10" fmla="*/ 463708796 w 186"/>
                    <a:gd name="T11" fmla="*/ 181451217 h 134"/>
                    <a:gd name="T12" fmla="*/ 468749107 w 186"/>
                    <a:gd name="T13" fmla="*/ 211693128 h 134"/>
                    <a:gd name="T14" fmla="*/ 468749107 w 186"/>
                    <a:gd name="T15" fmla="*/ 236894679 h 134"/>
                    <a:gd name="T16" fmla="*/ 458668485 w 186"/>
                    <a:gd name="T17" fmla="*/ 262096230 h 134"/>
                    <a:gd name="T18" fmla="*/ 443547553 w 186"/>
                    <a:gd name="T19" fmla="*/ 287297781 h 134"/>
                    <a:gd name="T20" fmla="*/ 418345999 w 186"/>
                    <a:gd name="T21" fmla="*/ 307459022 h 134"/>
                    <a:gd name="T22" fmla="*/ 418345999 w 186"/>
                    <a:gd name="T23" fmla="*/ 307459022 h 134"/>
                    <a:gd name="T24" fmla="*/ 388104034 w 186"/>
                    <a:gd name="T25" fmla="*/ 327620262 h 134"/>
                    <a:gd name="T26" fmla="*/ 362902480 w 186"/>
                    <a:gd name="T27" fmla="*/ 337700883 h 134"/>
                    <a:gd name="T28" fmla="*/ 337700926 w 186"/>
                    <a:gd name="T29" fmla="*/ 337700883 h 134"/>
                    <a:gd name="T30" fmla="*/ 312499372 w 186"/>
                    <a:gd name="T31" fmla="*/ 332660573 h 134"/>
                    <a:gd name="T32" fmla="*/ 287297817 w 186"/>
                    <a:gd name="T33" fmla="*/ 322579952 h 134"/>
                    <a:gd name="T34" fmla="*/ 267136574 w 186"/>
                    <a:gd name="T35" fmla="*/ 307459022 h 134"/>
                    <a:gd name="T36" fmla="*/ 241935020 w 186"/>
                    <a:gd name="T37" fmla="*/ 292338091 h 134"/>
                    <a:gd name="T38" fmla="*/ 221773776 w 186"/>
                    <a:gd name="T39" fmla="*/ 267136540 h 134"/>
                    <a:gd name="T40" fmla="*/ 186491551 w 186"/>
                    <a:gd name="T41" fmla="*/ 216733438 h 134"/>
                    <a:gd name="T42" fmla="*/ 45362810 w 186"/>
                    <a:gd name="T43" fmla="*/ 327620262 h 134"/>
                    <a:gd name="T44" fmla="*/ 0 w 186"/>
                    <a:gd name="T45" fmla="*/ 267136540 h 134"/>
                    <a:gd name="T46" fmla="*/ 342741237 w 186"/>
                    <a:gd name="T47" fmla="*/ 0 h 134"/>
                    <a:gd name="T48" fmla="*/ 262096263 w 186"/>
                    <a:gd name="T49" fmla="*/ 226814058 h 134"/>
                    <a:gd name="T50" fmla="*/ 262096263 w 186"/>
                    <a:gd name="T51" fmla="*/ 226814058 h 134"/>
                    <a:gd name="T52" fmla="*/ 287297817 w 186"/>
                    <a:gd name="T53" fmla="*/ 252015609 h 134"/>
                    <a:gd name="T54" fmla="*/ 302418750 w 186"/>
                    <a:gd name="T55" fmla="*/ 262096230 h 134"/>
                    <a:gd name="T56" fmla="*/ 317539683 w 186"/>
                    <a:gd name="T57" fmla="*/ 267136540 h 134"/>
                    <a:gd name="T58" fmla="*/ 327620304 w 186"/>
                    <a:gd name="T59" fmla="*/ 267136540 h 134"/>
                    <a:gd name="T60" fmla="*/ 342741237 w 186"/>
                    <a:gd name="T61" fmla="*/ 267136540 h 134"/>
                    <a:gd name="T62" fmla="*/ 357862169 w 186"/>
                    <a:gd name="T63" fmla="*/ 257055920 h 134"/>
                    <a:gd name="T64" fmla="*/ 372983102 w 186"/>
                    <a:gd name="T65" fmla="*/ 246975299 h 134"/>
                    <a:gd name="T66" fmla="*/ 372983102 w 186"/>
                    <a:gd name="T67" fmla="*/ 246975299 h 134"/>
                    <a:gd name="T68" fmla="*/ 383063724 w 186"/>
                    <a:gd name="T69" fmla="*/ 236894679 h 134"/>
                    <a:gd name="T70" fmla="*/ 393144345 w 186"/>
                    <a:gd name="T71" fmla="*/ 221773748 h 134"/>
                    <a:gd name="T72" fmla="*/ 398184656 w 186"/>
                    <a:gd name="T73" fmla="*/ 211693128 h 134"/>
                    <a:gd name="T74" fmla="*/ 403224967 w 186"/>
                    <a:gd name="T75" fmla="*/ 196572148 h 134"/>
                    <a:gd name="T76" fmla="*/ 393144345 w 186"/>
                    <a:gd name="T77" fmla="*/ 171370597 h 134"/>
                    <a:gd name="T78" fmla="*/ 378023413 w 186"/>
                    <a:gd name="T79" fmla="*/ 141128735 h 134"/>
                    <a:gd name="T80" fmla="*/ 337700926 w 186"/>
                    <a:gd name="T81" fmla="*/ 95765919 h 134"/>
                    <a:gd name="T82" fmla="*/ 231854398 w 186"/>
                    <a:gd name="T83" fmla="*/ 181451217 h 134"/>
                    <a:gd name="T84" fmla="*/ 262096263 w 186"/>
                    <a:gd name="T85" fmla="*/ 226814058 h 1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6"/>
                    <a:gd name="T130" fmla="*/ 0 h 134"/>
                    <a:gd name="T131" fmla="*/ 186 w 186"/>
                    <a:gd name="T132" fmla="*/ 134 h 13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6" h="134">
                      <a:moveTo>
                        <a:pt x="136" y="0"/>
                      </a:moveTo>
                      <a:lnTo>
                        <a:pt x="168" y="42"/>
                      </a:lnTo>
                      <a:lnTo>
                        <a:pt x="174" y="52"/>
                      </a:lnTo>
                      <a:lnTo>
                        <a:pt x="180" y="62"/>
                      </a:lnTo>
                      <a:lnTo>
                        <a:pt x="184" y="72"/>
                      </a:lnTo>
                      <a:lnTo>
                        <a:pt x="186" y="84"/>
                      </a:lnTo>
                      <a:lnTo>
                        <a:pt x="186" y="94"/>
                      </a:lnTo>
                      <a:lnTo>
                        <a:pt x="182" y="104"/>
                      </a:lnTo>
                      <a:lnTo>
                        <a:pt x="176" y="114"/>
                      </a:lnTo>
                      <a:lnTo>
                        <a:pt x="166" y="122"/>
                      </a:lnTo>
                      <a:lnTo>
                        <a:pt x="154" y="130"/>
                      </a:lnTo>
                      <a:lnTo>
                        <a:pt x="144" y="134"/>
                      </a:lnTo>
                      <a:lnTo>
                        <a:pt x="134" y="134"/>
                      </a:lnTo>
                      <a:lnTo>
                        <a:pt x="124" y="132"/>
                      </a:lnTo>
                      <a:lnTo>
                        <a:pt x="114" y="128"/>
                      </a:lnTo>
                      <a:lnTo>
                        <a:pt x="106" y="122"/>
                      </a:lnTo>
                      <a:lnTo>
                        <a:pt x="96" y="116"/>
                      </a:lnTo>
                      <a:lnTo>
                        <a:pt x="88" y="106"/>
                      </a:lnTo>
                      <a:lnTo>
                        <a:pt x="74" y="86"/>
                      </a:lnTo>
                      <a:lnTo>
                        <a:pt x="18" y="130"/>
                      </a:lnTo>
                      <a:lnTo>
                        <a:pt x="0" y="106"/>
                      </a:lnTo>
                      <a:lnTo>
                        <a:pt x="136" y="0"/>
                      </a:lnTo>
                      <a:close/>
                      <a:moveTo>
                        <a:pt x="104" y="90"/>
                      </a:moveTo>
                      <a:lnTo>
                        <a:pt x="104" y="90"/>
                      </a:lnTo>
                      <a:lnTo>
                        <a:pt x="114" y="100"/>
                      </a:lnTo>
                      <a:lnTo>
                        <a:pt x="120" y="104"/>
                      </a:lnTo>
                      <a:lnTo>
                        <a:pt x="126" y="106"/>
                      </a:lnTo>
                      <a:lnTo>
                        <a:pt x="130" y="106"/>
                      </a:lnTo>
                      <a:lnTo>
                        <a:pt x="136" y="106"/>
                      </a:lnTo>
                      <a:lnTo>
                        <a:pt x="142" y="102"/>
                      </a:lnTo>
                      <a:lnTo>
                        <a:pt x="148" y="98"/>
                      </a:lnTo>
                      <a:lnTo>
                        <a:pt x="152" y="94"/>
                      </a:lnTo>
                      <a:lnTo>
                        <a:pt x="156" y="88"/>
                      </a:lnTo>
                      <a:lnTo>
                        <a:pt x="158" y="84"/>
                      </a:lnTo>
                      <a:lnTo>
                        <a:pt x="160" y="78"/>
                      </a:lnTo>
                      <a:lnTo>
                        <a:pt x="156" y="68"/>
                      </a:lnTo>
                      <a:lnTo>
                        <a:pt x="150" y="56"/>
                      </a:lnTo>
                      <a:lnTo>
                        <a:pt x="134" y="38"/>
                      </a:lnTo>
                      <a:lnTo>
                        <a:pt x="92" y="72"/>
                      </a:lnTo>
                      <a:lnTo>
                        <a:pt x="104" y="90"/>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36" name="Freeform 155"/>
                <p:cNvSpPr>
                  <a:spLocks noEditPoints="1"/>
                </p:cNvSpPr>
                <p:nvPr/>
              </p:nvSpPr>
              <p:spPr bwMode="auto">
                <a:xfrm>
                  <a:off x="6044628" y="2313464"/>
                  <a:ext cx="298872" cy="306048"/>
                </a:xfrm>
                <a:custGeom>
                  <a:avLst/>
                  <a:gdLst>
                    <a:gd name="T0" fmla="*/ 156249686 w 188"/>
                    <a:gd name="T1" fmla="*/ 483870045 h 192"/>
                    <a:gd name="T2" fmla="*/ 115927199 w 188"/>
                    <a:gd name="T3" fmla="*/ 418346003 h 192"/>
                    <a:gd name="T4" fmla="*/ 226814088 w 188"/>
                    <a:gd name="T5" fmla="*/ 252015644 h 192"/>
                    <a:gd name="T6" fmla="*/ 226814088 w 188"/>
                    <a:gd name="T7" fmla="*/ 252015644 h 192"/>
                    <a:gd name="T8" fmla="*/ 191531862 w 188"/>
                    <a:gd name="T9" fmla="*/ 191531864 h 192"/>
                    <a:gd name="T10" fmla="*/ 35282188 w 188"/>
                    <a:gd name="T11" fmla="*/ 287297820 h 192"/>
                    <a:gd name="T12" fmla="*/ 0 w 188"/>
                    <a:gd name="T13" fmla="*/ 226814090 h 192"/>
                    <a:gd name="T14" fmla="*/ 367942792 w 188"/>
                    <a:gd name="T15" fmla="*/ 0 h 192"/>
                    <a:gd name="T16" fmla="*/ 443547554 w 188"/>
                    <a:gd name="T17" fmla="*/ 120967511 h 192"/>
                    <a:gd name="T18" fmla="*/ 443547554 w 188"/>
                    <a:gd name="T19" fmla="*/ 120967511 h 192"/>
                    <a:gd name="T20" fmla="*/ 458668487 w 188"/>
                    <a:gd name="T21" fmla="*/ 151209377 h 192"/>
                    <a:gd name="T22" fmla="*/ 468749109 w 188"/>
                    <a:gd name="T23" fmla="*/ 181451242 h 192"/>
                    <a:gd name="T24" fmla="*/ 473789420 w 188"/>
                    <a:gd name="T25" fmla="*/ 206652796 h 192"/>
                    <a:gd name="T26" fmla="*/ 473789420 w 188"/>
                    <a:gd name="T27" fmla="*/ 231854401 h 192"/>
                    <a:gd name="T28" fmla="*/ 468749109 w 188"/>
                    <a:gd name="T29" fmla="*/ 257055955 h 192"/>
                    <a:gd name="T30" fmla="*/ 458668487 w 188"/>
                    <a:gd name="T31" fmla="*/ 282257509 h 192"/>
                    <a:gd name="T32" fmla="*/ 438507244 w 188"/>
                    <a:gd name="T33" fmla="*/ 302418753 h 192"/>
                    <a:gd name="T34" fmla="*/ 413305590 w 188"/>
                    <a:gd name="T35" fmla="*/ 322579997 h 192"/>
                    <a:gd name="T36" fmla="*/ 413305590 w 188"/>
                    <a:gd name="T37" fmla="*/ 322579997 h 192"/>
                    <a:gd name="T38" fmla="*/ 393144347 w 188"/>
                    <a:gd name="T39" fmla="*/ 332660618 h 192"/>
                    <a:gd name="T40" fmla="*/ 372983103 w 188"/>
                    <a:gd name="T41" fmla="*/ 337700929 h 192"/>
                    <a:gd name="T42" fmla="*/ 352821860 w 188"/>
                    <a:gd name="T43" fmla="*/ 342741240 h 192"/>
                    <a:gd name="T44" fmla="*/ 337700927 w 188"/>
                    <a:gd name="T45" fmla="*/ 337700929 h 192"/>
                    <a:gd name="T46" fmla="*/ 302418751 w 188"/>
                    <a:gd name="T47" fmla="*/ 327620308 h 192"/>
                    <a:gd name="T48" fmla="*/ 277217197 w 188"/>
                    <a:gd name="T49" fmla="*/ 307459064 h 192"/>
                    <a:gd name="T50" fmla="*/ 156249686 w 188"/>
                    <a:gd name="T51" fmla="*/ 483870045 h 192"/>
                    <a:gd name="T52" fmla="*/ 277217197 w 188"/>
                    <a:gd name="T53" fmla="*/ 221773779 h 192"/>
                    <a:gd name="T54" fmla="*/ 277217197 w 188"/>
                    <a:gd name="T55" fmla="*/ 221773779 h 192"/>
                    <a:gd name="T56" fmla="*/ 297378440 w 188"/>
                    <a:gd name="T57" fmla="*/ 246975333 h 192"/>
                    <a:gd name="T58" fmla="*/ 307459062 w 188"/>
                    <a:gd name="T59" fmla="*/ 257055955 h 192"/>
                    <a:gd name="T60" fmla="*/ 322579994 w 188"/>
                    <a:gd name="T61" fmla="*/ 267136577 h 192"/>
                    <a:gd name="T62" fmla="*/ 332660616 w 188"/>
                    <a:gd name="T63" fmla="*/ 267136577 h 192"/>
                    <a:gd name="T64" fmla="*/ 347781549 w 188"/>
                    <a:gd name="T65" fmla="*/ 267136577 h 192"/>
                    <a:gd name="T66" fmla="*/ 362902481 w 188"/>
                    <a:gd name="T67" fmla="*/ 267136577 h 192"/>
                    <a:gd name="T68" fmla="*/ 378023414 w 188"/>
                    <a:gd name="T69" fmla="*/ 257055955 h 192"/>
                    <a:gd name="T70" fmla="*/ 378023414 w 188"/>
                    <a:gd name="T71" fmla="*/ 257055955 h 192"/>
                    <a:gd name="T72" fmla="*/ 388104036 w 188"/>
                    <a:gd name="T73" fmla="*/ 246975333 h 192"/>
                    <a:gd name="T74" fmla="*/ 398184657 w 188"/>
                    <a:gd name="T75" fmla="*/ 236894711 h 192"/>
                    <a:gd name="T76" fmla="*/ 408265279 w 188"/>
                    <a:gd name="T77" fmla="*/ 226814090 h 192"/>
                    <a:gd name="T78" fmla="*/ 408265279 w 188"/>
                    <a:gd name="T79" fmla="*/ 211693157 h 192"/>
                    <a:gd name="T80" fmla="*/ 408265279 w 188"/>
                    <a:gd name="T81" fmla="*/ 186491553 h 192"/>
                    <a:gd name="T82" fmla="*/ 393144347 w 188"/>
                    <a:gd name="T83" fmla="*/ 156249687 h 192"/>
                    <a:gd name="T84" fmla="*/ 357862171 w 188"/>
                    <a:gd name="T85" fmla="*/ 95765932 h 192"/>
                    <a:gd name="T86" fmla="*/ 241935021 w 188"/>
                    <a:gd name="T87" fmla="*/ 166330309 h 192"/>
                    <a:gd name="T88" fmla="*/ 277217197 w 188"/>
                    <a:gd name="T89" fmla="*/ 221773779 h 1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8"/>
                    <a:gd name="T136" fmla="*/ 0 h 192"/>
                    <a:gd name="T137" fmla="*/ 188 w 188"/>
                    <a:gd name="T138" fmla="*/ 192 h 1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8" h="192">
                      <a:moveTo>
                        <a:pt x="62" y="192"/>
                      </a:moveTo>
                      <a:lnTo>
                        <a:pt x="46" y="166"/>
                      </a:lnTo>
                      <a:lnTo>
                        <a:pt x="90" y="100"/>
                      </a:lnTo>
                      <a:lnTo>
                        <a:pt x="76" y="76"/>
                      </a:lnTo>
                      <a:lnTo>
                        <a:pt x="14" y="114"/>
                      </a:lnTo>
                      <a:lnTo>
                        <a:pt x="0" y="90"/>
                      </a:lnTo>
                      <a:lnTo>
                        <a:pt x="146" y="0"/>
                      </a:lnTo>
                      <a:lnTo>
                        <a:pt x="176" y="48"/>
                      </a:lnTo>
                      <a:lnTo>
                        <a:pt x="182" y="60"/>
                      </a:lnTo>
                      <a:lnTo>
                        <a:pt x="186" y="72"/>
                      </a:lnTo>
                      <a:lnTo>
                        <a:pt x="188" y="82"/>
                      </a:lnTo>
                      <a:lnTo>
                        <a:pt x="188" y="92"/>
                      </a:lnTo>
                      <a:lnTo>
                        <a:pt x="186" y="102"/>
                      </a:lnTo>
                      <a:lnTo>
                        <a:pt x="182" y="112"/>
                      </a:lnTo>
                      <a:lnTo>
                        <a:pt x="174" y="120"/>
                      </a:lnTo>
                      <a:lnTo>
                        <a:pt x="164" y="128"/>
                      </a:lnTo>
                      <a:lnTo>
                        <a:pt x="156" y="132"/>
                      </a:lnTo>
                      <a:lnTo>
                        <a:pt x="148" y="134"/>
                      </a:lnTo>
                      <a:lnTo>
                        <a:pt x="140" y="136"/>
                      </a:lnTo>
                      <a:lnTo>
                        <a:pt x="134" y="134"/>
                      </a:lnTo>
                      <a:lnTo>
                        <a:pt x="120" y="130"/>
                      </a:lnTo>
                      <a:lnTo>
                        <a:pt x="110" y="122"/>
                      </a:lnTo>
                      <a:lnTo>
                        <a:pt x="62" y="192"/>
                      </a:lnTo>
                      <a:close/>
                      <a:moveTo>
                        <a:pt x="110" y="88"/>
                      </a:moveTo>
                      <a:lnTo>
                        <a:pt x="110" y="88"/>
                      </a:lnTo>
                      <a:lnTo>
                        <a:pt x="118" y="98"/>
                      </a:lnTo>
                      <a:lnTo>
                        <a:pt x="122" y="102"/>
                      </a:lnTo>
                      <a:lnTo>
                        <a:pt x="128" y="106"/>
                      </a:lnTo>
                      <a:lnTo>
                        <a:pt x="132" y="106"/>
                      </a:lnTo>
                      <a:lnTo>
                        <a:pt x="138" y="106"/>
                      </a:lnTo>
                      <a:lnTo>
                        <a:pt x="144" y="106"/>
                      </a:lnTo>
                      <a:lnTo>
                        <a:pt x="150" y="102"/>
                      </a:lnTo>
                      <a:lnTo>
                        <a:pt x="154" y="98"/>
                      </a:lnTo>
                      <a:lnTo>
                        <a:pt x="158" y="94"/>
                      </a:lnTo>
                      <a:lnTo>
                        <a:pt x="162" y="90"/>
                      </a:lnTo>
                      <a:lnTo>
                        <a:pt x="162" y="84"/>
                      </a:lnTo>
                      <a:lnTo>
                        <a:pt x="162" y="74"/>
                      </a:lnTo>
                      <a:lnTo>
                        <a:pt x="156" y="62"/>
                      </a:lnTo>
                      <a:lnTo>
                        <a:pt x="142" y="38"/>
                      </a:lnTo>
                      <a:lnTo>
                        <a:pt x="96" y="66"/>
                      </a:lnTo>
                      <a:lnTo>
                        <a:pt x="110" y="88"/>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37" name="Freeform 156"/>
                <p:cNvSpPr>
                  <a:spLocks noEditPoints="1"/>
                </p:cNvSpPr>
                <p:nvPr/>
              </p:nvSpPr>
              <p:spPr bwMode="auto">
                <a:xfrm>
                  <a:off x="6180914" y="2568504"/>
                  <a:ext cx="277352" cy="234637"/>
                </a:xfrm>
                <a:custGeom>
                  <a:avLst/>
                  <a:gdLst>
                    <a:gd name="T0" fmla="*/ 151209372 w 174"/>
                    <a:gd name="T1" fmla="*/ 25201558 h 148"/>
                    <a:gd name="T2" fmla="*/ 236894704 w 174"/>
                    <a:gd name="T3" fmla="*/ 5040312 h 148"/>
                    <a:gd name="T4" fmla="*/ 317539675 w 174"/>
                    <a:gd name="T5" fmla="*/ 5040312 h 148"/>
                    <a:gd name="T6" fmla="*/ 383063715 w 174"/>
                    <a:gd name="T7" fmla="*/ 35282185 h 148"/>
                    <a:gd name="T8" fmla="*/ 428426611 w 174"/>
                    <a:gd name="T9" fmla="*/ 100806233 h 148"/>
                    <a:gd name="T10" fmla="*/ 438507232 w 174"/>
                    <a:gd name="T11" fmla="*/ 136088431 h 148"/>
                    <a:gd name="T12" fmla="*/ 433466921 w 174"/>
                    <a:gd name="T13" fmla="*/ 206652777 h 148"/>
                    <a:gd name="T14" fmla="*/ 398184647 w 174"/>
                    <a:gd name="T15" fmla="*/ 272176862 h 148"/>
                    <a:gd name="T16" fmla="*/ 332660608 w 174"/>
                    <a:gd name="T17" fmla="*/ 322579966 h 148"/>
                    <a:gd name="T18" fmla="*/ 292338122 w 174"/>
                    <a:gd name="T19" fmla="*/ 342741208 h 148"/>
                    <a:gd name="T20" fmla="*/ 201612479 w 174"/>
                    <a:gd name="T21" fmla="*/ 367942760 h 148"/>
                    <a:gd name="T22" fmla="*/ 126007818 w 174"/>
                    <a:gd name="T23" fmla="*/ 367942760 h 148"/>
                    <a:gd name="T24" fmla="*/ 60483754 w 174"/>
                    <a:gd name="T25" fmla="*/ 332660587 h 148"/>
                    <a:gd name="T26" fmla="*/ 15120938 w 174"/>
                    <a:gd name="T27" fmla="*/ 272176862 h 148"/>
                    <a:gd name="T28" fmla="*/ 5040312 w 174"/>
                    <a:gd name="T29" fmla="*/ 236894689 h 148"/>
                    <a:gd name="T30" fmla="*/ 5040312 w 174"/>
                    <a:gd name="T31" fmla="*/ 166330294 h 148"/>
                    <a:gd name="T32" fmla="*/ 40322498 w 174"/>
                    <a:gd name="T33" fmla="*/ 100806233 h 148"/>
                    <a:gd name="T34" fmla="*/ 105846575 w 174"/>
                    <a:gd name="T35" fmla="*/ 50403117 h 148"/>
                    <a:gd name="T36" fmla="*/ 151209372 w 174"/>
                    <a:gd name="T37" fmla="*/ 25201558 h 148"/>
                    <a:gd name="T38" fmla="*/ 262096257 w 174"/>
                    <a:gd name="T39" fmla="*/ 272176862 h 148"/>
                    <a:gd name="T40" fmla="*/ 322579986 w 174"/>
                    <a:gd name="T41" fmla="*/ 241934999 h 148"/>
                    <a:gd name="T42" fmla="*/ 362902472 w 174"/>
                    <a:gd name="T43" fmla="*/ 201612466 h 148"/>
                    <a:gd name="T44" fmla="*/ 378023404 w 174"/>
                    <a:gd name="T45" fmla="*/ 166330294 h 148"/>
                    <a:gd name="T46" fmla="*/ 367942783 w 174"/>
                    <a:gd name="T47" fmla="*/ 120967500 h 148"/>
                    <a:gd name="T48" fmla="*/ 357862161 w 174"/>
                    <a:gd name="T49" fmla="*/ 105846568 h 148"/>
                    <a:gd name="T50" fmla="*/ 327620297 w 174"/>
                    <a:gd name="T51" fmla="*/ 80644992 h 148"/>
                    <a:gd name="T52" fmla="*/ 277217189 w 174"/>
                    <a:gd name="T53" fmla="*/ 70564371 h 148"/>
                    <a:gd name="T54" fmla="*/ 216733461 w 174"/>
                    <a:gd name="T55" fmla="*/ 85685302 h 148"/>
                    <a:gd name="T56" fmla="*/ 181451236 w 174"/>
                    <a:gd name="T57" fmla="*/ 100806233 h 148"/>
                    <a:gd name="T58" fmla="*/ 120967507 w 174"/>
                    <a:gd name="T59" fmla="*/ 131048121 h 148"/>
                    <a:gd name="T60" fmla="*/ 80644997 w 174"/>
                    <a:gd name="T61" fmla="*/ 166330294 h 148"/>
                    <a:gd name="T62" fmla="*/ 65524064 w 174"/>
                    <a:gd name="T63" fmla="*/ 206652777 h 148"/>
                    <a:gd name="T64" fmla="*/ 70564375 w 174"/>
                    <a:gd name="T65" fmla="*/ 246975310 h 148"/>
                    <a:gd name="T66" fmla="*/ 85685307 w 174"/>
                    <a:gd name="T67" fmla="*/ 267136552 h 148"/>
                    <a:gd name="T68" fmla="*/ 115927196 w 174"/>
                    <a:gd name="T69" fmla="*/ 292338104 h 148"/>
                    <a:gd name="T70" fmla="*/ 161289993 w 174"/>
                    <a:gd name="T71" fmla="*/ 302418725 h 148"/>
                    <a:gd name="T72" fmla="*/ 221773771 w 174"/>
                    <a:gd name="T73" fmla="*/ 287297793 h 148"/>
                    <a:gd name="T74" fmla="*/ 262096257 w 174"/>
                    <a:gd name="T75" fmla="*/ 272176862 h 1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4"/>
                    <a:gd name="T115" fmla="*/ 0 h 148"/>
                    <a:gd name="T116" fmla="*/ 174 w 174"/>
                    <a:gd name="T117" fmla="*/ 148 h 14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4" h="148">
                      <a:moveTo>
                        <a:pt x="60" y="10"/>
                      </a:moveTo>
                      <a:lnTo>
                        <a:pt x="60" y="10"/>
                      </a:lnTo>
                      <a:lnTo>
                        <a:pt x="78" y="4"/>
                      </a:lnTo>
                      <a:lnTo>
                        <a:pt x="94" y="2"/>
                      </a:lnTo>
                      <a:lnTo>
                        <a:pt x="110" y="0"/>
                      </a:lnTo>
                      <a:lnTo>
                        <a:pt x="126" y="2"/>
                      </a:lnTo>
                      <a:lnTo>
                        <a:pt x="140" y="6"/>
                      </a:lnTo>
                      <a:lnTo>
                        <a:pt x="152" y="14"/>
                      </a:lnTo>
                      <a:lnTo>
                        <a:pt x="162" y="26"/>
                      </a:lnTo>
                      <a:lnTo>
                        <a:pt x="170" y="40"/>
                      </a:lnTo>
                      <a:lnTo>
                        <a:pt x="174" y="54"/>
                      </a:lnTo>
                      <a:lnTo>
                        <a:pt x="174" y="68"/>
                      </a:lnTo>
                      <a:lnTo>
                        <a:pt x="172" y="82"/>
                      </a:lnTo>
                      <a:lnTo>
                        <a:pt x="168" y="96"/>
                      </a:lnTo>
                      <a:lnTo>
                        <a:pt x="158" y="108"/>
                      </a:lnTo>
                      <a:lnTo>
                        <a:pt x="146" y="118"/>
                      </a:lnTo>
                      <a:lnTo>
                        <a:pt x="132" y="128"/>
                      </a:lnTo>
                      <a:lnTo>
                        <a:pt x="116" y="136"/>
                      </a:lnTo>
                      <a:lnTo>
                        <a:pt x="98" y="144"/>
                      </a:lnTo>
                      <a:lnTo>
                        <a:pt x="80" y="146"/>
                      </a:lnTo>
                      <a:lnTo>
                        <a:pt x="64" y="148"/>
                      </a:lnTo>
                      <a:lnTo>
                        <a:pt x="50" y="146"/>
                      </a:lnTo>
                      <a:lnTo>
                        <a:pt x="36" y="140"/>
                      </a:lnTo>
                      <a:lnTo>
                        <a:pt x="24" y="132"/>
                      </a:lnTo>
                      <a:lnTo>
                        <a:pt x="14" y="122"/>
                      </a:lnTo>
                      <a:lnTo>
                        <a:pt x="6" y="108"/>
                      </a:lnTo>
                      <a:lnTo>
                        <a:pt x="2" y="94"/>
                      </a:lnTo>
                      <a:lnTo>
                        <a:pt x="0" y="80"/>
                      </a:lnTo>
                      <a:lnTo>
                        <a:pt x="2" y="66"/>
                      </a:lnTo>
                      <a:lnTo>
                        <a:pt x="8" y="52"/>
                      </a:lnTo>
                      <a:lnTo>
                        <a:pt x="16" y="40"/>
                      </a:lnTo>
                      <a:lnTo>
                        <a:pt x="28" y="30"/>
                      </a:lnTo>
                      <a:lnTo>
                        <a:pt x="42" y="20"/>
                      </a:lnTo>
                      <a:lnTo>
                        <a:pt x="60" y="10"/>
                      </a:lnTo>
                      <a:close/>
                      <a:moveTo>
                        <a:pt x="104" y="108"/>
                      </a:moveTo>
                      <a:lnTo>
                        <a:pt x="104" y="108"/>
                      </a:lnTo>
                      <a:lnTo>
                        <a:pt x="116" y="102"/>
                      </a:lnTo>
                      <a:lnTo>
                        <a:pt x="128" y="96"/>
                      </a:lnTo>
                      <a:lnTo>
                        <a:pt x="136" y="88"/>
                      </a:lnTo>
                      <a:lnTo>
                        <a:pt x="144" y="80"/>
                      </a:lnTo>
                      <a:lnTo>
                        <a:pt x="148" y="74"/>
                      </a:lnTo>
                      <a:lnTo>
                        <a:pt x="150" y="66"/>
                      </a:lnTo>
                      <a:lnTo>
                        <a:pt x="150" y="58"/>
                      </a:lnTo>
                      <a:lnTo>
                        <a:pt x="146" y="48"/>
                      </a:lnTo>
                      <a:lnTo>
                        <a:pt x="142" y="42"/>
                      </a:lnTo>
                      <a:lnTo>
                        <a:pt x="136" y="36"/>
                      </a:lnTo>
                      <a:lnTo>
                        <a:pt x="130" y="32"/>
                      </a:lnTo>
                      <a:lnTo>
                        <a:pt x="120" y="30"/>
                      </a:lnTo>
                      <a:lnTo>
                        <a:pt x="110" y="28"/>
                      </a:lnTo>
                      <a:lnTo>
                        <a:pt x="100" y="30"/>
                      </a:lnTo>
                      <a:lnTo>
                        <a:pt x="86" y="34"/>
                      </a:lnTo>
                      <a:lnTo>
                        <a:pt x="72" y="40"/>
                      </a:lnTo>
                      <a:lnTo>
                        <a:pt x="58" y="46"/>
                      </a:lnTo>
                      <a:lnTo>
                        <a:pt x="48" y="52"/>
                      </a:lnTo>
                      <a:lnTo>
                        <a:pt x="38" y="60"/>
                      </a:lnTo>
                      <a:lnTo>
                        <a:pt x="32" y="66"/>
                      </a:lnTo>
                      <a:lnTo>
                        <a:pt x="28" y="74"/>
                      </a:lnTo>
                      <a:lnTo>
                        <a:pt x="26" y="82"/>
                      </a:lnTo>
                      <a:lnTo>
                        <a:pt x="26" y="90"/>
                      </a:lnTo>
                      <a:lnTo>
                        <a:pt x="28" y="98"/>
                      </a:lnTo>
                      <a:lnTo>
                        <a:pt x="34" y="106"/>
                      </a:lnTo>
                      <a:lnTo>
                        <a:pt x="38" y="112"/>
                      </a:lnTo>
                      <a:lnTo>
                        <a:pt x="46" y="116"/>
                      </a:lnTo>
                      <a:lnTo>
                        <a:pt x="54" y="118"/>
                      </a:lnTo>
                      <a:lnTo>
                        <a:pt x="64" y="120"/>
                      </a:lnTo>
                      <a:lnTo>
                        <a:pt x="76" y="118"/>
                      </a:lnTo>
                      <a:lnTo>
                        <a:pt x="88" y="114"/>
                      </a:lnTo>
                      <a:lnTo>
                        <a:pt x="104" y="108"/>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38" name="Freeform 157"/>
                <p:cNvSpPr>
                  <a:spLocks/>
                </p:cNvSpPr>
                <p:nvPr/>
              </p:nvSpPr>
              <p:spPr bwMode="auto">
                <a:xfrm>
                  <a:off x="6259815" y="2772537"/>
                  <a:ext cx="301262" cy="204032"/>
                </a:xfrm>
                <a:custGeom>
                  <a:avLst/>
                  <a:gdLst>
                    <a:gd name="T0" fmla="*/ 383063726 w 190"/>
                    <a:gd name="T1" fmla="*/ 0 h 130"/>
                    <a:gd name="T2" fmla="*/ 403224970 w 190"/>
                    <a:gd name="T3" fmla="*/ 75604677 h 130"/>
                    <a:gd name="T4" fmla="*/ 95765932 w 190"/>
                    <a:gd name="T5" fmla="*/ 262096226 h 130"/>
                    <a:gd name="T6" fmla="*/ 458668489 w 190"/>
                    <a:gd name="T7" fmla="*/ 262096226 h 130"/>
                    <a:gd name="T8" fmla="*/ 478829732 w 190"/>
                    <a:gd name="T9" fmla="*/ 327620258 h 130"/>
                    <a:gd name="T10" fmla="*/ 25201561 w 190"/>
                    <a:gd name="T11" fmla="*/ 322579948 h 130"/>
                    <a:gd name="T12" fmla="*/ 0 w 190"/>
                    <a:gd name="T13" fmla="*/ 241934986 h 130"/>
                    <a:gd name="T14" fmla="*/ 383063726 w 190"/>
                    <a:gd name="T15" fmla="*/ 0 h 130"/>
                    <a:gd name="T16" fmla="*/ 0 60000 65536"/>
                    <a:gd name="T17" fmla="*/ 0 60000 65536"/>
                    <a:gd name="T18" fmla="*/ 0 60000 65536"/>
                    <a:gd name="T19" fmla="*/ 0 60000 65536"/>
                    <a:gd name="T20" fmla="*/ 0 60000 65536"/>
                    <a:gd name="T21" fmla="*/ 0 60000 65536"/>
                    <a:gd name="T22" fmla="*/ 0 60000 65536"/>
                    <a:gd name="T23" fmla="*/ 0 60000 65536"/>
                    <a:gd name="T24" fmla="*/ 0 w 190"/>
                    <a:gd name="T25" fmla="*/ 0 h 130"/>
                    <a:gd name="T26" fmla="*/ 190 w 190"/>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0" h="130">
                      <a:moveTo>
                        <a:pt x="152" y="0"/>
                      </a:moveTo>
                      <a:lnTo>
                        <a:pt x="160" y="30"/>
                      </a:lnTo>
                      <a:lnTo>
                        <a:pt x="38" y="104"/>
                      </a:lnTo>
                      <a:lnTo>
                        <a:pt x="182" y="104"/>
                      </a:lnTo>
                      <a:lnTo>
                        <a:pt x="190" y="130"/>
                      </a:lnTo>
                      <a:lnTo>
                        <a:pt x="10" y="128"/>
                      </a:lnTo>
                      <a:lnTo>
                        <a:pt x="0" y="96"/>
                      </a:lnTo>
                      <a:lnTo>
                        <a:pt x="152" y="0"/>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39" name="Freeform 158"/>
                <p:cNvSpPr>
                  <a:spLocks/>
                </p:cNvSpPr>
                <p:nvPr/>
              </p:nvSpPr>
              <p:spPr bwMode="auto">
                <a:xfrm>
                  <a:off x="6300462" y="3035227"/>
                  <a:ext cx="296480" cy="209133"/>
                </a:xfrm>
                <a:custGeom>
                  <a:avLst/>
                  <a:gdLst>
                    <a:gd name="T0" fmla="*/ 428426620 w 186"/>
                    <a:gd name="T1" fmla="*/ 0 h 132"/>
                    <a:gd name="T2" fmla="*/ 468749107 w 186"/>
                    <a:gd name="T3" fmla="*/ 257055918 h 132"/>
                    <a:gd name="T4" fmla="*/ 408265278 w 186"/>
                    <a:gd name="T5" fmla="*/ 262096228 h 132"/>
                    <a:gd name="T6" fmla="*/ 378023413 w 186"/>
                    <a:gd name="T7" fmla="*/ 80644988 h 132"/>
                    <a:gd name="T8" fmla="*/ 262096263 w 186"/>
                    <a:gd name="T9" fmla="*/ 100806228 h 132"/>
                    <a:gd name="T10" fmla="*/ 287297817 w 186"/>
                    <a:gd name="T11" fmla="*/ 241934987 h 132"/>
                    <a:gd name="T12" fmla="*/ 226814087 w 186"/>
                    <a:gd name="T13" fmla="*/ 252015608 h 132"/>
                    <a:gd name="T14" fmla="*/ 206652794 w 186"/>
                    <a:gd name="T15" fmla="*/ 110886873 h 132"/>
                    <a:gd name="T16" fmla="*/ 70564377 w 186"/>
                    <a:gd name="T17" fmla="*/ 131048114 h 132"/>
                    <a:gd name="T18" fmla="*/ 100806242 w 186"/>
                    <a:gd name="T19" fmla="*/ 322579950 h 132"/>
                    <a:gd name="T20" fmla="*/ 40322499 w 186"/>
                    <a:gd name="T21" fmla="*/ 332660570 h 132"/>
                    <a:gd name="T22" fmla="*/ 0 w 186"/>
                    <a:gd name="T23" fmla="*/ 65524057 h 132"/>
                    <a:gd name="T24" fmla="*/ 428426620 w 186"/>
                    <a:gd name="T25" fmla="*/ 0 h 1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6"/>
                    <a:gd name="T40" fmla="*/ 0 h 132"/>
                    <a:gd name="T41" fmla="*/ 186 w 186"/>
                    <a:gd name="T42" fmla="*/ 132 h 1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6" h="132">
                      <a:moveTo>
                        <a:pt x="170" y="0"/>
                      </a:moveTo>
                      <a:lnTo>
                        <a:pt x="186" y="102"/>
                      </a:lnTo>
                      <a:lnTo>
                        <a:pt x="162" y="104"/>
                      </a:lnTo>
                      <a:lnTo>
                        <a:pt x="150" y="32"/>
                      </a:lnTo>
                      <a:lnTo>
                        <a:pt x="104" y="40"/>
                      </a:lnTo>
                      <a:lnTo>
                        <a:pt x="114" y="96"/>
                      </a:lnTo>
                      <a:lnTo>
                        <a:pt x="90" y="100"/>
                      </a:lnTo>
                      <a:lnTo>
                        <a:pt x="82" y="44"/>
                      </a:lnTo>
                      <a:lnTo>
                        <a:pt x="28" y="52"/>
                      </a:lnTo>
                      <a:lnTo>
                        <a:pt x="40" y="128"/>
                      </a:lnTo>
                      <a:lnTo>
                        <a:pt x="16" y="132"/>
                      </a:lnTo>
                      <a:lnTo>
                        <a:pt x="0" y="26"/>
                      </a:lnTo>
                      <a:lnTo>
                        <a:pt x="170" y="0"/>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grpSp>
          <p:grpSp>
            <p:nvGrpSpPr>
              <p:cNvPr id="71715" name="Group 200"/>
              <p:cNvGrpSpPr>
                <a:grpSpLocks/>
              </p:cNvGrpSpPr>
              <p:nvPr/>
            </p:nvGrpSpPr>
            <p:grpSpPr bwMode="auto">
              <a:xfrm>
                <a:off x="1055697" y="3890963"/>
                <a:ext cx="561978" cy="801687"/>
                <a:chOff x="2646363" y="3686175"/>
                <a:chExt cx="793750" cy="1133475"/>
              </a:xfrm>
            </p:grpSpPr>
            <p:sp>
              <p:nvSpPr>
                <p:cNvPr id="128" name="Freeform 159"/>
                <p:cNvSpPr>
                  <a:spLocks noEditPoints="1"/>
                </p:cNvSpPr>
                <p:nvPr/>
              </p:nvSpPr>
              <p:spPr bwMode="auto">
                <a:xfrm>
                  <a:off x="2645364" y="3685743"/>
                  <a:ext cx="289338" cy="245395"/>
                </a:xfrm>
                <a:custGeom>
                  <a:avLst/>
                  <a:gdLst>
                    <a:gd name="T0" fmla="*/ 65524065 w 182"/>
                    <a:gd name="T1" fmla="*/ 388104008 h 154"/>
                    <a:gd name="T2" fmla="*/ 50403120 w 182"/>
                    <a:gd name="T3" fmla="*/ 312499350 h 154"/>
                    <a:gd name="T4" fmla="*/ 211693153 w 182"/>
                    <a:gd name="T5" fmla="*/ 191531849 h 154"/>
                    <a:gd name="T6" fmla="*/ 211693153 w 182"/>
                    <a:gd name="T7" fmla="*/ 191531849 h 154"/>
                    <a:gd name="T8" fmla="*/ 196572171 w 182"/>
                    <a:gd name="T9" fmla="*/ 126007812 h 154"/>
                    <a:gd name="T10" fmla="*/ 15120939 w 182"/>
                    <a:gd name="T11" fmla="*/ 161289986 h 154"/>
                    <a:gd name="T12" fmla="*/ 0 w 182"/>
                    <a:gd name="T13" fmla="*/ 90725614 h 154"/>
                    <a:gd name="T14" fmla="*/ 423386306 w 182"/>
                    <a:gd name="T15" fmla="*/ 0 h 154"/>
                    <a:gd name="T16" fmla="*/ 453628171 w 182"/>
                    <a:gd name="T17" fmla="*/ 141128744 h 154"/>
                    <a:gd name="T18" fmla="*/ 453628171 w 182"/>
                    <a:gd name="T19" fmla="*/ 141128744 h 154"/>
                    <a:gd name="T20" fmla="*/ 458668482 w 182"/>
                    <a:gd name="T21" fmla="*/ 171370607 h 154"/>
                    <a:gd name="T22" fmla="*/ 458668482 w 182"/>
                    <a:gd name="T23" fmla="*/ 201612470 h 154"/>
                    <a:gd name="T24" fmla="*/ 458668482 w 182"/>
                    <a:gd name="T25" fmla="*/ 226814072 h 154"/>
                    <a:gd name="T26" fmla="*/ 448587860 w 182"/>
                    <a:gd name="T27" fmla="*/ 252015624 h 154"/>
                    <a:gd name="T28" fmla="*/ 438507239 w 182"/>
                    <a:gd name="T29" fmla="*/ 277217177 h 154"/>
                    <a:gd name="T30" fmla="*/ 418345996 w 182"/>
                    <a:gd name="T31" fmla="*/ 292338108 h 154"/>
                    <a:gd name="T32" fmla="*/ 393144342 w 182"/>
                    <a:gd name="T33" fmla="*/ 307459040 h 154"/>
                    <a:gd name="T34" fmla="*/ 362902478 w 182"/>
                    <a:gd name="T35" fmla="*/ 317539661 h 154"/>
                    <a:gd name="T36" fmla="*/ 362902478 w 182"/>
                    <a:gd name="T37" fmla="*/ 317539661 h 154"/>
                    <a:gd name="T38" fmla="*/ 342741234 w 182"/>
                    <a:gd name="T39" fmla="*/ 322579971 h 154"/>
                    <a:gd name="T40" fmla="*/ 317539680 w 182"/>
                    <a:gd name="T41" fmla="*/ 322579971 h 154"/>
                    <a:gd name="T42" fmla="*/ 302418748 w 182"/>
                    <a:gd name="T43" fmla="*/ 317539661 h 154"/>
                    <a:gd name="T44" fmla="*/ 287297815 w 182"/>
                    <a:gd name="T45" fmla="*/ 307459040 h 154"/>
                    <a:gd name="T46" fmla="*/ 257055951 w 182"/>
                    <a:gd name="T47" fmla="*/ 287297798 h 154"/>
                    <a:gd name="T48" fmla="*/ 236894707 w 182"/>
                    <a:gd name="T49" fmla="*/ 262096245 h 154"/>
                    <a:gd name="T50" fmla="*/ 65524065 w 182"/>
                    <a:gd name="T51" fmla="*/ 388104008 h 154"/>
                    <a:gd name="T52" fmla="*/ 267136572 w 182"/>
                    <a:gd name="T53" fmla="*/ 176410917 h 154"/>
                    <a:gd name="T54" fmla="*/ 267136572 w 182"/>
                    <a:gd name="T55" fmla="*/ 176410917 h 154"/>
                    <a:gd name="T56" fmla="*/ 277217194 w 182"/>
                    <a:gd name="T57" fmla="*/ 211693140 h 154"/>
                    <a:gd name="T58" fmla="*/ 282257505 w 182"/>
                    <a:gd name="T59" fmla="*/ 226814072 h 154"/>
                    <a:gd name="T60" fmla="*/ 292338126 w 182"/>
                    <a:gd name="T61" fmla="*/ 236894693 h 154"/>
                    <a:gd name="T62" fmla="*/ 302418748 w 182"/>
                    <a:gd name="T63" fmla="*/ 241935003 h 154"/>
                    <a:gd name="T64" fmla="*/ 317539680 w 182"/>
                    <a:gd name="T65" fmla="*/ 246975314 h 154"/>
                    <a:gd name="T66" fmla="*/ 332660613 w 182"/>
                    <a:gd name="T67" fmla="*/ 246975314 h 154"/>
                    <a:gd name="T68" fmla="*/ 347781545 w 182"/>
                    <a:gd name="T69" fmla="*/ 241935003 h 154"/>
                    <a:gd name="T70" fmla="*/ 347781545 w 182"/>
                    <a:gd name="T71" fmla="*/ 241935003 h 154"/>
                    <a:gd name="T72" fmla="*/ 362902478 w 182"/>
                    <a:gd name="T73" fmla="*/ 241935003 h 154"/>
                    <a:gd name="T74" fmla="*/ 378023410 w 182"/>
                    <a:gd name="T75" fmla="*/ 231854382 h 154"/>
                    <a:gd name="T76" fmla="*/ 388104032 w 182"/>
                    <a:gd name="T77" fmla="*/ 221773761 h 154"/>
                    <a:gd name="T78" fmla="*/ 393144342 w 182"/>
                    <a:gd name="T79" fmla="*/ 211693140 h 154"/>
                    <a:gd name="T80" fmla="*/ 398184653 w 182"/>
                    <a:gd name="T81" fmla="*/ 186491538 h 154"/>
                    <a:gd name="T82" fmla="*/ 398184653 w 182"/>
                    <a:gd name="T83" fmla="*/ 151209365 h 154"/>
                    <a:gd name="T84" fmla="*/ 383063721 w 182"/>
                    <a:gd name="T85" fmla="*/ 85685303 h 154"/>
                    <a:gd name="T86" fmla="*/ 252015640 w 182"/>
                    <a:gd name="T87" fmla="*/ 110886881 h 154"/>
                    <a:gd name="T88" fmla="*/ 267136572 w 182"/>
                    <a:gd name="T89" fmla="*/ 176410917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2"/>
                    <a:gd name="T136" fmla="*/ 0 h 154"/>
                    <a:gd name="T137" fmla="*/ 182 w 182"/>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2" h="154">
                      <a:moveTo>
                        <a:pt x="26" y="154"/>
                      </a:moveTo>
                      <a:lnTo>
                        <a:pt x="20" y="124"/>
                      </a:lnTo>
                      <a:lnTo>
                        <a:pt x="84" y="76"/>
                      </a:lnTo>
                      <a:lnTo>
                        <a:pt x="78" y="50"/>
                      </a:lnTo>
                      <a:lnTo>
                        <a:pt x="6" y="64"/>
                      </a:lnTo>
                      <a:lnTo>
                        <a:pt x="0" y="36"/>
                      </a:lnTo>
                      <a:lnTo>
                        <a:pt x="168" y="0"/>
                      </a:lnTo>
                      <a:lnTo>
                        <a:pt x="180" y="56"/>
                      </a:lnTo>
                      <a:lnTo>
                        <a:pt x="182" y="68"/>
                      </a:lnTo>
                      <a:lnTo>
                        <a:pt x="182" y="80"/>
                      </a:lnTo>
                      <a:lnTo>
                        <a:pt x="182" y="90"/>
                      </a:lnTo>
                      <a:lnTo>
                        <a:pt x="178" y="100"/>
                      </a:lnTo>
                      <a:lnTo>
                        <a:pt x="174" y="110"/>
                      </a:lnTo>
                      <a:lnTo>
                        <a:pt x="166" y="116"/>
                      </a:lnTo>
                      <a:lnTo>
                        <a:pt x="156" y="122"/>
                      </a:lnTo>
                      <a:lnTo>
                        <a:pt x="144" y="126"/>
                      </a:lnTo>
                      <a:lnTo>
                        <a:pt x="136" y="128"/>
                      </a:lnTo>
                      <a:lnTo>
                        <a:pt x="126" y="128"/>
                      </a:lnTo>
                      <a:lnTo>
                        <a:pt x="120" y="126"/>
                      </a:lnTo>
                      <a:lnTo>
                        <a:pt x="114" y="122"/>
                      </a:lnTo>
                      <a:lnTo>
                        <a:pt x="102" y="114"/>
                      </a:lnTo>
                      <a:lnTo>
                        <a:pt x="94" y="104"/>
                      </a:lnTo>
                      <a:lnTo>
                        <a:pt x="26" y="154"/>
                      </a:lnTo>
                      <a:close/>
                      <a:moveTo>
                        <a:pt x="106" y="70"/>
                      </a:moveTo>
                      <a:lnTo>
                        <a:pt x="106" y="70"/>
                      </a:lnTo>
                      <a:lnTo>
                        <a:pt x="110" y="84"/>
                      </a:lnTo>
                      <a:lnTo>
                        <a:pt x="112" y="90"/>
                      </a:lnTo>
                      <a:lnTo>
                        <a:pt x="116" y="94"/>
                      </a:lnTo>
                      <a:lnTo>
                        <a:pt x="120" y="96"/>
                      </a:lnTo>
                      <a:lnTo>
                        <a:pt x="126" y="98"/>
                      </a:lnTo>
                      <a:lnTo>
                        <a:pt x="132" y="98"/>
                      </a:lnTo>
                      <a:lnTo>
                        <a:pt x="138" y="96"/>
                      </a:lnTo>
                      <a:lnTo>
                        <a:pt x="144" y="96"/>
                      </a:lnTo>
                      <a:lnTo>
                        <a:pt x="150" y="92"/>
                      </a:lnTo>
                      <a:lnTo>
                        <a:pt x="154" y="88"/>
                      </a:lnTo>
                      <a:lnTo>
                        <a:pt x="156" y="84"/>
                      </a:lnTo>
                      <a:lnTo>
                        <a:pt x="158" y="74"/>
                      </a:lnTo>
                      <a:lnTo>
                        <a:pt x="158" y="60"/>
                      </a:lnTo>
                      <a:lnTo>
                        <a:pt x="152" y="34"/>
                      </a:lnTo>
                      <a:lnTo>
                        <a:pt x="100" y="44"/>
                      </a:lnTo>
                      <a:lnTo>
                        <a:pt x="106" y="70"/>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29" name="Freeform 160"/>
                <p:cNvSpPr>
                  <a:spLocks/>
                </p:cNvSpPr>
                <p:nvPr/>
              </p:nvSpPr>
              <p:spPr bwMode="auto">
                <a:xfrm>
                  <a:off x="2702754" y="3900464"/>
                  <a:ext cx="310858" cy="247950"/>
                </a:xfrm>
                <a:custGeom>
                  <a:avLst/>
                  <a:gdLst>
                    <a:gd name="T0" fmla="*/ 413305596 w 196"/>
                    <a:gd name="T1" fmla="*/ 0 h 156"/>
                    <a:gd name="T2" fmla="*/ 493950670 w 196"/>
                    <a:gd name="T3" fmla="*/ 241935005 h 156"/>
                    <a:gd name="T4" fmla="*/ 438507249 w 196"/>
                    <a:gd name="T5" fmla="*/ 262096247 h 156"/>
                    <a:gd name="T6" fmla="*/ 378023419 w 196"/>
                    <a:gd name="T7" fmla="*/ 85685304 h 156"/>
                    <a:gd name="T8" fmla="*/ 267136579 w 196"/>
                    <a:gd name="T9" fmla="*/ 126007813 h 156"/>
                    <a:gd name="T10" fmla="*/ 312499377 w 196"/>
                    <a:gd name="T11" fmla="*/ 262096247 h 156"/>
                    <a:gd name="T12" fmla="*/ 257055957 w 196"/>
                    <a:gd name="T13" fmla="*/ 282257489 h 156"/>
                    <a:gd name="T14" fmla="*/ 211693158 w 196"/>
                    <a:gd name="T15" fmla="*/ 146169055 h 156"/>
                    <a:gd name="T16" fmla="*/ 80645000 w 196"/>
                    <a:gd name="T17" fmla="*/ 186491539 h 156"/>
                    <a:gd name="T18" fmla="*/ 146169067 w 196"/>
                    <a:gd name="T19" fmla="*/ 372983078 h 156"/>
                    <a:gd name="T20" fmla="*/ 90725622 w 196"/>
                    <a:gd name="T21" fmla="*/ 393144320 h 156"/>
                    <a:gd name="T22" fmla="*/ 0 w 196"/>
                    <a:gd name="T23" fmla="*/ 136088434 h 156"/>
                    <a:gd name="T24" fmla="*/ 413305596 w 196"/>
                    <a:gd name="T25" fmla="*/ 0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6"/>
                    <a:gd name="T40" fmla="*/ 0 h 156"/>
                    <a:gd name="T41" fmla="*/ 196 w 196"/>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6" h="156">
                      <a:moveTo>
                        <a:pt x="164" y="0"/>
                      </a:moveTo>
                      <a:lnTo>
                        <a:pt x="196" y="96"/>
                      </a:lnTo>
                      <a:lnTo>
                        <a:pt x="174" y="104"/>
                      </a:lnTo>
                      <a:lnTo>
                        <a:pt x="150" y="34"/>
                      </a:lnTo>
                      <a:lnTo>
                        <a:pt x="106" y="50"/>
                      </a:lnTo>
                      <a:lnTo>
                        <a:pt x="124" y="104"/>
                      </a:lnTo>
                      <a:lnTo>
                        <a:pt x="102" y="112"/>
                      </a:lnTo>
                      <a:lnTo>
                        <a:pt x="84" y="58"/>
                      </a:lnTo>
                      <a:lnTo>
                        <a:pt x="32" y="74"/>
                      </a:lnTo>
                      <a:lnTo>
                        <a:pt x="58" y="148"/>
                      </a:lnTo>
                      <a:lnTo>
                        <a:pt x="36" y="156"/>
                      </a:lnTo>
                      <a:lnTo>
                        <a:pt x="0" y="54"/>
                      </a:lnTo>
                      <a:lnTo>
                        <a:pt x="164" y="0"/>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30" name="Freeform 161"/>
                <p:cNvSpPr>
                  <a:spLocks/>
                </p:cNvSpPr>
                <p:nvPr/>
              </p:nvSpPr>
              <p:spPr bwMode="auto">
                <a:xfrm>
                  <a:off x="2781664" y="4084510"/>
                  <a:ext cx="334770" cy="299074"/>
                </a:xfrm>
                <a:custGeom>
                  <a:avLst/>
                  <a:gdLst>
                    <a:gd name="T0" fmla="*/ 388104049 w 210"/>
                    <a:gd name="T1" fmla="*/ 0 h 188"/>
                    <a:gd name="T2" fmla="*/ 423386325 w 210"/>
                    <a:gd name="T3" fmla="*/ 75604688 h 188"/>
                    <a:gd name="T4" fmla="*/ 221773785 w 210"/>
                    <a:gd name="T5" fmla="*/ 352821860 h 188"/>
                    <a:gd name="T6" fmla="*/ 498990991 w 210"/>
                    <a:gd name="T7" fmla="*/ 221773777 h 188"/>
                    <a:gd name="T8" fmla="*/ 529232857 w 210"/>
                    <a:gd name="T9" fmla="*/ 282257508 h 188"/>
                    <a:gd name="T10" fmla="*/ 136088448 w 210"/>
                    <a:gd name="T11" fmla="*/ 473789420 h 188"/>
                    <a:gd name="T12" fmla="*/ 105846581 w 210"/>
                    <a:gd name="T13" fmla="*/ 403224968 h 188"/>
                    <a:gd name="T14" fmla="*/ 322580005 w 210"/>
                    <a:gd name="T15" fmla="*/ 105846578 h 188"/>
                    <a:gd name="T16" fmla="*/ 30241879 w 210"/>
                    <a:gd name="T17" fmla="*/ 252015642 h 188"/>
                    <a:gd name="T18" fmla="*/ 0 w 210"/>
                    <a:gd name="T19" fmla="*/ 186491552 h 188"/>
                    <a:gd name="T20" fmla="*/ 388104049 w 210"/>
                    <a:gd name="T21" fmla="*/ 0 h 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0"/>
                    <a:gd name="T34" fmla="*/ 0 h 188"/>
                    <a:gd name="T35" fmla="*/ 210 w 210"/>
                    <a:gd name="T36" fmla="*/ 188 h 1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0" h="188">
                      <a:moveTo>
                        <a:pt x="154" y="0"/>
                      </a:moveTo>
                      <a:lnTo>
                        <a:pt x="168" y="30"/>
                      </a:lnTo>
                      <a:lnTo>
                        <a:pt x="88" y="140"/>
                      </a:lnTo>
                      <a:lnTo>
                        <a:pt x="198" y="88"/>
                      </a:lnTo>
                      <a:lnTo>
                        <a:pt x="210" y="112"/>
                      </a:lnTo>
                      <a:lnTo>
                        <a:pt x="54" y="188"/>
                      </a:lnTo>
                      <a:lnTo>
                        <a:pt x="42" y="160"/>
                      </a:lnTo>
                      <a:lnTo>
                        <a:pt x="128" y="42"/>
                      </a:lnTo>
                      <a:lnTo>
                        <a:pt x="12" y="100"/>
                      </a:lnTo>
                      <a:lnTo>
                        <a:pt x="0" y="74"/>
                      </a:lnTo>
                      <a:lnTo>
                        <a:pt x="154" y="0"/>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31" name="Freeform 162"/>
                <p:cNvSpPr>
                  <a:spLocks/>
                </p:cNvSpPr>
                <p:nvPr/>
              </p:nvSpPr>
              <p:spPr bwMode="auto">
                <a:xfrm>
                  <a:off x="2908398" y="4301786"/>
                  <a:ext cx="318033" cy="291406"/>
                </a:xfrm>
                <a:custGeom>
                  <a:avLst/>
                  <a:gdLst>
                    <a:gd name="T0" fmla="*/ 362902488 w 200"/>
                    <a:gd name="T1" fmla="*/ 0 h 184"/>
                    <a:gd name="T2" fmla="*/ 504031295 w 200"/>
                    <a:gd name="T3" fmla="*/ 211693154 h 184"/>
                    <a:gd name="T4" fmla="*/ 453628185 w 200"/>
                    <a:gd name="T5" fmla="*/ 246975330 h 184"/>
                    <a:gd name="T6" fmla="*/ 352821867 w 200"/>
                    <a:gd name="T7" fmla="*/ 95765931 h 184"/>
                    <a:gd name="T8" fmla="*/ 257055958 w 200"/>
                    <a:gd name="T9" fmla="*/ 156249685 h 184"/>
                    <a:gd name="T10" fmla="*/ 337700934 w 200"/>
                    <a:gd name="T11" fmla="*/ 282257506 h 184"/>
                    <a:gd name="T12" fmla="*/ 287297824 w 200"/>
                    <a:gd name="T13" fmla="*/ 312499371 h 184"/>
                    <a:gd name="T14" fmla="*/ 206652799 w 200"/>
                    <a:gd name="T15" fmla="*/ 191531861 h 184"/>
                    <a:gd name="T16" fmla="*/ 90725622 w 200"/>
                    <a:gd name="T17" fmla="*/ 267136573 h 184"/>
                    <a:gd name="T18" fmla="*/ 201612488 w 200"/>
                    <a:gd name="T19" fmla="*/ 428426619 h 184"/>
                    <a:gd name="T20" fmla="*/ 151209378 w 200"/>
                    <a:gd name="T21" fmla="*/ 463708795 h 184"/>
                    <a:gd name="T22" fmla="*/ 0 w 200"/>
                    <a:gd name="T23" fmla="*/ 236894708 h 184"/>
                    <a:gd name="T24" fmla="*/ 362902488 w 200"/>
                    <a:gd name="T25" fmla="*/ 0 h 1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
                    <a:gd name="T40" fmla="*/ 0 h 184"/>
                    <a:gd name="T41" fmla="*/ 200 w 200"/>
                    <a:gd name="T42" fmla="*/ 184 h 1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 h="184">
                      <a:moveTo>
                        <a:pt x="144" y="0"/>
                      </a:moveTo>
                      <a:lnTo>
                        <a:pt x="200" y="84"/>
                      </a:lnTo>
                      <a:lnTo>
                        <a:pt x="180" y="98"/>
                      </a:lnTo>
                      <a:lnTo>
                        <a:pt x="140" y="38"/>
                      </a:lnTo>
                      <a:lnTo>
                        <a:pt x="102" y="62"/>
                      </a:lnTo>
                      <a:lnTo>
                        <a:pt x="134" y="112"/>
                      </a:lnTo>
                      <a:lnTo>
                        <a:pt x="114" y="124"/>
                      </a:lnTo>
                      <a:lnTo>
                        <a:pt x="82" y="76"/>
                      </a:lnTo>
                      <a:lnTo>
                        <a:pt x="36" y="106"/>
                      </a:lnTo>
                      <a:lnTo>
                        <a:pt x="80" y="170"/>
                      </a:lnTo>
                      <a:lnTo>
                        <a:pt x="60" y="184"/>
                      </a:lnTo>
                      <a:lnTo>
                        <a:pt x="0" y="94"/>
                      </a:lnTo>
                      <a:lnTo>
                        <a:pt x="144" y="0"/>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32" name="Freeform 163"/>
                <p:cNvSpPr>
                  <a:spLocks/>
                </p:cNvSpPr>
                <p:nvPr/>
              </p:nvSpPr>
              <p:spPr bwMode="auto">
                <a:xfrm>
                  <a:off x="3068611" y="4447490"/>
                  <a:ext cx="370638" cy="370648"/>
                </a:xfrm>
                <a:custGeom>
                  <a:avLst/>
                  <a:gdLst>
                    <a:gd name="T0" fmla="*/ 257055970 w 234"/>
                    <a:gd name="T1" fmla="*/ 0 h 234"/>
                    <a:gd name="T2" fmla="*/ 307459082 w 234"/>
                    <a:gd name="T3" fmla="*/ 55443448 h 234"/>
                    <a:gd name="T4" fmla="*/ 95765937 w 234"/>
                    <a:gd name="T5" fmla="*/ 327620326 h 234"/>
                    <a:gd name="T6" fmla="*/ 398184683 w 234"/>
                    <a:gd name="T7" fmla="*/ 156249696 h 234"/>
                    <a:gd name="T8" fmla="*/ 448587894 w 234"/>
                    <a:gd name="T9" fmla="*/ 216733480 h 234"/>
                    <a:gd name="T10" fmla="*/ 246975347 w 234"/>
                    <a:gd name="T11" fmla="*/ 498991006 h 234"/>
                    <a:gd name="T12" fmla="*/ 544353806 w 234"/>
                    <a:gd name="T13" fmla="*/ 317539704 h 234"/>
                    <a:gd name="T14" fmla="*/ 589716607 w 234"/>
                    <a:gd name="T15" fmla="*/ 372983127 h 234"/>
                    <a:gd name="T16" fmla="*/ 206652808 w 234"/>
                    <a:gd name="T17" fmla="*/ 589716607 h 234"/>
                    <a:gd name="T18" fmla="*/ 151209385 w 234"/>
                    <a:gd name="T19" fmla="*/ 534273184 h 234"/>
                    <a:gd name="T20" fmla="*/ 347781571 w 234"/>
                    <a:gd name="T21" fmla="*/ 252015658 h 234"/>
                    <a:gd name="T22" fmla="*/ 50403124 w 234"/>
                    <a:gd name="T23" fmla="*/ 418346027 h 234"/>
                    <a:gd name="T24" fmla="*/ 0 w 234"/>
                    <a:gd name="T25" fmla="*/ 362902505 h 234"/>
                    <a:gd name="T26" fmla="*/ 257055970 w 234"/>
                    <a:gd name="T27" fmla="*/ 0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4"/>
                    <a:gd name="T43" fmla="*/ 0 h 234"/>
                    <a:gd name="T44" fmla="*/ 234 w 234"/>
                    <a:gd name="T45" fmla="*/ 234 h 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4" h="234">
                      <a:moveTo>
                        <a:pt x="102" y="0"/>
                      </a:moveTo>
                      <a:lnTo>
                        <a:pt x="122" y="22"/>
                      </a:lnTo>
                      <a:lnTo>
                        <a:pt x="38" y="130"/>
                      </a:lnTo>
                      <a:lnTo>
                        <a:pt x="158" y="62"/>
                      </a:lnTo>
                      <a:lnTo>
                        <a:pt x="178" y="86"/>
                      </a:lnTo>
                      <a:lnTo>
                        <a:pt x="98" y="198"/>
                      </a:lnTo>
                      <a:lnTo>
                        <a:pt x="216" y="126"/>
                      </a:lnTo>
                      <a:lnTo>
                        <a:pt x="234" y="148"/>
                      </a:lnTo>
                      <a:lnTo>
                        <a:pt x="82" y="234"/>
                      </a:lnTo>
                      <a:lnTo>
                        <a:pt x="60" y="212"/>
                      </a:lnTo>
                      <a:lnTo>
                        <a:pt x="138" y="100"/>
                      </a:lnTo>
                      <a:lnTo>
                        <a:pt x="20" y="166"/>
                      </a:lnTo>
                      <a:lnTo>
                        <a:pt x="0" y="144"/>
                      </a:lnTo>
                      <a:lnTo>
                        <a:pt x="102" y="0"/>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grpSp>
          <p:grpSp>
            <p:nvGrpSpPr>
              <p:cNvPr id="71716" name="Group 206"/>
              <p:cNvGrpSpPr>
                <a:grpSpLocks/>
              </p:cNvGrpSpPr>
              <p:nvPr/>
            </p:nvGrpSpPr>
            <p:grpSpPr bwMode="auto">
              <a:xfrm>
                <a:off x="2205044" y="4892675"/>
                <a:ext cx="465138" cy="214313"/>
                <a:chOff x="4268788" y="5102225"/>
                <a:chExt cx="657225" cy="301625"/>
              </a:xfrm>
            </p:grpSpPr>
            <p:sp>
              <p:nvSpPr>
                <p:cNvPr id="125" name="Freeform 164"/>
                <p:cNvSpPr>
                  <a:spLocks/>
                </p:cNvSpPr>
                <p:nvPr/>
              </p:nvSpPr>
              <p:spPr bwMode="auto">
                <a:xfrm>
                  <a:off x="4268063" y="5101646"/>
                  <a:ext cx="212900" cy="290075"/>
                </a:xfrm>
                <a:custGeom>
                  <a:avLst/>
                  <a:gdLst>
                    <a:gd name="T0" fmla="*/ 5040312 w 134"/>
                    <a:gd name="T1" fmla="*/ 267136572 h 182"/>
                    <a:gd name="T2" fmla="*/ 40322494 w 134"/>
                    <a:gd name="T3" fmla="*/ 0 h 182"/>
                    <a:gd name="T4" fmla="*/ 110886874 w 134"/>
                    <a:gd name="T5" fmla="*/ 10080625 h 182"/>
                    <a:gd name="T6" fmla="*/ 75604678 w 134"/>
                    <a:gd name="T7" fmla="*/ 287297815 h 182"/>
                    <a:gd name="T8" fmla="*/ 75604678 w 134"/>
                    <a:gd name="T9" fmla="*/ 287297815 h 182"/>
                    <a:gd name="T10" fmla="*/ 75604678 w 134"/>
                    <a:gd name="T11" fmla="*/ 327620302 h 182"/>
                    <a:gd name="T12" fmla="*/ 75604678 w 134"/>
                    <a:gd name="T13" fmla="*/ 342741234 h 182"/>
                    <a:gd name="T14" fmla="*/ 80644988 w 134"/>
                    <a:gd name="T15" fmla="*/ 357862167 h 182"/>
                    <a:gd name="T16" fmla="*/ 90725608 w 134"/>
                    <a:gd name="T17" fmla="*/ 372983099 h 182"/>
                    <a:gd name="T18" fmla="*/ 100806229 w 134"/>
                    <a:gd name="T19" fmla="*/ 383063721 h 182"/>
                    <a:gd name="T20" fmla="*/ 120967495 w 134"/>
                    <a:gd name="T21" fmla="*/ 388104032 h 182"/>
                    <a:gd name="T22" fmla="*/ 141128735 w 134"/>
                    <a:gd name="T23" fmla="*/ 393144342 h 182"/>
                    <a:gd name="T24" fmla="*/ 141128735 w 134"/>
                    <a:gd name="T25" fmla="*/ 393144342 h 182"/>
                    <a:gd name="T26" fmla="*/ 161289976 w 134"/>
                    <a:gd name="T27" fmla="*/ 393144342 h 182"/>
                    <a:gd name="T28" fmla="*/ 181451217 w 134"/>
                    <a:gd name="T29" fmla="*/ 393144342 h 182"/>
                    <a:gd name="T30" fmla="*/ 196572148 w 134"/>
                    <a:gd name="T31" fmla="*/ 383063721 h 182"/>
                    <a:gd name="T32" fmla="*/ 206652768 w 134"/>
                    <a:gd name="T33" fmla="*/ 372983099 h 182"/>
                    <a:gd name="T34" fmla="*/ 216733438 w 134"/>
                    <a:gd name="T35" fmla="*/ 362902478 h 182"/>
                    <a:gd name="T36" fmla="*/ 221773748 w 134"/>
                    <a:gd name="T37" fmla="*/ 347781545 h 182"/>
                    <a:gd name="T38" fmla="*/ 231854369 w 134"/>
                    <a:gd name="T39" fmla="*/ 307459059 h 182"/>
                    <a:gd name="T40" fmla="*/ 267136540 w 134"/>
                    <a:gd name="T41" fmla="*/ 30241877 h 182"/>
                    <a:gd name="T42" fmla="*/ 337700883 w 134"/>
                    <a:gd name="T43" fmla="*/ 40322499 h 182"/>
                    <a:gd name="T44" fmla="*/ 307459022 w 134"/>
                    <a:gd name="T45" fmla="*/ 302418748 h 182"/>
                    <a:gd name="T46" fmla="*/ 307459022 w 134"/>
                    <a:gd name="T47" fmla="*/ 302418748 h 182"/>
                    <a:gd name="T48" fmla="*/ 297378401 w 134"/>
                    <a:gd name="T49" fmla="*/ 342741234 h 182"/>
                    <a:gd name="T50" fmla="*/ 287297781 w 134"/>
                    <a:gd name="T51" fmla="*/ 372983099 h 182"/>
                    <a:gd name="T52" fmla="*/ 272176850 w 134"/>
                    <a:gd name="T53" fmla="*/ 403224964 h 182"/>
                    <a:gd name="T54" fmla="*/ 257055920 w 134"/>
                    <a:gd name="T55" fmla="*/ 423386306 h 182"/>
                    <a:gd name="T56" fmla="*/ 231854369 w 134"/>
                    <a:gd name="T57" fmla="*/ 443547550 h 182"/>
                    <a:gd name="T58" fmla="*/ 206652768 w 134"/>
                    <a:gd name="T59" fmla="*/ 453628171 h 182"/>
                    <a:gd name="T60" fmla="*/ 171370597 w 134"/>
                    <a:gd name="T61" fmla="*/ 458668482 h 182"/>
                    <a:gd name="T62" fmla="*/ 131048115 w 134"/>
                    <a:gd name="T63" fmla="*/ 453628171 h 182"/>
                    <a:gd name="T64" fmla="*/ 131048115 w 134"/>
                    <a:gd name="T65" fmla="*/ 453628171 h 182"/>
                    <a:gd name="T66" fmla="*/ 95765919 w 134"/>
                    <a:gd name="T67" fmla="*/ 448587860 h 182"/>
                    <a:gd name="T68" fmla="*/ 65524057 w 134"/>
                    <a:gd name="T69" fmla="*/ 433466928 h 182"/>
                    <a:gd name="T70" fmla="*/ 40322494 w 134"/>
                    <a:gd name="T71" fmla="*/ 418345996 h 182"/>
                    <a:gd name="T72" fmla="*/ 20161247 w 134"/>
                    <a:gd name="T73" fmla="*/ 393144342 h 182"/>
                    <a:gd name="T74" fmla="*/ 10080624 w 134"/>
                    <a:gd name="T75" fmla="*/ 367942788 h 182"/>
                    <a:gd name="T76" fmla="*/ 5040312 w 134"/>
                    <a:gd name="T77" fmla="*/ 337700923 h 182"/>
                    <a:gd name="T78" fmla="*/ 0 w 134"/>
                    <a:gd name="T79" fmla="*/ 302418748 h 182"/>
                    <a:gd name="T80" fmla="*/ 5040312 w 134"/>
                    <a:gd name="T81" fmla="*/ 267136572 h 182"/>
                    <a:gd name="T82" fmla="*/ 5040312 w 134"/>
                    <a:gd name="T83" fmla="*/ 267136572 h 1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4"/>
                    <a:gd name="T127" fmla="*/ 0 h 182"/>
                    <a:gd name="T128" fmla="*/ 134 w 134"/>
                    <a:gd name="T129" fmla="*/ 182 h 1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4" h="182">
                      <a:moveTo>
                        <a:pt x="2" y="106"/>
                      </a:moveTo>
                      <a:lnTo>
                        <a:pt x="16" y="0"/>
                      </a:lnTo>
                      <a:lnTo>
                        <a:pt x="44" y="4"/>
                      </a:lnTo>
                      <a:lnTo>
                        <a:pt x="30" y="114"/>
                      </a:lnTo>
                      <a:lnTo>
                        <a:pt x="30" y="130"/>
                      </a:lnTo>
                      <a:lnTo>
                        <a:pt x="30" y="136"/>
                      </a:lnTo>
                      <a:lnTo>
                        <a:pt x="32" y="142"/>
                      </a:lnTo>
                      <a:lnTo>
                        <a:pt x="36" y="148"/>
                      </a:lnTo>
                      <a:lnTo>
                        <a:pt x="40" y="152"/>
                      </a:lnTo>
                      <a:lnTo>
                        <a:pt x="48" y="154"/>
                      </a:lnTo>
                      <a:lnTo>
                        <a:pt x="56" y="156"/>
                      </a:lnTo>
                      <a:lnTo>
                        <a:pt x="64" y="156"/>
                      </a:lnTo>
                      <a:lnTo>
                        <a:pt x="72" y="156"/>
                      </a:lnTo>
                      <a:lnTo>
                        <a:pt x="78" y="152"/>
                      </a:lnTo>
                      <a:lnTo>
                        <a:pt x="82" y="148"/>
                      </a:lnTo>
                      <a:lnTo>
                        <a:pt x="86" y="144"/>
                      </a:lnTo>
                      <a:lnTo>
                        <a:pt x="88" y="138"/>
                      </a:lnTo>
                      <a:lnTo>
                        <a:pt x="92" y="122"/>
                      </a:lnTo>
                      <a:lnTo>
                        <a:pt x="106" y="12"/>
                      </a:lnTo>
                      <a:lnTo>
                        <a:pt x="134" y="16"/>
                      </a:lnTo>
                      <a:lnTo>
                        <a:pt x="122" y="120"/>
                      </a:lnTo>
                      <a:lnTo>
                        <a:pt x="118" y="136"/>
                      </a:lnTo>
                      <a:lnTo>
                        <a:pt x="114" y="148"/>
                      </a:lnTo>
                      <a:lnTo>
                        <a:pt x="108" y="160"/>
                      </a:lnTo>
                      <a:lnTo>
                        <a:pt x="102" y="168"/>
                      </a:lnTo>
                      <a:lnTo>
                        <a:pt x="92" y="176"/>
                      </a:lnTo>
                      <a:lnTo>
                        <a:pt x="82" y="180"/>
                      </a:lnTo>
                      <a:lnTo>
                        <a:pt x="68" y="182"/>
                      </a:lnTo>
                      <a:lnTo>
                        <a:pt x="52" y="180"/>
                      </a:lnTo>
                      <a:lnTo>
                        <a:pt x="38" y="178"/>
                      </a:lnTo>
                      <a:lnTo>
                        <a:pt x="26" y="172"/>
                      </a:lnTo>
                      <a:lnTo>
                        <a:pt x="16" y="166"/>
                      </a:lnTo>
                      <a:lnTo>
                        <a:pt x="8" y="156"/>
                      </a:lnTo>
                      <a:lnTo>
                        <a:pt x="4" y="146"/>
                      </a:lnTo>
                      <a:lnTo>
                        <a:pt x="2" y="134"/>
                      </a:lnTo>
                      <a:lnTo>
                        <a:pt x="0" y="120"/>
                      </a:lnTo>
                      <a:lnTo>
                        <a:pt x="2" y="106"/>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26" name="Freeform 165"/>
                <p:cNvSpPr>
                  <a:spLocks/>
                </p:cNvSpPr>
                <p:nvPr/>
              </p:nvSpPr>
              <p:spPr bwMode="auto">
                <a:xfrm>
                  <a:off x="4502493" y="5124546"/>
                  <a:ext cx="191371" cy="279897"/>
                </a:xfrm>
                <a:custGeom>
                  <a:avLst/>
                  <a:gdLst>
                    <a:gd name="T0" fmla="*/ 35282191 w 120"/>
                    <a:gd name="T1" fmla="*/ 342741230 h 176"/>
                    <a:gd name="T2" fmla="*/ 55443448 w 120"/>
                    <a:gd name="T3" fmla="*/ 357862163 h 176"/>
                    <a:gd name="T4" fmla="*/ 115927208 w 120"/>
                    <a:gd name="T5" fmla="*/ 378023406 h 176"/>
                    <a:gd name="T6" fmla="*/ 151209386 w 120"/>
                    <a:gd name="T7" fmla="*/ 383063716 h 176"/>
                    <a:gd name="T8" fmla="*/ 211693170 w 120"/>
                    <a:gd name="T9" fmla="*/ 367942784 h 176"/>
                    <a:gd name="T10" fmla="*/ 231854415 w 120"/>
                    <a:gd name="T11" fmla="*/ 322579987 h 176"/>
                    <a:gd name="T12" fmla="*/ 231854415 w 120"/>
                    <a:gd name="T13" fmla="*/ 307459055 h 176"/>
                    <a:gd name="T14" fmla="*/ 216733482 w 120"/>
                    <a:gd name="T15" fmla="*/ 282257501 h 176"/>
                    <a:gd name="T16" fmla="*/ 176410942 w 120"/>
                    <a:gd name="T17" fmla="*/ 257055948 h 176"/>
                    <a:gd name="T18" fmla="*/ 131048141 w 120"/>
                    <a:gd name="T19" fmla="*/ 241935015 h 176"/>
                    <a:gd name="T20" fmla="*/ 70564382 w 120"/>
                    <a:gd name="T21" fmla="*/ 216733462 h 176"/>
                    <a:gd name="T22" fmla="*/ 40322502 w 120"/>
                    <a:gd name="T23" fmla="*/ 186491547 h 176"/>
                    <a:gd name="T24" fmla="*/ 20161251 w 120"/>
                    <a:gd name="T25" fmla="*/ 141128751 h 176"/>
                    <a:gd name="T26" fmla="*/ 20161251 w 120"/>
                    <a:gd name="T27" fmla="*/ 115927197 h 176"/>
                    <a:gd name="T28" fmla="*/ 30241880 w 120"/>
                    <a:gd name="T29" fmla="*/ 65524065 h 176"/>
                    <a:gd name="T30" fmla="*/ 60483759 w 120"/>
                    <a:gd name="T31" fmla="*/ 30241877 h 176"/>
                    <a:gd name="T32" fmla="*/ 100806249 w 120"/>
                    <a:gd name="T33" fmla="*/ 5040312 h 176"/>
                    <a:gd name="T34" fmla="*/ 156249697 w 120"/>
                    <a:gd name="T35" fmla="*/ 0 h 176"/>
                    <a:gd name="T36" fmla="*/ 196572187 w 120"/>
                    <a:gd name="T37" fmla="*/ 0 h 176"/>
                    <a:gd name="T38" fmla="*/ 257055971 w 120"/>
                    <a:gd name="T39" fmla="*/ 15120938 h 176"/>
                    <a:gd name="T40" fmla="*/ 252015660 w 120"/>
                    <a:gd name="T41" fmla="*/ 85685308 h 176"/>
                    <a:gd name="T42" fmla="*/ 211693170 w 120"/>
                    <a:gd name="T43" fmla="*/ 65524065 h 176"/>
                    <a:gd name="T44" fmla="*/ 161290009 w 120"/>
                    <a:gd name="T45" fmla="*/ 60483754 h 176"/>
                    <a:gd name="T46" fmla="*/ 131048141 w 120"/>
                    <a:gd name="T47" fmla="*/ 65524065 h 176"/>
                    <a:gd name="T48" fmla="*/ 95765938 w 120"/>
                    <a:gd name="T49" fmla="*/ 90725618 h 176"/>
                    <a:gd name="T50" fmla="*/ 90725627 w 120"/>
                    <a:gd name="T51" fmla="*/ 110886886 h 176"/>
                    <a:gd name="T52" fmla="*/ 95765938 w 120"/>
                    <a:gd name="T53" fmla="*/ 141128751 h 176"/>
                    <a:gd name="T54" fmla="*/ 110886896 w 120"/>
                    <a:gd name="T55" fmla="*/ 156249683 h 176"/>
                    <a:gd name="T56" fmla="*/ 176410942 w 120"/>
                    <a:gd name="T57" fmla="*/ 181451237 h 176"/>
                    <a:gd name="T58" fmla="*/ 221773793 w 120"/>
                    <a:gd name="T59" fmla="*/ 201612480 h 176"/>
                    <a:gd name="T60" fmla="*/ 262096283 w 120"/>
                    <a:gd name="T61" fmla="*/ 226814083 h 176"/>
                    <a:gd name="T62" fmla="*/ 292338150 w 120"/>
                    <a:gd name="T63" fmla="*/ 262096258 h 176"/>
                    <a:gd name="T64" fmla="*/ 302418772 w 120"/>
                    <a:gd name="T65" fmla="*/ 317539677 h 176"/>
                    <a:gd name="T66" fmla="*/ 302418772 w 120"/>
                    <a:gd name="T67" fmla="*/ 347781541 h 176"/>
                    <a:gd name="T68" fmla="*/ 282257527 w 120"/>
                    <a:gd name="T69" fmla="*/ 393144338 h 176"/>
                    <a:gd name="T70" fmla="*/ 241935038 w 120"/>
                    <a:gd name="T71" fmla="*/ 423386302 h 176"/>
                    <a:gd name="T72" fmla="*/ 186491565 w 120"/>
                    <a:gd name="T73" fmla="*/ 443547545 h 176"/>
                    <a:gd name="T74" fmla="*/ 156249697 w 120"/>
                    <a:gd name="T75" fmla="*/ 443547545 h 176"/>
                    <a:gd name="T76" fmla="*/ 60483759 w 120"/>
                    <a:gd name="T77" fmla="*/ 428426612 h 176"/>
                    <a:gd name="T78" fmla="*/ 0 w 120"/>
                    <a:gd name="T79" fmla="*/ 398184649 h 17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0"/>
                    <a:gd name="T121" fmla="*/ 0 h 176"/>
                    <a:gd name="T122" fmla="*/ 120 w 120"/>
                    <a:gd name="T123" fmla="*/ 176 h 17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0" h="176">
                      <a:moveTo>
                        <a:pt x="0" y="158"/>
                      </a:moveTo>
                      <a:lnTo>
                        <a:pt x="14" y="136"/>
                      </a:lnTo>
                      <a:lnTo>
                        <a:pt x="22" y="142"/>
                      </a:lnTo>
                      <a:lnTo>
                        <a:pt x="34" y="146"/>
                      </a:lnTo>
                      <a:lnTo>
                        <a:pt x="46" y="150"/>
                      </a:lnTo>
                      <a:lnTo>
                        <a:pt x="60" y="152"/>
                      </a:lnTo>
                      <a:lnTo>
                        <a:pt x="74" y="150"/>
                      </a:lnTo>
                      <a:lnTo>
                        <a:pt x="84" y="146"/>
                      </a:lnTo>
                      <a:lnTo>
                        <a:pt x="90" y="138"/>
                      </a:lnTo>
                      <a:lnTo>
                        <a:pt x="92" y="128"/>
                      </a:lnTo>
                      <a:lnTo>
                        <a:pt x="92" y="122"/>
                      </a:lnTo>
                      <a:lnTo>
                        <a:pt x="90" y="116"/>
                      </a:lnTo>
                      <a:lnTo>
                        <a:pt x="86" y="112"/>
                      </a:lnTo>
                      <a:lnTo>
                        <a:pt x="82" y="108"/>
                      </a:lnTo>
                      <a:lnTo>
                        <a:pt x="70" y="102"/>
                      </a:lnTo>
                      <a:lnTo>
                        <a:pt x="52" y="96"/>
                      </a:lnTo>
                      <a:lnTo>
                        <a:pt x="36" y="90"/>
                      </a:lnTo>
                      <a:lnTo>
                        <a:pt x="28" y="86"/>
                      </a:lnTo>
                      <a:lnTo>
                        <a:pt x="22" y="80"/>
                      </a:lnTo>
                      <a:lnTo>
                        <a:pt x="16" y="74"/>
                      </a:lnTo>
                      <a:lnTo>
                        <a:pt x="12" y="66"/>
                      </a:lnTo>
                      <a:lnTo>
                        <a:pt x="8" y="56"/>
                      </a:lnTo>
                      <a:lnTo>
                        <a:pt x="8" y="46"/>
                      </a:lnTo>
                      <a:lnTo>
                        <a:pt x="8" y="36"/>
                      </a:lnTo>
                      <a:lnTo>
                        <a:pt x="12" y="26"/>
                      </a:lnTo>
                      <a:lnTo>
                        <a:pt x="16" y="18"/>
                      </a:lnTo>
                      <a:lnTo>
                        <a:pt x="24" y="12"/>
                      </a:lnTo>
                      <a:lnTo>
                        <a:pt x="32" y="6"/>
                      </a:lnTo>
                      <a:lnTo>
                        <a:pt x="40" y="2"/>
                      </a:lnTo>
                      <a:lnTo>
                        <a:pt x="52" y="0"/>
                      </a:lnTo>
                      <a:lnTo>
                        <a:pt x="62" y="0"/>
                      </a:lnTo>
                      <a:lnTo>
                        <a:pt x="78" y="0"/>
                      </a:lnTo>
                      <a:lnTo>
                        <a:pt x="90" y="2"/>
                      </a:lnTo>
                      <a:lnTo>
                        <a:pt x="102" y="6"/>
                      </a:lnTo>
                      <a:lnTo>
                        <a:pt x="112" y="12"/>
                      </a:lnTo>
                      <a:lnTo>
                        <a:pt x="100" y="34"/>
                      </a:lnTo>
                      <a:lnTo>
                        <a:pt x="84" y="26"/>
                      </a:lnTo>
                      <a:lnTo>
                        <a:pt x="74" y="24"/>
                      </a:lnTo>
                      <a:lnTo>
                        <a:pt x="64" y="24"/>
                      </a:lnTo>
                      <a:lnTo>
                        <a:pt x="52" y="26"/>
                      </a:lnTo>
                      <a:lnTo>
                        <a:pt x="42" y="30"/>
                      </a:lnTo>
                      <a:lnTo>
                        <a:pt x="38" y="36"/>
                      </a:lnTo>
                      <a:lnTo>
                        <a:pt x="36" y="44"/>
                      </a:lnTo>
                      <a:lnTo>
                        <a:pt x="36" y="50"/>
                      </a:lnTo>
                      <a:lnTo>
                        <a:pt x="38" y="56"/>
                      </a:lnTo>
                      <a:lnTo>
                        <a:pt x="40" y="58"/>
                      </a:lnTo>
                      <a:lnTo>
                        <a:pt x="44" y="62"/>
                      </a:lnTo>
                      <a:lnTo>
                        <a:pt x="56" y="68"/>
                      </a:lnTo>
                      <a:lnTo>
                        <a:pt x="70" y="72"/>
                      </a:lnTo>
                      <a:lnTo>
                        <a:pt x="88" y="80"/>
                      </a:lnTo>
                      <a:lnTo>
                        <a:pt x="96" y="84"/>
                      </a:lnTo>
                      <a:lnTo>
                        <a:pt x="104" y="90"/>
                      </a:lnTo>
                      <a:lnTo>
                        <a:pt x="112" y="96"/>
                      </a:lnTo>
                      <a:lnTo>
                        <a:pt x="116" y="104"/>
                      </a:lnTo>
                      <a:lnTo>
                        <a:pt x="120" y="114"/>
                      </a:lnTo>
                      <a:lnTo>
                        <a:pt x="120" y="126"/>
                      </a:lnTo>
                      <a:lnTo>
                        <a:pt x="120" y="138"/>
                      </a:lnTo>
                      <a:lnTo>
                        <a:pt x="116" y="148"/>
                      </a:lnTo>
                      <a:lnTo>
                        <a:pt x="112" y="156"/>
                      </a:lnTo>
                      <a:lnTo>
                        <a:pt x="106" y="162"/>
                      </a:lnTo>
                      <a:lnTo>
                        <a:pt x="96" y="168"/>
                      </a:lnTo>
                      <a:lnTo>
                        <a:pt x="86" y="172"/>
                      </a:lnTo>
                      <a:lnTo>
                        <a:pt x="74" y="176"/>
                      </a:lnTo>
                      <a:lnTo>
                        <a:pt x="62" y="176"/>
                      </a:lnTo>
                      <a:lnTo>
                        <a:pt x="42" y="174"/>
                      </a:lnTo>
                      <a:lnTo>
                        <a:pt x="24" y="170"/>
                      </a:lnTo>
                      <a:lnTo>
                        <a:pt x="10" y="164"/>
                      </a:lnTo>
                      <a:lnTo>
                        <a:pt x="0" y="158"/>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27" name="Freeform 166"/>
                <p:cNvSpPr>
                  <a:spLocks/>
                </p:cNvSpPr>
                <p:nvPr/>
              </p:nvSpPr>
              <p:spPr bwMode="auto">
                <a:xfrm>
                  <a:off x="4724962" y="5104190"/>
                  <a:ext cx="200940" cy="292620"/>
                </a:xfrm>
                <a:custGeom>
                  <a:avLst/>
                  <a:gdLst>
                    <a:gd name="T0" fmla="*/ 0 w 126"/>
                    <a:gd name="T1" fmla="*/ 30241877 h 184"/>
                    <a:gd name="T2" fmla="*/ 257055974 w 126"/>
                    <a:gd name="T3" fmla="*/ 0 h 184"/>
                    <a:gd name="T4" fmla="*/ 262096286 w 126"/>
                    <a:gd name="T5" fmla="*/ 60483755 h 184"/>
                    <a:gd name="T6" fmla="*/ 80645005 w 126"/>
                    <a:gd name="T7" fmla="*/ 80644998 h 184"/>
                    <a:gd name="T8" fmla="*/ 95765939 w 126"/>
                    <a:gd name="T9" fmla="*/ 201612483 h 184"/>
                    <a:gd name="T10" fmla="*/ 236894729 w 126"/>
                    <a:gd name="T11" fmla="*/ 181451239 h 184"/>
                    <a:gd name="T12" fmla="*/ 246975352 w 126"/>
                    <a:gd name="T13" fmla="*/ 241935019 h 184"/>
                    <a:gd name="T14" fmla="*/ 100806250 w 126"/>
                    <a:gd name="T15" fmla="*/ 257055951 h 184"/>
                    <a:gd name="T16" fmla="*/ 115927209 w 126"/>
                    <a:gd name="T17" fmla="*/ 393144344 h 184"/>
                    <a:gd name="T18" fmla="*/ 312499399 w 126"/>
                    <a:gd name="T19" fmla="*/ 372983100 h 184"/>
                    <a:gd name="T20" fmla="*/ 317539710 w 126"/>
                    <a:gd name="T21" fmla="*/ 428426619 h 184"/>
                    <a:gd name="T22" fmla="*/ 50403125 w 126"/>
                    <a:gd name="T23" fmla="*/ 463708795 h 184"/>
                    <a:gd name="T24" fmla="*/ 0 w 126"/>
                    <a:gd name="T25" fmla="*/ 30241877 h 1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6"/>
                    <a:gd name="T40" fmla="*/ 0 h 184"/>
                    <a:gd name="T41" fmla="*/ 126 w 126"/>
                    <a:gd name="T42" fmla="*/ 184 h 1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6" h="184">
                      <a:moveTo>
                        <a:pt x="0" y="12"/>
                      </a:moveTo>
                      <a:lnTo>
                        <a:pt x="102" y="0"/>
                      </a:lnTo>
                      <a:lnTo>
                        <a:pt x="104" y="24"/>
                      </a:lnTo>
                      <a:lnTo>
                        <a:pt x="32" y="32"/>
                      </a:lnTo>
                      <a:lnTo>
                        <a:pt x="38" y="80"/>
                      </a:lnTo>
                      <a:lnTo>
                        <a:pt x="94" y="72"/>
                      </a:lnTo>
                      <a:lnTo>
                        <a:pt x="98" y="96"/>
                      </a:lnTo>
                      <a:lnTo>
                        <a:pt x="40" y="102"/>
                      </a:lnTo>
                      <a:lnTo>
                        <a:pt x="46" y="156"/>
                      </a:lnTo>
                      <a:lnTo>
                        <a:pt x="124" y="148"/>
                      </a:lnTo>
                      <a:lnTo>
                        <a:pt x="126" y="170"/>
                      </a:lnTo>
                      <a:lnTo>
                        <a:pt x="20" y="184"/>
                      </a:lnTo>
                      <a:lnTo>
                        <a:pt x="0" y="12"/>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grpSp>
          <p:grpSp>
            <p:nvGrpSpPr>
              <p:cNvPr id="71717" name="Group 210"/>
              <p:cNvGrpSpPr>
                <a:grpSpLocks/>
              </p:cNvGrpSpPr>
              <p:nvPr/>
            </p:nvGrpSpPr>
            <p:grpSpPr bwMode="auto">
              <a:xfrm>
                <a:off x="3214688" y="3903668"/>
                <a:ext cx="611187" cy="873128"/>
                <a:chOff x="5694363" y="3705225"/>
                <a:chExt cx="863600" cy="1231900"/>
              </a:xfrm>
            </p:grpSpPr>
            <p:sp>
              <p:nvSpPr>
                <p:cNvPr id="119" name="Freeform 167"/>
                <p:cNvSpPr>
                  <a:spLocks/>
                </p:cNvSpPr>
                <p:nvPr/>
              </p:nvSpPr>
              <p:spPr bwMode="auto">
                <a:xfrm>
                  <a:off x="5695151" y="4625581"/>
                  <a:ext cx="310983" cy="311204"/>
                </a:xfrm>
                <a:custGeom>
                  <a:avLst/>
                  <a:gdLst>
                    <a:gd name="T0" fmla="*/ 0 w 196"/>
                    <a:gd name="T1" fmla="*/ 171370621 h 196"/>
                    <a:gd name="T2" fmla="*/ 191531865 w 196"/>
                    <a:gd name="T3" fmla="*/ 0 h 196"/>
                    <a:gd name="T4" fmla="*/ 231854402 w 196"/>
                    <a:gd name="T5" fmla="*/ 45362811 h 196"/>
                    <a:gd name="T6" fmla="*/ 95765932 w 196"/>
                    <a:gd name="T7" fmla="*/ 166330310 h 196"/>
                    <a:gd name="T8" fmla="*/ 176410932 w 196"/>
                    <a:gd name="T9" fmla="*/ 257055957 h 196"/>
                    <a:gd name="T10" fmla="*/ 282257511 w 196"/>
                    <a:gd name="T11" fmla="*/ 156249688 h 196"/>
                    <a:gd name="T12" fmla="*/ 322579999 w 196"/>
                    <a:gd name="T13" fmla="*/ 201612487 h 196"/>
                    <a:gd name="T14" fmla="*/ 216733469 w 196"/>
                    <a:gd name="T15" fmla="*/ 297378444 h 196"/>
                    <a:gd name="T16" fmla="*/ 307459066 w 196"/>
                    <a:gd name="T17" fmla="*/ 403224974 h 196"/>
                    <a:gd name="T18" fmla="*/ 453628182 w 196"/>
                    <a:gd name="T19" fmla="*/ 272176889 h 196"/>
                    <a:gd name="T20" fmla="*/ 493950670 w 196"/>
                    <a:gd name="T21" fmla="*/ 312499377 h 196"/>
                    <a:gd name="T22" fmla="*/ 292338133 w 196"/>
                    <a:gd name="T23" fmla="*/ 493950670 h 196"/>
                    <a:gd name="T24" fmla="*/ 0 w 196"/>
                    <a:gd name="T25" fmla="*/ 171370621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6"/>
                    <a:gd name="T40" fmla="*/ 0 h 196"/>
                    <a:gd name="T41" fmla="*/ 196 w 196"/>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6" h="196">
                      <a:moveTo>
                        <a:pt x="0" y="68"/>
                      </a:moveTo>
                      <a:lnTo>
                        <a:pt x="76" y="0"/>
                      </a:lnTo>
                      <a:lnTo>
                        <a:pt x="92" y="18"/>
                      </a:lnTo>
                      <a:lnTo>
                        <a:pt x="38" y="66"/>
                      </a:lnTo>
                      <a:lnTo>
                        <a:pt x="70" y="102"/>
                      </a:lnTo>
                      <a:lnTo>
                        <a:pt x="112" y="62"/>
                      </a:lnTo>
                      <a:lnTo>
                        <a:pt x="128" y="80"/>
                      </a:lnTo>
                      <a:lnTo>
                        <a:pt x="86" y="118"/>
                      </a:lnTo>
                      <a:lnTo>
                        <a:pt x="122" y="160"/>
                      </a:lnTo>
                      <a:lnTo>
                        <a:pt x="180" y="108"/>
                      </a:lnTo>
                      <a:lnTo>
                        <a:pt x="196" y="124"/>
                      </a:lnTo>
                      <a:lnTo>
                        <a:pt x="116" y="196"/>
                      </a:lnTo>
                      <a:lnTo>
                        <a:pt x="0" y="68"/>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20" name="Freeform 168"/>
                <p:cNvSpPr>
                  <a:spLocks/>
                </p:cNvSpPr>
                <p:nvPr/>
              </p:nvSpPr>
              <p:spPr bwMode="auto">
                <a:xfrm>
                  <a:off x="5838682" y="4452123"/>
                  <a:ext cx="339689" cy="329059"/>
                </a:xfrm>
                <a:custGeom>
                  <a:avLst/>
                  <a:gdLst>
                    <a:gd name="T0" fmla="*/ 0 w 214"/>
                    <a:gd name="T1" fmla="*/ 241935028 h 208"/>
                    <a:gd name="T2" fmla="*/ 55443446 w 214"/>
                    <a:gd name="T3" fmla="*/ 176410935 h 208"/>
                    <a:gd name="T4" fmla="*/ 393144362 w 214"/>
                    <a:gd name="T5" fmla="*/ 252015650 h 208"/>
                    <a:gd name="T6" fmla="*/ 161290004 w 214"/>
                    <a:gd name="T7" fmla="*/ 55443446 h 208"/>
                    <a:gd name="T8" fmla="*/ 206652803 w 214"/>
                    <a:gd name="T9" fmla="*/ 0 h 208"/>
                    <a:gd name="T10" fmla="*/ 539313482 w 214"/>
                    <a:gd name="T11" fmla="*/ 282257516 h 208"/>
                    <a:gd name="T12" fmla="*/ 488910371 w 214"/>
                    <a:gd name="T13" fmla="*/ 337700938 h 208"/>
                    <a:gd name="T14" fmla="*/ 126007826 w 214"/>
                    <a:gd name="T15" fmla="*/ 257055961 h 208"/>
                    <a:gd name="T16" fmla="*/ 378023429 w 214"/>
                    <a:gd name="T17" fmla="*/ 468749123 h 208"/>
                    <a:gd name="T18" fmla="*/ 332660629 w 214"/>
                    <a:gd name="T19" fmla="*/ 524192545 h 208"/>
                    <a:gd name="T20" fmla="*/ 0 w 214"/>
                    <a:gd name="T21" fmla="*/ 241935028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4"/>
                    <a:gd name="T34" fmla="*/ 0 h 208"/>
                    <a:gd name="T35" fmla="*/ 214 w 214"/>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4" h="208">
                      <a:moveTo>
                        <a:pt x="0" y="96"/>
                      </a:moveTo>
                      <a:lnTo>
                        <a:pt x="22" y="70"/>
                      </a:lnTo>
                      <a:lnTo>
                        <a:pt x="156" y="100"/>
                      </a:lnTo>
                      <a:lnTo>
                        <a:pt x="64" y="22"/>
                      </a:lnTo>
                      <a:lnTo>
                        <a:pt x="82" y="0"/>
                      </a:lnTo>
                      <a:lnTo>
                        <a:pt x="214" y="112"/>
                      </a:lnTo>
                      <a:lnTo>
                        <a:pt x="194" y="134"/>
                      </a:lnTo>
                      <a:lnTo>
                        <a:pt x="50" y="102"/>
                      </a:lnTo>
                      <a:lnTo>
                        <a:pt x="150" y="186"/>
                      </a:lnTo>
                      <a:lnTo>
                        <a:pt x="132" y="208"/>
                      </a:lnTo>
                      <a:lnTo>
                        <a:pt x="0" y="96"/>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21" name="Freeform 169"/>
                <p:cNvSpPr>
                  <a:spLocks noEditPoints="1"/>
                </p:cNvSpPr>
                <p:nvPr/>
              </p:nvSpPr>
              <p:spPr bwMode="auto">
                <a:xfrm>
                  <a:off x="6025271" y="4316927"/>
                  <a:ext cx="303807" cy="265288"/>
                </a:xfrm>
                <a:custGeom>
                  <a:avLst/>
                  <a:gdLst>
                    <a:gd name="T0" fmla="*/ 332660618 w 192"/>
                    <a:gd name="T1" fmla="*/ 362902466 h 166"/>
                    <a:gd name="T2" fmla="*/ 297378442 w 192"/>
                    <a:gd name="T3" fmla="*/ 418345982 h 166"/>
                    <a:gd name="T4" fmla="*/ 0 w 192"/>
                    <a:gd name="T5" fmla="*/ 80644995 h 166"/>
                    <a:gd name="T6" fmla="*/ 50403121 w 192"/>
                    <a:gd name="T7" fmla="*/ 0 h 166"/>
                    <a:gd name="T8" fmla="*/ 483870045 w 192"/>
                    <a:gd name="T9" fmla="*/ 126007816 h 166"/>
                    <a:gd name="T10" fmla="*/ 443547557 w 192"/>
                    <a:gd name="T11" fmla="*/ 191531854 h 166"/>
                    <a:gd name="T12" fmla="*/ 327620308 w 192"/>
                    <a:gd name="T13" fmla="*/ 156249680 h 166"/>
                    <a:gd name="T14" fmla="*/ 252015644 w 192"/>
                    <a:gd name="T15" fmla="*/ 272176874 h 166"/>
                    <a:gd name="T16" fmla="*/ 332660618 w 192"/>
                    <a:gd name="T17" fmla="*/ 362902466 h 166"/>
                    <a:gd name="T18" fmla="*/ 75604688 w 192"/>
                    <a:gd name="T19" fmla="*/ 75604685 h 166"/>
                    <a:gd name="T20" fmla="*/ 216733468 w 192"/>
                    <a:gd name="T21" fmla="*/ 231854389 h 166"/>
                    <a:gd name="T22" fmla="*/ 272176888 w 192"/>
                    <a:gd name="T23" fmla="*/ 136088437 h 166"/>
                    <a:gd name="T24" fmla="*/ 75604688 w 192"/>
                    <a:gd name="T25" fmla="*/ 75604685 h 1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166"/>
                    <a:gd name="T41" fmla="*/ 192 w 192"/>
                    <a:gd name="T42" fmla="*/ 166 h 1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166">
                      <a:moveTo>
                        <a:pt x="132" y="144"/>
                      </a:moveTo>
                      <a:lnTo>
                        <a:pt x="118" y="166"/>
                      </a:lnTo>
                      <a:lnTo>
                        <a:pt x="0" y="32"/>
                      </a:lnTo>
                      <a:lnTo>
                        <a:pt x="20" y="0"/>
                      </a:lnTo>
                      <a:lnTo>
                        <a:pt x="192" y="50"/>
                      </a:lnTo>
                      <a:lnTo>
                        <a:pt x="176" y="76"/>
                      </a:lnTo>
                      <a:lnTo>
                        <a:pt x="130" y="62"/>
                      </a:lnTo>
                      <a:lnTo>
                        <a:pt x="100" y="108"/>
                      </a:lnTo>
                      <a:lnTo>
                        <a:pt x="132" y="144"/>
                      </a:lnTo>
                      <a:close/>
                      <a:moveTo>
                        <a:pt x="30" y="30"/>
                      </a:moveTo>
                      <a:lnTo>
                        <a:pt x="86" y="92"/>
                      </a:lnTo>
                      <a:lnTo>
                        <a:pt x="108" y="54"/>
                      </a:lnTo>
                      <a:lnTo>
                        <a:pt x="30" y="30"/>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22" name="Freeform 170"/>
                <p:cNvSpPr>
                  <a:spLocks noEditPoints="1"/>
                </p:cNvSpPr>
                <p:nvPr/>
              </p:nvSpPr>
              <p:spPr bwMode="auto">
                <a:xfrm>
                  <a:off x="6108998" y="4095004"/>
                  <a:ext cx="301414" cy="255085"/>
                </a:xfrm>
                <a:custGeom>
                  <a:avLst/>
                  <a:gdLst>
                    <a:gd name="T0" fmla="*/ 55443444 w 190"/>
                    <a:gd name="T1" fmla="*/ 95765926 h 160"/>
                    <a:gd name="T2" fmla="*/ 70564377 w 190"/>
                    <a:gd name="T3" fmla="*/ 70564373 h 160"/>
                    <a:gd name="T4" fmla="*/ 105846578 w 190"/>
                    <a:gd name="T5" fmla="*/ 30241876 h 160"/>
                    <a:gd name="T6" fmla="*/ 146169065 w 190"/>
                    <a:gd name="T7" fmla="*/ 5040312 h 160"/>
                    <a:gd name="T8" fmla="*/ 196572174 w 190"/>
                    <a:gd name="T9" fmla="*/ 5040312 h 160"/>
                    <a:gd name="T10" fmla="*/ 221773778 w 190"/>
                    <a:gd name="T11" fmla="*/ 10080624 h 160"/>
                    <a:gd name="T12" fmla="*/ 267136576 w 190"/>
                    <a:gd name="T13" fmla="*/ 55443441 h 160"/>
                    <a:gd name="T14" fmla="*/ 272176887 w 190"/>
                    <a:gd name="T15" fmla="*/ 115927193 h 160"/>
                    <a:gd name="T16" fmla="*/ 302418752 w 190"/>
                    <a:gd name="T17" fmla="*/ 90725615 h 160"/>
                    <a:gd name="T18" fmla="*/ 332660617 w 190"/>
                    <a:gd name="T19" fmla="*/ 75604683 h 160"/>
                    <a:gd name="T20" fmla="*/ 367942794 w 190"/>
                    <a:gd name="T21" fmla="*/ 70564373 h 160"/>
                    <a:gd name="T22" fmla="*/ 408265281 w 190"/>
                    <a:gd name="T23" fmla="*/ 85685305 h 160"/>
                    <a:gd name="T24" fmla="*/ 433466934 w 190"/>
                    <a:gd name="T25" fmla="*/ 95765926 h 160"/>
                    <a:gd name="T26" fmla="*/ 463708799 w 190"/>
                    <a:gd name="T27" fmla="*/ 136088435 h 160"/>
                    <a:gd name="T28" fmla="*/ 478829732 w 190"/>
                    <a:gd name="T29" fmla="*/ 181451230 h 160"/>
                    <a:gd name="T30" fmla="*/ 468749110 w 190"/>
                    <a:gd name="T31" fmla="*/ 236894696 h 160"/>
                    <a:gd name="T32" fmla="*/ 393144348 w 190"/>
                    <a:gd name="T33" fmla="*/ 403224945 h 160"/>
                    <a:gd name="T34" fmla="*/ 216733467 w 190"/>
                    <a:gd name="T35" fmla="*/ 181451230 h 160"/>
                    <a:gd name="T36" fmla="*/ 226814089 w 190"/>
                    <a:gd name="T37" fmla="*/ 146169056 h 160"/>
                    <a:gd name="T38" fmla="*/ 226814089 w 190"/>
                    <a:gd name="T39" fmla="*/ 110886882 h 160"/>
                    <a:gd name="T40" fmla="*/ 191531863 w 190"/>
                    <a:gd name="T41" fmla="*/ 80644994 h 160"/>
                    <a:gd name="T42" fmla="*/ 176410930 w 190"/>
                    <a:gd name="T43" fmla="*/ 75604683 h 160"/>
                    <a:gd name="T44" fmla="*/ 151209376 w 190"/>
                    <a:gd name="T45" fmla="*/ 75604683 h 160"/>
                    <a:gd name="T46" fmla="*/ 120967511 w 190"/>
                    <a:gd name="T47" fmla="*/ 100806236 h 160"/>
                    <a:gd name="T48" fmla="*/ 80644999 w 190"/>
                    <a:gd name="T49" fmla="*/ 176410920 h 160"/>
                    <a:gd name="T50" fmla="*/ 216733467 w 190"/>
                    <a:gd name="T51" fmla="*/ 181451230 h 160"/>
                    <a:gd name="T52" fmla="*/ 398184659 w 190"/>
                    <a:gd name="T53" fmla="*/ 257055939 h 160"/>
                    <a:gd name="T54" fmla="*/ 408265281 w 190"/>
                    <a:gd name="T55" fmla="*/ 196572162 h 160"/>
                    <a:gd name="T56" fmla="*/ 398184659 w 190"/>
                    <a:gd name="T57" fmla="*/ 171370609 h 160"/>
                    <a:gd name="T58" fmla="*/ 372983104 w 190"/>
                    <a:gd name="T59" fmla="*/ 151209367 h 160"/>
                    <a:gd name="T60" fmla="*/ 352821861 w 190"/>
                    <a:gd name="T61" fmla="*/ 146169056 h 160"/>
                    <a:gd name="T62" fmla="*/ 322579996 w 190"/>
                    <a:gd name="T63" fmla="*/ 146169056 h 160"/>
                    <a:gd name="T64" fmla="*/ 297378441 w 190"/>
                    <a:gd name="T65" fmla="*/ 156249678 h 160"/>
                    <a:gd name="T66" fmla="*/ 267136576 w 190"/>
                    <a:gd name="T67" fmla="*/ 201612473 h 160"/>
                    <a:gd name="T68" fmla="*/ 372983104 w 190"/>
                    <a:gd name="T69" fmla="*/ 312499355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0"/>
                    <a:gd name="T106" fmla="*/ 0 h 160"/>
                    <a:gd name="T107" fmla="*/ 190 w 190"/>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0" h="160">
                      <a:moveTo>
                        <a:pt x="0" y="86"/>
                      </a:moveTo>
                      <a:lnTo>
                        <a:pt x="22" y="38"/>
                      </a:lnTo>
                      <a:lnTo>
                        <a:pt x="28" y="28"/>
                      </a:lnTo>
                      <a:lnTo>
                        <a:pt x="34" y="20"/>
                      </a:lnTo>
                      <a:lnTo>
                        <a:pt x="42" y="12"/>
                      </a:lnTo>
                      <a:lnTo>
                        <a:pt x="50" y="6"/>
                      </a:lnTo>
                      <a:lnTo>
                        <a:pt x="58" y="2"/>
                      </a:lnTo>
                      <a:lnTo>
                        <a:pt x="68" y="0"/>
                      </a:lnTo>
                      <a:lnTo>
                        <a:pt x="78" y="2"/>
                      </a:lnTo>
                      <a:lnTo>
                        <a:pt x="88" y="4"/>
                      </a:lnTo>
                      <a:lnTo>
                        <a:pt x="98" y="12"/>
                      </a:lnTo>
                      <a:lnTo>
                        <a:pt x="106" y="22"/>
                      </a:lnTo>
                      <a:lnTo>
                        <a:pt x="110" y="34"/>
                      </a:lnTo>
                      <a:lnTo>
                        <a:pt x="108" y="46"/>
                      </a:lnTo>
                      <a:lnTo>
                        <a:pt x="120" y="36"/>
                      </a:lnTo>
                      <a:lnTo>
                        <a:pt x="126" y="32"/>
                      </a:lnTo>
                      <a:lnTo>
                        <a:pt x="132" y="30"/>
                      </a:lnTo>
                      <a:lnTo>
                        <a:pt x="140" y="28"/>
                      </a:lnTo>
                      <a:lnTo>
                        <a:pt x="146" y="28"/>
                      </a:lnTo>
                      <a:lnTo>
                        <a:pt x="154" y="30"/>
                      </a:lnTo>
                      <a:lnTo>
                        <a:pt x="162" y="34"/>
                      </a:lnTo>
                      <a:lnTo>
                        <a:pt x="172" y="38"/>
                      </a:lnTo>
                      <a:lnTo>
                        <a:pt x="180" y="46"/>
                      </a:lnTo>
                      <a:lnTo>
                        <a:pt x="184" y="54"/>
                      </a:lnTo>
                      <a:lnTo>
                        <a:pt x="188" y="62"/>
                      </a:lnTo>
                      <a:lnTo>
                        <a:pt x="190" y="72"/>
                      </a:lnTo>
                      <a:lnTo>
                        <a:pt x="188" y="82"/>
                      </a:lnTo>
                      <a:lnTo>
                        <a:pt x="186" y="94"/>
                      </a:lnTo>
                      <a:lnTo>
                        <a:pt x="182" y="104"/>
                      </a:lnTo>
                      <a:lnTo>
                        <a:pt x="156" y="160"/>
                      </a:lnTo>
                      <a:lnTo>
                        <a:pt x="0" y="86"/>
                      </a:lnTo>
                      <a:close/>
                      <a:moveTo>
                        <a:pt x="86" y="72"/>
                      </a:moveTo>
                      <a:lnTo>
                        <a:pt x="86" y="72"/>
                      </a:lnTo>
                      <a:lnTo>
                        <a:pt x="90" y="58"/>
                      </a:lnTo>
                      <a:lnTo>
                        <a:pt x="90" y="48"/>
                      </a:lnTo>
                      <a:lnTo>
                        <a:pt x="90" y="44"/>
                      </a:lnTo>
                      <a:lnTo>
                        <a:pt x="86" y="40"/>
                      </a:lnTo>
                      <a:lnTo>
                        <a:pt x="76" y="32"/>
                      </a:lnTo>
                      <a:lnTo>
                        <a:pt x="70" y="30"/>
                      </a:lnTo>
                      <a:lnTo>
                        <a:pt x="66" y="30"/>
                      </a:lnTo>
                      <a:lnTo>
                        <a:pt x="60" y="30"/>
                      </a:lnTo>
                      <a:lnTo>
                        <a:pt x="56" y="32"/>
                      </a:lnTo>
                      <a:lnTo>
                        <a:pt x="48" y="40"/>
                      </a:lnTo>
                      <a:lnTo>
                        <a:pt x="42" y="52"/>
                      </a:lnTo>
                      <a:lnTo>
                        <a:pt x="32" y="70"/>
                      </a:lnTo>
                      <a:lnTo>
                        <a:pt x="78" y="90"/>
                      </a:lnTo>
                      <a:lnTo>
                        <a:pt x="86" y="72"/>
                      </a:lnTo>
                      <a:close/>
                      <a:moveTo>
                        <a:pt x="158" y="102"/>
                      </a:moveTo>
                      <a:lnTo>
                        <a:pt x="158" y="102"/>
                      </a:lnTo>
                      <a:lnTo>
                        <a:pt x="162" y="88"/>
                      </a:lnTo>
                      <a:lnTo>
                        <a:pt x="162" y="78"/>
                      </a:lnTo>
                      <a:lnTo>
                        <a:pt x="162" y="72"/>
                      </a:lnTo>
                      <a:lnTo>
                        <a:pt x="158" y="68"/>
                      </a:lnTo>
                      <a:lnTo>
                        <a:pt x="154" y="64"/>
                      </a:lnTo>
                      <a:lnTo>
                        <a:pt x="148" y="60"/>
                      </a:lnTo>
                      <a:lnTo>
                        <a:pt x="140" y="58"/>
                      </a:lnTo>
                      <a:lnTo>
                        <a:pt x="134" y="56"/>
                      </a:lnTo>
                      <a:lnTo>
                        <a:pt x="128" y="58"/>
                      </a:lnTo>
                      <a:lnTo>
                        <a:pt x="122" y="60"/>
                      </a:lnTo>
                      <a:lnTo>
                        <a:pt x="118" y="62"/>
                      </a:lnTo>
                      <a:lnTo>
                        <a:pt x="114" y="68"/>
                      </a:lnTo>
                      <a:lnTo>
                        <a:pt x="106" y="80"/>
                      </a:lnTo>
                      <a:lnTo>
                        <a:pt x="96" y="100"/>
                      </a:lnTo>
                      <a:lnTo>
                        <a:pt x="148" y="124"/>
                      </a:lnTo>
                      <a:lnTo>
                        <a:pt x="158" y="102"/>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23" name="Freeform 171"/>
                <p:cNvSpPr>
                  <a:spLocks/>
                </p:cNvSpPr>
                <p:nvPr/>
              </p:nvSpPr>
              <p:spPr bwMode="auto">
                <a:xfrm>
                  <a:off x="6197508" y="3962360"/>
                  <a:ext cx="310983" cy="160703"/>
                </a:xfrm>
                <a:custGeom>
                  <a:avLst/>
                  <a:gdLst>
                    <a:gd name="T0" fmla="*/ 0 w 196"/>
                    <a:gd name="T1" fmla="*/ 115927202 h 102"/>
                    <a:gd name="T2" fmla="*/ 25201561 w 196"/>
                    <a:gd name="T3" fmla="*/ 50403122 h 102"/>
                    <a:gd name="T4" fmla="*/ 378023419 w 196"/>
                    <a:gd name="T5" fmla="*/ 171370623 h 102"/>
                    <a:gd name="T6" fmla="*/ 438507249 w 196"/>
                    <a:gd name="T7" fmla="*/ 0 h 102"/>
                    <a:gd name="T8" fmla="*/ 493950670 w 196"/>
                    <a:gd name="T9" fmla="*/ 20161250 h 102"/>
                    <a:gd name="T10" fmla="*/ 413305596 w 196"/>
                    <a:gd name="T11" fmla="*/ 257055960 h 102"/>
                    <a:gd name="T12" fmla="*/ 0 w 196"/>
                    <a:gd name="T13" fmla="*/ 115927202 h 102"/>
                    <a:gd name="T14" fmla="*/ 0 60000 65536"/>
                    <a:gd name="T15" fmla="*/ 0 60000 65536"/>
                    <a:gd name="T16" fmla="*/ 0 60000 65536"/>
                    <a:gd name="T17" fmla="*/ 0 60000 65536"/>
                    <a:gd name="T18" fmla="*/ 0 60000 65536"/>
                    <a:gd name="T19" fmla="*/ 0 60000 65536"/>
                    <a:gd name="T20" fmla="*/ 0 60000 65536"/>
                    <a:gd name="T21" fmla="*/ 0 w 196"/>
                    <a:gd name="T22" fmla="*/ 0 h 102"/>
                    <a:gd name="T23" fmla="*/ 196 w 196"/>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02">
                      <a:moveTo>
                        <a:pt x="0" y="46"/>
                      </a:moveTo>
                      <a:lnTo>
                        <a:pt x="10" y="20"/>
                      </a:lnTo>
                      <a:lnTo>
                        <a:pt x="150" y="68"/>
                      </a:lnTo>
                      <a:lnTo>
                        <a:pt x="174" y="0"/>
                      </a:lnTo>
                      <a:lnTo>
                        <a:pt x="196" y="8"/>
                      </a:lnTo>
                      <a:lnTo>
                        <a:pt x="164" y="102"/>
                      </a:lnTo>
                      <a:lnTo>
                        <a:pt x="0" y="46"/>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24" name="Freeform 172"/>
                <p:cNvSpPr>
                  <a:spLocks/>
                </p:cNvSpPr>
                <p:nvPr/>
              </p:nvSpPr>
              <p:spPr bwMode="auto">
                <a:xfrm>
                  <a:off x="6254920" y="3704724"/>
                  <a:ext cx="303807" cy="219373"/>
                </a:xfrm>
                <a:custGeom>
                  <a:avLst/>
                  <a:gdLst>
                    <a:gd name="T0" fmla="*/ 0 w 192"/>
                    <a:gd name="T1" fmla="*/ 252015613 h 138"/>
                    <a:gd name="T2" fmla="*/ 55443445 w 192"/>
                    <a:gd name="T3" fmla="*/ 0 h 138"/>
                    <a:gd name="T4" fmla="*/ 115927200 w 192"/>
                    <a:gd name="T5" fmla="*/ 15120937 h 138"/>
                    <a:gd name="T6" fmla="*/ 75604688 w 192"/>
                    <a:gd name="T7" fmla="*/ 191531840 h 138"/>
                    <a:gd name="T8" fmla="*/ 191531864 w 192"/>
                    <a:gd name="T9" fmla="*/ 221773751 h 138"/>
                    <a:gd name="T10" fmla="*/ 221773779 w 192"/>
                    <a:gd name="T11" fmla="*/ 75604679 h 138"/>
                    <a:gd name="T12" fmla="*/ 277217199 w 192"/>
                    <a:gd name="T13" fmla="*/ 90725610 h 138"/>
                    <a:gd name="T14" fmla="*/ 246975333 w 192"/>
                    <a:gd name="T15" fmla="*/ 231854372 h 138"/>
                    <a:gd name="T16" fmla="*/ 383063727 w 192"/>
                    <a:gd name="T17" fmla="*/ 262096233 h 138"/>
                    <a:gd name="T18" fmla="*/ 423386314 w 192"/>
                    <a:gd name="T19" fmla="*/ 70564369 h 138"/>
                    <a:gd name="T20" fmla="*/ 483870045 w 192"/>
                    <a:gd name="T21" fmla="*/ 85685299 h 138"/>
                    <a:gd name="T22" fmla="*/ 423386314 w 192"/>
                    <a:gd name="T23" fmla="*/ 347781508 h 138"/>
                    <a:gd name="T24" fmla="*/ 0 w 192"/>
                    <a:gd name="T25" fmla="*/ 252015613 h 1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138"/>
                    <a:gd name="T41" fmla="*/ 192 w 192"/>
                    <a:gd name="T42" fmla="*/ 138 h 1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138">
                      <a:moveTo>
                        <a:pt x="0" y="100"/>
                      </a:moveTo>
                      <a:lnTo>
                        <a:pt x="22" y="0"/>
                      </a:lnTo>
                      <a:lnTo>
                        <a:pt x="46" y="6"/>
                      </a:lnTo>
                      <a:lnTo>
                        <a:pt x="30" y="76"/>
                      </a:lnTo>
                      <a:lnTo>
                        <a:pt x="76" y="88"/>
                      </a:lnTo>
                      <a:lnTo>
                        <a:pt x="88" y="30"/>
                      </a:lnTo>
                      <a:lnTo>
                        <a:pt x="110" y="36"/>
                      </a:lnTo>
                      <a:lnTo>
                        <a:pt x="98" y="92"/>
                      </a:lnTo>
                      <a:lnTo>
                        <a:pt x="152" y="104"/>
                      </a:lnTo>
                      <a:lnTo>
                        <a:pt x="168" y="28"/>
                      </a:lnTo>
                      <a:lnTo>
                        <a:pt x="192" y="34"/>
                      </a:lnTo>
                      <a:lnTo>
                        <a:pt x="168" y="138"/>
                      </a:lnTo>
                      <a:lnTo>
                        <a:pt x="0" y="100"/>
                      </a:lnTo>
                      <a:close/>
                    </a:path>
                  </a:pathLst>
                </a:custGeom>
                <a:solidFill>
                  <a:srgbClr val="000000"/>
                </a:solid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grpSp>
          <p:sp>
            <p:nvSpPr>
              <p:cNvPr id="111" name="Freeform 39"/>
              <p:cNvSpPr>
                <a:spLocks/>
              </p:cNvSpPr>
              <p:nvPr/>
            </p:nvSpPr>
            <p:spPr bwMode="auto">
              <a:xfrm>
                <a:off x="1616616" y="2057400"/>
                <a:ext cx="1596780" cy="935578"/>
              </a:xfrm>
              <a:custGeom>
                <a:avLst/>
                <a:gdLst/>
                <a:ahLst/>
                <a:cxnLst>
                  <a:cxn ang="0">
                    <a:pos x="1420" y="182"/>
                  </a:cxn>
                  <a:cxn ang="0">
                    <a:pos x="1420" y="182"/>
                  </a:cxn>
                  <a:cxn ang="0">
                    <a:pos x="1380" y="162"/>
                  </a:cxn>
                  <a:cxn ang="0">
                    <a:pos x="1340" y="142"/>
                  </a:cxn>
                  <a:cxn ang="0">
                    <a:pos x="1298" y="122"/>
                  </a:cxn>
                  <a:cxn ang="0">
                    <a:pos x="1256" y="104"/>
                  </a:cxn>
                  <a:cxn ang="0">
                    <a:pos x="1214" y="88"/>
                  </a:cxn>
                  <a:cxn ang="0">
                    <a:pos x="1170" y="74"/>
                  </a:cxn>
                  <a:cxn ang="0">
                    <a:pos x="1128" y="60"/>
                  </a:cxn>
                  <a:cxn ang="0">
                    <a:pos x="1082" y="48"/>
                  </a:cxn>
                  <a:cxn ang="0">
                    <a:pos x="1038" y="36"/>
                  </a:cxn>
                  <a:cxn ang="0">
                    <a:pos x="992" y="26"/>
                  </a:cxn>
                  <a:cxn ang="0">
                    <a:pos x="946" y="18"/>
                  </a:cxn>
                  <a:cxn ang="0">
                    <a:pos x="900" y="12"/>
                  </a:cxn>
                  <a:cxn ang="0">
                    <a:pos x="854" y="6"/>
                  </a:cxn>
                  <a:cxn ang="0">
                    <a:pos x="806" y="2"/>
                  </a:cxn>
                  <a:cxn ang="0">
                    <a:pos x="758" y="0"/>
                  </a:cxn>
                  <a:cxn ang="0">
                    <a:pos x="710" y="0"/>
                  </a:cxn>
                  <a:cxn ang="0">
                    <a:pos x="710" y="0"/>
                  </a:cxn>
                  <a:cxn ang="0">
                    <a:pos x="662" y="0"/>
                  </a:cxn>
                  <a:cxn ang="0">
                    <a:pos x="614" y="2"/>
                  </a:cxn>
                  <a:cxn ang="0">
                    <a:pos x="568" y="6"/>
                  </a:cxn>
                  <a:cxn ang="0">
                    <a:pos x="520" y="12"/>
                  </a:cxn>
                  <a:cxn ang="0">
                    <a:pos x="474" y="18"/>
                  </a:cxn>
                  <a:cxn ang="0">
                    <a:pos x="428" y="26"/>
                  </a:cxn>
                  <a:cxn ang="0">
                    <a:pos x="382" y="36"/>
                  </a:cxn>
                  <a:cxn ang="0">
                    <a:pos x="338" y="48"/>
                  </a:cxn>
                  <a:cxn ang="0">
                    <a:pos x="294" y="60"/>
                  </a:cxn>
                  <a:cxn ang="0">
                    <a:pos x="250" y="74"/>
                  </a:cxn>
                  <a:cxn ang="0">
                    <a:pos x="206" y="88"/>
                  </a:cxn>
                  <a:cxn ang="0">
                    <a:pos x="164" y="104"/>
                  </a:cxn>
                  <a:cxn ang="0">
                    <a:pos x="122" y="122"/>
                  </a:cxn>
                  <a:cxn ang="0">
                    <a:pos x="82" y="142"/>
                  </a:cxn>
                  <a:cxn ang="0">
                    <a:pos x="40" y="162"/>
                  </a:cxn>
                  <a:cxn ang="0">
                    <a:pos x="0" y="182"/>
                  </a:cxn>
                  <a:cxn ang="0">
                    <a:pos x="366" y="832"/>
                  </a:cxn>
                  <a:cxn ang="0">
                    <a:pos x="366" y="832"/>
                  </a:cxn>
                  <a:cxn ang="0">
                    <a:pos x="404" y="812"/>
                  </a:cxn>
                  <a:cxn ang="0">
                    <a:pos x="444" y="794"/>
                  </a:cxn>
                  <a:cxn ang="0">
                    <a:pos x="486" y="780"/>
                  </a:cxn>
                  <a:cxn ang="0">
                    <a:pos x="530" y="766"/>
                  </a:cxn>
                  <a:cxn ang="0">
                    <a:pos x="574" y="756"/>
                  </a:cxn>
                  <a:cxn ang="0">
                    <a:pos x="618" y="750"/>
                  </a:cxn>
                  <a:cxn ang="0">
                    <a:pos x="664" y="746"/>
                  </a:cxn>
                  <a:cxn ang="0">
                    <a:pos x="710" y="744"/>
                  </a:cxn>
                  <a:cxn ang="0">
                    <a:pos x="710" y="744"/>
                  </a:cxn>
                  <a:cxn ang="0">
                    <a:pos x="756" y="746"/>
                  </a:cxn>
                  <a:cxn ang="0">
                    <a:pos x="800" y="750"/>
                  </a:cxn>
                  <a:cxn ang="0">
                    <a:pos x="844" y="756"/>
                  </a:cxn>
                  <a:cxn ang="0">
                    <a:pos x="888" y="766"/>
                  </a:cxn>
                  <a:cxn ang="0">
                    <a:pos x="930" y="778"/>
                  </a:cxn>
                  <a:cxn ang="0">
                    <a:pos x="970" y="792"/>
                  </a:cxn>
                  <a:cxn ang="0">
                    <a:pos x="1010" y="808"/>
                  </a:cxn>
                  <a:cxn ang="0">
                    <a:pos x="1050" y="828"/>
                  </a:cxn>
                  <a:cxn ang="0">
                    <a:pos x="1420" y="182"/>
                  </a:cxn>
                </a:cxnLst>
                <a:rect l="0" t="0" r="r" b="b"/>
                <a:pathLst>
                  <a:path w="1420" h="832">
                    <a:moveTo>
                      <a:pt x="1420" y="182"/>
                    </a:moveTo>
                    <a:lnTo>
                      <a:pt x="1420" y="182"/>
                    </a:lnTo>
                    <a:lnTo>
                      <a:pt x="1380" y="162"/>
                    </a:lnTo>
                    <a:lnTo>
                      <a:pt x="1340" y="142"/>
                    </a:lnTo>
                    <a:lnTo>
                      <a:pt x="1298" y="122"/>
                    </a:lnTo>
                    <a:lnTo>
                      <a:pt x="1256" y="104"/>
                    </a:lnTo>
                    <a:lnTo>
                      <a:pt x="1214" y="88"/>
                    </a:lnTo>
                    <a:lnTo>
                      <a:pt x="1170" y="74"/>
                    </a:lnTo>
                    <a:lnTo>
                      <a:pt x="1128" y="60"/>
                    </a:lnTo>
                    <a:lnTo>
                      <a:pt x="1082" y="48"/>
                    </a:lnTo>
                    <a:lnTo>
                      <a:pt x="1038" y="36"/>
                    </a:lnTo>
                    <a:lnTo>
                      <a:pt x="992" y="26"/>
                    </a:lnTo>
                    <a:lnTo>
                      <a:pt x="946" y="18"/>
                    </a:lnTo>
                    <a:lnTo>
                      <a:pt x="900" y="12"/>
                    </a:lnTo>
                    <a:lnTo>
                      <a:pt x="854" y="6"/>
                    </a:lnTo>
                    <a:lnTo>
                      <a:pt x="806" y="2"/>
                    </a:lnTo>
                    <a:lnTo>
                      <a:pt x="758" y="0"/>
                    </a:lnTo>
                    <a:lnTo>
                      <a:pt x="710" y="0"/>
                    </a:lnTo>
                    <a:lnTo>
                      <a:pt x="710" y="0"/>
                    </a:lnTo>
                    <a:lnTo>
                      <a:pt x="662" y="0"/>
                    </a:lnTo>
                    <a:lnTo>
                      <a:pt x="614" y="2"/>
                    </a:lnTo>
                    <a:lnTo>
                      <a:pt x="568" y="6"/>
                    </a:lnTo>
                    <a:lnTo>
                      <a:pt x="520" y="12"/>
                    </a:lnTo>
                    <a:lnTo>
                      <a:pt x="474" y="18"/>
                    </a:lnTo>
                    <a:lnTo>
                      <a:pt x="428" y="26"/>
                    </a:lnTo>
                    <a:lnTo>
                      <a:pt x="382" y="36"/>
                    </a:lnTo>
                    <a:lnTo>
                      <a:pt x="338" y="48"/>
                    </a:lnTo>
                    <a:lnTo>
                      <a:pt x="294" y="60"/>
                    </a:lnTo>
                    <a:lnTo>
                      <a:pt x="250" y="74"/>
                    </a:lnTo>
                    <a:lnTo>
                      <a:pt x="206" y="88"/>
                    </a:lnTo>
                    <a:lnTo>
                      <a:pt x="164" y="104"/>
                    </a:lnTo>
                    <a:lnTo>
                      <a:pt x="122" y="122"/>
                    </a:lnTo>
                    <a:lnTo>
                      <a:pt x="82" y="142"/>
                    </a:lnTo>
                    <a:lnTo>
                      <a:pt x="40" y="162"/>
                    </a:lnTo>
                    <a:lnTo>
                      <a:pt x="0" y="182"/>
                    </a:lnTo>
                    <a:lnTo>
                      <a:pt x="366" y="832"/>
                    </a:lnTo>
                    <a:lnTo>
                      <a:pt x="366" y="832"/>
                    </a:lnTo>
                    <a:lnTo>
                      <a:pt x="404" y="812"/>
                    </a:lnTo>
                    <a:lnTo>
                      <a:pt x="444" y="794"/>
                    </a:lnTo>
                    <a:lnTo>
                      <a:pt x="486" y="780"/>
                    </a:lnTo>
                    <a:lnTo>
                      <a:pt x="530" y="766"/>
                    </a:lnTo>
                    <a:lnTo>
                      <a:pt x="574" y="756"/>
                    </a:lnTo>
                    <a:lnTo>
                      <a:pt x="618" y="750"/>
                    </a:lnTo>
                    <a:lnTo>
                      <a:pt x="664" y="746"/>
                    </a:lnTo>
                    <a:lnTo>
                      <a:pt x="710" y="744"/>
                    </a:lnTo>
                    <a:lnTo>
                      <a:pt x="710" y="744"/>
                    </a:lnTo>
                    <a:lnTo>
                      <a:pt x="756" y="746"/>
                    </a:lnTo>
                    <a:lnTo>
                      <a:pt x="800" y="750"/>
                    </a:lnTo>
                    <a:lnTo>
                      <a:pt x="844" y="756"/>
                    </a:lnTo>
                    <a:lnTo>
                      <a:pt x="888" y="766"/>
                    </a:lnTo>
                    <a:lnTo>
                      <a:pt x="930" y="778"/>
                    </a:lnTo>
                    <a:lnTo>
                      <a:pt x="970" y="792"/>
                    </a:lnTo>
                    <a:lnTo>
                      <a:pt x="1010" y="808"/>
                    </a:lnTo>
                    <a:lnTo>
                      <a:pt x="1050" y="828"/>
                    </a:lnTo>
                    <a:lnTo>
                      <a:pt x="1420" y="182"/>
                    </a:lnTo>
                    <a:close/>
                  </a:path>
                </a:pathLst>
              </a:custGeom>
              <a:solidFill>
                <a:srgbClr val="FDBB30">
                  <a:lumMod val="75000"/>
                </a:srgbClr>
              </a:solidFill>
              <a:ln>
                <a:noFill/>
                <a:headEnd/>
                <a:tailEnd/>
              </a:ln>
              <a:effectLst/>
              <a:scene3d>
                <a:camera prst="orthographicFront">
                  <a:rot lat="0" lon="0" rev="0"/>
                </a:camera>
                <a:lightRig rig="threePt" dir="t">
                  <a:rot lat="0" lon="0" rev="1200000"/>
                </a:lightRig>
              </a:scene3d>
              <a:sp3d/>
            </p:spPr>
            <p:txBody>
              <a:bodyPr/>
              <a:lstStyle/>
              <a:p>
                <a:pPr algn="ctr" fontAlgn="auto">
                  <a:spcBef>
                    <a:spcPct val="50000"/>
                  </a:spcBef>
                  <a:spcAft>
                    <a:spcPts val="0"/>
                  </a:spcAft>
                  <a:defRPr/>
                </a:pPr>
                <a:endParaRPr lang="en-US" sz="1800" kern="0" dirty="0">
                  <a:solidFill>
                    <a:sysClr val="windowText" lastClr="000000"/>
                  </a:solidFill>
                  <a:latin typeface="Calibri"/>
                  <a:ea typeface="+mn-ea"/>
                  <a:cs typeface="+mn-cs"/>
                </a:endParaRPr>
              </a:p>
            </p:txBody>
          </p:sp>
          <p:grpSp>
            <p:nvGrpSpPr>
              <p:cNvPr id="13" name="Group 185"/>
              <p:cNvGrpSpPr/>
              <p:nvPr/>
            </p:nvGrpSpPr>
            <p:grpSpPr>
              <a:xfrm rot="21446328">
                <a:off x="1970182" y="2297547"/>
                <a:ext cx="935391" cy="292313"/>
                <a:chOff x="3979865" y="1416050"/>
                <a:chExt cx="1320798" cy="412750"/>
              </a:xfrm>
              <a:solidFill>
                <a:sysClr val="windowText" lastClr="000000"/>
              </a:solidFill>
              <a:effectLst/>
            </p:grpSpPr>
            <p:sp>
              <p:nvSpPr>
                <p:cNvPr id="113" name="Freeform 146"/>
                <p:cNvSpPr>
                  <a:spLocks/>
                </p:cNvSpPr>
                <p:nvPr/>
              </p:nvSpPr>
              <p:spPr bwMode="auto">
                <a:xfrm>
                  <a:off x="3979865" y="1470024"/>
                  <a:ext cx="234951" cy="307975"/>
                </a:xfrm>
                <a:custGeom>
                  <a:avLst/>
                  <a:gdLst/>
                  <a:ahLst/>
                  <a:cxnLst>
                    <a:cxn ang="0">
                      <a:pos x="0" y="28"/>
                    </a:cxn>
                    <a:cxn ang="0">
                      <a:pos x="98" y="0"/>
                    </a:cxn>
                    <a:cxn ang="0">
                      <a:pos x="104" y="24"/>
                    </a:cxn>
                    <a:cxn ang="0">
                      <a:pos x="34" y="44"/>
                    </a:cxn>
                    <a:cxn ang="0">
                      <a:pos x="46" y="88"/>
                    </a:cxn>
                    <a:cxn ang="0">
                      <a:pos x="102" y="72"/>
                    </a:cxn>
                    <a:cxn ang="0">
                      <a:pos x="108" y="96"/>
                    </a:cxn>
                    <a:cxn ang="0">
                      <a:pos x="52" y="110"/>
                    </a:cxn>
                    <a:cxn ang="0">
                      <a:pos x="68" y="164"/>
                    </a:cxn>
                    <a:cxn ang="0">
                      <a:pos x="142" y="142"/>
                    </a:cxn>
                    <a:cxn ang="0">
                      <a:pos x="148" y="164"/>
                    </a:cxn>
                    <a:cxn ang="0">
                      <a:pos x="46" y="194"/>
                    </a:cxn>
                    <a:cxn ang="0">
                      <a:pos x="0" y="28"/>
                    </a:cxn>
                  </a:cxnLst>
                  <a:rect l="0" t="0" r="r" b="b"/>
                  <a:pathLst>
                    <a:path w="148" h="194">
                      <a:moveTo>
                        <a:pt x="0" y="28"/>
                      </a:moveTo>
                      <a:lnTo>
                        <a:pt x="98" y="0"/>
                      </a:lnTo>
                      <a:lnTo>
                        <a:pt x="104" y="24"/>
                      </a:lnTo>
                      <a:lnTo>
                        <a:pt x="34" y="44"/>
                      </a:lnTo>
                      <a:lnTo>
                        <a:pt x="46" y="88"/>
                      </a:lnTo>
                      <a:lnTo>
                        <a:pt x="102" y="72"/>
                      </a:lnTo>
                      <a:lnTo>
                        <a:pt x="108" y="96"/>
                      </a:lnTo>
                      <a:lnTo>
                        <a:pt x="52" y="110"/>
                      </a:lnTo>
                      <a:lnTo>
                        <a:pt x="68" y="164"/>
                      </a:lnTo>
                      <a:lnTo>
                        <a:pt x="142" y="142"/>
                      </a:lnTo>
                      <a:lnTo>
                        <a:pt x="148" y="164"/>
                      </a:lnTo>
                      <a:lnTo>
                        <a:pt x="46" y="194"/>
                      </a:lnTo>
                      <a:lnTo>
                        <a:pt x="0" y="28"/>
                      </a:lnTo>
                      <a:close/>
                    </a:path>
                  </a:pathLst>
                </a:custGeom>
                <a:grp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14" name="Freeform 147"/>
                <p:cNvSpPr>
                  <a:spLocks/>
                </p:cNvSpPr>
                <p:nvPr/>
              </p:nvSpPr>
              <p:spPr bwMode="auto">
                <a:xfrm>
                  <a:off x="4205290" y="1425575"/>
                  <a:ext cx="238125" cy="298450"/>
                </a:xfrm>
                <a:custGeom>
                  <a:avLst/>
                  <a:gdLst/>
                  <a:ahLst/>
                  <a:cxnLst>
                    <a:cxn ang="0">
                      <a:pos x="0" y="18"/>
                    </a:cxn>
                    <a:cxn ang="0">
                      <a:pos x="32" y="14"/>
                    </a:cxn>
                    <a:cxn ang="0">
                      <a:pos x="114" y="124"/>
                    </a:cxn>
                    <a:cxn ang="0">
                      <a:pos x="96" y="4"/>
                    </a:cxn>
                    <a:cxn ang="0">
                      <a:pos x="124" y="0"/>
                    </a:cxn>
                    <a:cxn ang="0">
                      <a:pos x="150" y="170"/>
                    </a:cxn>
                    <a:cxn ang="0">
                      <a:pos x="120" y="174"/>
                    </a:cxn>
                    <a:cxn ang="0">
                      <a:pos x="34" y="56"/>
                    </a:cxn>
                    <a:cxn ang="0">
                      <a:pos x="52" y="184"/>
                    </a:cxn>
                    <a:cxn ang="0">
                      <a:pos x="26" y="188"/>
                    </a:cxn>
                    <a:cxn ang="0">
                      <a:pos x="0" y="18"/>
                    </a:cxn>
                  </a:cxnLst>
                  <a:rect l="0" t="0" r="r" b="b"/>
                  <a:pathLst>
                    <a:path w="150" h="188">
                      <a:moveTo>
                        <a:pt x="0" y="18"/>
                      </a:moveTo>
                      <a:lnTo>
                        <a:pt x="32" y="14"/>
                      </a:lnTo>
                      <a:lnTo>
                        <a:pt x="114" y="124"/>
                      </a:lnTo>
                      <a:lnTo>
                        <a:pt x="96" y="4"/>
                      </a:lnTo>
                      <a:lnTo>
                        <a:pt x="124" y="0"/>
                      </a:lnTo>
                      <a:lnTo>
                        <a:pt x="150" y="170"/>
                      </a:lnTo>
                      <a:lnTo>
                        <a:pt x="120" y="174"/>
                      </a:lnTo>
                      <a:lnTo>
                        <a:pt x="34" y="56"/>
                      </a:lnTo>
                      <a:lnTo>
                        <a:pt x="52" y="184"/>
                      </a:lnTo>
                      <a:lnTo>
                        <a:pt x="26" y="188"/>
                      </a:lnTo>
                      <a:lnTo>
                        <a:pt x="0" y="18"/>
                      </a:lnTo>
                      <a:close/>
                    </a:path>
                  </a:pathLst>
                </a:custGeom>
                <a:grp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15" name="Freeform 148"/>
                <p:cNvSpPr>
                  <a:spLocks noEditPoints="1"/>
                </p:cNvSpPr>
                <p:nvPr/>
              </p:nvSpPr>
              <p:spPr bwMode="auto">
                <a:xfrm>
                  <a:off x="4487868" y="1416050"/>
                  <a:ext cx="196850" cy="276225"/>
                </a:xfrm>
                <a:custGeom>
                  <a:avLst/>
                  <a:gdLst/>
                  <a:ahLst/>
                  <a:cxnLst>
                    <a:cxn ang="0">
                      <a:pos x="124" y="172"/>
                    </a:cxn>
                    <a:cxn ang="0">
                      <a:pos x="92" y="172"/>
                    </a:cxn>
                    <a:cxn ang="0">
                      <a:pos x="58" y="100"/>
                    </a:cxn>
                    <a:cxn ang="0">
                      <a:pos x="58" y="100"/>
                    </a:cxn>
                    <a:cxn ang="0">
                      <a:pos x="30" y="100"/>
                    </a:cxn>
                    <a:cxn ang="0">
                      <a:pos x="32" y="172"/>
                    </a:cxn>
                    <a:cxn ang="0">
                      <a:pos x="2" y="174"/>
                    </a:cxn>
                    <a:cxn ang="0">
                      <a:pos x="0" y="2"/>
                    </a:cxn>
                    <a:cxn ang="0">
                      <a:pos x="56" y="0"/>
                    </a:cxn>
                    <a:cxn ang="0">
                      <a:pos x="56" y="0"/>
                    </a:cxn>
                    <a:cxn ang="0">
                      <a:pos x="68" y="0"/>
                    </a:cxn>
                    <a:cxn ang="0">
                      <a:pos x="80" y="2"/>
                    </a:cxn>
                    <a:cxn ang="0">
                      <a:pos x="92" y="6"/>
                    </a:cxn>
                    <a:cxn ang="0">
                      <a:pos x="100" y="10"/>
                    </a:cxn>
                    <a:cxn ang="0">
                      <a:pos x="108" y="18"/>
                    </a:cxn>
                    <a:cxn ang="0">
                      <a:pos x="114" y="26"/>
                    </a:cxn>
                    <a:cxn ang="0">
                      <a:pos x="118" y="36"/>
                    </a:cxn>
                    <a:cxn ang="0">
                      <a:pos x="118" y="50"/>
                    </a:cxn>
                    <a:cxn ang="0">
                      <a:pos x="118" y="50"/>
                    </a:cxn>
                    <a:cxn ang="0">
                      <a:pos x="118" y="58"/>
                    </a:cxn>
                    <a:cxn ang="0">
                      <a:pos x="116" y="66"/>
                    </a:cxn>
                    <a:cxn ang="0">
                      <a:pos x="114" y="74"/>
                    </a:cxn>
                    <a:cxn ang="0">
                      <a:pos x="110" y="80"/>
                    </a:cxn>
                    <a:cxn ang="0">
                      <a:pos x="100" y="88"/>
                    </a:cxn>
                    <a:cxn ang="0">
                      <a:pos x="86" y="96"/>
                    </a:cxn>
                    <a:cxn ang="0">
                      <a:pos x="124" y="172"/>
                    </a:cxn>
                    <a:cxn ang="0">
                      <a:pos x="56" y="78"/>
                    </a:cxn>
                    <a:cxn ang="0">
                      <a:pos x="56" y="78"/>
                    </a:cxn>
                    <a:cxn ang="0">
                      <a:pos x="70" y="76"/>
                    </a:cxn>
                    <a:cxn ang="0">
                      <a:pos x="76" y="74"/>
                    </a:cxn>
                    <a:cxn ang="0">
                      <a:pos x="80" y="70"/>
                    </a:cxn>
                    <a:cxn ang="0">
                      <a:pos x="84" y="68"/>
                    </a:cxn>
                    <a:cxn ang="0">
                      <a:pos x="88" y="62"/>
                    </a:cxn>
                    <a:cxn ang="0">
                      <a:pos x="88" y="56"/>
                    </a:cxn>
                    <a:cxn ang="0">
                      <a:pos x="88" y="50"/>
                    </a:cxn>
                    <a:cxn ang="0">
                      <a:pos x="88" y="50"/>
                    </a:cxn>
                    <a:cxn ang="0">
                      <a:pos x="88" y="44"/>
                    </a:cxn>
                    <a:cxn ang="0">
                      <a:pos x="86" y="38"/>
                    </a:cxn>
                    <a:cxn ang="0">
                      <a:pos x="84" y="34"/>
                    </a:cxn>
                    <a:cxn ang="0">
                      <a:pos x="80" y="30"/>
                    </a:cxn>
                    <a:cxn ang="0">
                      <a:pos x="70" y="26"/>
                    </a:cxn>
                    <a:cxn ang="0">
                      <a:pos x="58" y="24"/>
                    </a:cxn>
                    <a:cxn ang="0">
                      <a:pos x="30" y="24"/>
                    </a:cxn>
                    <a:cxn ang="0">
                      <a:pos x="30" y="78"/>
                    </a:cxn>
                    <a:cxn ang="0">
                      <a:pos x="56" y="78"/>
                    </a:cxn>
                  </a:cxnLst>
                  <a:rect l="0" t="0" r="r" b="b"/>
                  <a:pathLst>
                    <a:path w="124" h="174">
                      <a:moveTo>
                        <a:pt x="124" y="172"/>
                      </a:moveTo>
                      <a:lnTo>
                        <a:pt x="92" y="172"/>
                      </a:lnTo>
                      <a:lnTo>
                        <a:pt x="58" y="100"/>
                      </a:lnTo>
                      <a:lnTo>
                        <a:pt x="58" y="100"/>
                      </a:lnTo>
                      <a:lnTo>
                        <a:pt x="30" y="100"/>
                      </a:lnTo>
                      <a:lnTo>
                        <a:pt x="32" y="172"/>
                      </a:lnTo>
                      <a:lnTo>
                        <a:pt x="2" y="174"/>
                      </a:lnTo>
                      <a:lnTo>
                        <a:pt x="0" y="2"/>
                      </a:lnTo>
                      <a:lnTo>
                        <a:pt x="56" y="0"/>
                      </a:lnTo>
                      <a:lnTo>
                        <a:pt x="56" y="0"/>
                      </a:lnTo>
                      <a:lnTo>
                        <a:pt x="68" y="0"/>
                      </a:lnTo>
                      <a:lnTo>
                        <a:pt x="80" y="2"/>
                      </a:lnTo>
                      <a:lnTo>
                        <a:pt x="92" y="6"/>
                      </a:lnTo>
                      <a:lnTo>
                        <a:pt x="100" y="10"/>
                      </a:lnTo>
                      <a:lnTo>
                        <a:pt x="108" y="18"/>
                      </a:lnTo>
                      <a:lnTo>
                        <a:pt x="114" y="26"/>
                      </a:lnTo>
                      <a:lnTo>
                        <a:pt x="118" y="36"/>
                      </a:lnTo>
                      <a:lnTo>
                        <a:pt x="118" y="50"/>
                      </a:lnTo>
                      <a:lnTo>
                        <a:pt x="118" y="50"/>
                      </a:lnTo>
                      <a:lnTo>
                        <a:pt x="118" y="58"/>
                      </a:lnTo>
                      <a:lnTo>
                        <a:pt x="116" y="66"/>
                      </a:lnTo>
                      <a:lnTo>
                        <a:pt x="114" y="74"/>
                      </a:lnTo>
                      <a:lnTo>
                        <a:pt x="110" y="80"/>
                      </a:lnTo>
                      <a:lnTo>
                        <a:pt x="100" y="88"/>
                      </a:lnTo>
                      <a:lnTo>
                        <a:pt x="86" y="96"/>
                      </a:lnTo>
                      <a:lnTo>
                        <a:pt x="124" y="172"/>
                      </a:lnTo>
                      <a:close/>
                      <a:moveTo>
                        <a:pt x="56" y="78"/>
                      </a:moveTo>
                      <a:lnTo>
                        <a:pt x="56" y="78"/>
                      </a:lnTo>
                      <a:lnTo>
                        <a:pt x="70" y="76"/>
                      </a:lnTo>
                      <a:lnTo>
                        <a:pt x="76" y="74"/>
                      </a:lnTo>
                      <a:lnTo>
                        <a:pt x="80" y="70"/>
                      </a:lnTo>
                      <a:lnTo>
                        <a:pt x="84" y="68"/>
                      </a:lnTo>
                      <a:lnTo>
                        <a:pt x="88" y="62"/>
                      </a:lnTo>
                      <a:lnTo>
                        <a:pt x="88" y="56"/>
                      </a:lnTo>
                      <a:lnTo>
                        <a:pt x="88" y="50"/>
                      </a:lnTo>
                      <a:lnTo>
                        <a:pt x="88" y="50"/>
                      </a:lnTo>
                      <a:lnTo>
                        <a:pt x="88" y="44"/>
                      </a:lnTo>
                      <a:lnTo>
                        <a:pt x="86" y="38"/>
                      </a:lnTo>
                      <a:lnTo>
                        <a:pt x="84" y="34"/>
                      </a:lnTo>
                      <a:lnTo>
                        <a:pt x="80" y="30"/>
                      </a:lnTo>
                      <a:lnTo>
                        <a:pt x="70" y="26"/>
                      </a:lnTo>
                      <a:lnTo>
                        <a:pt x="58" y="24"/>
                      </a:lnTo>
                      <a:lnTo>
                        <a:pt x="30" y="24"/>
                      </a:lnTo>
                      <a:lnTo>
                        <a:pt x="30" y="78"/>
                      </a:lnTo>
                      <a:lnTo>
                        <a:pt x="56" y="78"/>
                      </a:lnTo>
                      <a:close/>
                    </a:path>
                  </a:pathLst>
                </a:custGeom>
                <a:grp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16" name="Freeform 149"/>
                <p:cNvSpPr>
                  <a:spLocks noEditPoints="1"/>
                </p:cNvSpPr>
                <p:nvPr/>
              </p:nvSpPr>
              <p:spPr bwMode="auto">
                <a:xfrm>
                  <a:off x="4719644" y="1425577"/>
                  <a:ext cx="222251" cy="279400"/>
                </a:xfrm>
                <a:custGeom>
                  <a:avLst/>
                  <a:gdLst/>
                  <a:ahLst/>
                  <a:cxnLst>
                    <a:cxn ang="0">
                      <a:pos x="2" y="82"/>
                    </a:cxn>
                    <a:cxn ang="0">
                      <a:pos x="10" y="46"/>
                    </a:cxn>
                    <a:cxn ang="0">
                      <a:pos x="26" y="20"/>
                    </a:cxn>
                    <a:cxn ang="0">
                      <a:pos x="50" y="4"/>
                    </a:cxn>
                    <a:cxn ang="0">
                      <a:pos x="80" y="2"/>
                    </a:cxn>
                    <a:cxn ang="0">
                      <a:pos x="96" y="4"/>
                    </a:cxn>
                    <a:cxn ang="0">
                      <a:pos x="120" y="20"/>
                    </a:cxn>
                    <a:cxn ang="0">
                      <a:pos x="134" y="44"/>
                    </a:cxn>
                    <a:cxn ang="0">
                      <a:pos x="140" y="78"/>
                    </a:cxn>
                    <a:cxn ang="0">
                      <a:pos x="138" y="96"/>
                    </a:cxn>
                    <a:cxn ang="0">
                      <a:pos x="128" y="132"/>
                    </a:cxn>
                    <a:cxn ang="0">
                      <a:pos x="112" y="158"/>
                    </a:cxn>
                    <a:cxn ang="0">
                      <a:pos x="88" y="174"/>
                    </a:cxn>
                    <a:cxn ang="0">
                      <a:pos x="58" y="176"/>
                    </a:cxn>
                    <a:cxn ang="0">
                      <a:pos x="44" y="174"/>
                    </a:cxn>
                    <a:cxn ang="0">
                      <a:pos x="20" y="158"/>
                    </a:cxn>
                    <a:cxn ang="0">
                      <a:pos x="6" y="134"/>
                    </a:cxn>
                    <a:cxn ang="0">
                      <a:pos x="0" y="100"/>
                    </a:cxn>
                    <a:cxn ang="0">
                      <a:pos x="2" y="82"/>
                    </a:cxn>
                    <a:cxn ang="0">
                      <a:pos x="108" y="92"/>
                    </a:cxn>
                    <a:cxn ang="0">
                      <a:pos x="108" y="64"/>
                    </a:cxn>
                    <a:cxn ang="0">
                      <a:pos x="104" y="44"/>
                    </a:cxn>
                    <a:cxn ang="0">
                      <a:pos x="94" y="32"/>
                    </a:cxn>
                    <a:cxn ang="0">
                      <a:pos x="78" y="26"/>
                    </a:cxn>
                    <a:cxn ang="0">
                      <a:pos x="68" y="26"/>
                    </a:cxn>
                    <a:cxn ang="0">
                      <a:pos x="54" y="32"/>
                    </a:cxn>
                    <a:cxn ang="0">
                      <a:pos x="42" y="46"/>
                    </a:cxn>
                    <a:cxn ang="0">
                      <a:pos x="34" y="70"/>
                    </a:cxn>
                    <a:cxn ang="0">
                      <a:pos x="32" y="86"/>
                    </a:cxn>
                    <a:cxn ang="0">
                      <a:pos x="30" y="114"/>
                    </a:cxn>
                    <a:cxn ang="0">
                      <a:pos x="36" y="134"/>
                    </a:cxn>
                    <a:cxn ang="0">
                      <a:pos x="46" y="146"/>
                    </a:cxn>
                    <a:cxn ang="0">
                      <a:pos x="62" y="152"/>
                    </a:cxn>
                    <a:cxn ang="0">
                      <a:pos x="70" y="152"/>
                    </a:cxn>
                    <a:cxn ang="0">
                      <a:pos x="86" y="146"/>
                    </a:cxn>
                    <a:cxn ang="0">
                      <a:pos x="96" y="132"/>
                    </a:cxn>
                    <a:cxn ang="0">
                      <a:pos x="104" y="108"/>
                    </a:cxn>
                    <a:cxn ang="0">
                      <a:pos x="108" y="92"/>
                    </a:cxn>
                  </a:cxnLst>
                  <a:rect l="0" t="0" r="r" b="b"/>
                  <a:pathLst>
                    <a:path w="140" h="176">
                      <a:moveTo>
                        <a:pt x="2" y="82"/>
                      </a:moveTo>
                      <a:lnTo>
                        <a:pt x="2" y="82"/>
                      </a:lnTo>
                      <a:lnTo>
                        <a:pt x="4" y="64"/>
                      </a:lnTo>
                      <a:lnTo>
                        <a:pt x="10" y="46"/>
                      </a:lnTo>
                      <a:lnTo>
                        <a:pt x="18" y="32"/>
                      </a:lnTo>
                      <a:lnTo>
                        <a:pt x="26" y="20"/>
                      </a:lnTo>
                      <a:lnTo>
                        <a:pt x="38" y="10"/>
                      </a:lnTo>
                      <a:lnTo>
                        <a:pt x="50" y="4"/>
                      </a:lnTo>
                      <a:lnTo>
                        <a:pt x="64" y="0"/>
                      </a:lnTo>
                      <a:lnTo>
                        <a:pt x="80" y="2"/>
                      </a:lnTo>
                      <a:lnTo>
                        <a:pt x="80" y="2"/>
                      </a:lnTo>
                      <a:lnTo>
                        <a:pt x="96" y="4"/>
                      </a:lnTo>
                      <a:lnTo>
                        <a:pt x="108" y="10"/>
                      </a:lnTo>
                      <a:lnTo>
                        <a:pt x="120" y="20"/>
                      </a:lnTo>
                      <a:lnTo>
                        <a:pt x="128" y="32"/>
                      </a:lnTo>
                      <a:lnTo>
                        <a:pt x="134" y="44"/>
                      </a:lnTo>
                      <a:lnTo>
                        <a:pt x="138" y="60"/>
                      </a:lnTo>
                      <a:lnTo>
                        <a:pt x="140" y="78"/>
                      </a:lnTo>
                      <a:lnTo>
                        <a:pt x="138" y="96"/>
                      </a:lnTo>
                      <a:lnTo>
                        <a:pt x="138" y="96"/>
                      </a:lnTo>
                      <a:lnTo>
                        <a:pt x="134" y="114"/>
                      </a:lnTo>
                      <a:lnTo>
                        <a:pt x="128" y="132"/>
                      </a:lnTo>
                      <a:lnTo>
                        <a:pt x="122" y="146"/>
                      </a:lnTo>
                      <a:lnTo>
                        <a:pt x="112" y="158"/>
                      </a:lnTo>
                      <a:lnTo>
                        <a:pt x="102" y="168"/>
                      </a:lnTo>
                      <a:lnTo>
                        <a:pt x="88" y="174"/>
                      </a:lnTo>
                      <a:lnTo>
                        <a:pt x="74" y="176"/>
                      </a:lnTo>
                      <a:lnTo>
                        <a:pt x="58" y="176"/>
                      </a:lnTo>
                      <a:lnTo>
                        <a:pt x="58" y="176"/>
                      </a:lnTo>
                      <a:lnTo>
                        <a:pt x="44" y="174"/>
                      </a:lnTo>
                      <a:lnTo>
                        <a:pt x="30" y="166"/>
                      </a:lnTo>
                      <a:lnTo>
                        <a:pt x="20" y="158"/>
                      </a:lnTo>
                      <a:lnTo>
                        <a:pt x="12" y="146"/>
                      </a:lnTo>
                      <a:lnTo>
                        <a:pt x="6" y="134"/>
                      </a:lnTo>
                      <a:lnTo>
                        <a:pt x="2" y="118"/>
                      </a:lnTo>
                      <a:lnTo>
                        <a:pt x="0" y="100"/>
                      </a:lnTo>
                      <a:lnTo>
                        <a:pt x="2" y="82"/>
                      </a:lnTo>
                      <a:lnTo>
                        <a:pt x="2" y="82"/>
                      </a:lnTo>
                      <a:close/>
                      <a:moveTo>
                        <a:pt x="108" y="92"/>
                      </a:moveTo>
                      <a:lnTo>
                        <a:pt x="108" y="92"/>
                      </a:lnTo>
                      <a:lnTo>
                        <a:pt x="108" y="78"/>
                      </a:lnTo>
                      <a:lnTo>
                        <a:pt x="108" y="64"/>
                      </a:lnTo>
                      <a:lnTo>
                        <a:pt x="106" y="54"/>
                      </a:lnTo>
                      <a:lnTo>
                        <a:pt x="104" y="44"/>
                      </a:lnTo>
                      <a:lnTo>
                        <a:pt x="100" y="36"/>
                      </a:lnTo>
                      <a:lnTo>
                        <a:pt x="94" y="32"/>
                      </a:lnTo>
                      <a:lnTo>
                        <a:pt x="86" y="28"/>
                      </a:lnTo>
                      <a:lnTo>
                        <a:pt x="78" y="26"/>
                      </a:lnTo>
                      <a:lnTo>
                        <a:pt x="78" y="26"/>
                      </a:lnTo>
                      <a:lnTo>
                        <a:pt x="68" y="26"/>
                      </a:lnTo>
                      <a:lnTo>
                        <a:pt x="60" y="28"/>
                      </a:lnTo>
                      <a:lnTo>
                        <a:pt x="54" y="32"/>
                      </a:lnTo>
                      <a:lnTo>
                        <a:pt x="48" y="38"/>
                      </a:lnTo>
                      <a:lnTo>
                        <a:pt x="42" y="46"/>
                      </a:lnTo>
                      <a:lnTo>
                        <a:pt x="38" y="58"/>
                      </a:lnTo>
                      <a:lnTo>
                        <a:pt x="34" y="70"/>
                      </a:lnTo>
                      <a:lnTo>
                        <a:pt x="32" y="86"/>
                      </a:lnTo>
                      <a:lnTo>
                        <a:pt x="32" y="86"/>
                      </a:lnTo>
                      <a:lnTo>
                        <a:pt x="30" y="100"/>
                      </a:lnTo>
                      <a:lnTo>
                        <a:pt x="30" y="114"/>
                      </a:lnTo>
                      <a:lnTo>
                        <a:pt x="32" y="124"/>
                      </a:lnTo>
                      <a:lnTo>
                        <a:pt x="36" y="134"/>
                      </a:lnTo>
                      <a:lnTo>
                        <a:pt x="40" y="142"/>
                      </a:lnTo>
                      <a:lnTo>
                        <a:pt x="46" y="146"/>
                      </a:lnTo>
                      <a:lnTo>
                        <a:pt x="52" y="150"/>
                      </a:lnTo>
                      <a:lnTo>
                        <a:pt x="62" y="152"/>
                      </a:lnTo>
                      <a:lnTo>
                        <a:pt x="62" y="152"/>
                      </a:lnTo>
                      <a:lnTo>
                        <a:pt x="70" y="152"/>
                      </a:lnTo>
                      <a:lnTo>
                        <a:pt x="78" y="150"/>
                      </a:lnTo>
                      <a:lnTo>
                        <a:pt x="86" y="146"/>
                      </a:lnTo>
                      <a:lnTo>
                        <a:pt x="92" y="140"/>
                      </a:lnTo>
                      <a:lnTo>
                        <a:pt x="96" y="132"/>
                      </a:lnTo>
                      <a:lnTo>
                        <a:pt x="102" y="120"/>
                      </a:lnTo>
                      <a:lnTo>
                        <a:pt x="104" y="108"/>
                      </a:lnTo>
                      <a:lnTo>
                        <a:pt x="108" y="92"/>
                      </a:lnTo>
                      <a:lnTo>
                        <a:pt x="108" y="92"/>
                      </a:lnTo>
                      <a:close/>
                    </a:path>
                  </a:pathLst>
                </a:custGeom>
                <a:grp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17" name="Freeform 150"/>
                <p:cNvSpPr>
                  <a:spLocks/>
                </p:cNvSpPr>
                <p:nvPr/>
              </p:nvSpPr>
              <p:spPr bwMode="auto">
                <a:xfrm>
                  <a:off x="4957766" y="1460503"/>
                  <a:ext cx="165101" cy="304800"/>
                </a:xfrm>
                <a:custGeom>
                  <a:avLst/>
                  <a:gdLst/>
                  <a:ahLst/>
                  <a:cxnLst>
                    <a:cxn ang="0">
                      <a:pos x="42" y="0"/>
                    </a:cxn>
                    <a:cxn ang="0">
                      <a:pos x="70" y="8"/>
                    </a:cxn>
                    <a:cxn ang="0">
                      <a:pos x="34" y="150"/>
                    </a:cxn>
                    <a:cxn ang="0">
                      <a:pos x="104" y="168"/>
                    </a:cxn>
                    <a:cxn ang="0">
                      <a:pos x="98" y="192"/>
                    </a:cxn>
                    <a:cxn ang="0">
                      <a:pos x="0" y="166"/>
                    </a:cxn>
                    <a:cxn ang="0">
                      <a:pos x="42" y="0"/>
                    </a:cxn>
                  </a:cxnLst>
                  <a:rect l="0" t="0" r="r" b="b"/>
                  <a:pathLst>
                    <a:path w="104" h="192">
                      <a:moveTo>
                        <a:pt x="42" y="0"/>
                      </a:moveTo>
                      <a:lnTo>
                        <a:pt x="70" y="8"/>
                      </a:lnTo>
                      <a:lnTo>
                        <a:pt x="34" y="150"/>
                      </a:lnTo>
                      <a:lnTo>
                        <a:pt x="104" y="168"/>
                      </a:lnTo>
                      <a:lnTo>
                        <a:pt x="98" y="192"/>
                      </a:lnTo>
                      <a:lnTo>
                        <a:pt x="0" y="166"/>
                      </a:lnTo>
                      <a:lnTo>
                        <a:pt x="42" y="0"/>
                      </a:lnTo>
                      <a:close/>
                    </a:path>
                  </a:pathLst>
                </a:custGeom>
                <a:grp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sp>
              <p:nvSpPr>
                <p:cNvPr id="118" name="Freeform 151"/>
                <p:cNvSpPr>
                  <a:spLocks/>
                </p:cNvSpPr>
                <p:nvPr/>
              </p:nvSpPr>
              <p:spPr bwMode="auto">
                <a:xfrm>
                  <a:off x="5138738" y="1517650"/>
                  <a:ext cx="161925" cy="311150"/>
                </a:xfrm>
                <a:custGeom>
                  <a:avLst/>
                  <a:gdLst/>
                  <a:ahLst/>
                  <a:cxnLst>
                    <a:cxn ang="0">
                      <a:pos x="60" y="0"/>
                    </a:cxn>
                    <a:cxn ang="0">
                      <a:pos x="86" y="10"/>
                    </a:cxn>
                    <a:cxn ang="0">
                      <a:pos x="36" y="148"/>
                    </a:cxn>
                    <a:cxn ang="0">
                      <a:pos x="102" y="174"/>
                    </a:cxn>
                    <a:cxn ang="0">
                      <a:pos x="94" y="196"/>
                    </a:cxn>
                    <a:cxn ang="0">
                      <a:pos x="0" y="160"/>
                    </a:cxn>
                    <a:cxn ang="0">
                      <a:pos x="60" y="0"/>
                    </a:cxn>
                  </a:cxnLst>
                  <a:rect l="0" t="0" r="r" b="b"/>
                  <a:pathLst>
                    <a:path w="102" h="196">
                      <a:moveTo>
                        <a:pt x="60" y="0"/>
                      </a:moveTo>
                      <a:lnTo>
                        <a:pt x="86" y="10"/>
                      </a:lnTo>
                      <a:lnTo>
                        <a:pt x="36" y="148"/>
                      </a:lnTo>
                      <a:lnTo>
                        <a:pt x="102" y="174"/>
                      </a:lnTo>
                      <a:lnTo>
                        <a:pt x="94" y="196"/>
                      </a:lnTo>
                      <a:lnTo>
                        <a:pt x="0" y="160"/>
                      </a:lnTo>
                      <a:lnTo>
                        <a:pt x="60" y="0"/>
                      </a:lnTo>
                      <a:close/>
                    </a:path>
                  </a:pathLst>
                </a:custGeom>
                <a:grpFill/>
                <a:ln w="9525">
                  <a:noFill/>
                  <a:round/>
                  <a:headEnd/>
                  <a:tailEnd/>
                </a:ln>
              </p:spPr>
              <p:txBody>
                <a:bodyPr/>
                <a:lstStyle/>
                <a:p>
                  <a:pPr algn="ctr" fontAlgn="auto">
                    <a:spcBef>
                      <a:spcPct val="50000"/>
                    </a:spcBef>
                    <a:spcAft>
                      <a:spcPts val="0"/>
                    </a:spcAft>
                    <a:defRPr/>
                  </a:pPr>
                  <a:endParaRPr lang="en-US" sz="1800" kern="0">
                    <a:solidFill>
                      <a:sysClr val="windowText" lastClr="000000"/>
                    </a:solidFill>
                    <a:ea typeface="+mn-ea"/>
                    <a:cs typeface="+mn-cs"/>
                  </a:endParaRPr>
                </a:p>
              </p:txBody>
            </p:sp>
          </p:grpSp>
        </p:grpSp>
      </p:grpSp>
    </p:spTree>
    <p:extLst>
      <p:ext uri="{BB962C8B-B14F-4D97-AF65-F5344CB8AC3E}">
        <p14:creationId xmlns:p14="http://schemas.microsoft.com/office/powerpoint/2010/main" val="2088215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5086483" y="996043"/>
            <a:ext cx="3485867" cy="457200"/>
          </a:xfrm>
        </p:spPr>
        <p:txBody>
          <a:bodyPr/>
          <a:lstStyle/>
          <a:p>
            <a:pPr algn="ctr"/>
            <a:r>
              <a:rPr lang="en-US" dirty="0" smtClean="0"/>
              <a:t>Today’s Reality</a:t>
            </a:r>
            <a:endParaRPr lang="en-US" dirty="0"/>
          </a:p>
        </p:txBody>
      </p:sp>
      <p:sp>
        <p:nvSpPr>
          <p:cNvPr id="12" name="Title 1"/>
          <p:cNvSpPr txBox="1">
            <a:spLocks/>
          </p:cNvSpPr>
          <p:nvPr/>
        </p:nvSpPr>
        <p:spPr>
          <a:xfrm>
            <a:off x="284634" y="996043"/>
            <a:ext cx="4223866" cy="4572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fontAlgn="auto">
              <a:spcAft>
                <a:spcPts val="0"/>
              </a:spcAft>
            </a:pPr>
            <a:r>
              <a:rPr lang="en-US" dirty="0">
                <a:solidFill>
                  <a:srgbClr val="404040"/>
                </a:solidFill>
                <a:latin typeface="Calibri"/>
              </a:rPr>
              <a:t>Yesterday’s Security Model</a:t>
            </a:r>
          </a:p>
        </p:txBody>
      </p:sp>
      <p:pic>
        <p:nvPicPr>
          <p:cNvPr id="13" name="Picture 12" descr="1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63" y="1718132"/>
            <a:ext cx="8403238" cy="4015012"/>
          </a:xfrm>
          <a:prstGeom prst="rect">
            <a:avLst/>
          </a:prstGeom>
        </p:spPr>
      </p:pic>
    </p:spTree>
    <p:extLst>
      <p:ext uri="{BB962C8B-B14F-4D97-AF65-F5344CB8AC3E}">
        <p14:creationId xmlns:p14="http://schemas.microsoft.com/office/powerpoint/2010/main" val="40617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381000" y="76200"/>
            <a:ext cx="8382000" cy="838200"/>
          </a:xfrm>
        </p:spPr>
        <p:txBody>
          <a:bodyPr/>
          <a:lstStyle/>
          <a:p>
            <a:r>
              <a:rPr lang="en-US">
                <a:latin typeface="Calibri" charset="0"/>
              </a:rPr>
              <a:t>Symantec Managed PKI – the TCO Viewpoint</a:t>
            </a:r>
          </a:p>
        </p:txBody>
      </p:sp>
      <p:sp>
        <p:nvSpPr>
          <p:cNvPr id="3" name="Rectangle 8"/>
          <p:cNvSpPr>
            <a:spLocks noChangeArrowheads="1"/>
          </p:cNvSpPr>
          <p:nvPr/>
        </p:nvSpPr>
        <p:spPr bwMode="auto">
          <a:xfrm>
            <a:off x="3813175" y="1066800"/>
            <a:ext cx="2263775" cy="301625"/>
          </a:xfrm>
          <a:prstGeom prst="rect">
            <a:avLst/>
          </a:prstGeom>
          <a:noFill/>
          <a:ln w="9525">
            <a:noFill/>
            <a:miter lim="800000"/>
            <a:headEnd/>
            <a:tailEnd/>
          </a:ln>
        </p:spPr>
        <p:txBody>
          <a:bodyPr lIns="92075" tIns="46038" rIns="92075" bIns="46038">
            <a:spAutoFit/>
          </a:bodyPr>
          <a:lstStyle/>
          <a:p>
            <a:pPr fontAlgn="auto">
              <a:lnSpc>
                <a:spcPct val="85000"/>
              </a:lnSpc>
              <a:spcBef>
                <a:spcPts val="0"/>
              </a:spcBef>
              <a:spcAft>
                <a:spcPts val="0"/>
              </a:spcAft>
              <a:defRPr/>
            </a:pPr>
            <a:endParaRPr lang="en-US" altLang="en-US" sz="1600" kern="0">
              <a:solidFill>
                <a:srgbClr val="5279A9"/>
              </a:solidFill>
            </a:endParaRPr>
          </a:p>
        </p:txBody>
      </p:sp>
      <p:grpSp>
        <p:nvGrpSpPr>
          <p:cNvPr id="4" name="Group 59"/>
          <p:cNvGrpSpPr>
            <a:grpSpLocks/>
          </p:cNvGrpSpPr>
          <p:nvPr/>
        </p:nvGrpSpPr>
        <p:grpSpPr bwMode="auto">
          <a:xfrm>
            <a:off x="744538" y="1384300"/>
            <a:ext cx="4086225" cy="2841625"/>
            <a:chOff x="512763" y="1782763"/>
            <a:chExt cx="4086225" cy="2842399"/>
          </a:xfrm>
        </p:grpSpPr>
        <p:sp>
          <p:nvSpPr>
            <p:cNvPr id="5" name="AutoShape 21"/>
            <p:cNvSpPr>
              <a:spLocks noChangeArrowheads="1"/>
            </p:cNvSpPr>
            <p:nvPr/>
          </p:nvSpPr>
          <p:spPr bwMode="gray">
            <a:xfrm>
              <a:off x="512763" y="1782763"/>
              <a:ext cx="4086225" cy="2842399"/>
            </a:xfrm>
            <a:prstGeom prst="roundRect">
              <a:avLst>
                <a:gd name="adj" fmla="val 4060"/>
              </a:avLst>
            </a:prstGeom>
            <a:gradFill rotWithShape="1">
              <a:gsLst>
                <a:gs pos="0">
                  <a:srgbClr val="F3F3F3"/>
                </a:gs>
                <a:gs pos="100000">
                  <a:srgbClr val="E0E0E0"/>
                </a:gs>
              </a:gsLst>
              <a:lin ang="2700000" scaled="1"/>
            </a:gradFill>
            <a:ln w="12700">
              <a:solidFill>
                <a:srgbClr val="BABDBE"/>
              </a:solidFill>
              <a:round/>
              <a:headEnd/>
              <a:tailEnd/>
            </a:ln>
          </p:spPr>
          <p:txBody>
            <a:bodyPr wrap="none" lIns="45720" rIns="45720" anchor="ctr"/>
            <a:lstStyle/>
            <a:p>
              <a:pPr fontAlgn="auto">
                <a:spcBef>
                  <a:spcPts val="0"/>
                </a:spcBef>
                <a:spcAft>
                  <a:spcPts val="0"/>
                </a:spcAft>
                <a:buFont typeface="Times" pitchFamily="18" charset="0"/>
                <a:buNone/>
                <a:defRPr/>
              </a:pPr>
              <a:endParaRPr lang="en-US" kern="0">
                <a:solidFill>
                  <a:sysClr val="windowText" lastClr="000000"/>
                </a:solidFill>
              </a:endParaRPr>
            </a:p>
          </p:txBody>
        </p:sp>
        <p:sp>
          <p:nvSpPr>
            <p:cNvPr id="6" name="Text Box 11"/>
            <p:cNvSpPr txBox="1">
              <a:spLocks noChangeArrowheads="1"/>
            </p:cNvSpPr>
            <p:nvPr/>
          </p:nvSpPr>
          <p:spPr bwMode="auto">
            <a:xfrm>
              <a:off x="903288" y="1870100"/>
              <a:ext cx="3340100" cy="369988"/>
            </a:xfrm>
            <a:prstGeom prst="rect">
              <a:avLst/>
            </a:prstGeom>
            <a:noFill/>
            <a:ln w="12700">
              <a:noFill/>
              <a:miter lim="800000"/>
              <a:headEnd type="none" w="sm" len="sm"/>
              <a:tailEnd type="none" w="sm" len="sm"/>
            </a:ln>
          </p:spPr>
          <p:txBody>
            <a:bodyPr wrap="none">
              <a:spAutoFit/>
            </a:bodyPr>
            <a:lstStyle/>
            <a:p>
              <a:pPr fontAlgn="auto">
                <a:spcBef>
                  <a:spcPts val="0"/>
                </a:spcBef>
                <a:spcAft>
                  <a:spcPts val="0"/>
                </a:spcAft>
                <a:buFont typeface="Times" pitchFamily="18" charset="0"/>
                <a:buNone/>
                <a:defRPr/>
              </a:pPr>
              <a:r>
                <a:rPr lang="en-US" altLang="en-US" kern="0" dirty="0">
                  <a:solidFill>
                    <a:sysClr val="windowText" lastClr="000000"/>
                  </a:solidFill>
                </a:rPr>
                <a:t>Build Your Own (In-house) PKI</a:t>
              </a:r>
              <a:endParaRPr lang="en-US" u="sng" kern="0" dirty="0">
                <a:solidFill>
                  <a:sysClr val="windowText" lastClr="000000"/>
                </a:solidFill>
              </a:endParaRPr>
            </a:p>
          </p:txBody>
        </p:sp>
      </p:grpSp>
      <p:grpSp>
        <p:nvGrpSpPr>
          <p:cNvPr id="7" name="Group 49"/>
          <p:cNvGrpSpPr>
            <a:grpSpLocks/>
          </p:cNvGrpSpPr>
          <p:nvPr/>
        </p:nvGrpSpPr>
        <p:grpSpPr bwMode="auto">
          <a:xfrm>
            <a:off x="2819400" y="1858963"/>
            <a:ext cx="935038" cy="871537"/>
            <a:chOff x="2587269" y="2257686"/>
            <a:chExt cx="935554" cy="871831"/>
          </a:xfrm>
        </p:grpSpPr>
        <p:sp>
          <p:nvSpPr>
            <p:cNvPr id="8" name="AutoShape 21"/>
            <p:cNvSpPr>
              <a:spLocks noChangeArrowheads="1"/>
            </p:cNvSpPr>
            <p:nvPr/>
          </p:nvSpPr>
          <p:spPr bwMode="gray">
            <a:xfrm>
              <a:off x="2611095" y="2257686"/>
              <a:ext cx="897432" cy="871831"/>
            </a:xfrm>
            <a:prstGeom prst="roundRect">
              <a:avLst>
                <a:gd name="adj" fmla="val 4060"/>
              </a:avLst>
            </a:prstGeom>
            <a:solidFill>
              <a:srgbClr val="FFFFFF"/>
            </a:solidFill>
            <a:ln w="12700">
              <a:solidFill>
                <a:srgbClr val="BABDBE"/>
              </a:solidFill>
              <a:round/>
              <a:headEnd/>
              <a:tailEnd/>
            </a:ln>
          </p:spPr>
          <p:txBody>
            <a:bodyPr wrap="none" lIns="45720" rIns="45720" anchor="ctr"/>
            <a:lstStyle/>
            <a:p>
              <a:pPr fontAlgn="auto">
                <a:spcBef>
                  <a:spcPts val="0"/>
                </a:spcBef>
                <a:spcAft>
                  <a:spcPts val="0"/>
                </a:spcAft>
                <a:buFont typeface="Times" pitchFamily="18" charset="0"/>
                <a:buNone/>
                <a:defRPr/>
              </a:pPr>
              <a:endParaRPr lang="en-US" kern="0">
                <a:solidFill>
                  <a:sysClr val="windowText" lastClr="000000"/>
                </a:solidFill>
              </a:endParaRPr>
            </a:p>
          </p:txBody>
        </p:sp>
        <p:sp>
          <p:nvSpPr>
            <p:cNvPr id="9" name="Rectangle 20"/>
            <p:cNvSpPr>
              <a:spLocks noChangeArrowheads="1"/>
            </p:cNvSpPr>
            <p:nvPr/>
          </p:nvSpPr>
          <p:spPr bwMode="auto">
            <a:xfrm>
              <a:off x="2587269" y="2894488"/>
              <a:ext cx="935554" cy="211209"/>
            </a:xfrm>
            <a:prstGeom prst="rect">
              <a:avLst/>
            </a:prstGeom>
            <a:noFill/>
            <a:ln w="9525">
              <a:noFill/>
              <a:miter lim="800000"/>
              <a:headEnd/>
              <a:tailEnd/>
            </a:ln>
            <a:effectLst/>
          </p:spPr>
          <p:txBody>
            <a:bodyPr lIns="92075" tIns="46038" rIns="92075" bIns="46038">
              <a:spAutoFit/>
            </a:bodyPr>
            <a:lstStyle/>
            <a:p>
              <a:pPr fontAlgn="auto">
                <a:lnSpc>
                  <a:spcPct val="85000"/>
                </a:lnSpc>
                <a:spcBef>
                  <a:spcPts val="0"/>
                </a:spcBef>
                <a:spcAft>
                  <a:spcPts val="0"/>
                </a:spcAft>
                <a:buFont typeface="Times"/>
                <a:buNone/>
                <a:defRPr/>
              </a:pPr>
              <a:r>
                <a:rPr lang="en-US" altLang="en-US" sz="900" kern="0" dirty="0">
                  <a:solidFill>
                    <a:sysClr val="windowText" lastClr="000000"/>
                  </a:solidFill>
                  <a:latin typeface="Arial"/>
                </a:rPr>
                <a:t>Servers</a:t>
              </a:r>
            </a:p>
          </p:txBody>
        </p:sp>
        <p:pic>
          <p:nvPicPr>
            <p:cNvPr id="10" name="Picture 31" descr="server_BP_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769" y="2317898"/>
              <a:ext cx="533178" cy="5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 name="Group 55"/>
          <p:cNvGrpSpPr>
            <a:grpSpLocks/>
          </p:cNvGrpSpPr>
          <p:nvPr/>
        </p:nvGrpSpPr>
        <p:grpSpPr bwMode="auto">
          <a:xfrm>
            <a:off x="2843213" y="2841625"/>
            <a:ext cx="896937" cy="871538"/>
            <a:chOff x="2611189" y="3239424"/>
            <a:chExt cx="897823" cy="871831"/>
          </a:xfrm>
        </p:grpSpPr>
        <p:sp>
          <p:nvSpPr>
            <p:cNvPr id="12" name="AutoShape 21"/>
            <p:cNvSpPr>
              <a:spLocks noChangeArrowheads="1"/>
            </p:cNvSpPr>
            <p:nvPr/>
          </p:nvSpPr>
          <p:spPr bwMode="gray">
            <a:xfrm>
              <a:off x="2611189" y="3239424"/>
              <a:ext cx="897823" cy="871831"/>
            </a:xfrm>
            <a:prstGeom prst="roundRect">
              <a:avLst>
                <a:gd name="adj" fmla="val 4060"/>
              </a:avLst>
            </a:prstGeom>
            <a:solidFill>
              <a:srgbClr val="FFFFFF"/>
            </a:solidFill>
            <a:ln w="12700">
              <a:solidFill>
                <a:srgbClr val="BABDBE"/>
              </a:solidFill>
              <a:round/>
              <a:headEnd/>
              <a:tailEnd/>
            </a:ln>
          </p:spPr>
          <p:txBody>
            <a:bodyPr wrap="none" lIns="45720" rIns="45720" anchor="ctr"/>
            <a:lstStyle/>
            <a:p>
              <a:pPr fontAlgn="auto">
                <a:spcBef>
                  <a:spcPts val="0"/>
                </a:spcBef>
                <a:spcAft>
                  <a:spcPts val="0"/>
                </a:spcAft>
                <a:buFont typeface="Times" pitchFamily="18" charset="0"/>
                <a:buNone/>
                <a:defRPr/>
              </a:pPr>
              <a:endParaRPr lang="en-US" kern="0">
                <a:solidFill>
                  <a:sysClr val="windowText" lastClr="000000"/>
                </a:solidFill>
              </a:endParaRPr>
            </a:p>
          </p:txBody>
        </p:sp>
        <p:sp>
          <p:nvSpPr>
            <p:cNvPr id="13" name="Rectangle 10"/>
            <p:cNvSpPr>
              <a:spLocks noChangeArrowheads="1"/>
            </p:cNvSpPr>
            <p:nvPr/>
          </p:nvSpPr>
          <p:spPr bwMode="auto">
            <a:xfrm>
              <a:off x="2642970" y="3757123"/>
              <a:ext cx="866042" cy="328723"/>
            </a:xfrm>
            <a:prstGeom prst="rect">
              <a:avLst/>
            </a:prstGeom>
            <a:noFill/>
            <a:ln w="9525">
              <a:noFill/>
              <a:miter lim="800000"/>
              <a:headEnd/>
              <a:tailEnd/>
            </a:ln>
          </p:spPr>
          <p:txBody>
            <a:bodyPr lIns="92075" tIns="46038" rIns="92075" bIns="46038">
              <a:spAutoFit/>
            </a:bodyPr>
            <a:lstStyle/>
            <a:p>
              <a:pPr fontAlgn="auto">
                <a:lnSpc>
                  <a:spcPct val="85000"/>
                </a:lnSpc>
                <a:spcBef>
                  <a:spcPts val="0"/>
                </a:spcBef>
                <a:spcAft>
                  <a:spcPts val="0"/>
                </a:spcAft>
                <a:buFont typeface="Times" pitchFamily="18" charset="0"/>
                <a:buNone/>
                <a:defRPr/>
              </a:pPr>
              <a:r>
                <a:rPr lang="en-US" altLang="en-US" sz="900" kern="0" dirty="0">
                  <a:solidFill>
                    <a:sysClr val="windowText" lastClr="000000"/>
                  </a:solidFill>
                </a:rPr>
                <a:t>Secure Facility</a:t>
              </a:r>
            </a:p>
          </p:txBody>
        </p:sp>
        <p:pic>
          <p:nvPicPr>
            <p:cNvPr id="14" name="Picture 39" descr="MerchantBuilding_BP_v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3567" y="3308571"/>
              <a:ext cx="487252" cy="487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 name="Group 57"/>
          <p:cNvGrpSpPr>
            <a:grpSpLocks/>
          </p:cNvGrpSpPr>
          <p:nvPr/>
        </p:nvGrpSpPr>
        <p:grpSpPr bwMode="auto">
          <a:xfrm>
            <a:off x="876300" y="2847975"/>
            <a:ext cx="896938" cy="871538"/>
            <a:chOff x="643895" y="3246512"/>
            <a:chExt cx="897823" cy="871831"/>
          </a:xfrm>
        </p:grpSpPr>
        <p:sp>
          <p:nvSpPr>
            <p:cNvPr id="16" name="AutoShape 21"/>
            <p:cNvSpPr>
              <a:spLocks noChangeArrowheads="1"/>
            </p:cNvSpPr>
            <p:nvPr/>
          </p:nvSpPr>
          <p:spPr bwMode="gray">
            <a:xfrm>
              <a:off x="643895" y="3246512"/>
              <a:ext cx="897823" cy="871831"/>
            </a:xfrm>
            <a:prstGeom prst="roundRect">
              <a:avLst>
                <a:gd name="adj" fmla="val 4060"/>
              </a:avLst>
            </a:prstGeom>
            <a:solidFill>
              <a:srgbClr val="FFFFFF"/>
            </a:solidFill>
            <a:ln w="12700">
              <a:solidFill>
                <a:srgbClr val="BABDBE"/>
              </a:solidFill>
              <a:round/>
              <a:headEnd/>
              <a:tailEnd/>
            </a:ln>
          </p:spPr>
          <p:txBody>
            <a:bodyPr wrap="none" lIns="45720" rIns="45720" anchor="ctr"/>
            <a:lstStyle/>
            <a:p>
              <a:pPr fontAlgn="auto">
                <a:spcBef>
                  <a:spcPts val="0"/>
                </a:spcBef>
                <a:spcAft>
                  <a:spcPts val="0"/>
                </a:spcAft>
                <a:buFont typeface="Times" pitchFamily="18" charset="0"/>
                <a:buNone/>
                <a:defRPr/>
              </a:pPr>
              <a:endParaRPr lang="en-US" kern="0">
                <a:solidFill>
                  <a:sysClr val="windowText" lastClr="000000"/>
                </a:solidFill>
              </a:endParaRPr>
            </a:p>
          </p:txBody>
        </p:sp>
        <p:sp>
          <p:nvSpPr>
            <p:cNvPr id="17" name="Rectangle 14"/>
            <p:cNvSpPr>
              <a:spLocks noChangeArrowheads="1"/>
            </p:cNvSpPr>
            <p:nvPr/>
          </p:nvSpPr>
          <p:spPr bwMode="auto">
            <a:xfrm>
              <a:off x="664553" y="3822969"/>
              <a:ext cx="861274" cy="211208"/>
            </a:xfrm>
            <a:prstGeom prst="rect">
              <a:avLst/>
            </a:prstGeom>
            <a:noFill/>
            <a:ln w="9525">
              <a:noFill/>
              <a:miter lim="800000"/>
              <a:headEnd/>
              <a:tailEnd/>
            </a:ln>
            <a:effectLst/>
          </p:spPr>
          <p:txBody>
            <a:bodyPr lIns="92075" tIns="46038" rIns="92075" bIns="46038">
              <a:spAutoFit/>
            </a:bodyPr>
            <a:lstStyle/>
            <a:p>
              <a:pPr fontAlgn="auto">
                <a:lnSpc>
                  <a:spcPct val="85000"/>
                </a:lnSpc>
                <a:spcBef>
                  <a:spcPts val="0"/>
                </a:spcBef>
                <a:spcAft>
                  <a:spcPts val="0"/>
                </a:spcAft>
                <a:buFont typeface="Times"/>
                <a:buNone/>
                <a:defRPr/>
              </a:pPr>
              <a:r>
                <a:rPr lang="en-US" altLang="en-US" sz="900" kern="0" dirty="0">
                  <a:solidFill>
                    <a:sysClr val="windowText" lastClr="000000"/>
                  </a:solidFill>
                  <a:latin typeface="Arial"/>
                </a:rPr>
                <a:t>Databases</a:t>
              </a:r>
            </a:p>
          </p:txBody>
        </p:sp>
        <p:pic>
          <p:nvPicPr>
            <p:cNvPr id="18" name="Picture 36" descr="Database-yellow_BP_v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597" y="3383255"/>
              <a:ext cx="487362"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9" name="Group 47"/>
          <p:cNvGrpSpPr>
            <a:grpSpLocks/>
          </p:cNvGrpSpPr>
          <p:nvPr/>
        </p:nvGrpSpPr>
        <p:grpSpPr bwMode="auto">
          <a:xfrm>
            <a:off x="865188" y="1866900"/>
            <a:ext cx="971550" cy="871538"/>
            <a:chOff x="633042" y="2264774"/>
            <a:chExt cx="972473" cy="871831"/>
          </a:xfrm>
        </p:grpSpPr>
        <p:sp>
          <p:nvSpPr>
            <p:cNvPr id="20" name="AutoShape 21"/>
            <p:cNvSpPr>
              <a:spLocks noChangeArrowheads="1"/>
            </p:cNvSpPr>
            <p:nvPr/>
          </p:nvSpPr>
          <p:spPr bwMode="gray">
            <a:xfrm>
              <a:off x="644165" y="2264774"/>
              <a:ext cx="897790" cy="871831"/>
            </a:xfrm>
            <a:prstGeom prst="roundRect">
              <a:avLst>
                <a:gd name="adj" fmla="val 4060"/>
              </a:avLst>
            </a:prstGeom>
            <a:solidFill>
              <a:srgbClr val="FFFFFF"/>
            </a:solidFill>
            <a:ln w="12700">
              <a:solidFill>
                <a:srgbClr val="BABDBE"/>
              </a:solidFill>
              <a:round/>
              <a:headEnd/>
              <a:tailEnd/>
            </a:ln>
          </p:spPr>
          <p:txBody>
            <a:bodyPr wrap="none" lIns="45720" rIns="45720" anchor="ctr"/>
            <a:lstStyle/>
            <a:p>
              <a:pPr fontAlgn="auto">
                <a:spcBef>
                  <a:spcPts val="0"/>
                </a:spcBef>
                <a:spcAft>
                  <a:spcPts val="0"/>
                </a:spcAft>
                <a:buFont typeface="Times" pitchFamily="18" charset="0"/>
                <a:buNone/>
                <a:defRPr/>
              </a:pPr>
              <a:endParaRPr lang="en-US" kern="0">
                <a:solidFill>
                  <a:sysClr val="windowText" lastClr="000000"/>
                </a:solidFill>
              </a:endParaRPr>
            </a:p>
          </p:txBody>
        </p:sp>
        <p:sp>
          <p:nvSpPr>
            <p:cNvPr id="21" name="Rectangle 7"/>
            <p:cNvSpPr>
              <a:spLocks noChangeArrowheads="1"/>
            </p:cNvSpPr>
            <p:nvPr/>
          </p:nvSpPr>
          <p:spPr bwMode="auto">
            <a:xfrm>
              <a:off x="633042" y="2874579"/>
              <a:ext cx="972473" cy="211209"/>
            </a:xfrm>
            <a:prstGeom prst="rect">
              <a:avLst/>
            </a:prstGeom>
            <a:noFill/>
            <a:ln w="9525">
              <a:noFill/>
              <a:miter lim="800000"/>
              <a:headEnd/>
              <a:tailEnd/>
            </a:ln>
          </p:spPr>
          <p:txBody>
            <a:bodyPr lIns="92075" tIns="46038" rIns="92075" bIns="46038">
              <a:spAutoFit/>
            </a:bodyPr>
            <a:lstStyle/>
            <a:p>
              <a:pPr fontAlgn="auto">
                <a:lnSpc>
                  <a:spcPct val="85000"/>
                </a:lnSpc>
                <a:spcBef>
                  <a:spcPts val="0"/>
                </a:spcBef>
                <a:spcAft>
                  <a:spcPts val="0"/>
                </a:spcAft>
                <a:buFont typeface="Times" pitchFamily="18" charset="0"/>
                <a:buNone/>
                <a:defRPr/>
              </a:pPr>
              <a:r>
                <a:rPr lang="en-US" altLang="en-US" sz="900" kern="0">
                  <a:solidFill>
                    <a:sysClr val="windowText" lastClr="000000"/>
                  </a:solidFill>
                </a:rPr>
                <a:t>PKI</a:t>
              </a:r>
              <a:r>
                <a:rPr lang="en-US" altLang="en-US" sz="900" kern="0">
                  <a:solidFill>
                    <a:srgbClr val="FFFFFF"/>
                  </a:solidFill>
                </a:rPr>
                <a:t> </a:t>
              </a:r>
              <a:r>
                <a:rPr lang="en-US" altLang="en-US" sz="900" kern="0">
                  <a:solidFill>
                    <a:sysClr val="windowText" lastClr="000000"/>
                  </a:solidFill>
                </a:rPr>
                <a:t>Software</a:t>
              </a:r>
            </a:p>
          </p:txBody>
        </p:sp>
        <p:pic>
          <p:nvPicPr>
            <p:cNvPr id="22" name="Picture 23" descr="cd_KM_v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845" y="2322771"/>
              <a:ext cx="544513"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 name="Rectangle 3"/>
          <p:cNvSpPr txBox="1">
            <a:spLocks noChangeArrowheads="1"/>
          </p:cNvSpPr>
          <p:nvPr/>
        </p:nvSpPr>
        <p:spPr bwMode="auto">
          <a:xfrm>
            <a:off x="682625" y="4381500"/>
            <a:ext cx="4254500" cy="534988"/>
          </a:xfrm>
          <a:prstGeom prst="rect">
            <a:avLst/>
          </a:prstGeom>
          <a:noFill/>
          <a:ln w="9525">
            <a:noFill/>
            <a:miter lim="800000"/>
            <a:headEnd/>
            <a:tailEnd/>
          </a:ln>
        </p:spPr>
        <p:txBody>
          <a:bodyPr/>
          <a:lstStyle/>
          <a:p>
            <a:pPr fontAlgn="auto">
              <a:lnSpc>
                <a:spcPct val="110000"/>
              </a:lnSpc>
              <a:spcBef>
                <a:spcPts val="0"/>
              </a:spcBef>
              <a:spcAft>
                <a:spcPts val="0"/>
              </a:spcAft>
              <a:buFont typeface="Times"/>
              <a:buNone/>
              <a:defRPr/>
            </a:pPr>
            <a:r>
              <a:rPr lang="en-US" sz="1600" kern="0" dirty="0">
                <a:solidFill>
                  <a:sysClr val="windowText" lastClr="000000"/>
                </a:solidFill>
              </a:rPr>
              <a:t>Cost and complexity of in-house solution mitigates benefits</a:t>
            </a:r>
          </a:p>
          <a:p>
            <a:pPr marL="342900" indent="-342900" fontAlgn="auto">
              <a:lnSpc>
                <a:spcPct val="110000"/>
              </a:lnSpc>
              <a:spcBef>
                <a:spcPts val="1400"/>
              </a:spcBef>
              <a:spcAft>
                <a:spcPts val="0"/>
              </a:spcAft>
              <a:buFont typeface="Times"/>
              <a:buNone/>
              <a:defRPr/>
            </a:pPr>
            <a:endParaRPr lang="en-US" sz="1600" kern="0" dirty="0">
              <a:solidFill>
                <a:sysClr val="windowText" lastClr="000000"/>
              </a:solidFill>
            </a:endParaRPr>
          </a:p>
        </p:txBody>
      </p:sp>
      <p:grpSp>
        <p:nvGrpSpPr>
          <p:cNvPr id="24" name="Group 48"/>
          <p:cNvGrpSpPr>
            <a:grpSpLocks/>
          </p:cNvGrpSpPr>
          <p:nvPr/>
        </p:nvGrpSpPr>
        <p:grpSpPr bwMode="auto">
          <a:xfrm>
            <a:off x="1681163" y="1870075"/>
            <a:ext cx="1374775" cy="871538"/>
            <a:chOff x="1449046" y="2268318"/>
            <a:chExt cx="1374775" cy="871831"/>
          </a:xfrm>
        </p:grpSpPr>
        <p:sp>
          <p:nvSpPr>
            <p:cNvPr id="25" name="AutoShape 21"/>
            <p:cNvSpPr>
              <a:spLocks noChangeArrowheads="1"/>
            </p:cNvSpPr>
            <p:nvPr/>
          </p:nvSpPr>
          <p:spPr bwMode="gray">
            <a:xfrm>
              <a:off x="1626846" y="2268318"/>
              <a:ext cx="898525" cy="871831"/>
            </a:xfrm>
            <a:prstGeom prst="roundRect">
              <a:avLst>
                <a:gd name="adj" fmla="val 4060"/>
              </a:avLst>
            </a:prstGeom>
            <a:solidFill>
              <a:srgbClr val="FFFFFF"/>
            </a:solidFill>
            <a:ln w="12700">
              <a:solidFill>
                <a:srgbClr val="BABDBE"/>
              </a:solidFill>
              <a:round/>
              <a:headEnd/>
              <a:tailEnd/>
            </a:ln>
          </p:spPr>
          <p:txBody>
            <a:bodyPr wrap="none" lIns="45720" rIns="45720" anchor="ctr"/>
            <a:lstStyle/>
            <a:p>
              <a:pPr fontAlgn="auto">
                <a:spcBef>
                  <a:spcPts val="0"/>
                </a:spcBef>
                <a:spcAft>
                  <a:spcPts val="0"/>
                </a:spcAft>
                <a:buFont typeface="Times" pitchFamily="18" charset="0"/>
                <a:buNone/>
                <a:defRPr/>
              </a:pPr>
              <a:endParaRPr lang="en-US" kern="0">
                <a:solidFill>
                  <a:sysClr val="windowText" lastClr="000000"/>
                </a:solidFill>
              </a:endParaRPr>
            </a:p>
          </p:txBody>
        </p:sp>
        <p:sp>
          <p:nvSpPr>
            <p:cNvPr id="26" name="Rectangle 23"/>
            <p:cNvSpPr>
              <a:spLocks noChangeArrowheads="1"/>
            </p:cNvSpPr>
            <p:nvPr/>
          </p:nvSpPr>
          <p:spPr bwMode="auto">
            <a:xfrm>
              <a:off x="1449046" y="2809838"/>
              <a:ext cx="1374775" cy="328722"/>
            </a:xfrm>
            <a:prstGeom prst="rect">
              <a:avLst/>
            </a:prstGeom>
            <a:noFill/>
            <a:ln w="9525">
              <a:noFill/>
              <a:miter lim="800000"/>
              <a:headEnd/>
              <a:tailEnd/>
            </a:ln>
            <a:effectLst/>
          </p:spPr>
          <p:txBody>
            <a:bodyPr lIns="92075" tIns="46038" rIns="92075" bIns="46038">
              <a:spAutoFit/>
            </a:bodyPr>
            <a:lstStyle/>
            <a:p>
              <a:pPr fontAlgn="auto">
                <a:lnSpc>
                  <a:spcPct val="85000"/>
                </a:lnSpc>
                <a:spcBef>
                  <a:spcPts val="0"/>
                </a:spcBef>
                <a:spcAft>
                  <a:spcPts val="0"/>
                </a:spcAft>
                <a:buFont typeface="Times"/>
                <a:buNone/>
                <a:defRPr/>
              </a:pPr>
              <a:r>
                <a:rPr lang="en-US" altLang="en-US" sz="900" kern="0" dirty="0">
                  <a:solidFill>
                    <a:sysClr val="windowText" lastClr="000000"/>
                  </a:solidFill>
                  <a:latin typeface="Arial"/>
                </a:rPr>
                <a:t>Trust &amp;Train </a:t>
              </a:r>
              <a:br>
                <a:rPr lang="en-US" altLang="en-US" sz="900" kern="0" dirty="0">
                  <a:solidFill>
                    <a:sysClr val="windowText" lastClr="000000"/>
                  </a:solidFill>
                  <a:latin typeface="Arial"/>
                </a:rPr>
              </a:br>
              <a:r>
                <a:rPr lang="en-US" altLang="en-US" sz="900" kern="0" dirty="0">
                  <a:solidFill>
                    <a:sysClr val="windowText" lastClr="000000"/>
                  </a:solidFill>
                  <a:latin typeface="Arial"/>
                </a:rPr>
                <a:t>IT Personnel</a:t>
              </a:r>
            </a:p>
          </p:txBody>
        </p:sp>
        <p:pic>
          <p:nvPicPr>
            <p:cNvPr id="27" name="Picture 37" descr="Subscriber_BP_v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9048" y="2349646"/>
              <a:ext cx="397097" cy="397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8" name="Group 58"/>
          <p:cNvGrpSpPr>
            <a:grpSpLocks/>
          </p:cNvGrpSpPr>
          <p:nvPr/>
        </p:nvGrpSpPr>
        <p:grpSpPr bwMode="auto">
          <a:xfrm>
            <a:off x="890588" y="3808413"/>
            <a:ext cx="2849562" cy="354012"/>
            <a:chOff x="658071" y="4206986"/>
            <a:chExt cx="2850673" cy="354381"/>
          </a:xfrm>
        </p:grpSpPr>
        <p:sp>
          <p:nvSpPr>
            <p:cNvPr id="29" name="AutoShape 21"/>
            <p:cNvSpPr>
              <a:spLocks noChangeArrowheads="1"/>
            </p:cNvSpPr>
            <p:nvPr/>
          </p:nvSpPr>
          <p:spPr bwMode="gray">
            <a:xfrm>
              <a:off x="658071" y="4206986"/>
              <a:ext cx="2850673" cy="354381"/>
            </a:xfrm>
            <a:prstGeom prst="roundRect">
              <a:avLst>
                <a:gd name="adj" fmla="val 4060"/>
              </a:avLst>
            </a:prstGeom>
            <a:solidFill>
              <a:srgbClr val="FFFFFF"/>
            </a:solidFill>
            <a:ln w="12700">
              <a:solidFill>
                <a:srgbClr val="BABDBE"/>
              </a:solidFill>
              <a:round/>
              <a:headEnd/>
              <a:tailEnd/>
            </a:ln>
          </p:spPr>
          <p:txBody>
            <a:bodyPr wrap="none" lIns="45720" rIns="45720" anchor="ctr"/>
            <a:lstStyle/>
            <a:p>
              <a:pPr fontAlgn="auto">
                <a:spcBef>
                  <a:spcPts val="0"/>
                </a:spcBef>
                <a:spcAft>
                  <a:spcPts val="0"/>
                </a:spcAft>
                <a:buFont typeface="Times" pitchFamily="18" charset="0"/>
                <a:buNone/>
                <a:defRPr/>
              </a:pPr>
              <a:endParaRPr lang="en-US" kern="0">
                <a:solidFill>
                  <a:sysClr val="windowText" lastClr="000000"/>
                </a:solidFill>
              </a:endParaRPr>
            </a:p>
          </p:txBody>
        </p:sp>
        <p:sp>
          <p:nvSpPr>
            <p:cNvPr id="30" name="Text Box 36"/>
            <p:cNvSpPr txBox="1">
              <a:spLocks noChangeArrowheads="1"/>
            </p:cNvSpPr>
            <p:nvPr/>
          </p:nvSpPr>
          <p:spPr bwMode="auto">
            <a:xfrm>
              <a:off x="1558534" y="4261017"/>
              <a:ext cx="1164092" cy="262210"/>
            </a:xfrm>
            <a:prstGeom prst="rect">
              <a:avLst/>
            </a:prstGeom>
            <a:noFill/>
            <a:ln w="9525">
              <a:noFill/>
              <a:miter lim="800000"/>
              <a:headEnd/>
              <a:tailEnd/>
            </a:ln>
          </p:spPr>
          <p:txBody>
            <a:bodyPr wrap="none">
              <a:spAutoFit/>
            </a:bodyPr>
            <a:lstStyle/>
            <a:p>
              <a:pPr fontAlgn="auto">
                <a:spcBef>
                  <a:spcPts val="0"/>
                </a:spcBef>
                <a:spcAft>
                  <a:spcPts val="0"/>
                </a:spcAft>
                <a:buFont typeface="Times" pitchFamily="18" charset="0"/>
                <a:buNone/>
                <a:defRPr/>
              </a:pPr>
              <a:r>
                <a:rPr lang="en-US" sz="1100" kern="0">
                  <a:solidFill>
                    <a:sysClr val="windowText" lastClr="000000"/>
                  </a:solidFill>
                </a:rPr>
                <a:t>Accreditations</a:t>
              </a:r>
            </a:p>
          </p:txBody>
        </p:sp>
      </p:grpSp>
      <p:sp>
        <p:nvSpPr>
          <p:cNvPr id="31" name="AutoShape 21"/>
          <p:cNvSpPr>
            <a:spLocks noChangeArrowheads="1"/>
          </p:cNvSpPr>
          <p:nvPr/>
        </p:nvSpPr>
        <p:spPr bwMode="gray">
          <a:xfrm>
            <a:off x="5486400" y="1384300"/>
            <a:ext cx="2986088" cy="1587500"/>
          </a:xfrm>
          <a:prstGeom prst="roundRect">
            <a:avLst>
              <a:gd name="adj" fmla="val 4060"/>
            </a:avLst>
          </a:prstGeom>
          <a:gradFill rotWithShape="1">
            <a:gsLst>
              <a:gs pos="0">
                <a:srgbClr val="F3F3F3"/>
              </a:gs>
              <a:gs pos="100000">
                <a:srgbClr val="E0E0E0"/>
              </a:gs>
            </a:gsLst>
            <a:lin ang="2700000" scaled="1"/>
          </a:gradFill>
          <a:ln w="12700">
            <a:solidFill>
              <a:srgbClr val="BABDBE"/>
            </a:solidFill>
            <a:round/>
            <a:headEnd/>
            <a:tailEnd/>
          </a:ln>
        </p:spPr>
        <p:txBody>
          <a:bodyPr wrap="none" lIns="45720" rIns="45720" anchor="ctr"/>
          <a:lstStyle/>
          <a:p>
            <a:pPr fontAlgn="auto">
              <a:spcBef>
                <a:spcPts val="0"/>
              </a:spcBef>
              <a:spcAft>
                <a:spcPts val="0"/>
              </a:spcAft>
              <a:buFont typeface="Times" pitchFamily="18" charset="0"/>
              <a:buNone/>
              <a:defRPr/>
            </a:pPr>
            <a:endParaRPr lang="en-US" kern="0">
              <a:solidFill>
                <a:sysClr val="windowText" lastClr="000000"/>
              </a:solidFill>
            </a:endParaRPr>
          </a:p>
        </p:txBody>
      </p:sp>
      <p:sp>
        <p:nvSpPr>
          <p:cNvPr id="32" name="Rectangle 27"/>
          <p:cNvSpPr>
            <a:spLocks noChangeArrowheads="1"/>
          </p:cNvSpPr>
          <p:nvPr/>
        </p:nvSpPr>
        <p:spPr bwMode="auto">
          <a:xfrm>
            <a:off x="5491163" y="1463675"/>
            <a:ext cx="3001962" cy="338138"/>
          </a:xfrm>
          <a:prstGeom prst="rect">
            <a:avLst/>
          </a:prstGeom>
          <a:noFill/>
          <a:ln w="12700">
            <a:noFill/>
            <a:miter lim="800000"/>
            <a:headEnd type="none" w="sm" len="sm"/>
            <a:tailEnd type="none" w="sm" len="sm"/>
          </a:ln>
        </p:spPr>
        <p:txBody>
          <a:bodyPr>
            <a:spAutoFit/>
          </a:bodyPr>
          <a:lstStyle/>
          <a:p>
            <a:pPr fontAlgn="auto">
              <a:spcBef>
                <a:spcPts val="0"/>
              </a:spcBef>
              <a:spcAft>
                <a:spcPts val="0"/>
              </a:spcAft>
              <a:buFont typeface="Times" pitchFamily="18" charset="0"/>
              <a:buNone/>
              <a:defRPr/>
            </a:pPr>
            <a:r>
              <a:rPr lang="en-US" kern="0" dirty="0">
                <a:solidFill>
                  <a:sysClr val="windowText" lastClr="000000"/>
                </a:solidFill>
              </a:rPr>
              <a:t>Managed PKI Service</a:t>
            </a:r>
            <a:endParaRPr lang="en-US" u="sng" kern="0" dirty="0">
              <a:solidFill>
                <a:sysClr val="windowText" lastClr="000000"/>
              </a:solidFill>
            </a:endParaRPr>
          </a:p>
        </p:txBody>
      </p:sp>
      <p:grpSp>
        <p:nvGrpSpPr>
          <p:cNvPr id="33" name="Group 56"/>
          <p:cNvGrpSpPr>
            <a:grpSpLocks/>
          </p:cNvGrpSpPr>
          <p:nvPr/>
        </p:nvGrpSpPr>
        <p:grpSpPr bwMode="auto">
          <a:xfrm>
            <a:off x="1709738" y="2851150"/>
            <a:ext cx="1246187" cy="871538"/>
            <a:chOff x="1479053" y="3250056"/>
            <a:chExt cx="1245153" cy="871831"/>
          </a:xfrm>
        </p:grpSpPr>
        <p:sp>
          <p:nvSpPr>
            <p:cNvPr id="34" name="AutoShape 21"/>
            <p:cNvSpPr>
              <a:spLocks noChangeArrowheads="1"/>
            </p:cNvSpPr>
            <p:nvPr/>
          </p:nvSpPr>
          <p:spPr bwMode="gray">
            <a:xfrm>
              <a:off x="1628154" y="3250056"/>
              <a:ext cx="897779" cy="871831"/>
            </a:xfrm>
            <a:prstGeom prst="roundRect">
              <a:avLst>
                <a:gd name="adj" fmla="val 4060"/>
              </a:avLst>
            </a:prstGeom>
            <a:solidFill>
              <a:srgbClr val="FFFFFF"/>
            </a:solidFill>
            <a:ln w="12700">
              <a:solidFill>
                <a:srgbClr val="BABDBE"/>
              </a:solidFill>
              <a:round/>
              <a:headEnd/>
              <a:tailEnd/>
            </a:ln>
          </p:spPr>
          <p:txBody>
            <a:bodyPr wrap="none" lIns="45720" rIns="45720" anchor="ctr"/>
            <a:lstStyle/>
            <a:p>
              <a:pPr fontAlgn="auto">
                <a:spcBef>
                  <a:spcPts val="0"/>
                </a:spcBef>
                <a:spcAft>
                  <a:spcPts val="0"/>
                </a:spcAft>
                <a:buFont typeface="Times" pitchFamily="18" charset="0"/>
                <a:buNone/>
                <a:defRPr/>
              </a:pPr>
              <a:endParaRPr lang="en-US" kern="0">
                <a:solidFill>
                  <a:sysClr val="windowText" lastClr="000000"/>
                </a:solidFill>
              </a:endParaRPr>
            </a:p>
          </p:txBody>
        </p:sp>
        <p:sp>
          <p:nvSpPr>
            <p:cNvPr id="35" name="Rectangle 6"/>
            <p:cNvSpPr>
              <a:spLocks noChangeArrowheads="1"/>
            </p:cNvSpPr>
            <p:nvPr/>
          </p:nvSpPr>
          <p:spPr bwMode="auto">
            <a:xfrm>
              <a:off x="1479053" y="3659769"/>
              <a:ext cx="1245153" cy="446238"/>
            </a:xfrm>
            <a:prstGeom prst="rect">
              <a:avLst/>
            </a:prstGeom>
            <a:noFill/>
            <a:ln w="9525">
              <a:noFill/>
              <a:miter lim="800000"/>
              <a:headEnd/>
              <a:tailEnd/>
            </a:ln>
          </p:spPr>
          <p:txBody>
            <a:bodyPr lIns="92075" tIns="46038" rIns="92075" bIns="46038">
              <a:spAutoFit/>
            </a:bodyPr>
            <a:lstStyle/>
            <a:p>
              <a:pPr fontAlgn="auto">
                <a:lnSpc>
                  <a:spcPct val="85000"/>
                </a:lnSpc>
                <a:spcBef>
                  <a:spcPts val="0"/>
                </a:spcBef>
                <a:spcAft>
                  <a:spcPts val="0"/>
                </a:spcAft>
                <a:buFont typeface="Times" pitchFamily="18" charset="0"/>
                <a:buNone/>
                <a:defRPr/>
              </a:pPr>
              <a:r>
                <a:rPr lang="en-US" altLang="en-US" sz="900" kern="0" dirty="0">
                  <a:solidFill>
                    <a:sysClr val="windowText" lastClr="000000"/>
                  </a:solidFill>
                </a:rPr>
                <a:t>Trust &amp; Train Operational Personnel</a:t>
              </a:r>
            </a:p>
          </p:txBody>
        </p:sp>
        <p:pic>
          <p:nvPicPr>
            <p:cNvPr id="36" name="Picture 44" descr="Subscriber_BP_v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4490" y="3299488"/>
              <a:ext cx="397097" cy="397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7" name="AutoShape 21"/>
          <p:cNvSpPr>
            <a:spLocks noChangeArrowheads="1"/>
          </p:cNvSpPr>
          <p:nvPr/>
        </p:nvSpPr>
        <p:spPr bwMode="gray">
          <a:xfrm>
            <a:off x="6484938" y="1873250"/>
            <a:ext cx="898525" cy="992188"/>
          </a:xfrm>
          <a:prstGeom prst="roundRect">
            <a:avLst>
              <a:gd name="adj" fmla="val 4060"/>
            </a:avLst>
          </a:prstGeom>
          <a:solidFill>
            <a:srgbClr val="FFFFFF"/>
          </a:solidFill>
          <a:ln w="12700">
            <a:solidFill>
              <a:srgbClr val="BABDBE"/>
            </a:solidFill>
            <a:round/>
            <a:headEnd/>
            <a:tailEnd/>
          </a:ln>
        </p:spPr>
        <p:txBody>
          <a:bodyPr wrap="none" lIns="45720" rIns="45720" anchor="ctr"/>
          <a:lstStyle/>
          <a:p>
            <a:pPr fontAlgn="auto">
              <a:spcBef>
                <a:spcPts val="0"/>
              </a:spcBef>
              <a:spcAft>
                <a:spcPts val="0"/>
              </a:spcAft>
              <a:buFont typeface="Times" pitchFamily="18" charset="0"/>
              <a:buNone/>
              <a:defRPr/>
            </a:pPr>
            <a:endParaRPr lang="en-US" kern="0">
              <a:solidFill>
                <a:sysClr val="windowText" lastClr="000000"/>
              </a:solidFill>
            </a:endParaRPr>
          </a:p>
        </p:txBody>
      </p:sp>
      <p:sp>
        <p:nvSpPr>
          <p:cNvPr id="38" name="Rectangle 29"/>
          <p:cNvSpPr>
            <a:spLocks noChangeArrowheads="1"/>
          </p:cNvSpPr>
          <p:nvPr/>
        </p:nvSpPr>
        <p:spPr bwMode="auto">
          <a:xfrm>
            <a:off x="6246813" y="2520950"/>
            <a:ext cx="1374775" cy="328613"/>
          </a:xfrm>
          <a:prstGeom prst="rect">
            <a:avLst/>
          </a:prstGeom>
          <a:noFill/>
          <a:ln w="9525">
            <a:noFill/>
            <a:miter lim="800000"/>
            <a:headEnd/>
            <a:tailEnd/>
          </a:ln>
        </p:spPr>
        <p:txBody>
          <a:bodyPr lIns="92075" tIns="46038" rIns="92075" bIns="46038">
            <a:spAutoFit/>
          </a:bodyPr>
          <a:lstStyle/>
          <a:p>
            <a:pPr fontAlgn="auto">
              <a:lnSpc>
                <a:spcPct val="85000"/>
              </a:lnSpc>
              <a:spcBef>
                <a:spcPts val="0"/>
              </a:spcBef>
              <a:spcAft>
                <a:spcPts val="0"/>
              </a:spcAft>
              <a:buFont typeface="Times" pitchFamily="18" charset="0"/>
              <a:buNone/>
              <a:defRPr/>
            </a:pPr>
            <a:r>
              <a:rPr lang="en-US" altLang="en-US" sz="900" kern="0">
                <a:solidFill>
                  <a:sysClr val="windowText" lastClr="000000"/>
                </a:solidFill>
              </a:rPr>
              <a:t>Your  PKI Administrator</a:t>
            </a:r>
          </a:p>
        </p:txBody>
      </p:sp>
      <p:pic>
        <p:nvPicPr>
          <p:cNvPr id="39" name="Picture 43" descr="green_guy.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84963" y="1931988"/>
            <a:ext cx="498475" cy="56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0" name="Group 54"/>
          <p:cNvGrpSpPr>
            <a:grpSpLocks/>
          </p:cNvGrpSpPr>
          <p:nvPr/>
        </p:nvGrpSpPr>
        <p:grpSpPr bwMode="auto">
          <a:xfrm>
            <a:off x="3798888" y="2384425"/>
            <a:ext cx="896937" cy="871538"/>
            <a:chOff x="3566481" y="2782229"/>
            <a:chExt cx="897823" cy="871831"/>
          </a:xfrm>
        </p:grpSpPr>
        <p:sp>
          <p:nvSpPr>
            <p:cNvPr id="41" name="AutoShape 21"/>
            <p:cNvSpPr>
              <a:spLocks noChangeArrowheads="1"/>
            </p:cNvSpPr>
            <p:nvPr/>
          </p:nvSpPr>
          <p:spPr bwMode="gray">
            <a:xfrm>
              <a:off x="3566481" y="2782229"/>
              <a:ext cx="897823" cy="871831"/>
            </a:xfrm>
            <a:prstGeom prst="roundRect">
              <a:avLst>
                <a:gd name="adj" fmla="val 4060"/>
              </a:avLst>
            </a:prstGeom>
            <a:solidFill>
              <a:srgbClr val="FFFFFF"/>
            </a:solidFill>
            <a:ln w="12700">
              <a:solidFill>
                <a:srgbClr val="BABDBE"/>
              </a:solidFill>
              <a:round/>
              <a:headEnd/>
              <a:tailEnd/>
            </a:ln>
          </p:spPr>
          <p:txBody>
            <a:bodyPr wrap="none" lIns="45720" rIns="45720" anchor="ctr"/>
            <a:lstStyle/>
            <a:p>
              <a:pPr fontAlgn="auto">
                <a:spcBef>
                  <a:spcPts val="0"/>
                </a:spcBef>
                <a:spcAft>
                  <a:spcPts val="0"/>
                </a:spcAft>
                <a:buFont typeface="Times" pitchFamily="18" charset="0"/>
                <a:buNone/>
                <a:defRPr/>
              </a:pPr>
              <a:endParaRPr lang="en-US" kern="0">
                <a:solidFill>
                  <a:sysClr val="windowText" lastClr="000000"/>
                </a:solidFill>
              </a:endParaRPr>
            </a:p>
          </p:txBody>
        </p:sp>
        <p:pic>
          <p:nvPicPr>
            <p:cNvPr id="42" name="Picture 3" descr="firewall_KM_v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7632" y="2830327"/>
              <a:ext cx="558800" cy="56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Rectangle 17"/>
            <p:cNvSpPr>
              <a:spLocks noChangeArrowheads="1"/>
            </p:cNvSpPr>
            <p:nvPr/>
          </p:nvSpPr>
          <p:spPr bwMode="auto">
            <a:xfrm>
              <a:off x="3620509" y="3392034"/>
              <a:ext cx="773876" cy="211209"/>
            </a:xfrm>
            <a:prstGeom prst="rect">
              <a:avLst/>
            </a:prstGeom>
            <a:noFill/>
            <a:ln w="9525">
              <a:noFill/>
              <a:miter lim="800000"/>
              <a:headEnd/>
              <a:tailEnd/>
            </a:ln>
            <a:effectLst/>
          </p:spPr>
          <p:txBody>
            <a:bodyPr lIns="92075" tIns="46038" rIns="92075" bIns="46038">
              <a:spAutoFit/>
            </a:bodyPr>
            <a:lstStyle/>
            <a:p>
              <a:pPr fontAlgn="auto">
                <a:lnSpc>
                  <a:spcPct val="85000"/>
                </a:lnSpc>
                <a:spcBef>
                  <a:spcPts val="0"/>
                </a:spcBef>
                <a:spcAft>
                  <a:spcPts val="0"/>
                </a:spcAft>
                <a:buFont typeface="Times"/>
                <a:buNone/>
                <a:defRPr/>
              </a:pPr>
              <a:r>
                <a:rPr lang="en-US" altLang="en-US" sz="900" kern="0" dirty="0">
                  <a:solidFill>
                    <a:sysClr val="windowText" lastClr="000000"/>
                  </a:solidFill>
                  <a:latin typeface="Arial"/>
                </a:rPr>
                <a:t>Firewalls</a:t>
              </a:r>
            </a:p>
          </p:txBody>
        </p:sp>
      </p:grpSp>
      <p:sp>
        <p:nvSpPr>
          <p:cNvPr id="44" name="TextBox 43"/>
          <p:cNvSpPr txBox="1">
            <a:spLocks noChangeArrowheads="1"/>
          </p:cNvSpPr>
          <p:nvPr/>
        </p:nvSpPr>
        <p:spPr bwMode="auto">
          <a:xfrm>
            <a:off x="4919663" y="2100263"/>
            <a:ext cx="469900" cy="338137"/>
          </a:xfrm>
          <a:prstGeom prst="rect">
            <a:avLst/>
          </a:prstGeom>
          <a:noFill/>
          <a:ln w="9525">
            <a:noFill/>
            <a:miter lim="800000"/>
            <a:headEnd/>
            <a:tailEnd/>
          </a:ln>
        </p:spPr>
        <p:txBody>
          <a:bodyPr wrap="none">
            <a:spAutoFit/>
          </a:bodyPr>
          <a:lstStyle/>
          <a:p>
            <a:pPr fontAlgn="auto">
              <a:spcBef>
                <a:spcPts val="0"/>
              </a:spcBef>
              <a:spcAft>
                <a:spcPts val="0"/>
              </a:spcAft>
              <a:buFont typeface="Times" pitchFamily="18" charset="0"/>
              <a:buNone/>
              <a:defRPr/>
            </a:pPr>
            <a:r>
              <a:rPr lang="en-US" sz="1600" kern="0" dirty="0">
                <a:solidFill>
                  <a:sysClr val="windowText" lastClr="000000"/>
                </a:solidFill>
              </a:rPr>
              <a:t>vs.</a:t>
            </a:r>
          </a:p>
        </p:txBody>
      </p:sp>
      <p:sp>
        <p:nvSpPr>
          <p:cNvPr id="45" name="Text Box 32"/>
          <p:cNvSpPr txBox="1">
            <a:spLocks noChangeArrowheads="1"/>
          </p:cNvSpPr>
          <p:nvPr/>
        </p:nvSpPr>
        <p:spPr bwMode="auto">
          <a:xfrm>
            <a:off x="5105400" y="3097213"/>
            <a:ext cx="3657600" cy="3043237"/>
          </a:xfrm>
          <a:prstGeom prst="rect">
            <a:avLst/>
          </a:prstGeom>
          <a:noFill/>
          <a:ln w="11113">
            <a:noFill/>
            <a:miter lim="800000"/>
            <a:headEnd type="none" w="sm" len="sm"/>
            <a:tailEnd type="none" w="sm" len="sm"/>
          </a:ln>
        </p:spPr>
        <p:txBody>
          <a:bodyPr>
            <a:normAutofit fontScale="25000" lnSpcReduction="20000"/>
          </a:bodyPr>
          <a:lstStyle/>
          <a:p>
            <a:pPr marL="166688" indent="-166688" fontAlgn="auto">
              <a:spcBef>
                <a:spcPts val="900"/>
              </a:spcBef>
              <a:spcAft>
                <a:spcPts val="0"/>
              </a:spcAft>
              <a:buFont typeface="Arial" pitchFamily="34" charset="0"/>
              <a:buChar char="•"/>
              <a:defRPr/>
            </a:pPr>
            <a:r>
              <a:rPr lang="en-US" sz="5500" kern="0" dirty="0">
                <a:solidFill>
                  <a:srgbClr val="000000"/>
                </a:solidFill>
              </a:rPr>
              <a:t>Faster, Easier to Deploy</a:t>
            </a:r>
          </a:p>
          <a:p>
            <a:pPr marL="166688" indent="-166688" fontAlgn="auto">
              <a:spcBef>
                <a:spcPts val="900"/>
              </a:spcBef>
              <a:spcAft>
                <a:spcPts val="0"/>
              </a:spcAft>
              <a:buFont typeface="Arial" pitchFamily="34" charset="0"/>
              <a:buChar char="•"/>
              <a:defRPr/>
            </a:pPr>
            <a:r>
              <a:rPr lang="en-US" sz="5500" kern="0" dirty="0">
                <a:solidFill>
                  <a:srgbClr val="000000"/>
                </a:solidFill>
              </a:rPr>
              <a:t>Lower Total Cost of Ownership</a:t>
            </a:r>
          </a:p>
          <a:p>
            <a:pPr marL="623784" lvl="1" indent="-166688" fontAlgn="auto">
              <a:spcBef>
                <a:spcPts val="900"/>
              </a:spcBef>
              <a:spcAft>
                <a:spcPts val="0"/>
              </a:spcAft>
              <a:buFont typeface="Arial" pitchFamily="34" charset="0"/>
              <a:buChar char="•"/>
              <a:defRPr/>
            </a:pPr>
            <a:r>
              <a:rPr lang="en-US" sz="4800" dirty="0"/>
              <a:t>No infrastructure investment</a:t>
            </a:r>
          </a:p>
          <a:p>
            <a:pPr marL="623784" lvl="1" indent="-166688" fontAlgn="auto">
              <a:spcBef>
                <a:spcPts val="900"/>
              </a:spcBef>
              <a:spcAft>
                <a:spcPts val="0"/>
              </a:spcAft>
              <a:buFont typeface="Arial" pitchFamily="34" charset="0"/>
              <a:buChar char="•"/>
              <a:defRPr/>
            </a:pPr>
            <a:r>
              <a:rPr lang="en-US" sz="4800" dirty="0"/>
              <a:t>No maintenance</a:t>
            </a:r>
          </a:p>
          <a:p>
            <a:pPr marL="623784" lvl="1" indent="-166688" fontAlgn="auto">
              <a:spcBef>
                <a:spcPts val="900"/>
              </a:spcBef>
              <a:spcAft>
                <a:spcPts val="0"/>
              </a:spcAft>
              <a:buFont typeface="Arial" pitchFamily="34" charset="0"/>
              <a:buChar char="•"/>
              <a:defRPr/>
            </a:pPr>
            <a:r>
              <a:rPr lang="en-US" sz="4800" dirty="0"/>
              <a:t>Ease of use</a:t>
            </a:r>
          </a:p>
          <a:p>
            <a:pPr marL="166688" indent="-166688" fontAlgn="auto">
              <a:spcBef>
                <a:spcPts val="900"/>
              </a:spcBef>
              <a:spcAft>
                <a:spcPts val="0"/>
              </a:spcAft>
              <a:buFont typeface="Arial" pitchFamily="34" charset="0"/>
              <a:buChar char="•"/>
              <a:defRPr/>
            </a:pPr>
            <a:r>
              <a:rPr lang="en-US" sz="5500" kern="0" dirty="0">
                <a:solidFill>
                  <a:srgbClr val="000000"/>
                </a:solidFill>
              </a:rPr>
              <a:t>Leverage operational excellence</a:t>
            </a:r>
          </a:p>
          <a:p>
            <a:pPr marL="623784" lvl="1" indent="-166688" fontAlgn="auto">
              <a:spcBef>
                <a:spcPts val="900"/>
              </a:spcBef>
              <a:spcAft>
                <a:spcPts val="0"/>
              </a:spcAft>
              <a:buFont typeface="Arial" pitchFamily="34" charset="0"/>
              <a:buChar char="•"/>
              <a:defRPr/>
            </a:pPr>
            <a:r>
              <a:rPr lang="en-US" sz="4800" kern="0" dirty="0">
                <a:solidFill>
                  <a:srgbClr val="000000"/>
                </a:solidFill>
              </a:rPr>
              <a:t>Secure, audited operations</a:t>
            </a:r>
          </a:p>
          <a:p>
            <a:pPr marL="623784" lvl="1" indent="-166688" fontAlgn="auto">
              <a:spcBef>
                <a:spcPts val="900"/>
              </a:spcBef>
              <a:spcAft>
                <a:spcPts val="0"/>
              </a:spcAft>
              <a:buFont typeface="Arial" pitchFamily="34" charset="0"/>
              <a:buChar char="•"/>
              <a:defRPr/>
            </a:pPr>
            <a:r>
              <a:rPr lang="en-US" sz="4800" kern="0" dirty="0">
                <a:solidFill>
                  <a:srgbClr val="000000"/>
                </a:solidFill>
              </a:rPr>
              <a:t>High Availability (HA) and high cap</a:t>
            </a:r>
            <a:r>
              <a:rPr lang="en-US" sz="4800" kern="0" dirty="0" err="1">
                <a:solidFill>
                  <a:srgbClr val="000000"/>
                </a:solidFill>
              </a:rPr>
              <a:t>acity</a:t>
            </a:r>
            <a:endParaRPr lang="en-US" sz="4800" kern="0" dirty="0">
              <a:solidFill>
                <a:srgbClr val="000000"/>
              </a:solidFill>
            </a:endParaRPr>
          </a:p>
          <a:p>
            <a:pPr marL="623784" lvl="1" indent="-166688" fontAlgn="auto">
              <a:spcBef>
                <a:spcPts val="900"/>
              </a:spcBef>
              <a:spcAft>
                <a:spcPts val="0"/>
              </a:spcAft>
              <a:buFont typeface="Arial" pitchFamily="34" charset="0"/>
              <a:buChar char="•"/>
              <a:defRPr/>
            </a:pPr>
            <a:r>
              <a:rPr lang="en-US" altLang="en-US" sz="4800" kern="0" dirty="0">
                <a:solidFill>
                  <a:srgbClr val="000000"/>
                </a:solidFill>
              </a:rPr>
              <a:t>24/7 support and binding SLAs</a:t>
            </a:r>
          </a:p>
          <a:p>
            <a:pPr marL="623784" lvl="1" indent="-166688" fontAlgn="auto">
              <a:spcBef>
                <a:spcPts val="900"/>
              </a:spcBef>
              <a:spcAft>
                <a:spcPts val="0"/>
              </a:spcAft>
              <a:buFont typeface="Arial" pitchFamily="34" charset="0"/>
              <a:buChar char="•"/>
              <a:defRPr/>
            </a:pPr>
            <a:r>
              <a:rPr lang="pt-BR" altLang="en-US" sz="4800" kern="0" dirty="0">
                <a:solidFill>
                  <a:srgbClr val="000000"/>
                </a:solidFill>
              </a:rPr>
              <a:t>Certifications and accredited </a:t>
            </a:r>
            <a:r>
              <a:rPr lang="en-US" altLang="en-US" sz="4800" kern="0" dirty="0">
                <a:solidFill>
                  <a:srgbClr val="000000"/>
                </a:solidFill>
              </a:rPr>
              <a:t>policy for </a:t>
            </a:r>
            <a:r>
              <a:rPr lang="en-US" altLang="en-US" sz="4800" kern="0" dirty="0" err="1">
                <a:solidFill>
                  <a:srgbClr val="000000"/>
                </a:solidFill>
              </a:rPr>
              <a:t>DoD</a:t>
            </a:r>
            <a:r>
              <a:rPr lang="en-US" altLang="en-US" sz="4800" kern="0" dirty="0">
                <a:solidFill>
                  <a:srgbClr val="000000"/>
                </a:solidFill>
              </a:rPr>
              <a:t>, SAFE </a:t>
            </a:r>
            <a:r>
              <a:rPr lang="en-US" altLang="en-US" sz="4800" kern="0" dirty="0" err="1">
                <a:solidFill>
                  <a:srgbClr val="000000"/>
                </a:solidFill>
              </a:rPr>
              <a:t>Biopharma</a:t>
            </a:r>
            <a:r>
              <a:rPr lang="en-US" altLang="en-US" sz="4800" kern="0" dirty="0">
                <a:solidFill>
                  <a:srgbClr val="000000"/>
                </a:solidFill>
              </a:rPr>
              <a:t>, Adobe CDS, etc.</a:t>
            </a:r>
          </a:p>
        </p:txBody>
      </p:sp>
    </p:spTree>
    <p:extLst>
      <p:ext uri="{BB962C8B-B14F-4D97-AF65-F5344CB8AC3E}">
        <p14:creationId xmlns:p14="http://schemas.microsoft.com/office/powerpoint/2010/main" val="139239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p:txBody>
          <a:bodyPr/>
          <a:lstStyle/>
          <a:p>
            <a:r>
              <a:rPr lang="en-US" altLang="en-US" dirty="0" smtClean="0"/>
              <a:t>Certificate Authorities Included</a:t>
            </a:r>
            <a:endParaRPr lang="en-US" altLang="en-US" dirty="0"/>
          </a:p>
        </p:txBody>
      </p:sp>
      <p:grpSp>
        <p:nvGrpSpPr>
          <p:cNvPr id="2" name="Group 1"/>
          <p:cNvGrpSpPr/>
          <p:nvPr/>
        </p:nvGrpSpPr>
        <p:grpSpPr>
          <a:xfrm>
            <a:off x="306446" y="1519402"/>
            <a:ext cx="8531107" cy="4473575"/>
            <a:chOff x="306446" y="1519402"/>
            <a:chExt cx="8531107" cy="4473575"/>
          </a:xfrm>
        </p:grpSpPr>
        <p:cxnSp>
          <p:nvCxnSpPr>
            <p:cNvPr id="34824" name="Straight Connector 7"/>
            <p:cNvCxnSpPr>
              <a:cxnSpLocks noChangeShapeType="1"/>
            </p:cNvCxnSpPr>
            <p:nvPr/>
          </p:nvCxnSpPr>
          <p:spPr bwMode="auto">
            <a:xfrm rot="5400000">
              <a:off x="3981719" y="4779804"/>
              <a:ext cx="758233" cy="0"/>
            </a:xfrm>
            <a:prstGeom prst="line">
              <a:avLst/>
            </a:prstGeom>
            <a:noFill/>
            <a:ln w="38100">
              <a:solidFill>
                <a:schemeClr val="tx1"/>
              </a:solidFill>
              <a:round/>
              <a:headEnd/>
              <a:tailEnd/>
            </a:ln>
          </p:spPr>
        </p:cxnSp>
        <p:cxnSp>
          <p:nvCxnSpPr>
            <p:cNvPr id="34825" name="Straight Connector 8"/>
            <p:cNvCxnSpPr>
              <a:cxnSpLocks noChangeShapeType="1"/>
            </p:cNvCxnSpPr>
            <p:nvPr/>
          </p:nvCxnSpPr>
          <p:spPr bwMode="auto">
            <a:xfrm rot="5400000">
              <a:off x="5164247" y="4779804"/>
              <a:ext cx="758233" cy="0"/>
            </a:xfrm>
            <a:prstGeom prst="line">
              <a:avLst/>
            </a:prstGeom>
            <a:noFill/>
            <a:ln w="38100">
              <a:solidFill>
                <a:schemeClr val="tx1"/>
              </a:solidFill>
              <a:round/>
              <a:headEnd/>
              <a:tailEnd/>
            </a:ln>
          </p:spPr>
        </p:cxnSp>
        <p:cxnSp>
          <p:nvCxnSpPr>
            <p:cNvPr id="34826" name="Straight Connector 9"/>
            <p:cNvCxnSpPr>
              <a:cxnSpLocks noChangeShapeType="1"/>
            </p:cNvCxnSpPr>
            <p:nvPr/>
          </p:nvCxnSpPr>
          <p:spPr bwMode="auto">
            <a:xfrm rot="5400000">
              <a:off x="4567704" y="3263339"/>
              <a:ext cx="758233" cy="0"/>
            </a:xfrm>
            <a:prstGeom prst="line">
              <a:avLst/>
            </a:prstGeom>
            <a:noFill/>
            <a:ln w="38100">
              <a:solidFill>
                <a:schemeClr val="tx1"/>
              </a:solidFill>
              <a:round/>
              <a:headEnd/>
              <a:tailEnd/>
            </a:ln>
          </p:spPr>
        </p:cxnSp>
        <p:cxnSp>
          <p:nvCxnSpPr>
            <p:cNvPr id="34827" name="Straight Connector 10"/>
            <p:cNvCxnSpPr>
              <a:cxnSpLocks noChangeShapeType="1"/>
              <a:stCxn id="34829" idx="2"/>
              <a:endCxn id="16" idx="0"/>
            </p:cNvCxnSpPr>
            <p:nvPr/>
          </p:nvCxnSpPr>
          <p:spPr bwMode="auto">
            <a:xfrm rot="5400000">
              <a:off x="455037" y="3794101"/>
              <a:ext cx="1819760" cy="0"/>
            </a:xfrm>
            <a:prstGeom prst="line">
              <a:avLst/>
            </a:prstGeom>
            <a:noFill/>
            <a:ln w="38100">
              <a:solidFill>
                <a:schemeClr val="tx1"/>
              </a:solidFill>
              <a:round/>
              <a:headEnd/>
              <a:tailEnd/>
            </a:ln>
          </p:spPr>
        </p:cxnSp>
        <p:sp>
          <p:nvSpPr>
            <p:cNvPr id="34828" name="AutoShape 2"/>
            <p:cNvSpPr>
              <a:spLocks noChangeArrowheads="1"/>
            </p:cNvSpPr>
            <p:nvPr/>
          </p:nvSpPr>
          <p:spPr bwMode="auto">
            <a:xfrm>
              <a:off x="306447" y="3111691"/>
              <a:ext cx="2116940" cy="1288996"/>
            </a:xfrm>
            <a:prstGeom prst="roundRect">
              <a:avLst>
                <a:gd name="adj" fmla="val 16667"/>
              </a:avLst>
            </a:prstGeom>
            <a:gradFill rotWithShape="1">
              <a:gsLst>
                <a:gs pos="0">
                  <a:srgbClr val="FFCC00"/>
                </a:gs>
                <a:gs pos="100000">
                  <a:srgbClr val="C29B00"/>
                </a:gs>
              </a:gsLst>
              <a:lin ang="5400000" scaled="1"/>
            </a:gradFill>
            <a:ln w="19050">
              <a:solidFill>
                <a:srgbClr val="000000"/>
              </a:solidFill>
              <a:round/>
              <a:headEnd/>
              <a:tailEnd/>
            </a:ln>
          </p:spPr>
          <p:txBody>
            <a:bodyPr anchor="ct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Aft>
                  <a:spcPts val="1000"/>
                </a:spcAft>
              </a:pPr>
              <a:r>
                <a:rPr lang="en-US" altLang="en-US" sz="1800" b="1"/>
                <a:t>Symantec Intermediate CA for Adobe CDS</a:t>
              </a:r>
            </a:p>
          </p:txBody>
        </p:sp>
        <p:sp>
          <p:nvSpPr>
            <p:cNvPr id="34829" name="AutoShape 2"/>
            <p:cNvSpPr>
              <a:spLocks noChangeArrowheads="1"/>
            </p:cNvSpPr>
            <p:nvPr/>
          </p:nvSpPr>
          <p:spPr bwMode="auto">
            <a:xfrm>
              <a:off x="306447" y="1595225"/>
              <a:ext cx="2116940" cy="1288996"/>
            </a:xfrm>
            <a:prstGeom prst="roundRect">
              <a:avLst>
                <a:gd name="adj" fmla="val 16667"/>
              </a:avLst>
            </a:prstGeom>
            <a:gradFill rotWithShape="1">
              <a:gsLst>
                <a:gs pos="0">
                  <a:srgbClr val="FFCC00"/>
                </a:gs>
                <a:gs pos="100000">
                  <a:srgbClr val="C29B00"/>
                </a:gs>
              </a:gsLst>
              <a:lin ang="5400000" scaled="1"/>
            </a:gradFill>
            <a:ln w="19050">
              <a:solidFill>
                <a:srgbClr val="000000"/>
              </a:solidFill>
              <a:round/>
              <a:headEnd/>
              <a:tailEnd/>
            </a:ln>
          </p:spPr>
          <p:txBody>
            <a:bodyPr anchor="ct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Aft>
                  <a:spcPts val="1000"/>
                </a:spcAft>
              </a:pPr>
              <a:r>
                <a:rPr lang="en-US" altLang="en-US" sz="1800" b="1"/>
                <a:t>Adobe Root CA</a:t>
              </a:r>
            </a:p>
          </p:txBody>
        </p:sp>
        <p:sp>
          <p:nvSpPr>
            <p:cNvPr id="34830" name="AutoShape 2"/>
            <p:cNvSpPr>
              <a:spLocks noChangeArrowheads="1"/>
            </p:cNvSpPr>
            <p:nvPr/>
          </p:nvSpPr>
          <p:spPr bwMode="auto">
            <a:xfrm>
              <a:off x="3848757" y="3111691"/>
              <a:ext cx="2116940" cy="1288996"/>
            </a:xfrm>
            <a:prstGeom prst="roundRect">
              <a:avLst>
                <a:gd name="adj" fmla="val 16667"/>
              </a:avLst>
            </a:prstGeom>
            <a:gradFill rotWithShape="1">
              <a:gsLst>
                <a:gs pos="0">
                  <a:srgbClr val="FFCC00"/>
                </a:gs>
                <a:gs pos="100000">
                  <a:srgbClr val="C29B00"/>
                </a:gs>
              </a:gsLst>
              <a:lin ang="5400000" scaled="1"/>
            </a:gradFill>
            <a:ln w="19050">
              <a:solidFill>
                <a:srgbClr val="000000"/>
              </a:solidFill>
              <a:round/>
              <a:headEnd/>
              <a:tailEnd/>
            </a:ln>
          </p:spPr>
          <p:txBody>
            <a:bodyPr anchor="ct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Aft>
                  <a:spcPts val="1000"/>
                </a:spcAft>
              </a:pPr>
              <a:r>
                <a:rPr lang="en-US" altLang="en-US" sz="1800" b="1"/>
                <a:t>Symantec Public Class 2 Intermediate CA</a:t>
              </a:r>
            </a:p>
          </p:txBody>
        </p:sp>
        <p:sp>
          <p:nvSpPr>
            <p:cNvPr id="34831" name="AutoShape 2"/>
            <p:cNvSpPr>
              <a:spLocks noChangeArrowheads="1"/>
            </p:cNvSpPr>
            <p:nvPr/>
          </p:nvSpPr>
          <p:spPr bwMode="auto">
            <a:xfrm>
              <a:off x="3848757" y="1595225"/>
              <a:ext cx="2116940" cy="1288996"/>
            </a:xfrm>
            <a:prstGeom prst="roundRect">
              <a:avLst>
                <a:gd name="adj" fmla="val 16667"/>
              </a:avLst>
            </a:prstGeom>
            <a:gradFill rotWithShape="1">
              <a:gsLst>
                <a:gs pos="0">
                  <a:srgbClr val="FFCC00"/>
                </a:gs>
                <a:gs pos="100000">
                  <a:srgbClr val="C29B00"/>
                </a:gs>
              </a:gsLst>
              <a:lin ang="5400000" scaled="1"/>
            </a:gradFill>
            <a:ln w="19050">
              <a:solidFill>
                <a:srgbClr val="000000"/>
              </a:solidFill>
              <a:round/>
              <a:headEnd/>
              <a:tailEnd/>
            </a:ln>
          </p:spPr>
          <p:txBody>
            <a:bodyPr anchor="ctr"/>
            <a:lstStyle>
              <a:lvl1pPr algn="ctr" eaLnBrk="0" hangingPunct="0">
                <a:defRPr sz="2400">
                  <a:solidFill>
                    <a:schemeClr val="tx1"/>
                  </a:solidFill>
                  <a:latin typeface="Arial" charset="0"/>
                </a:defRPr>
              </a:lvl1pPr>
              <a:lvl2pPr marL="742950" indent="-285750" algn="ctr" eaLnBrk="0" hangingPunct="0">
                <a:defRPr sz="2400">
                  <a:solidFill>
                    <a:schemeClr val="tx1"/>
                  </a:solidFill>
                  <a:latin typeface="Arial" charset="0"/>
                </a:defRPr>
              </a:lvl2pPr>
              <a:lvl3pPr marL="1143000" indent="-228600" algn="ctr" eaLnBrk="0" hangingPunct="0">
                <a:defRPr sz="2400">
                  <a:solidFill>
                    <a:schemeClr val="tx1"/>
                  </a:solidFill>
                  <a:latin typeface="Arial" charset="0"/>
                </a:defRPr>
              </a:lvl3pPr>
              <a:lvl4pPr marL="1600200" indent="-228600" algn="ctr" eaLnBrk="0" hangingPunct="0">
                <a:defRPr sz="2400">
                  <a:solidFill>
                    <a:schemeClr val="tx1"/>
                  </a:solidFill>
                  <a:latin typeface="Arial" charset="0"/>
                </a:defRPr>
              </a:lvl4pPr>
              <a:lvl5pPr marL="2057400" indent="-228600" algn="ctr"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spcAft>
                  <a:spcPts val="1000"/>
                </a:spcAft>
              </a:pPr>
              <a:r>
                <a:rPr lang="en-US" altLang="en-US" sz="1800" b="1"/>
                <a:t>Symantec Class 2 Public PCA</a:t>
              </a:r>
            </a:p>
          </p:txBody>
        </p:sp>
        <p:sp>
          <p:nvSpPr>
            <p:cNvPr id="16" name="AutoShape 2"/>
            <p:cNvSpPr>
              <a:spLocks noChangeArrowheads="1"/>
            </p:cNvSpPr>
            <p:nvPr/>
          </p:nvSpPr>
          <p:spPr bwMode="auto">
            <a:xfrm>
              <a:off x="306446" y="4703339"/>
              <a:ext cx="2116243" cy="1289638"/>
            </a:xfrm>
            <a:prstGeom prst="roundRect">
              <a:avLst>
                <a:gd name="adj" fmla="val 16667"/>
              </a:avLst>
            </a:prstGeom>
            <a:solidFill>
              <a:schemeClr val="accent3"/>
            </a:solidFill>
            <a:ln w="19050">
              <a:solidFill>
                <a:srgbClr val="000000"/>
              </a:solidFill>
              <a:round/>
              <a:headEnd/>
              <a:tailEnd/>
            </a:ln>
          </p:spPr>
          <p:txBody>
            <a:bodyPr anchor="ctr"/>
            <a:lstStyle/>
            <a:p>
              <a:pPr algn="ctr">
                <a:spcAft>
                  <a:spcPts val="1000"/>
                </a:spcAft>
                <a:defRPr/>
              </a:pPr>
              <a:r>
                <a:rPr lang="en-US" sz="1800" b="1" dirty="0">
                  <a:latin typeface="Arial" pitchFamily="34" charset="0"/>
                  <a:ea typeface="+mn-ea"/>
                  <a:cs typeface="Arial" pitchFamily="34" charset="0"/>
                </a:rPr>
                <a:t>Symantec Shared CA for Adobe CDS</a:t>
              </a:r>
            </a:p>
          </p:txBody>
        </p:sp>
        <p:sp>
          <p:nvSpPr>
            <p:cNvPr id="17" name="AutoShape 2"/>
            <p:cNvSpPr>
              <a:spLocks noChangeArrowheads="1"/>
            </p:cNvSpPr>
            <p:nvPr/>
          </p:nvSpPr>
          <p:spPr bwMode="auto">
            <a:xfrm>
              <a:off x="2756429" y="4703339"/>
              <a:ext cx="2116243" cy="1289638"/>
            </a:xfrm>
            <a:prstGeom prst="roundRect">
              <a:avLst>
                <a:gd name="adj" fmla="val 16667"/>
              </a:avLst>
            </a:prstGeom>
            <a:solidFill>
              <a:schemeClr val="accent3"/>
            </a:solidFill>
            <a:ln w="19050">
              <a:solidFill>
                <a:srgbClr val="000000"/>
              </a:solidFill>
              <a:round/>
              <a:headEnd/>
              <a:tailEnd/>
            </a:ln>
          </p:spPr>
          <p:txBody>
            <a:bodyPr anchor="ctr"/>
            <a:lstStyle/>
            <a:p>
              <a:pPr algn="ctr">
                <a:spcAft>
                  <a:spcPts val="1000"/>
                </a:spcAft>
                <a:defRPr/>
              </a:pPr>
              <a:r>
                <a:rPr lang="en-US" sz="1800" b="1" dirty="0">
                  <a:latin typeface="Arial" pitchFamily="34" charset="0"/>
                  <a:ea typeface="+mn-ea"/>
                  <a:cs typeface="Arial" pitchFamily="34" charset="0"/>
                </a:rPr>
                <a:t>Symantec Public Class 2 Shared CA</a:t>
              </a:r>
            </a:p>
          </p:txBody>
        </p:sp>
        <p:sp>
          <p:nvSpPr>
            <p:cNvPr id="18" name="AutoShape 2"/>
            <p:cNvSpPr>
              <a:spLocks noChangeArrowheads="1"/>
            </p:cNvSpPr>
            <p:nvPr/>
          </p:nvSpPr>
          <p:spPr bwMode="auto">
            <a:xfrm>
              <a:off x="5120286" y="4703339"/>
              <a:ext cx="2117782" cy="1289638"/>
            </a:xfrm>
            <a:prstGeom prst="roundRect">
              <a:avLst>
                <a:gd name="adj" fmla="val 16667"/>
              </a:avLst>
            </a:prstGeom>
            <a:solidFill>
              <a:schemeClr val="accent4"/>
            </a:solidFill>
            <a:ln w="19050">
              <a:solidFill>
                <a:srgbClr val="000000"/>
              </a:solidFill>
              <a:round/>
              <a:headEnd/>
              <a:tailEnd/>
            </a:ln>
          </p:spPr>
          <p:txBody>
            <a:bodyPr anchor="ctr"/>
            <a:lstStyle/>
            <a:p>
              <a:pPr algn="ctr">
                <a:spcAft>
                  <a:spcPts val="1000"/>
                </a:spcAft>
                <a:defRPr/>
              </a:pPr>
              <a:r>
                <a:rPr lang="en-US" sz="1800" b="1" dirty="0">
                  <a:latin typeface="Arial" pitchFamily="34" charset="0"/>
                  <a:ea typeface="+mn-ea"/>
                  <a:cs typeface="Arial" pitchFamily="34" charset="0"/>
                </a:rPr>
                <a:t>Custom Public Class 2 CA</a:t>
              </a:r>
            </a:p>
          </p:txBody>
        </p:sp>
        <p:sp>
          <p:nvSpPr>
            <p:cNvPr id="19" name="AutoShape 2"/>
            <p:cNvSpPr>
              <a:spLocks noChangeArrowheads="1"/>
            </p:cNvSpPr>
            <p:nvPr/>
          </p:nvSpPr>
          <p:spPr bwMode="auto">
            <a:xfrm>
              <a:off x="6721310" y="1519402"/>
              <a:ext cx="2116243" cy="1289639"/>
            </a:xfrm>
            <a:prstGeom prst="roundRect">
              <a:avLst>
                <a:gd name="adj" fmla="val 16667"/>
              </a:avLst>
            </a:prstGeom>
            <a:solidFill>
              <a:schemeClr val="accent3"/>
            </a:solidFill>
            <a:ln w="19050">
              <a:solidFill>
                <a:srgbClr val="000000"/>
              </a:solidFill>
              <a:round/>
              <a:headEnd/>
              <a:tailEnd/>
            </a:ln>
          </p:spPr>
          <p:txBody>
            <a:bodyPr anchor="ctr"/>
            <a:lstStyle/>
            <a:p>
              <a:pPr algn="ctr">
                <a:spcAft>
                  <a:spcPts val="1000"/>
                </a:spcAft>
                <a:defRPr/>
              </a:pPr>
              <a:r>
                <a:rPr lang="en-US" sz="1800" b="1" dirty="0">
                  <a:latin typeface="Arial" pitchFamily="34" charset="0"/>
                  <a:ea typeface="+mn-ea"/>
                  <a:cs typeface="Arial" pitchFamily="34" charset="0"/>
                </a:rPr>
                <a:t>Custom Private CA</a:t>
              </a:r>
            </a:p>
          </p:txBody>
        </p:sp>
        <p:cxnSp>
          <p:nvCxnSpPr>
            <p:cNvPr id="22" name="Straight Connector 8"/>
            <p:cNvCxnSpPr>
              <a:cxnSpLocks noChangeShapeType="1"/>
            </p:cNvCxnSpPr>
            <p:nvPr/>
          </p:nvCxnSpPr>
          <p:spPr bwMode="auto">
            <a:xfrm rot="5400000">
              <a:off x="7416618" y="3185443"/>
              <a:ext cx="758233" cy="0"/>
            </a:xfrm>
            <a:prstGeom prst="line">
              <a:avLst/>
            </a:prstGeom>
            <a:noFill/>
            <a:ln w="38100">
              <a:solidFill>
                <a:schemeClr val="tx1"/>
              </a:solidFill>
              <a:round/>
              <a:headEnd/>
              <a:tailEnd/>
            </a:ln>
          </p:spPr>
        </p:cxnSp>
        <p:sp>
          <p:nvSpPr>
            <p:cNvPr id="23" name="AutoShape 2"/>
            <p:cNvSpPr>
              <a:spLocks noChangeArrowheads="1"/>
            </p:cNvSpPr>
            <p:nvPr/>
          </p:nvSpPr>
          <p:spPr bwMode="auto">
            <a:xfrm>
              <a:off x="6719771" y="3111371"/>
              <a:ext cx="2117782" cy="1289638"/>
            </a:xfrm>
            <a:prstGeom prst="roundRect">
              <a:avLst>
                <a:gd name="adj" fmla="val 16667"/>
              </a:avLst>
            </a:prstGeom>
            <a:solidFill>
              <a:schemeClr val="accent4"/>
            </a:solidFill>
            <a:ln w="19050">
              <a:solidFill>
                <a:srgbClr val="000000"/>
              </a:solidFill>
              <a:round/>
              <a:headEnd/>
              <a:tailEnd/>
            </a:ln>
          </p:spPr>
          <p:txBody>
            <a:bodyPr anchor="ctr"/>
            <a:lstStyle/>
            <a:p>
              <a:pPr algn="ctr">
                <a:spcAft>
                  <a:spcPts val="1000"/>
                </a:spcAft>
                <a:defRPr/>
              </a:pPr>
              <a:r>
                <a:rPr lang="en-US" sz="1800" b="1" dirty="0">
                  <a:latin typeface="Arial" pitchFamily="34" charset="0"/>
                  <a:ea typeface="+mn-ea"/>
                  <a:cs typeface="Arial" pitchFamily="34" charset="0"/>
                </a:rPr>
                <a:t>Custom </a:t>
              </a:r>
              <a:r>
                <a:rPr lang="en-US" sz="1800" b="1" dirty="0" smtClean="0">
                  <a:latin typeface="Arial" pitchFamily="34" charset="0"/>
                  <a:ea typeface="+mn-ea"/>
                  <a:cs typeface="Arial" pitchFamily="34" charset="0"/>
                </a:rPr>
                <a:t>Private Intermediate </a:t>
              </a:r>
              <a:r>
                <a:rPr lang="en-US" sz="1800" b="1" dirty="0">
                  <a:latin typeface="Arial" pitchFamily="34" charset="0"/>
                  <a:ea typeface="+mn-ea"/>
                  <a:cs typeface="Arial" pitchFamily="34" charset="0"/>
                </a:rPr>
                <a:t>CA</a:t>
              </a:r>
            </a:p>
          </p:txBody>
        </p:sp>
      </p:grpSp>
    </p:spTree>
    <p:extLst>
      <p:ext uri="{BB962C8B-B14F-4D97-AF65-F5344CB8AC3E}">
        <p14:creationId xmlns:p14="http://schemas.microsoft.com/office/powerpoint/2010/main" val="11118207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 name="Picture 50" descr="globe.png"/>
          <p:cNvPicPr>
            <a:picLocks noChangeAspect="1"/>
          </p:cNvPicPr>
          <p:nvPr/>
        </p:nvPicPr>
        <p:blipFill>
          <a:blip r:embed="rId2" cstate="print"/>
          <a:stretch>
            <a:fillRect/>
          </a:stretch>
        </p:blipFill>
        <p:spPr>
          <a:xfrm>
            <a:off x="7096126" y="2808656"/>
            <a:ext cx="1672112" cy="1750698"/>
          </a:xfrm>
          <a:prstGeom prst="rect">
            <a:avLst/>
          </a:prstGeom>
        </p:spPr>
      </p:pic>
      <p:sp>
        <p:nvSpPr>
          <p:cNvPr id="2" name="Title 1"/>
          <p:cNvSpPr>
            <a:spLocks noGrp="1"/>
          </p:cNvSpPr>
          <p:nvPr>
            <p:ph type="title"/>
          </p:nvPr>
        </p:nvSpPr>
        <p:spPr/>
        <p:txBody>
          <a:bodyPr/>
          <a:lstStyle/>
          <a:p>
            <a:r>
              <a:rPr lang="en-US" dirty="0" smtClean="0"/>
              <a:t>Bottom Line: Security and Reliability</a:t>
            </a:r>
            <a:endParaRPr lang="en-US" dirty="0"/>
          </a:p>
        </p:txBody>
      </p:sp>
      <p:pic>
        <p:nvPicPr>
          <p:cNvPr id="46" name="Picture 45" descr="globe.png"/>
          <p:cNvPicPr>
            <a:picLocks noChangeAspect="1"/>
          </p:cNvPicPr>
          <p:nvPr/>
        </p:nvPicPr>
        <p:blipFill>
          <a:blip r:embed="rId2" cstate="print"/>
          <a:stretch>
            <a:fillRect/>
          </a:stretch>
        </p:blipFill>
        <p:spPr>
          <a:xfrm>
            <a:off x="5972175" y="1700284"/>
            <a:ext cx="1395887" cy="1461491"/>
          </a:xfrm>
          <a:prstGeom prst="rect">
            <a:avLst/>
          </a:prstGeom>
        </p:spPr>
      </p:pic>
      <p:sp>
        <p:nvSpPr>
          <p:cNvPr id="47" name="Freeform 14"/>
          <p:cNvSpPr>
            <a:spLocks/>
          </p:cNvSpPr>
          <p:nvPr/>
        </p:nvSpPr>
        <p:spPr bwMode="auto">
          <a:xfrm>
            <a:off x="6200775" y="215603"/>
            <a:ext cx="942975" cy="1614488"/>
          </a:xfrm>
          <a:custGeom>
            <a:avLst/>
            <a:gdLst>
              <a:gd name="T0" fmla="*/ 172 w 845"/>
              <a:gd name="T1" fmla="*/ 25 h 1355"/>
              <a:gd name="T2" fmla="*/ 247 w 845"/>
              <a:gd name="T3" fmla="*/ 51 h 1355"/>
              <a:gd name="T4" fmla="*/ 271 w 845"/>
              <a:gd name="T5" fmla="*/ 216 h 1355"/>
              <a:gd name="T6" fmla="*/ 305 w 845"/>
              <a:gd name="T7" fmla="*/ 257 h 1355"/>
              <a:gd name="T8" fmla="*/ 317 w 845"/>
              <a:gd name="T9" fmla="*/ 282 h 1355"/>
              <a:gd name="T10" fmla="*/ 385 w 845"/>
              <a:gd name="T11" fmla="*/ 288 h 1355"/>
              <a:gd name="T12" fmla="*/ 417 w 845"/>
              <a:gd name="T13" fmla="*/ 248 h 1355"/>
              <a:gd name="T14" fmla="*/ 425 w 845"/>
              <a:gd name="T15" fmla="*/ 165 h 1355"/>
              <a:gd name="T16" fmla="*/ 501 w 845"/>
              <a:gd name="T17" fmla="*/ 157 h 1355"/>
              <a:gd name="T18" fmla="*/ 512 w 845"/>
              <a:gd name="T19" fmla="*/ 260 h 1355"/>
              <a:gd name="T20" fmla="*/ 503 w 845"/>
              <a:gd name="T21" fmla="*/ 302 h 1355"/>
              <a:gd name="T22" fmla="*/ 574 w 845"/>
              <a:gd name="T23" fmla="*/ 272 h 1355"/>
              <a:gd name="T24" fmla="*/ 601 w 845"/>
              <a:gd name="T25" fmla="*/ 290 h 1355"/>
              <a:gd name="T26" fmla="*/ 737 w 845"/>
              <a:gd name="T27" fmla="*/ 159 h 1355"/>
              <a:gd name="T28" fmla="*/ 766 w 845"/>
              <a:gd name="T29" fmla="*/ 127 h 1355"/>
              <a:gd name="T30" fmla="*/ 780 w 845"/>
              <a:gd name="T31" fmla="*/ 113 h 1355"/>
              <a:gd name="T32" fmla="*/ 790 w 845"/>
              <a:gd name="T33" fmla="*/ 69 h 1355"/>
              <a:gd name="T34" fmla="*/ 829 w 845"/>
              <a:gd name="T35" fmla="*/ 35 h 1355"/>
              <a:gd name="T36" fmla="*/ 845 w 845"/>
              <a:gd name="T37" fmla="*/ 63 h 1355"/>
              <a:gd name="T38" fmla="*/ 813 w 845"/>
              <a:gd name="T39" fmla="*/ 130 h 1355"/>
              <a:gd name="T40" fmla="*/ 779 w 845"/>
              <a:gd name="T41" fmla="*/ 207 h 1355"/>
              <a:gd name="T42" fmla="*/ 729 w 845"/>
              <a:gd name="T43" fmla="*/ 271 h 1355"/>
              <a:gd name="T44" fmla="*/ 703 w 845"/>
              <a:gd name="T45" fmla="*/ 306 h 1355"/>
              <a:gd name="T46" fmla="*/ 609 w 845"/>
              <a:gd name="T47" fmla="*/ 387 h 1355"/>
              <a:gd name="T48" fmla="*/ 644 w 845"/>
              <a:gd name="T49" fmla="*/ 541 h 1355"/>
              <a:gd name="T50" fmla="*/ 681 w 845"/>
              <a:gd name="T51" fmla="*/ 691 h 1355"/>
              <a:gd name="T52" fmla="*/ 578 w 845"/>
              <a:gd name="T53" fmla="*/ 716 h 1355"/>
              <a:gd name="T54" fmla="*/ 525 w 845"/>
              <a:gd name="T55" fmla="*/ 729 h 1355"/>
              <a:gd name="T56" fmla="*/ 524 w 845"/>
              <a:gd name="T57" fmla="*/ 840 h 1355"/>
              <a:gd name="T58" fmla="*/ 503 w 845"/>
              <a:gd name="T59" fmla="*/ 1022 h 1355"/>
              <a:gd name="T60" fmla="*/ 506 w 845"/>
              <a:gd name="T61" fmla="*/ 1188 h 1355"/>
              <a:gd name="T62" fmla="*/ 530 w 845"/>
              <a:gd name="T63" fmla="*/ 1287 h 1355"/>
              <a:gd name="T64" fmla="*/ 479 w 845"/>
              <a:gd name="T65" fmla="*/ 1322 h 1355"/>
              <a:gd name="T66" fmla="*/ 430 w 845"/>
              <a:gd name="T67" fmla="*/ 1293 h 1355"/>
              <a:gd name="T68" fmla="*/ 417 w 845"/>
              <a:gd name="T69" fmla="*/ 1238 h 1355"/>
              <a:gd name="T70" fmla="*/ 427 w 845"/>
              <a:gd name="T71" fmla="*/ 1010 h 1355"/>
              <a:gd name="T72" fmla="*/ 397 w 845"/>
              <a:gd name="T73" fmla="*/ 877 h 1355"/>
              <a:gd name="T74" fmla="*/ 389 w 845"/>
              <a:gd name="T75" fmla="*/ 843 h 1355"/>
              <a:gd name="T76" fmla="*/ 371 w 845"/>
              <a:gd name="T77" fmla="*/ 1010 h 1355"/>
              <a:gd name="T78" fmla="*/ 363 w 845"/>
              <a:gd name="T79" fmla="*/ 1180 h 1355"/>
              <a:gd name="T80" fmla="*/ 367 w 845"/>
              <a:gd name="T81" fmla="*/ 1272 h 1355"/>
              <a:gd name="T82" fmla="*/ 316 w 845"/>
              <a:gd name="T83" fmla="*/ 1340 h 1355"/>
              <a:gd name="T84" fmla="*/ 268 w 845"/>
              <a:gd name="T85" fmla="*/ 1302 h 1355"/>
              <a:gd name="T86" fmla="*/ 277 w 845"/>
              <a:gd name="T87" fmla="*/ 1233 h 1355"/>
              <a:gd name="T88" fmla="*/ 273 w 845"/>
              <a:gd name="T89" fmla="*/ 824 h 1355"/>
              <a:gd name="T90" fmla="*/ 256 w 845"/>
              <a:gd name="T91" fmla="*/ 684 h 1355"/>
              <a:gd name="T92" fmla="*/ 271 w 845"/>
              <a:gd name="T93" fmla="*/ 559 h 1355"/>
              <a:gd name="T94" fmla="*/ 274 w 845"/>
              <a:gd name="T95" fmla="*/ 446 h 1355"/>
              <a:gd name="T96" fmla="*/ 286 w 845"/>
              <a:gd name="T97" fmla="*/ 349 h 1355"/>
              <a:gd name="T98" fmla="*/ 218 w 845"/>
              <a:gd name="T99" fmla="*/ 288 h 1355"/>
              <a:gd name="T100" fmla="*/ 168 w 845"/>
              <a:gd name="T101" fmla="*/ 247 h 1355"/>
              <a:gd name="T102" fmla="*/ 46 w 845"/>
              <a:gd name="T103" fmla="*/ 273 h 1355"/>
              <a:gd name="T104" fmla="*/ 31 w 845"/>
              <a:gd name="T105" fmla="*/ 249 h 1355"/>
              <a:gd name="T106" fmla="*/ 12 w 845"/>
              <a:gd name="T107" fmla="*/ 148 h 1355"/>
              <a:gd name="T108" fmla="*/ 1 w 845"/>
              <a:gd name="T109" fmla="*/ 125 h 1355"/>
              <a:gd name="T110" fmla="*/ 12 w 845"/>
              <a:gd name="T111" fmla="*/ 86 h 1355"/>
              <a:gd name="T112" fmla="*/ 91 w 845"/>
              <a:gd name="T113" fmla="*/ 49 h 1355"/>
              <a:gd name="T114" fmla="*/ 106 w 845"/>
              <a:gd name="T115" fmla="*/ 20 h 1355"/>
              <a:gd name="T116" fmla="*/ 135 w 845"/>
              <a:gd name="T117" fmla="*/ 0 h 135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5"/>
              <a:gd name="T178" fmla="*/ 0 h 1355"/>
              <a:gd name="T179" fmla="*/ 845 w 845"/>
              <a:gd name="T180" fmla="*/ 1355 h 135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5" h="1355">
                <a:moveTo>
                  <a:pt x="135" y="0"/>
                </a:moveTo>
                <a:lnTo>
                  <a:pt x="141" y="0"/>
                </a:lnTo>
                <a:lnTo>
                  <a:pt x="146" y="2"/>
                </a:lnTo>
                <a:lnTo>
                  <a:pt x="150" y="5"/>
                </a:lnTo>
                <a:lnTo>
                  <a:pt x="158" y="12"/>
                </a:lnTo>
                <a:lnTo>
                  <a:pt x="163" y="19"/>
                </a:lnTo>
                <a:lnTo>
                  <a:pt x="167" y="22"/>
                </a:lnTo>
                <a:lnTo>
                  <a:pt x="172" y="25"/>
                </a:lnTo>
                <a:lnTo>
                  <a:pt x="179" y="26"/>
                </a:lnTo>
                <a:lnTo>
                  <a:pt x="202" y="24"/>
                </a:lnTo>
                <a:lnTo>
                  <a:pt x="224" y="20"/>
                </a:lnTo>
                <a:lnTo>
                  <a:pt x="232" y="22"/>
                </a:lnTo>
                <a:lnTo>
                  <a:pt x="237" y="27"/>
                </a:lnTo>
                <a:lnTo>
                  <a:pt x="241" y="35"/>
                </a:lnTo>
                <a:lnTo>
                  <a:pt x="244" y="44"/>
                </a:lnTo>
                <a:lnTo>
                  <a:pt x="247" y="51"/>
                </a:lnTo>
                <a:lnTo>
                  <a:pt x="253" y="75"/>
                </a:lnTo>
                <a:lnTo>
                  <a:pt x="258" y="100"/>
                </a:lnTo>
                <a:lnTo>
                  <a:pt x="266" y="129"/>
                </a:lnTo>
                <a:lnTo>
                  <a:pt x="272" y="158"/>
                </a:lnTo>
                <a:lnTo>
                  <a:pt x="277" y="175"/>
                </a:lnTo>
                <a:lnTo>
                  <a:pt x="281" y="192"/>
                </a:lnTo>
                <a:lnTo>
                  <a:pt x="281" y="211"/>
                </a:lnTo>
                <a:lnTo>
                  <a:pt x="271" y="216"/>
                </a:lnTo>
                <a:lnTo>
                  <a:pt x="259" y="219"/>
                </a:lnTo>
                <a:lnTo>
                  <a:pt x="264" y="229"/>
                </a:lnTo>
                <a:lnTo>
                  <a:pt x="274" y="238"/>
                </a:lnTo>
                <a:lnTo>
                  <a:pt x="286" y="246"/>
                </a:lnTo>
                <a:lnTo>
                  <a:pt x="296" y="252"/>
                </a:lnTo>
                <a:lnTo>
                  <a:pt x="298" y="253"/>
                </a:lnTo>
                <a:lnTo>
                  <a:pt x="302" y="256"/>
                </a:lnTo>
                <a:lnTo>
                  <a:pt x="305" y="257"/>
                </a:lnTo>
                <a:lnTo>
                  <a:pt x="307" y="262"/>
                </a:lnTo>
                <a:lnTo>
                  <a:pt x="308" y="266"/>
                </a:lnTo>
                <a:lnTo>
                  <a:pt x="308" y="268"/>
                </a:lnTo>
                <a:lnTo>
                  <a:pt x="310" y="271"/>
                </a:lnTo>
                <a:lnTo>
                  <a:pt x="310" y="278"/>
                </a:lnTo>
                <a:lnTo>
                  <a:pt x="311" y="281"/>
                </a:lnTo>
                <a:lnTo>
                  <a:pt x="312" y="282"/>
                </a:lnTo>
                <a:lnTo>
                  <a:pt x="317" y="282"/>
                </a:lnTo>
                <a:lnTo>
                  <a:pt x="318" y="273"/>
                </a:lnTo>
                <a:lnTo>
                  <a:pt x="322" y="267"/>
                </a:lnTo>
                <a:lnTo>
                  <a:pt x="330" y="263"/>
                </a:lnTo>
                <a:lnTo>
                  <a:pt x="338" y="265"/>
                </a:lnTo>
                <a:lnTo>
                  <a:pt x="353" y="270"/>
                </a:lnTo>
                <a:lnTo>
                  <a:pt x="367" y="276"/>
                </a:lnTo>
                <a:lnTo>
                  <a:pt x="376" y="281"/>
                </a:lnTo>
                <a:lnTo>
                  <a:pt x="385" y="288"/>
                </a:lnTo>
                <a:lnTo>
                  <a:pt x="396" y="295"/>
                </a:lnTo>
                <a:lnTo>
                  <a:pt x="406" y="298"/>
                </a:lnTo>
                <a:lnTo>
                  <a:pt x="416" y="297"/>
                </a:lnTo>
                <a:lnTo>
                  <a:pt x="424" y="291"/>
                </a:lnTo>
                <a:lnTo>
                  <a:pt x="426" y="285"/>
                </a:lnTo>
                <a:lnTo>
                  <a:pt x="425" y="276"/>
                </a:lnTo>
                <a:lnTo>
                  <a:pt x="420" y="261"/>
                </a:lnTo>
                <a:lnTo>
                  <a:pt x="417" y="248"/>
                </a:lnTo>
                <a:lnTo>
                  <a:pt x="416" y="234"/>
                </a:lnTo>
                <a:lnTo>
                  <a:pt x="417" y="223"/>
                </a:lnTo>
                <a:lnTo>
                  <a:pt x="417" y="211"/>
                </a:lnTo>
                <a:lnTo>
                  <a:pt x="416" y="197"/>
                </a:lnTo>
                <a:lnTo>
                  <a:pt x="419" y="184"/>
                </a:lnTo>
                <a:lnTo>
                  <a:pt x="421" y="174"/>
                </a:lnTo>
                <a:lnTo>
                  <a:pt x="422" y="170"/>
                </a:lnTo>
                <a:lnTo>
                  <a:pt x="425" y="165"/>
                </a:lnTo>
                <a:lnTo>
                  <a:pt x="429" y="160"/>
                </a:lnTo>
                <a:lnTo>
                  <a:pt x="432" y="157"/>
                </a:lnTo>
                <a:lnTo>
                  <a:pt x="439" y="153"/>
                </a:lnTo>
                <a:lnTo>
                  <a:pt x="444" y="150"/>
                </a:lnTo>
                <a:lnTo>
                  <a:pt x="459" y="145"/>
                </a:lnTo>
                <a:lnTo>
                  <a:pt x="474" y="145"/>
                </a:lnTo>
                <a:lnTo>
                  <a:pt x="489" y="149"/>
                </a:lnTo>
                <a:lnTo>
                  <a:pt x="501" y="157"/>
                </a:lnTo>
                <a:lnTo>
                  <a:pt x="512" y="168"/>
                </a:lnTo>
                <a:lnTo>
                  <a:pt x="515" y="182"/>
                </a:lnTo>
                <a:lnTo>
                  <a:pt x="517" y="196"/>
                </a:lnTo>
                <a:lnTo>
                  <a:pt x="517" y="211"/>
                </a:lnTo>
                <a:lnTo>
                  <a:pt x="515" y="226"/>
                </a:lnTo>
                <a:lnTo>
                  <a:pt x="515" y="239"/>
                </a:lnTo>
                <a:lnTo>
                  <a:pt x="512" y="252"/>
                </a:lnTo>
                <a:lnTo>
                  <a:pt x="512" y="260"/>
                </a:lnTo>
                <a:lnTo>
                  <a:pt x="509" y="263"/>
                </a:lnTo>
                <a:lnTo>
                  <a:pt x="505" y="266"/>
                </a:lnTo>
                <a:lnTo>
                  <a:pt x="503" y="267"/>
                </a:lnTo>
                <a:lnTo>
                  <a:pt x="499" y="270"/>
                </a:lnTo>
                <a:lnTo>
                  <a:pt x="496" y="273"/>
                </a:lnTo>
                <a:lnTo>
                  <a:pt x="495" y="283"/>
                </a:lnTo>
                <a:lnTo>
                  <a:pt x="498" y="293"/>
                </a:lnTo>
                <a:lnTo>
                  <a:pt x="503" y="302"/>
                </a:lnTo>
                <a:lnTo>
                  <a:pt x="512" y="306"/>
                </a:lnTo>
                <a:lnTo>
                  <a:pt x="520" y="303"/>
                </a:lnTo>
                <a:lnTo>
                  <a:pt x="534" y="291"/>
                </a:lnTo>
                <a:lnTo>
                  <a:pt x="548" y="281"/>
                </a:lnTo>
                <a:lnTo>
                  <a:pt x="554" y="278"/>
                </a:lnTo>
                <a:lnTo>
                  <a:pt x="560" y="275"/>
                </a:lnTo>
                <a:lnTo>
                  <a:pt x="568" y="272"/>
                </a:lnTo>
                <a:lnTo>
                  <a:pt x="574" y="272"/>
                </a:lnTo>
                <a:lnTo>
                  <a:pt x="579" y="277"/>
                </a:lnTo>
                <a:lnTo>
                  <a:pt x="582" y="281"/>
                </a:lnTo>
                <a:lnTo>
                  <a:pt x="584" y="283"/>
                </a:lnTo>
                <a:lnTo>
                  <a:pt x="587" y="287"/>
                </a:lnTo>
                <a:lnTo>
                  <a:pt x="589" y="290"/>
                </a:lnTo>
                <a:lnTo>
                  <a:pt x="593" y="291"/>
                </a:lnTo>
                <a:lnTo>
                  <a:pt x="597" y="291"/>
                </a:lnTo>
                <a:lnTo>
                  <a:pt x="601" y="290"/>
                </a:lnTo>
                <a:lnTo>
                  <a:pt x="604" y="287"/>
                </a:lnTo>
                <a:lnTo>
                  <a:pt x="629" y="262"/>
                </a:lnTo>
                <a:lnTo>
                  <a:pt x="653" y="242"/>
                </a:lnTo>
                <a:lnTo>
                  <a:pt x="678" y="219"/>
                </a:lnTo>
                <a:lnTo>
                  <a:pt x="703" y="194"/>
                </a:lnTo>
                <a:lnTo>
                  <a:pt x="726" y="168"/>
                </a:lnTo>
                <a:lnTo>
                  <a:pt x="730" y="164"/>
                </a:lnTo>
                <a:lnTo>
                  <a:pt x="737" y="159"/>
                </a:lnTo>
                <a:lnTo>
                  <a:pt x="740" y="155"/>
                </a:lnTo>
                <a:lnTo>
                  <a:pt x="745" y="149"/>
                </a:lnTo>
                <a:lnTo>
                  <a:pt x="750" y="144"/>
                </a:lnTo>
                <a:lnTo>
                  <a:pt x="752" y="139"/>
                </a:lnTo>
                <a:lnTo>
                  <a:pt x="755" y="135"/>
                </a:lnTo>
                <a:lnTo>
                  <a:pt x="759" y="132"/>
                </a:lnTo>
                <a:lnTo>
                  <a:pt x="764" y="128"/>
                </a:lnTo>
                <a:lnTo>
                  <a:pt x="766" y="127"/>
                </a:lnTo>
                <a:lnTo>
                  <a:pt x="767" y="125"/>
                </a:lnTo>
                <a:lnTo>
                  <a:pt x="770" y="124"/>
                </a:lnTo>
                <a:lnTo>
                  <a:pt x="772" y="119"/>
                </a:lnTo>
                <a:lnTo>
                  <a:pt x="774" y="118"/>
                </a:lnTo>
                <a:lnTo>
                  <a:pt x="774" y="115"/>
                </a:lnTo>
                <a:lnTo>
                  <a:pt x="775" y="114"/>
                </a:lnTo>
                <a:lnTo>
                  <a:pt x="777" y="113"/>
                </a:lnTo>
                <a:lnTo>
                  <a:pt x="780" y="113"/>
                </a:lnTo>
                <a:lnTo>
                  <a:pt x="781" y="111"/>
                </a:lnTo>
                <a:lnTo>
                  <a:pt x="784" y="111"/>
                </a:lnTo>
                <a:lnTo>
                  <a:pt x="786" y="110"/>
                </a:lnTo>
                <a:lnTo>
                  <a:pt x="788" y="109"/>
                </a:lnTo>
                <a:lnTo>
                  <a:pt x="789" y="106"/>
                </a:lnTo>
                <a:lnTo>
                  <a:pt x="791" y="95"/>
                </a:lnTo>
                <a:lnTo>
                  <a:pt x="791" y="81"/>
                </a:lnTo>
                <a:lnTo>
                  <a:pt x="790" y="69"/>
                </a:lnTo>
                <a:lnTo>
                  <a:pt x="789" y="58"/>
                </a:lnTo>
                <a:lnTo>
                  <a:pt x="790" y="49"/>
                </a:lnTo>
                <a:lnTo>
                  <a:pt x="793" y="39"/>
                </a:lnTo>
                <a:lnTo>
                  <a:pt x="798" y="31"/>
                </a:lnTo>
                <a:lnTo>
                  <a:pt x="805" y="27"/>
                </a:lnTo>
                <a:lnTo>
                  <a:pt x="814" y="27"/>
                </a:lnTo>
                <a:lnTo>
                  <a:pt x="823" y="30"/>
                </a:lnTo>
                <a:lnTo>
                  <a:pt x="829" y="35"/>
                </a:lnTo>
                <a:lnTo>
                  <a:pt x="830" y="36"/>
                </a:lnTo>
                <a:lnTo>
                  <a:pt x="830" y="42"/>
                </a:lnTo>
                <a:lnTo>
                  <a:pt x="831" y="44"/>
                </a:lnTo>
                <a:lnTo>
                  <a:pt x="833" y="46"/>
                </a:lnTo>
                <a:lnTo>
                  <a:pt x="835" y="48"/>
                </a:lnTo>
                <a:lnTo>
                  <a:pt x="838" y="53"/>
                </a:lnTo>
                <a:lnTo>
                  <a:pt x="843" y="58"/>
                </a:lnTo>
                <a:lnTo>
                  <a:pt x="845" y="63"/>
                </a:lnTo>
                <a:lnTo>
                  <a:pt x="845" y="66"/>
                </a:lnTo>
                <a:lnTo>
                  <a:pt x="840" y="86"/>
                </a:lnTo>
                <a:lnTo>
                  <a:pt x="840" y="101"/>
                </a:lnTo>
                <a:lnTo>
                  <a:pt x="835" y="108"/>
                </a:lnTo>
                <a:lnTo>
                  <a:pt x="829" y="113"/>
                </a:lnTo>
                <a:lnTo>
                  <a:pt x="821" y="119"/>
                </a:lnTo>
                <a:lnTo>
                  <a:pt x="815" y="125"/>
                </a:lnTo>
                <a:lnTo>
                  <a:pt x="813" y="130"/>
                </a:lnTo>
                <a:lnTo>
                  <a:pt x="813" y="139"/>
                </a:lnTo>
                <a:lnTo>
                  <a:pt x="814" y="150"/>
                </a:lnTo>
                <a:lnTo>
                  <a:pt x="814" y="162"/>
                </a:lnTo>
                <a:lnTo>
                  <a:pt x="810" y="173"/>
                </a:lnTo>
                <a:lnTo>
                  <a:pt x="804" y="180"/>
                </a:lnTo>
                <a:lnTo>
                  <a:pt x="796" y="187"/>
                </a:lnTo>
                <a:lnTo>
                  <a:pt x="790" y="194"/>
                </a:lnTo>
                <a:lnTo>
                  <a:pt x="779" y="207"/>
                </a:lnTo>
                <a:lnTo>
                  <a:pt x="767" y="221"/>
                </a:lnTo>
                <a:lnTo>
                  <a:pt x="760" y="234"/>
                </a:lnTo>
                <a:lnTo>
                  <a:pt x="755" y="243"/>
                </a:lnTo>
                <a:lnTo>
                  <a:pt x="750" y="247"/>
                </a:lnTo>
                <a:lnTo>
                  <a:pt x="744" y="249"/>
                </a:lnTo>
                <a:lnTo>
                  <a:pt x="735" y="251"/>
                </a:lnTo>
                <a:lnTo>
                  <a:pt x="732" y="262"/>
                </a:lnTo>
                <a:lnTo>
                  <a:pt x="729" y="271"/>
                </a:lnTo>
                <a:lnTo>
                  <a:pt x="722" y="280"/>
                </a:lnTo>
                <a:lnTo>
                  <a:pt x="715" y="287"/>
                </a:lnTo>
                <a:lnTo>
                  <a:pt x="711" y="290"/>
                </a:lnTo>
                <a:lnTo>
                  <a:pt x="708" y="293"/>
                </a:lnTo>
                <a:lnTo>
                  <a:pt x="706" y="298"/>
                </a:lnTo>
                <a:lnTo>
                  <a:pt x="705" y="302"/>
                </a:lnTo>
                <a:lnTo>
                  <a:pt x="705" y="305"/>
                </a:lnTo>
                <a:lnTo>
                  <a:pt x="703" y="306"/>
                </a:lnTo>
                <a:lnTo>
                  <a:pt x="702" y="308"/>
                </a:lnTo>
                <a:lnTo>
                  <a:pt x="700" y="311"/>
                </a:lnTo>
                <a:lnTo>
                  <a:pt x="687" y="326"/>
                </a:lnTo>
                <a:lnTo>
                  <a:pt x="676" y="341"/>
                </a:lnTo>
                <a:lnTo>
                  <a:pt x="656" y="357"/>
                </a:lnTo>
                <a:lnTo>
                  <a:pt x="634" y="371"/>
                </a:lnTo>
                <a:lnTo>
                  <a:pt x="617" y="381"/>
                </a:lnTo>
                <a:lnTo>
                  <a:pt x="609" y="387"/>
                </a:lnTo>
                <a:lnTo>
                  <a:pt x="608" y="395"/>
                </a:lnTo>
                <a:lnTo>
                  <a:pt x="609" y="401"/>
                </a:lnTo>
                <a:lnTo>
                  <a:pt x="612" y="409"/>
                </a:lnTo>
                <a:lnTo>
                  <a:pt x="618" y="435"/>
                </a:lnTo>
                <a:lnTo>
                  <a:pt x="624" y="463"/>
                </a:lnTo>
                <a:lnTo>
                  <a:pt x="629" y="500"/>
                </a:lnTo>
                <a:lnTo>
                  <a:pt x="636" y="520"/>
                </a:lnTo>
                <a:lnTo>
                  <a:pt x="644" y="541"/>
                </a:lnTo>
                <a:lnTo>
                  <a:pt x="651" y="563"/>
                </a:lnTo>
                <a:lnTo>
                  <a:pt x="658" y="586"/>
                </a:lnTo>
                <a:lnTo>
                  <a:pt x="668" y="631"/>
                </a:lnTo>
                <a:lnTo>
                  <a:pt x="673" y="646"/>
                </a:lnTo>
                <a:lnTo>
                  <a:pt x="677" y="661"/>
                </a:lnTo>
                <a:lnTo>
                  <a:pt x="677" y="672"/>
                </a:lnTo>
                <a:lnTo>
                  <a:pt x="678" y="682"/>
                </a:lnTo>
                <a:lnTo>
                  <a:pt x="681" y="691"/>
                </a:lnTo>
                <a:lnTo>
                  <a:pt x="685" y="699"/>
                </a:lnTo>
                <a:lnTo>
                  <a:pt x="686" y="706"/>
                </a:lnTo>
                <a:lnTo>
                  <a:pt x="686" y="717"/>
                </a:lnTo>
                <a:lnTo>
                  <a:pt x="658" y="716"/>
                </a:lnTo>
                <a:lnTo>
                  <a:pt x="629" y="715"/>
                </a:lnTo>
                <a:lnTo>
                  <a:pt x="597" y="712"/>
                </a:lnTo>
                <a:lnTo>
                  <a:pt x="587" y="712"/>
                </a:lnTo>
                <a:lnTo>
                  <a:pt x="578" y="716"/>
                </a:lnTo>
                <a:lnTo>
                  <a:pt x="568" y="719"/>
                </a:lnTo>
                <a:lnTo>
                  <a:pt x="559" y="720"/>
                </a:lnTo>
                <a:lnTo>
                  <a:pt x="550" y="720"/>
                </a:lnTo>
                <a:lnTo>
                  <a:pt x="540" y="719"/>
                </a:lnTo>
                <a:lnTo>
                  <a:pt x="532" y="721"/>
                </a:lnTo>
                <a:lnTo>
                  <a:pt x="528" y="724"/>
                </a:lnTo>
                <a:lnTo>
                  <a:pt x="527" y="725"/>
                </a:lnTo>
                <a:lnTo>
                  <a:pt x="525" y="729"/>
                </a:lnTo>
                <a:lnTo>
                  <a:pt x="525" y="740"/>
                </a:lnTo>
                <a:lnTo>
                  <a:pt x="524" y="754"/>
                </a:lnTo>
                <a:lnTo>
                  <a:pt x="522" y="768"/>
                </a:lnTo>
                <a:lnTo>
                  <a:pt x="522" y="778"/>
                </a:lnTo>
                <a:lnTo>
                  <a:pt x="523" y="786"/>
                </a:lnTo>
                <a:lnTo>
                  <a:pt x="525" y="795"/>
                </a:lnTo>
                <a:lnTo>
                  <a:pt x="527" y="810"/>
                </a:lnTo>
                <a:lnTo>
                  <a:pt x="524" y="840"/>
                </a:lnTo>
                <a:lnTo>
                  <a:pt x="522" y="887"/>
                </a:lnTo>
                <a:lnTo>
                  <a:pt x="519" y="907"/>
                </a:lnTo>
                <a:lnTo>
                  <a:pt x="512" y="945"/>
                </a:lnTo>
                <a:lnTo>
                  <a:pt x="512" y="977"/>
                </a:lnTo>
                <a:lnTo>
                  <a:pt x="510" y="988"/>
                </a:lnTo>
                <a:lnTo>
                  <a:pt x="506" y="997"/>
                </a:lnTo>
                <a:lnTo>
                  <a:pt x="503" y="1007"/>
                </a:lnTo>
                <a:lnTo>
                  <a:pt x="503" y="1022"/>
                </a:lnTo>
                <a:lnTo>
                  <a:pt x="504" y="1036"/>
                </a:lnTo>
                <a:lnTo>
                  <a:pt x="508" y="1057"/>
                </a:lnTo>
                <a:lnTo>
                  <a:pt x="510" y="1079"/>
                </a:lnTo>
                <a:lnTo>
                  <a:pt x="512" y="1103"/>
                </a:lnTo>
                <a:lnTo>
                  <a:pt x="512" y="1129"/>
                </a:lnTo>
                <a:lnTo>
                  <a:pt x="509" y="1155"/>
                </a:lnTo>
                <a:lnTo>
                  <a:pt x="506" y="1172"/>
                </a:lnTo>
                <a:lnTo>
                  <a:pt x="506" y="1188"/>
                </a:lnTo>
                <a:lnTo>
                  <a:pt x="505" y="1199"/>
                </a:lnTo>
                <a:lnTo>
                  <a:pt x="503" y="1209"/>
                </a:lnTo>
                <a:lnTo>
                  <a:pt x="503" y="1234"/>
                </a:lnTo>
                <a:lnTo>
                  <a:pt x="504" y="1246"/>
                </a:lnTo>
                <a:lnTo>
                  <a:pt x="508" y="1258"/>
                </a:lnTo>
                <a:lnTo>
                  <a:pt x="515" y="1269"/>
                </a:lnTo>
                <a:lnTo>
                  <a:pt x="524" y="1279"/>
                </a:lnTo>
                <a:lnTo>
                  <a:pt x="530" y="1287"/>
                </a:lnTo>
                <a:lnTo>
                  <a:pt x="537" y="1293"/>
                </a:lnTo>
                <a:lnTo>
                  <a:pt x="540" y="1302"/>
                </a:lnTo>
                <a:lnTo>
                  <a:pt x="542" y="1311"/>
                </a:lnTo>
                <a:lnTo>
                  <a:pt x="540" y="1320"/>
                </a:lnTo>
                <a:lnTo>
                  <a:pt x="538" y="1323"/>
                </a:lnTo>
                <a:lnTo>
                  <a:pt x="534" y="1326"/>
                </a:lnTo>
                <a:lnTo>
                  <a:pt x="493" y="1326"/>
                </a:lnTo>
                <a:lnTo>
                  <a:pt x="479" y="1322"/>
                </a:lnTo>
                <a:lnTo>
                  <a:pt x="468" y="1313"/>
                </a:lnTo>
                <a:lnTo>
                  <a:pt x="465" y="1310"/>
                </a:lnTo>
                <a:lnTo>
                  <a:pt x="461" y="1305"/>
                </a:lnTo>
                <a:lnTo>
                  <a:pt x="459" y="1301"/>
                </a:lnTo>
                <a:lnTo>
                  <a:pt x="455" y="1298"/>
                </a:lnTo>
                <a:lnTo>
                  <a:pt x="446" y="1297"/>
                </a:lnTo>
                <a:lnTo>
                  <a:pt x="439" y="1297"/>
                </a:lnTo>
                <a:lnTo>
                  <a:pt x="430" y="1293"/>
                </a:lnTo>
                <a:lnTo>
                  <a:pt x="430" y="1281"/>
                </a:lnTo>
                <a:lnTo>
                  <a:pt x="429" y="1268"/>
                </a:lnTo>
                <a:lnTo>
                  <a:pt x="426" y="1266"/>
                </a:lnTo>
                <a:lnTo>
                  <a:pt x="425" y="1263"/>
                </a:lnTo>
                <a:lnTo>
                  <a:pt x="422" y="1261"/>
                </a:lnTo>
                <a:lnTo>
                  <a:pt x="420" y="1257"/>
                </a:lnTo>
                <a:lnTo>
                  <a:pt x="419" y="1253"/>
                </a:lnTo>
                <a:lnTo>
                  <a:pt x="417" y="1238"/>
                </a:lnTo>
                <a:lnTo>
                  <a:pt x="419" y="1223"/>
                </a:lnTo>
                <a:lnTo>
                  <a:pt x="419" y="1208"/>
                </a:lnTo>
                <a:lnTo>
                  <a:pt x="420" y="1204"/>
                </a:lnTo>
                <a:lnTo>
                  <a:pt x="425" y="1197"/>
                </a:lnTo>
                <a:lnTo>
                  <a:pt x="426" y="1193"/>
                </a:lnTo>
                <a:lnTo>
                  <a:pt x="429" y="1179"/>
                </a:lnTo>
                <a:lnTo>
                  <a:pt x="427" y="1164"/>
                </a:lnTo>
                <a:lnTo>
                  <a:pt x="427" y="1010"/>
                </a:lnTo>
                <a:lnTo>
                  <a:pt x="425" y="981"/>
                </a:lnTo>
                <a:lnTo>
                  <a:pt x="417" y="952"/>
                </a:lnTo>
                <a:lnTo>
                  <a:pt x="412" y="939"/>
                </a:lnTo>
                <a:lnTo>
                  <a:pt x="406" y="928"/>
                </a:lnTo>
                <a:lnTo>
                  <a:pt x="402" y="916"/>
                </a:lnTo>
                <a:lnTo>
                  <a:pt x="400" y="903"/>
                </a:lnTo>
                <a:lnTo>
                  <a:pt x="399" y="889"/>
                </a:lnTo>
                <a:lnTo>
                  <a:pt x="397" y="877"/>
                </a:lnTo>
                <a:lnTo>
                  <a:pt x="397" y="852"/>
                </a:lnTo>
                <a:lnTo>
                  <a:pt x="396" y="844"/>
                </a:lnTo>
                <a:lnTo>
                  <a:pt x="395" y="840"/>
                </a:lnTo>
                <a:lnTo>
                  <a:pt x="392" y="839"/>
                </a:lnTo>
                <a:lnTo>
                  <a:pt x="391" y="838"/>
                </a:lnTo>
                <a:lnTo>
                  <a:pt x="391" y="839"/>
                </a:lnTo>
                <a:lnTo>
                  <a:pt x="390" y="840"/>
                </a:lnTo>
                <a:lnTo>
                  <a:pt x="389" y="843"/>
                </a:lnTo>
                <a:lnTo>
                  <a:pt x="389" y="924"/>
                </a:lnTo>
                <a:lnTo>
                  <a:pt x="385" y="934"/>
                </a:lnTo>
                <a:lnTo>
                  <a:pt x="380" y="945"/>
                </a:lnTo>
                <a:lnTo>
                  <a:pt x="377" y="955"/>
                </a:lnTo>
                <a:lnTo>
                  <a:pt x="376" y="966"/>
                </a:lnTo>
                <a:lnTo>
                  <a:pt x="376" y="982"/>
                </a:lnTo>
                <a:lnTo>
                  <a:pt x="375" y="997"/>
                </a:lnTo>
                <a:lnTo>
                  <a:pt x="371" y="1010"/>
                </a:lnTo>
                <a:lnTo>
                  <a:pt x="367" y="1021"/>
                </a:lnTo>
                <a:lnTo>
                  <a:pt x="366" y="1047"/>
                </a:lnTo>
                <a:lnTo>
                  <a:pt x="365" y="1072"/>
                </a:lnTo>
                <a:lnTo>
                  <a:pt x="363" y="1094"/>
                </a:lnTo>
                <a:lnTo>
                  <a:pt x="365" y="1114"/>
                </a:lnTo>
                <a:lnTo>
                  <a:pt x="365" y="1135"/>
                </a:lnTo>
                <a:lnTo>
                  <a:pt x="363" y="1158"/>
                </a:lnTo>
                <a:lnTo>
                  <a:pt x="363" y="1180"/>
                </a:lnTo>
                <a:lnTo>
                  <a:pt x="365" y="1203"/>
                </a:lnTo>
                <a:lnTo>
                  <a:pt x="367" y="1215"/>
                </a:lnTo>
                <a:lnTo>
                  <a:pt x="371" y="1228"/>
                </a:lnTo>
                <a:lnTo>
                  <a:pt x="372" y="1242"/>
                </a:lnTo>
                <a:lnTo>
                  <a:pt x="372" y="1254"/>
                </a:lnTo>
                <a:lnTo>
                  <a:pt x="370" y="1266"/>
                </a:lnTo>
                <a:lnTo>
                  <a:pt x="368" y="1268"/>
                </a:lnTo>
                <a:lnTo>
                  <a:pt x="367" y="1272"/>
                </a:lnTo>
                <a:lnTo>
                  <a:pt x="365" y="1274"/>
                </a:lnTo>
                <a:lnTo>
                  <a:pt x="363" y="1278"/>
                </a:lnTo>
                <a:lnTo>
                  <a:pt x="363" y="1286"/>
                </a:lnTo>
                <a:lnTo>
                  <a:pt x="360" y="1300"/>
                </a:lnTo>
                <a:lnTo>
                  <a:pt x="355" y="1310"/>
                </a:lnTo>
                <a:lnTo>
                  <a:pt x="346" y="1318"/>
                </a:lnTo>
                <a:lnTo>
                  <a:pt x="331" y="1330"/>
                </a:lnTo>
                <a:lnTo>
                  <a:pt x="316" y="1340"/>
                </a:lnTo>
                <a:lnTo>
                  <a:pt x="298" y="1348"/>
                </a:lnTo>
                <a:lnTo>
                  <a:pt x="281" y="1355"/>
                </a:lnTo>
                <a:lnTo>
                  <a:pt x="263" y="1355"/>
                </a:lnTo>
                <a:lnTo>
                  <a:pt x="244" y="1350"/>
                </a:lnTo>
                <a:lnTo>
                  <a:pt x="247" y="1336"/>
                </a:lnTo>
                <a:lnTo>
                  <a:pt x="252" y="1323"/>
                </a:lnTo>
                <a:lnTo>
                  <a:pt x="259" y="1312"/>
                </a:lnTo>
                <a:lnTo>
                  <a:pt x="268" y="1302"/>
                </a:lnTo>
                <a:lnTo>
                  <a:pt x="278" y="1291"/>
                </a:lnTo>
                <a:lnTo>
                  <a:pt x="286" y="1279"/>
                </a:lnTo>
                <a:lnTo>
                  <a:pt x="287" y="1267"/>
                </a:lnTo>
                <a:lnTo>
                  <a:pt x="278" y="1264"/>
                </a:lnTo>
                <a:lnTo>
                  <a:pt x="274" y="1258"/>
                </a:lnTo>
                <a:lnTo>
                  <a:pt x="273" y="1251"/>
                </a:lnTo>
                <a:lnTo>
                  <a:pt x="274" y="1242"/>
                </a:lnTo>
                <a:lnTo>
                  <a:pt x="277" y="1233"/>
                </a:lnTo>
                <a:lnTo>
                  <a:pt x="279" y="1218"/>
                </a:lnTo>
                <a:lnTo>
                  <a:pt x="282" y="1180"/>
                </a:lnTo>
                <a:lnTo>
                  <a:pt x="283" y="1141"/>
                </a:lnTo>
                <a:lnTo>
                  <a:pt x="282" y="1066"/>
                </a:lnTo>
                <a:lnTo>
                  <a:pt x="279" y="990"/>
                </a:lnTo>
                <a:lnTo>
                  <a:pt x="278" y="956"/>
                </a:lnTo>
                <a:lnTo>
                  <a:pt x="274" y="922"/>
                </a:lnTo>
                <a:lnTo>
                  <a:pt x="273" y="824"/>
                </a:lnTo>
                <a:lnTo>
                  <a:pt x="274" y="788"/>
                </a:lnTo>
                <a:lnTo>
                  <a:pt x="274" y="750"/>
                </a:lnTo>
                <a:lnTo>
                  <a:pt x="279" y="715"/>
                </a:lnTo>
                <a:lnTo>
                  <a:pt x="281" y="697"/>
                </a:lnTo>
                <a:lnTo>
                  <a:pt x="283" y="692"/>
                </a:lnTo>
                <a:lnTo>
                  <a:pt x="267" y="692"/>
                </a:lnTo>
                <a:lnTo>
                  <a:pt x="261" y="690"/>
                </a:lnTo>
                <a:lnTo>
                  <a:pt x="256" y="684"/>
                </a:lnTo>
                <a:lnTo>
                  <a:pt x="254" y="669"/>
                </a:lnTo>
                <a:lnTo>
                  <a:pt x="254" y="651"/>
                </a:lnTo>
                <a:lnTo>
                  <a:pt x="256" y="636"/>
                </a:lnTo>
                <a:lnTo>
                  <a:pt x="258" y="618"/>
                </a:lnTo>
                <a:lnTo>
                  <a:pt x="263" y="602"/>
                </a:lnTo>
                <a:lnTo>
                  <a:pt x="272" y="576"/>
                </a:lnTo>
                <a:lnTo>
                  <a:pt x="273" y="567"/>
                </a:lnTo>
                <a:lnTo>
                  <a:pt x="271" y="559"/>
                </a:lnTo>
                <a:lnTo>
                  <a:pt x="268" y="551"/>
                </a:lnTo>
                <a:lnTo>
                  <a:pt x="263" y="542"/>
                </a:lnTo>
                <a:lnTo>
                  <a:pt x="258" y="525"/>
                </a:lnTo>
                <a:lnTo>
                  <a:pt x="257" y="509"/>
                </a:lnTo>
                <a:lnTo>
                  <a:pt x="259" y="492"/>
                </a:lnTo>
                <a:lnTo>
                  <a:pt x="264" y="474"/>
                </a:lnTo>
                <a:lnTo>
                  <a:pt x="269" y="459"/>
                </a:lnTo>
                <a:lnTo>
                  <a:pt x="274" y="446"/>
                </a:lnTo>
                <a:lnTo>
                  <a:pt x="281" y="434"/>
                </a:lnTo>
                <a:lnTo>
                  <a:pt x="286" y="421"/>
                </a:lnTo>
                <a:lnTo>
                  <a:pt x="291" y="384"/>
                </a:lnTo>
                <a:lnTo>
                  <a:pt x="293" y="375"/>
                </a:lnTo>
                <a:lnTo>
                  <a:pt x="294" y="365"/>
                </a:lnTo>
                <a:lnTo>
                  <a:pt x="292" y="356"/>
                </a:lnTo>
                <a:lnTo>
                  <a:pt x="289" y="352"/>
                </a:lnTo>
                <a:lnTo>
                  <a:pt x="286" y="349"/>
                </a:lnTo>
                <a:lnTo>
                  <a:pt x="281" y="345"/>
                </a:lnTo>
                <a:lnTo>
                  <a:pt x="273" y="340"/>
                </a:lnTo>
                <a:lnTo>
                  <a:pt x="262" y="329"/>
                </a:lnTo>
                <a:lnTo>
                  <a:pt x="249" y="318"/>
                </a:lnTo>
                <a:lnTo>
                  <a:pt x="241" y="312"/>
                </a:lnTo>
                <a:lnTo>
                  <a:pt x="230" y="307"/>
                </a:lnTo>
                <a:lnTo>
                  <a:pt x="224" y="300"/>
                </a:lnTo>
                <a:lnTo>
                  <a:pt x="218" y="288"/>
                </a:lnTo>
                <a:lnTo>
                  <a:pt x="210" y="276"/>
                </a:lnTo>
                <a:lnTo>
                  <a:pt x="204" y="270"/>
                </a:lnTo>
                <a:lnTo>
                  <a:pt x="198" y="262"/>
                </a:lnTo>
                <a:lnTo>
                  <a:pt x="193" y="253"/>
                </a:lnTo>
                <a:lnTo>
                  <a:pt x="192" y="244"/>
                </a:lnTo>
                <a:lnTo>
                  <a:pt x="184" y="244"/>
                </a:lnTo>
                <a:lnTo>
                  <a:pt x="175" y="246"/>
                </a:lnTo>
                <a:lnTo>
                  <a:pt x="168" y="247"/>
                </a:lnTo>
                <a:lnTo>
                  <a:pt x="155" y="249"/>
                </a:lnTo>
                <a:lnTo>
                  <a:pt x="143" y="253"/>
                </a:lnTo>
                <a:lnTo>
                  <a:pt x="77" y="276"/>
                </a:lnTo>
                <a:lnTo>
                  <a:pt x="70" y="278"/>
                </a:lnTo>
                <a:lnTo>
                  <a:pt x="61" y="280"/>
                </a:lnTo>
                <a:lnTo>
                  <a:pt x="54" y="280"/>
                </a:lnTo>
                <a:lnTo>
                  <a:pt x="47" y="276"/>
                </a:lnTo>
                <a:lnTo>
                  <a:pt x="46" y="273"/>
                </a:lnTo>
                <a:lnTo>
                  <a:pt x="46" y="268"/>
                </a:lnTo>
                <a:lnTo>
                  <a:pt x="45" y="267"/>
                </a:lnTo>
                <a:lnTo>
                  <a:pt x="45" y="265"/>
                </a:lnTo>
                <a:lnTo>
                  <a:pt x="44" y="262"/>
                </a:lnTo>
                <a:lnTo>
                  <a:pt x="41" y="260"/>
                </a:lnTo>
                <a:lnTo>
                  <a:pt x="40" y="257"/>
                </a:lnTo>
                <a:lnTo>
                  <a:pt x="35" y="252"/>
                </a:lnTo>
                <a:lnTo>
                  <a:pt x="31" y="249"/>
                </a:lnTo>
                <a:lnTo>
                  <a:pt x="29" y="248"/>
                </a:lnTo>
                <a:lnTo>
                  <a:pt x="25" y="246"/>
                </a:lnTo>
                <a:lnTo>
                  <a:pt x="21" y="239"/>
                </a:lnTo>
                <a:lnTo>
                  <a:pt x="17" y="231"/>
                </a:lnTo>
                <a:lnTo>
                  <a:pt x="16" y="223"/>
                </a:lnTo>
                <a:lnTo>
                  <a:pt x="13" y="204"/>
                </a:lnTo>
                <a:lnTo>
                  <a:pt x="13" y="152"/>
                </a:lnTo>
                <a:lnTo>
                  <a:pt x="12" y="148"/>
                </a:lnTo>
                <a:lnTo>
                  <a:pt x="12" y="145"/>
                </a:lnTo>
                <a:lnTo>
                  <a:pt x="11" y="143"/>
                </a:lnTo>
                <a:lnTo>
                  <a:pt x="10" y="142"/>
                </a:lnTo>
                <a:lnTo>
                  <a:pt x="7" y="137"/>
                </a:lnTo>
                <a:lnTo>
                  <a:pt x="5" y="137"/>
                </a:lnTo>
                <a:lnTo>
                  <a:pt x="2" y="134"/>
                </a:lnTo>
                <a:lnTo>
                  <a:pt x="2" y="128"/>
                </a:lnTo>
                <a:lnTo>
                  <a:pt x="1" y="125"/>
                </a:lnTo>
                <a:lnTo>
                  <a:pt x="1" y="117"/>
                </a:lnTo>
                <a:lnTo>
                  <a:pt x="0" y="109"/>
                </a:lnTo>
                <a:lnTo>
                  <a:pt x="0" y="101"/>
                </a:lnTo>
                <a:lnTo>
                  <a:pt x="1" y="96"/>
                </a:lnTo>
                <a:lnTo>
                  <a:pt x="2" y="93"/>
                </a:lnTo>
                <a:lnTo>
                  <a:pt x="3" y="90"/>
                </a:lnTo>
                <a:lnTo>
                  <a:pt x="8" y="88"/>
                </a:lnTo>
                <a:lnTo>
                  <a:pt x="12" y="86"/>
                </a:lnTo>
                <a:lnTo>
                  <a:pt x="15" y="85"/>
                </a:lnTo>
                <a:lnTo>
                  <a:pt x="18" y="84"/>
                </a:lnTo>
                <a:lnTo>
                  <a:pt x="35" y="78"/>
                </a:lnTo>
                <a:lnTo>
                  <a:pt x="52" y="70"/>
                </a:lnTo>
                <a:lnTo>
                  <a:pt x="69" y="64"/>
                </a:lnTo>
                <a:lnTo>
                  <a:pt x="86" y="60"/>
                </a:lnTo>
                <a:lnTo>
                  <a:pt x="86" y="54"/>
                </a:lnTo>
                <a:lnTo>
                  <a:pt x="91" y="49"/>
                </a:lnTo>
                <a:lnTo>
                  <a:pt x="96" y="45"/>
                </a:lnTo>
                <a:lnTo>
                  <a:pt x="100" y="40"/>
                </a:lnTo>
                <a:lnTo>
                  <a:pt x="101" y="37"/>
                </a:lnTo>
                <a:lnTo>
                  <a:pt x="101" y="29"/>
                </a:lnTo>
                <a:lnTo>
                  <a:pt x="103" y="26"/>
                </a:lnTo>
                <a:lnTo>
                  <a:pt x="103" y="25"/>
                </a:lnTo>
                <a:lnTo>
                  <a:pt x="104" y="22"/>
                </a:lnTo>
                <a:lnTo>
                  <a:pt x="106" y="20"/>
                </a:lnTo>
                <a:lnTo>
                  <a:pt x="108" y="17"/>
                </a:lnTo>
                <a:lnTo>
                  <a:pt x="110" y="15"/>
                </a:lnTo>
                <a:lnTo>
                  <a:pt x="118" y="10"/>
                </a:lnTo>
                <a:lnTo>
                  <a:pt x="120" y="9"/>
                </a:lnTo>
                <a:lnTo>
                  <a:pt x="124" y="5"/>
                </a:lnTo>
                <a:lnTo>
                  <a:pt x="129" y="2"/>
                </a:lnTo>
                <a:lnTo>
                  <a:pt x="133" y="1"/>
                </a:lnTo>
                <a:lnTo>
                  <a:pt x="135" y="0"/>
                </a:lnTo>
                <a:close/>
              </a:path>
            </a:pathLst>
          </a:custGeom>
          <a:solidFill>
            <a:srgbClr val="000000"/>
          </a:solidFill>
          <a:ln w="0">
            <a:noFill/>
            <a:round/>
            <a:headEnd/>
            <a:tailEnd/>
          </a:ln>
        </p:spPr>
        <p:txBody>
          <a:bodyPr/>
          <a:lstStyle/>
          <a:p>
            <a:endParaRPr lang="en-US">
              <a:latin typeface="Calibri" pitchFamily="34" charset="0"/>
            </a:endParaRPr>
          </a:p>
        </p:txBody>
      </p:sp>
      <p:grpSp>
        <p:nvGrpSpPr>
          <p:cNvPr id="3" name="Группа 396"/>
          <p:cNvGrpSpPr>
            <a:grpSpLocks/>
          </p:cNvGrpSpPr>
          <p:nvPr/>
        </p:nvGrpSpPr>
        <p:grpSpPr bwMode="auto">
          <a:xfrm>
            <a:off x="7517417" y="1495078"/>
            <a:ext cx="797225" cy="1558801"/>
            <a:chOff x="4714876" y="1000108"/>
            <a:chExt cx="2282825" cy="4470400"/>
          </a:xfrm>
          <a:solidFill>
            <a:schemeClr val="tx1">
              <a:lumMod val="75000"/>
              <a:lumOff val="25000"/>
            </a:schemeClr>
          </a:solidFill>
        </p:grpSpPr>
        <p:sp>
          <p:nvSpPr>
            <p:cNvPr id="49" name="Freeform 35"/>
            <p:cNvSpPr>
              <a:spLocks/>
            </p:cNvSpPr>
            <p:nvPr/>
          </p:nvSpPr>
          <p:spPr bwMode="auto">
            <a:xfrm>
              <a:off x="5926138" y="1058846"/>
              <a:ext cx="1071563" cy="4391025"/>
            </a:xfrm>
            <a:custGeom>
              <a:avLst/>
              <a:gdLst>
                <a:gd name="T0" fmla="*/ 516 w 675"/>
                <a:gd name="T1" fmla="*/ 33 h 2766"/>
                <a:gd name="T2" fmla="*/ 543 w 675"/>
                <a:gd name="T3" fmla="*/ 181 h 2766"/>
                <a:gd name="T4" fmla="*/ 512 w 675"/>
                <a:gd name="T5" fmla="*/ 282 h 2766"/>
                <a:gd name="T6" fmla="*/ 549 w 675"/>
                <a:gd name="T7" fmla="*/ 370 h 2766"/>
                <a:gd name="T8" fmla="*/ 629 w 675"/>
                <a:gd name="T9" fmla="*/ 433 h 2766"/>
                <a:gd name="T10" fmla="*/ 674 w 675"/>
                <a:gd name="T11" fmla="*/ 602 h 2766"/>
                <a:gd name="T12" fmla="*/ 667 w 675"/>
                <a:gd name="T13" fmla="*/ 810 h 2766"/>
                <a:gd name="T14" fmla="*/ 659 w 675"/>
                <a:gd name="T15" fmla="*/ 916 h 2766"/>
                <a:gd name="T16" fmla="*/ 651 w 675"/>
                <a:gd name="T17" fmla="*/ 1041 h 2766"/>
                <a:gd name="T18" fmla="*/ 659 w 675"/>
                <a:gd name="T19" fmla="*/ 1169 h 2766"/>
                <a:gd name="T20" fmla="*/ 672 w 675"/>
                <a:gd name="T21" fmla="*/ 1286 h 2766"/>
                <a:gd name="T22" fmla="*/ 672 w 675"/>
                <a:gd name="T23" fmla="*/ 1480 h 2766"/>
                <a:gd name="T24" fmla="*/ 637 w 675"/>
                <a:gd name="T25" fmla="*/ 1491 h 2766"/>
                <a:gd name="T26" fmla="*/ 624 w 675"/>
                <a:gd name="T27" fmla="*/ 1574 h 2766"/>
                <a:gd name="T28" fmla="*/ 611 w 675"/>
                <a:gd name="T29" fmla="*/ 1683 h 2766"/>
                <a:gd name="T30" fmla="*/ 592 w 675"/>
                <a:gd name="T31" fmla="*/ 1796 h 2766"/>
                <a:gd name="T32" fmla="*/ 615 w 675"/>
                <a:gd name="T33" fmla="*/ 1924 h 2766"/>
                <a:gd name="T34" fmla="*/ 626 w 675"/>
                <a:gd name="T35" fmla="*/ 2101 h 2766"/>
                <a:gd name="T36" fmla="*/ 628 w 675"/>
                <a:gd name="T37" fmla="*/ 2414 h 2766"/>
                <a:gd name="T38" fmla="*/ 623 w 675"/>
                <a:gd name="T39" fmla="*/ 2609 h 2766"/>
                <a:gd name="T40" fmla="*/ 641 w 675"/>
                <a:gd name="T41" fmla="*/ 2708 h 2766"/>
                <a:gd name="T42" fmla="*/ 581 w 675"/>
                <a:gd name="T43" fmla="*/ 2743 h 2766"/>
                <a:gd name="T44" fmla="*/ 492 w 675"/>
                <a:gd name="T45" fmla="*/ 2766 h 2766"/>
                <a:gd name="T46" fmla="*/ 418 w 675"/>
                <a:gd name="T47" fmla="*/ 2742 h 2766"/>
                <a:gd name="T48" fmla="*/ 455 w 675"/>
                <a:gd name="T49" fmla="*/ 2679 h 2766"/>
                <a:gd name="T50" fmla="*/ 463 w 675"/>
                <a:gd name="T51" fmla="*/ 2643 h 2766"/>
                <a:gd name="T52" fmla="*/ 405 w 675"/>
                <a:gd name="T53" fmla="*/ 2663 h 2766"/>
                <a:gd name="T54" fmla="*/ 277 w 675"/>
                <a:gd name="T55" fmla="*/ 2682 h 2766"/>
                <a:gd name="T56" fmla="*/ 231 w 675"/>
                <a:gd name="T57" fmla="*/ 2652 h 2766"/>
                <a:gd name="T58" fmla="*/ 269 w 675"/>
                <a:gd name="T59" fmla="*/ 2610 h 2766"/>
                <a:gd name="T60" fmla="*/ 346 w 675"/>
                <a:gd name="T61" fmla="*/ 2541 h 2766"/>
                <a:gd name="T62" fmla="*/ 345 w 675"/>
                <a:gd name="T63" fmla="*/ 2339 h 2766"/>
                <a:gd name="T64" fmla="*/ 336 w 675"/>
                <a:gd name="T65" fmla="*/ 2166 h 2766"/>
                <a:gd name="T66" fmla="*/ 327 w 675"/>
                <a:gd name="T67" fmla="*/ 2043 h 2766"/>
                <a:gd name="T68" fmla="*/ 314 w 675"/>
                <a:gd name="T69" fmla="*/ 1968 h 2766"/>
                <a:gd name="T70" fmla="*/ 288 w 675"/>
                <a:gd name="T71" fmla="*/ 1817 h 2766"/>
                <a:gd name="T72" fmla="*/ 279 w 675"/>
                <a:gd name="T73" fmla="*/ 1712 h 2766"/>
                <a:gd name="T74" fmla="*/ 274 w 675"/>
                <a:gd name="T75" fmla="*/ 1584 h 2766"/>
                <a:gd name="T76" fmla="*/ 232 w 675"/>
                <a:gd name="T77" fmla="*/ 1534 h 2766"/>
                <a:gd name="T78" fmla="*/ 222 w 675"/>
                <a:gd name="T79" fmla="*/ 1444 h 2766"/>
                <a:gd name="T80" fmla="*/ 220 w 675"/>
                <a:gd name="T81" fmla="*/ 1312 h 2766"/>
                <a:gd name="T82" fmla="*/ 231 w 675"/>
                <a:gd name="T83" fmla="*/ 1137 h 2766"/>
                <a:gd name="T84" fmla="*/ 225 w 675"/>
                <a:gd name="T85" fmla="*/ 1064 h 2766"/>
                <a:gd name="T86" fmla="*/ 179 w 675"/>
                <a:gd name="T87" fmla="*/ 1095 h 2766"/>
                <a:gd name="T88" fmla="*/ 150 w 675"/>
                <a:gd name="T89" fmla="*/ 1067 h 2766"/>
                <a:gd name="T90" fmla="*/ 110 w 675"/>
                <a:gd name="T91" fmla="*/ 1091 h 2766"/>
                <a:gd name="T92" fmla="*/ 6 w 675"/>
                <a:gd name="T93" fmla="*/ 954 h 2766"/>
                <a:gd name="T94" fmla="*/ 46 w 675"/>
                <a:gd name="T95" fmla="*/ 914 h 2766"/>
                <a:gd name="T96" fmla="*/ 92 w 675"/>
                <a:gd name="T97" fmla="*/ 938 h 2766"/>
                <a:gd name="T98" fmla="*/ 132 w 675"/>
                <a:gd name="T99" fmla="*/ 935 h 2766"/>
                <a:gd name="T100" fmla="*/ 242 w 675"/>
                <a:gd name="T101" fmla="*/ 883 h 2766"/>
                <a:gd name="T102" fmla="*/ 253 w 675"/>
                <a:gd name="T103" fmla="*/ 805 h 2766"/>
                <a:gd name="T104" fmla="*/ 257 w 675"/>
                <a:gd name="T105" fmla="*/ 584 h 2766"/>
                <a:gd name="T106" fmla="*/ 315 w 675"/>
                <a:gd name="T107" fmla="*/ 504 h 2766"/>
                <a:gd name="T108" fmla="*/ 365 w 675"/>
                <a:gd name="T109" fmla="*/ 438 h 2766"/>
                <a:gd name="T110" fmla="*/ 323 w 675"/>
                <a:gd name="T111" fmla="*/ 368 h 2766"/>
                <a:gd name="T112" fmla="*/ 285 w 675"/>
                <a:gd name="T113" fmla="*/ 268 h 2766"/>
                <a:gd name="T114" fmla="*/ 278 w 675"/>
                <a:gd name="T115" fmla="*/ 121 h 2766"/>
                <a:gd name="T116" fmla="*/ 338 w 675"/>
                <a:gd name="T117" fmla="*/ 22 h 27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5"/>
                <a:gd name="T178" fmla="*/ 0 h 2766"/>
                <a:gd name="T179" fmla="*/ 675 w 675"/>
                <a:gd name="T180" fmla="*/ 2766 h 276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5" h="2766">
                  <a:moveTo>
                    <a:pt x="425" y="0"/>
                  </a:moveTo>
                  <a:lnTo>
                    <a:pt x="446" y="2"/>
                  </a:lnTo>
                  <a:lnTo>
                    <a:pt x="464" y="5"/>
                  </a:lnTo>
                  <a:lnTo>
                    <a:pt x="481" y="11"/>
                  </a:lnTo>
                  <a:lnTo>
                    <a:pt x="495" y="18"/>
                  </a:lnTo>
                  <a:lnTo>
                    <a:pt x="507" y="26"/>
                  </a:lnTo>
                  <a:lnTo>
                    <a:pt x="516" y="33"/>
                  </a:lnTo>
                  <a:lnTo>
                    <a:pt x="523" y="39"/>
                  </a:lnTo>
                  <a:lnTo>
                    <a:pt x="535" y="62"/>
                  </a:lnTo>
                  <a:lnTo>
                    <a:pt x="542" y="86"/>
                  </a:lnTo>
                  <a:lnTo>
                    <a:pt x="546" y="111"/>
                  </a:lnTo>
                  <a:lnTo>
                    <a:pt x="547" y="135"/>
                  </a:lnTo>
                  <a:lnTo>
                    <a:pt x="545" y="159"/>
                  </a:lnTo>
                  <a:lnTo>
                    <a:pt x="543" y="181"/>
                  </a:lnTo>
                  <a:lnTo>
                    <a:pt x="538" y="203"/>
                  </a:lnTo>
                  <a:lnTo>
                    <a:pt x="532" y="221"/>
                  </a:lnTo>
                  <a:lnTo>
                    <a:pt x="527" y="238"/>
                  </a:lnTo>
                  <a:lnTo>
                    <a:pt x="522" y="252"/>
                  </a:lnTo>
                  <a:lnTo>
                    <a:pt x="518" y="263"/>
                  </a:lnTo>
                  <a:lnTo>
                    <a:pt x="515" y="270"/>
                  </a:lnTo>
                  <a:lnTo>
                    <a:pt x="512" y="282"/>
                  </a:lnTo>
                  <a:lnTo>
                    <a:pt x="509" y="295"/>
                  </a:lnTo>
                  <a:lnTo>
                    <a:pt x="510" y="308"/>
                  </a:lnTo>
                  <a:lnTo>
                    <a:pt x="513" y="321"/>
                  </a:lnTo>
                  <a:lnTo>
                    <a:pt x="520" y="335"/>
                  </a:lnTo>
                  <a:lnTo>
                    <a:pt x="528" y="347"/>
                  </a:lnTo>
                  <a:lnTo>
                    <a:pt x="538" y="359"/>
                  </a:lnTo>
                  <a:lnTo>
                    <a:pt x="549" y="370"/>
                  </a:lnTo>
                  <a:lnTo>
                    <a:pt x="558" y="379"/>
                  </a:lnTo>
                  <a:lnTo>
                    <a:pt x="568" y="387"/>
                  </a:lnTo>
                  <a:lnTo>
                    <a:pt x="575" y="392"/>
                  </a:lnTo>
                  <a:lnTo>
                    <a:pt x="589" y="398"/>
                  </a:lnTo>
                  <a:lnTo>
                    <a:pt x="602" y="407"/>
                  </a:lnTo>
                  <a:lnTo>
                    <a:pt x="616" y="419"/>
                  </a:lnTo>
                  <a:lnTo>
                    <a:pt x="629" y="433"/>
                  </a:lnTo>
                  <a:lnTo>
                    <a:pt x="641" y="448"/>
                  </a:lnTo>
                  <a:lnTo>
                    <a:pt x="651" y="462"/>
                  </a:lnTo>
                  <a:lnTo>
                    <a:pt x="661" y="476"/>
                  </a:lnTo>
                  <a:lnTo>
                    <a:pt x="667" y="488"/>
                  </a:lnTo>
                  <a:lnTo>
                    <a:pt x="672" y="497"/>
                  </a:lnTo>
                  <a:lnTo>
                    <a:pt x="674" y="515"/>
                  </a:lnTo>
                  <a:lnTo>
                    <a:pt x="674" y="602"/>
                  </a:lnTo>
                  <a:lnTo>
                    <a:pt x="673" y="630"/>
                  </a:lnTo>
                  <a:lnTo>
                    <a:pt x="673" y="660"/>
                  </a:lnTo>
                  <a:lnTo>
                    <a:pt x="672" y="691"/>
                  </a:lnTo>
                  <a:lnTo>
                    <a:pt x="671" y="722"/>
                  </a:lnTo>
                  <a:lnTo>
                    <a:pt x="669" y="753"/>
                  </a:lnTo>
                  <a:lnTo>
                    <a:pt x="668" y="782"/>
                  </a:lnTo>
                  <a:lnTo>
                    <a:pt x="667" y="810"/>
                  </a:lnTo>
                  <a:lnTo>
                    <a:pt x="666" y="836"/>
                  </a:lnTo>
                  <a:lnTo>
                    <a:pt x="665" y="859"/>
                  </a:lnTo>
                  <a:lnTo>
                    <a:pt x="663" y="879"/>
                  </a:lnTo>
                  <a:lnTo>
                    <a:pt x="662" y="894"/>
                  </a:lnTo>
                  <a:lnTo>
                    <a:pt x="661" y="904"/>
                  </a:lnTo>
                  <a:lnTo>
                    <a:pt x="661" y="909"/>
                  </a:lnTo>
                  <a:lnTo>
                    <a:pt x="659" y="916"/>
                  </a:lnTo>
                  <a:lnTo>
                    <a:pt x="657" y="928"/>
                  </a:lnTo>
                  <a:lnTo>
                    <a:pt x="656" y="944"/>
                  </a:lnTo>
                  <a:lnTo>
                    <a:pt x="655" y="961"/>
                  </a:lnTo>
                  <a:lnTo>
                    <a:pt x="654" y="981"/>
                  </a:lnTo>
                  <a:lnTo>
                    <a:pt x="652" y="1002"/>
                  </a:lnTo>
                  <a:lnTo>
                    <a:pt x="651" y="1022"/>
                  </a:lnTo>
                  <a:lnTo>
                    <a:pt x="651" y="1041"/>
                  </a:lnTo>
                  <a:lnTo>
                    <a:pt x="650" y="1058"/>
                  </a:lnTo>
                  <a:lnTo>
                    <a:pt x="650" y="1072"/>
                  </a:lnTo>
                  <a:lnTo>
                    <a:pt x="651" y="1087"/>
                  </a:lnTo>
                  <a:lnTo>
                    <a:pt x="652" y="1105"/>
                  </a:lnTo>
                  <a:lnTo>
                    <a:pt x="654" y="1126"/>
                  </a:lnTo>
                  <a:lnTo>
                    <a:pt x="656" y="1147"/>
                  </a:lnTo>
                  <a:lnTo>
                    <a:pt x="659" y="1169"/>
                  </a:lnTo>
                  <a:lnTo>
                    <a:pt x="661" y="1191"/>
                  </a:lnTo>
                  <a:lnTo>
                    <a:pt x="664" y="1210"/>
                  </a:lnTo>
                  <a:lnTo>
                    <a:pt x="667" y="1226"/>
                  </a:lnTo>
                  <a:lnTo>
                    <a:pt x="668" y="1239"/>
                  </a:lnTo>
                  <a:lnTo>
                    <a:pt x="670" y="1250"/>
                  </a:lnTo>
                  <a:lnTo>
                    <a:pt x="671" y="1267"/>
                  </a:lnTo>
                  <a:lnTo>
                    <a:pt x="672" y="1286"/>
                  </a:lnTo>
                  <a:lnTo>
                    <a:pt x="673" y="1308"/>
                  </a:lnTo>
                  <a:lnTo>
                    <a:pt x="674" y="1333"/>
                  </a:lnTo>
                  <a:lnTo>
                    <a:pt x="674" y="1358"/>
                  </a:lnTo>
                  <a:lnTo>
                    <a:pt x="675" y="1382"/>
                  </a:lnTo>
                  <a:lnTo>
                    <a:pt x="675" y="1455"/>
                  </a:lnTo>
                  <a:lnTo>
                    <a:pt x="674" y="1470"/>
                  </a:lnTo>
                  <a:lnTo>
                    <a:pt x="672" y="1480"/>
                  </a:lnTo>
                  <a:lnTo>
                    <a:pt x="669" y="1487"/>
                  </a:lnTo>
                  <a:lnTo>
                    <a:pt x="664" y="1490"/>
                  </a:lnTo>
                  <a:lnTo>
                    <a:pt x="658" y="1489"/>
                  </a:lnTo>
                  <a:lnTo>
                    <a:pt x="650" y="1486"/>
                  </a:lnTo>
                  <a:lnTo>
                    <a:pt x="644" y="1484"/>
                  </a:lnTo>
                  <a:lnTo>
                    <a:pt x="640" y="1486"/>
                  </a:lnTo>
                  <a:lnTo>
                    <a:pt x="637" y="1491"/>
                  </a:lnTo>
                  <a:lnTo>
                    <a:pt x="636" y="1499"/>
                  </a:lnTo>
                  <a:lnTo>
                    <a:pt x="636" y="1508"/>
                  </a:lnTo>
                  <a:lnTo>
                    <a:pt x="635" y="1520"/>
                  </a:lnTo>
                  <a:lnTo>
                    <a:pt x="632" y="1532"/>
                  </a:lnTo>
                  <a:lnTo>
                    <a:pt x="629" y="1548"/>
                  </a:lnTo>
                  <a:lnTo>
                    <a:pt x="625" y="1561"/>
                  </a:lnTo>
                  <a:lnTo>
                    <a:pt x="624" y="1574"/>
                  </a:lnTo>
                  <a:lnTo>
                    <a:pt x="622" y="1588"/>
                  </a:lnTo>
                  <a:lnTo>
                    <a:pt x="621" y="1604"/>
                  </a:lnTo>
                  <a:lnTo>
                    <a:pt x="620" y="1614"/>
                  </a:lnTo>
                  <a:lnTo>
                    <a:pt x="619" y="1627"/>
                  </a:lnTo>
                  <a:lnTo>
                    <a:pt x="617" y="1644"/>
                  </a:lnTo>
                  <a:lnTo>
                    <a:pt x="614" y="1663"/>
                  </a:lnTo>
                  <a:lnTo>
                    <a:pt x="611" y="1683"/>
                  </a:lnTo>
                  <a:lnTo>
                    <a:pt x="607" y="1704"/>
                  </a:lnTo>
                  <a:lnTo>
                    <a:pt x="604" y="1725"/>
                  </a:lnTo>
                  <a:lnTo>
                    <a:pt x="600" y="1744"/>
                  </a:lnTo>
                  <a:lnTo>
                    <a:pt x="597" y="1762"/>
                  </a:lnTo>
                  <a:lnTo>
                    <a:pt x="594" y="1777"/>
                  </a:lnTo>
                  <a:lnTo>
                    <a:pt x="593" y="1789"/>
                  </a:lnTo>
                  <a:lnTo>
                    <a:pt x="592" y="1796"/>
                  </a:lnTo>
                  <a:lnTo>
                    <a:pt x="592" y="1804"/>
                  </a:lnTo>
                  <a:lnTo>
                    <a:pt x="593" y="1815"/>
                  </a:lnTo>
                  <a:lnTo>
                    <a:pt x="595" y="1829"/>
                  </a:lnTo>
                  <a:lnTo>
                    <a:pt x="602" y="1861"/>
                  </a:lnTo>
                  <a:lnTo>
                    <a:pt x="609" y="1896"/>
                  </a:lnTo>
                  <a:lnTo>
                    <a:pt x="612" y="1910"/>
                  </a:lnTo>
                  <a:lnTo>
                    <a:pt x="615" y="1924"/>
                  </a:lnTo>
                  <a:lnTo>
                    <a:pt x="618" y="1934"/>
                  </a:lnTo>
                  <a:lnTo>
                    <a:pt x="619" y="1943"/>
                  </a:lnTo>
                  <a:lnTo>
                    <a:pt x="620" y="1957"/>
                  </a:lnTo>
                  <a:lnTo>
                    <a:pt x="622" y="1976"/>
                  </a:lnTo>
                  <a:lnTo>
                    <a:pt x="623" y="1997"/>
                  </a:lnTo>
                  <a:lnTo>
                    <a:pt x="624" y="2021"/>
                  </a:lnTo>
                  <a:lnTo>
                    <a:pt x="626" y="2101"/>
                  </a:lnTo>
                  <a:lnTo>
                    <a:pt x="626" y="2126"/>
                  </a:lnTo>
                  <a:lnTo>
                    <a:pt x="627" y="2150"/>
                  </a:lnTo>
                  <a:lnTo>
                    <a:pt x="627" y="2172"/>
                  </a:lnTo>
                  <a:lnTo>
                    <a:pt x="628" y="2190"/>
                  </a:lnTo>
                  <a:lnTo>
                    <a:pt x="628" y="2354"/>
                  </a:lnTo>
                  <a:lnTo>
                    <a:pt x="629" y="2384"/>
                  </a:lnTo>
                  <a:lnTo>
                    <a:pt x="628" y="2414"/>
                  </a:lnTo>
                  <a:lnTo>
                    <a:pt x="628" y="2519"/>
                  </a:lnTo>
                  <a:lnTo>
                    <a:pt x="627" y="2537"/>
                  </a:lnTo>
                  <a:lnTo>
                    <a:pt x="627" y="2551"/>
                  </a:lnTo>
                  <a:lnTo>
                    <a:pt x="626" y="2560"/>
                  </a:lnTo>
                  <a:lnTo>
                    <a:pt x="624" y="2576"/>
                  </a:lnTo>
                  <a:lnTo>
                    <a:pt x="624" y="2593"/>
                  </a:lnTo>
                  <a:lnTo>
                    <a:pt x="623" y="2609"/>
                  </a:lnTo>
                  <a:lnTo>
                    <a:pt x="623" y="2636"/>
                  </a:lnTo>
                  <a:lnTo>
                    <a:pt x="624" y="2645"/>
                  </a:lnTo>
                  <a:lnTo>
                    <a:pt x="629" y="2657"/>
                  </a:lnTo>
                  <a:lnTo>
                    <a:pt x="634" y="2671"/>
                  </a:lnTo>
                  <a:lnTo>
                    <a:pt x="637" y="2684"/>
                  </a:lnTo>
                  <a:lnTo>
                    <a:pt x="640" y="2698"/>
                  </a:lnTo>
                  <a:lnTo>
                    <a:pt x="641" y="2708"/>
                  </a:lnTo>
                  <a:lnTo>
                    <a:pt x="638" y="2714"/>
                  </a:lnTo>
                  <a:lnTo>
                    <a:pt x="630" y="2720"/>
                  </a:lnTo>
                  <a:lnTo>
                    <a:pt x="621" y="2726"/>
                  </a:lnTo>
                  <a:lnTo>
                    <a:pt x="609" y="2731"/>
                  </a:lnTo>
                  <a:lnTo>
                    <a:pt x="598" y="2736"/>
                  </a:lnTo>
                  <a:lnTo>
                    <a:pt x="587" y="2740"/>
                  </a:lnTo>
                  <a:lnTo>
                    <a:pt x="581" y="2743"/>
                  </a:lnTo>
                  <a:lnTo>
                    <a:pt x="573" y="2746"/>
                  </a:lnTo>
                  <a:lnTo>
                    <a:pt x="562" y="2750"/>
                  </a:lnTo>
                  <a:lnTo>
                    <a:pt x="547" y="2754"/>
                  </a:lnTo>
                  <a:lnTo>
                    <a:pt x="532" y="2758"/>
                  </a:lnTo>
                  <a:lnTo>
                    <a:pt x="517" y="2761"/>
                  </a:lnTo>
                  <a:lnTo>
                    <a:pt x="503" y="2764"/>
                  </a:lnTo>
                  <a:lnTo>
                    <a:pt x="492" y="2766"/>
                  </a:lnTo>
                  <a:lnTo>
                    <a:pt x="482" y="2766"/>
                  </a:lnTo>
                  <a:lnTo>
                    <a:pt x="462" y="2766"/>
                  </a:lnTo>
                  <a:lnTo>
                    <a:pt x="452" y="2764"/>
                  </a:lnTo>
                  <a:lnTo>
                    <a:pt x="440" y="2760"/>
                  </a:lnTo>
                  <a:lnTo>
                    <a:pt x="427" y="2754"/>
                  </a:lnTo>
                  <a:lnTo>
                    <a:pt x="421" y="2748"/>
                  </a:lnTo>
                  <a:lnTo>
                    <a:pt x="418" y="2742"/>
                  </a:lnTo>
                  <a:lnTo>
                    <a:pt x="419" y="2734"/>
                  </a:lnTo>
                  <a:lnTo>
                    <a:pt x="422" y="2725"/>
                  </a:lnTo>
                  <a:lnTo>
                    <a:pt x="427" y="2715"/>
                  </a:lnTo>
                  <a:lnTo>
                    <a:pt x="434" y="2706"/>
                  </a:lnTo>
                  <a:lnTo>
                    <a:pt x="440" y="2696"/>
                  </a:lnTo>
                  <a:lnTo>
                    <a:pt x="448" y="2688"/>
                  </a:lnTo>
                  <a:lnTo>
                    <a:pt x="455" y="2679"/>
                  </a:lnTo>
                  <a:lnTo>
                    <a:pt x="460" y="2672"/>
                  </a:lnTo>
                  <a:lnTo>
                    <a:pt x="464" y="2666"/>
                  </a:lnTo>
                  <a:lnTo>
                    <a:pt x="469" y="2659"/>
                  </a:lnTo>
                  <a:lnTo>
                    <a:pt x="470" y="2652"/>
                  </a:lnTo>
                  <a:lnTo>
                    <a:pt x="469" y="2648"/>
                  </a:lnTo>
                  <a:lnTo>
                    <a:pt x="466" y="2645"/>
                  </a:lnTo>
                  <a:lnTo>
                    <a:pt x="463" y="2643"/>
                  </a:lnTo>
                  <a:lnTo>
                    <a:pt x="459" y="2642"/>
                  </a:lnTo>
                  <a:lnTo>
                    <a:pt x="455" y="2643"/>
                  </a:lnTo>
                  <a:lnTo>
                    <a:pt x="448" y="2646"/>
                  </a:lnTo>
                  <a:lnTo>
                    <a:pt x="440" y="2648"/>
                  </a:lnTo>
                  <a:lnTo>
                    <a:pt x="428" y="2654"/>
                  </a:lnTo>
                  <a:lnTo>
                    <a:pt x="416" y="2658"/>
                  </a:lnTo>
                  <a:lnTo>
                    <a:pt x="405" y="2663"/>
                  </a:lnTo>
                  <a:lnTo>
                    <a:pt x="383" y="2674"/>
                  </a:lnTo>
                  <a:lnTo>
                    <a:pt x="371" y="2678"/>
                  </a:lnTo>
                  <a:lnTo>
                    <a:pt x="354" y="2681"/>
                  </a:lnTo>
                  <a:lnTo>
                    <a:pt x="335" y="2683"/>
                  </a:lnTo>
                  <a:lnTo>
                    <a:pt x="316" y="2684"/>
                  </a:lnTo>
                  <a:lnTo>
                    <a:pt x="296" y="2683"/>
                  </a:lnTo>
                  <a:lnTo>
                    <a:pt x="277" y="2682"/>
                  </a:lnTo>
                  <a:lnTo>
                    <a:pt x="261" y="2681"/>
                  </a:lnTo>
                  <a:lnTo>
                    <a:pt x="249" y="2680"/>
                  </a:lnTo>
                  <a:lnTo>
                    <a:pt x="241" y="2678"/>
                  </a:lnTo>
                  <a:lnTo>
                    <a:pt x="236" y="2673"/>
                  </a:lnTo>
                  <a:lnTo>
                    <a:pt x="232" y="2667"/>
                  </a:lnTo>
                  <a:lnTo>
                    <a:pt x="231" y="2660"/>
                  </a:lnTo>
                  <a:lnTo>
                    <a:pt x="231" y="2652"/>
                  </a:lnTo>
                  <a:lnTo>
                    <a:pt x="232" y="2643"/>
                  </a:lnTo>
                  <a:lnTo>
                    <a:pt x="235" y="2636"/>
                  </a:lnTo>
                  <a:lnTo>
                    <a:pt x="238" y="2630"/>
                  </a:lnTo>
                  <a:lnTo>
                    <a:pt x="243" y="2625"/>
                  </a:lnTo>
                  <a:lnTo>
                    <a:pt x="249" y="2621"/>
                  </a:lnTo>
                  <a:lnTo>
                    <a:pt x="258" y="2616"/>
                  </a:lnTo>
                  <a:lnTo>
                    <a:pt x="269" y="2610"/>
                  </a:lnTo>
                  <a:lnTo>
                    <a:pt x="283" y="2602"/>
                  </a:lnTo>
                  <a:lnTo>
                    <a:pt x="311" y="2585"/>
                  </a:lnTo>
                  <a:lnTo>
                    <a:pt x="323" y="2576"/>
                  </a:lnTo>
                  <a:lnTo>
                    <a:pt x="334" y="2566"/>
                  </a:lnTo>
                  <a:lnTo>
                    <a:pt x="341" y="2557"/>
                  </a:lnTo>
                  <a:lnTo>
                    <a:pt x="345" y="2548"/>
                  </a:lnTo>
                  <a:lnTo>
                    <a:pt x="346" y="2541"/>
                  </a:lnTo>
                  <a:lnTo>
                    <a:pt x="347" y="2530"/>
                  </a:lnTo>
                  <a:lnTo>
                    <a:pt x="347" y="2515"/>
                  </a:lnTo>
                  <a:lnTo>
                    <a:pt x="347" y="2480"/>
                  </a:lnTo>
                  <a:lnTo>
                    <a:pt x="347" y="2461"/>
                  </a:lnTo>
                  <a:lnTo>
                    <a:pt x="347" y="2378"/>
                  </a:lnTo>
                  <a:lnTo>
                    <a:pt x="346" y="2360"/>
                  </a:lnTo>
                  <a:lnTo>
                    <a:pt x="345" y="2339"/>
                  </a:lnTo>
                  <a:lnTo>
                    <a:pt x="344" y="2316"/>
                  </a:lnTo>
                  <a:lnTo>
                    <a:pt x="343" y="2291"/>
                  </a:lnTo>
                  <a:lnTo>
                    <a:pt x="341" y="2265"/>
                  </a:lnTo>
                  <a:lnTo>
                    <a:pt x="340" y="2239"/>
                  </a:lnTo>
                  <a:lnTo>
                    <a:pt x="339" y="2213"/>
                  </a:lnTo>
                  <a:lnTo>
                    <a:pt x="337" y="2189"/>
                  </a:lnTo>
                  <a:lnTo>
                    <a:pt x="336" y="2166"/>
                  </a:lnTo>
                  <a:lnTo>
                    <a:pt x="335" y="2147"/>
                  </a:lnTo>
                  <a:lnTo>
                    <a:pt x="335" y="2131"/>
                  </a:lnTo>
                  <a:lnTo>
                    <a:pt x="334" y="2119"/>
                  </a:lnTo>
                  <a:lnTo>
                    <a:pt x="334" y="2102"/>
                  </a:lnTo>
                  <a:lnTo>
                    <a:pt x="332" y="2090"/>
                  </a:lnTo>
                  <a:lnTo>
                    <a:pt x="330" y="2075"/>
                  </a:lnTo>
                  <a:lnTo>
                    <a:pt x="327" y="2043"/>
                  </a:lnTo>
                  <a:lnTo>
                    <a:pt x="324" y="2027"/>
                  </a:lnTo>
                  <a:lnTo>
                    <a:pt x="323" y="2014"/>
                  </a:lnTo>
                  <a:lnTo>
                    <a:pt x="321" y="2003"/>
                  </a:lnTo>
                  <a:lnTo>
                    <a:pt x="319" y="1997"/>
                  </a:lnTo>
                  <a:lnTo>
                    <a:pt x="318" y="1992"/>
                  </a:lnTo>
                  <a:lnTo>
                    <a:pt x="316" y="1982"/>
                  </a:lnTo>
                  <a:lnTo>
                    <a:pt x="314" y="1968"/>
                  </a:lnTo>
                  <a:lnTo>
                    <a:pt x="311" y="1952"/>
                  </a:lnTo>
                  <a:lnTo>
                    <a:pt x="308" y="1933"/>
                  </a:lnTo>
                  <a:lnTo>
                    <a:pt x="301" y="1892"/>
                  </a:lnTo>
                  <a:lnTo>
                    <a:pt x="298" y="1871"/>
                  </a:lnTo>
                  <a:lnTo>
                    <a:pt x="294" y="1851"/>
                  </a:lnTo>
                  <a:lnTo>
                    <a:pt x="291" y="1833"/>
                  </a:lnTo>
                  <a:lnTo>
                    <a:pt x="288" y="1817"/>
                  </a:lnTo>
                  <a:lnTo>
                    <a:pt x="286" y="1804"/>
                  </a:lnTo>
                  <a:lnTo>
                    <a:pt x="285" y="1796"/>
                  </a:lnTo>
                  <a:lnTo>
                    <a:pt x="283" y="1786"/>
                  </a:lnTo>
                  <a:lnTo>
                    <a:pt x="282" y="1773"/>
                  </a:lnTo>
                  <a:lnTo>
                    <a:pt x="280" y="1755"/>
                  </a:lnTo>
                  <a:lnTo>
                    <a:pt x="280" y="1734"/>
                  </a:lnTo>
                  <a:lnTo>
                    <a:pt x="279" y="1712"/>
                  </a:lnTo>
                  <a:lnTo>
                    <a:pt x="277" y="1689"/>
                  </a:lnTo>
                  <a:lnTo>
                    <a:pt x="276" y="1666"/>
                  </a:lnTo>
                  <a:lnTo>
                    <a:pt x="275" y="1643"/>
                  </a:lnTo>
                  <a:lnTo>
                    <a:pt x="274" y="1624"/>
                  </a:lnTo>
                  <a:lnTo>
                    <a:pt x="274" y="1607"/>
                  </a:lnTo>
                  <a:lnTo>
                    <a:pt x="274" y="1593"/>
                  </a:lnTo>
                  <a:lnTo>
                    <a:pt x="274" y="1584"/>
                  </a:lnTo>
                  <a:lnTo>
                    <a:pt x="273" y="1576"/>
                  </a:lnTo>
                  <a:lnTo>
                    <a:pt x="269" y="1570"/>
                  </a:lnTo>
                  <a:lnTo>
                    <a:pt x="264" y="1566"/>
                  </a:lnTo>
                  <a:lnTo>
                    <a:pt x="246" y="1555"/>
                  </a:lnTo>
                  <a:lnTo>
                    <a:pt x="241" y="1551"/>
                  </a:lnTo>
                  <a:lnTo>
                    <a:pt x="237" y="1544"/>
                  </a:lnTo>
                  <a:lnTo>
                    <a:pt x="232" y="1534"/>
                  </a:lnTo>
                  <a:lnTo>
                    <a:pt x="229" y="1520"/>
                  </a:lnTo>
                  <a:lnTo>
                    <a:pt x="225" y="1506"/>
                  </a:lnTo>
                  <a:lnTo>
                    <a:pt x="223" y="1490"/>
                  </a:lnTo>
                  <a:lnTo>
                    <a:pt x="221" y="1476"/>
                  </a:lnTo>
                  <a:lnTo>
                    <a:pt x="220" y="1464"/>
                  </a:lnTo>
                  <a:lnTo>
                    <a:pt x="221" y="1455"/>
                  </a:lnTo>
                  <a:lnTo>
                    <a:pt x="222" y="1444"/>
                  </a:lnTo>
                  <a:lnTo>
                    <a:pt x="223" y="1430"/>
                  </a:lnTo>
                  <a:lnTo>
                    <a:pt x="224" y="1412"/>
                  </a:lnTo>
                  <a:lnTo>
                    <a:pt x="224" y="1372"/>
                  </a:lnTo>
                  <a:lnTo>
                    <a:pt x="223" y="1353"/>
                  </a:lnTo>
                  <a:lnTo>
                    <a:pt x="222" y="1336"/>
                  </a:lnTo>
                  <a:lnTo>
                    <a:pt x="221" y="1322"/>
                  </a:lnTo>
                  <a:lnTo>
                    <a:pt x="220" y="1312"/>
                  </a:lnTo>
                  <a:lnTo>
                    <a:pt x="221" y="1297"/>
                  </a:lnTo>
                  <a:lnTo>
                    <a:pt x="222" y="1279"/>
                  </a:lnTo>
                  <a:lnTo>
                    <a:pt x="223" y="1257"/>
                  </a:lnTo>
                  <a:lnTo>
                    <a:pt x="225" y="1233"/>
                  </a:lnTo>
                  <a:lnTo>
                    <a:pt x="228" y="1184"/>
                  </a:lnTo>
                  <a:lnTo>
                    <a:pt x="230" y="1160"/>
                  </a:lnTo>
                  <a:lnTo>
                    <a:pt x="231" y="1137"/>
                  </a:lnTo>
                  <a:lnTo>
                    <a:pt x="233" y="1116"/>
                  </a:lnTo>
                  <a:lnTo>
                    <a:pt x="234" y="1100"/>
                  </a:lnTo>
                  <a:lnTo>
                    <a:pt x="234" y="1087"/>
                  </a:lnTo>
                  <a:lnTo>
                    <a:pt x="233" y="1076"/>
                  </a:lnTo>
                  <a:lnTo>
                    <a:pt x="231" y="1069"/>
                  </a:lnTo>
                  <a:lnTo>
                    <a:pt x="228" y="1065"/>
                  </a:lnTo>
                  <a:lnTo>
                    <a:pt x="225" y="1064"/>
                  </a:lnTo>
                  <a:lnTo>
                    <a:pt x="219" y="1066"/>
                  </a:lnTo>
                  <a:lnTo>
                    <a:pt x="209" y="1074"/>
                  </a:lnTo>
                  <a:lnTo>
                    <a:pt x="203" y="1080"/>
                  </a:lnTo>
                  <a:lnTo>
                    <a:pt x="198" y="1087"/>
                  </a:lnTo>
                  <a:lnTo>
                    <a:pt x="191" y="1093"/>
                  </a:lnTo>
                  <a:lnTo>
                    <a:pt x="185" y="1096"/>
                  </a:lnTo>
                  <a:lnTo>
                    <a:pt x="179" y="1095"/>
                  </a:lnTo>
                  <a:lnTo>
                    <a:pt x="174" y="1091"/>
                  </a:lnTo>
                  <a:lnTo>
                    <a:pt x="169" y="1087"/>
                  </a:lnTo>
                  <a:lnTo>
                    <a:pt x="167" y="1082"/>
                  </a:lnTo>
                  <a:lnTo>
                    <a:pt x="165" y="1078"/>
                  </a:lnTo>
                  <a:lnTo>
                    <a:pt x="163" y="1073"/>
                  </a:lnTo>
                  <a:lnTo>
                    <a:pt x="157" y="1069"/>
                  </a:lnTo>
                  <a:lnTo>
                    <a:pt x="150" y="1067"/>
                  </a:lnTo>
                  <a:lnTo>
                    <a:pt x="142" y="1066"/>
                  </a:lnTo>
                  <a:lnTo>
                    <a:pt x="136" y="1066"/>
                  </a:lnTo>
                  <a:lnTo>
                    <a:pt x="131" y="1067"/>
                  </a:lnTo>
                  <a:lnTo>
                    <a:pt x="126" y="1073"/>
                  </a:lnTo>
                  <a:lnTo>
                    <a:pt x="120" y="1079"/>
                  </a:lnTo>
                  <a:lnTo>
                    <a:pt x="114" y="1086"/>
                  </a:lnTo>
                  <a:lnTo>
                    <a:pt x="110" y="1091"/>
                  </a:lnTo>
                  <a:lnTo>
                    <a:pt x="106" y="1095"/>
                  </a:lnTo>
                  <a:lnTo>
                    <a:pt x="101" y="1098"/>
                  </a:lnTo>
                  <a:lnTo>
                    <a:pt x="94" y="1102"/>
                  </a:lnTo>
                  <a:lnTo>
                    <a:pt x="85" y="1109"/>
                  </a:lnTo>
                  <a:lnTo>
                    <a:pt x="76" y="1119"/>
                  </a:lnTo>
                  <a:lnTo>
                    <a:pt x="0" y="955"/>
                  </a:lnTo>
                  <a:lnTo>
                    <a:pt x="6" y="954"/>
                  </a:lnTo>
                  <a:lnTo>
                    <a:pt x="12" y="951"/>
                  </a:lnTo>
                  <a:lnTo>
                    <a:pt x="18" y="947"/>
                  </a:lnTo>
                  <a:lnTo>
                    <a:pt x="24" y="941"/>
                  </a:lnTo>
                  <a:lnTo>
                    <a:pt x="28" y="932"/>
                  </a:lnTo>
                  <a:lnTo>
                    <a:pt x="33" y="924"/>
                  </a:lnTo>
                  <a:lnTo>
                    <a:pt x="39" y="918"/>
                  </a:lnTo>
                  <a:lnTo>
                    <a:pt x="46" y="914"/>
                  </a:lnTo>
                  <a:lnTo>
                    <a:pt x="55" y="911"/>
                  </a:lnTo>
                  <a:lnTo>
                    <a:pt x="64" y="911"/>
                  </a:lnTo>
                  <a:lnTo>
                    <a:pt x="71" y="914"/>
                  </a:lnTo>
                  <a:lnTo>
                    <a:pt x="77" y="921"/>
                  </a:lnTo>
                  <a:lnTo>
                    <a:pt x="82" y="926"/>
                  </a:lnTo>
                  <a:lnTo>
                    <a:pt x="86" y="932"/>
                  </a:lnTo>
                  <a:lnTo>
                    <a:pt x="92" y="938"/>
                  </a:lnTo>
                  <a:lnTo>
                    <a:pt x="98" y="944"/>
                  </a:lnTo>
                  <a:lnTo>
                    <a:pt x="103" y="948"/>
                  </a:lnTo>
                  <a:lnTo>
                    <a:pt x="108" y="949"/>
                  </a:lnTo>
                  <a:lnTo>
                    <a:pt x="112" y="947"/>
                  </a:lnTo>
                  <a:lnTo>
                    <a:pt x="115" y="944"/>
                  </a:lnTo>
                  <a:lnTo>
                    <a:pt x="122" y="940"/>
                  </a:lnTo>
                  <a:lnTo>
                    <a:pt x="132" y="935"/>
                  </a:lnTo>
                  <a:lnTo>
                    <a:pt x="143" y="929"/>
                  </a:lnTo>
                  <a:lnTo>
                    <a:pt x="170" y="915"/>
                  </a:lnTo>
                  <a:lnTo>
                    <a:pt x="200" y="902"/>
                  </a:lnTo>
                  <a:lnTo>
                    <a:pt x="212" y="895"/>
                  </a:lnTo>
                  <a:lnTo>
                    <a:pt x="225" y="890"/>
                  </a:lnTo>
                  <a:lnTo>
                    <a:pt x="235" y="885"/>
                  </a:lnTo>
                  <a:lnTo>
                    <a:pt x="242" y="883"/>
                  </a:lnTo>
                  <a:lnTo>
                    <a:pt x="245" y="882"/>
                  </a:lnTo>
                  <a:lnTo>
                    <a:pt x="247" y="879"/>
                  </a:lnTo>
                  <a:lnTo>
                    <a:pt x="249" y="871"/>
                  </a:lnTo>
                  <a:lnTo>
                    <a:pt x="250" y="859"/>
                  </a:lnTo>
                  <a:lnTo>
                    <a:pt x="251" y="844"/>
                  </a:lnTo>
                  <a:lnTo>
                    <a:pt x="252" y="826"/>
                  </a:lnTo>
                  <a:lnTo>
                    <a:pt x="253" y="805"/>
                  </a:lnTo>
                  <a:lnTo>
                    <a:pt x="253" y="784"/>
                  </a:lnTo>
                  <a:lnTo>
                    <a:pt x="254" y="762"/>
                  </a:lnTo>
                  <a:lnTo>
                    <a:pt x="254" y="692"/>
                  </a:lnTo>
                  <a:lnTo>
                    <a:pt x="252" y="659"/>
                  </a:lnTo>
                  <a:lnTo>
                    <a:pt x="253" y="630"/>
                  </a:lnTo>
                  <a:lnTo>
                    <a:pt x="255" y="605"/>
                  </a:lnTo>
                  <a:lnTo>
                    <a:pt x="257" y="584"/>
                  </a:lnTo>
                  <a:lnTo>
                    <a:pt x="261" y="567"/>
                  </a:lnTo>
                  <a:lnTo>
                    <a:pt x="265" y="552"/>
                  </a:lnTo>
                  <a:lnTo>
                    <a:pt x="269" y="542"/>
                  </a:lnTo>
                  <a:lnTo>
                    <a:pt x="274" y="535"/>
                  </a:lnTo>
                  <a:lnTo>
                    <a:pt x="278" y="531"/>
                  </a:lnTo>
                  <a:lnTo>
                    <a:pt x="298" y="517"/>
                  </a:lnTo>
                  <a:lnTo>
                    <a:pt x="315" y="504"/>
                  </a:lnTo>
                  <a:lnTo>
                    <a:pt x="329" y="493"/>
                  </a:lnTo>
                  <a:lnTo>
                    <a:pt x="339" y="483"/>
                  </a:lnTo>
                  <a:lnTo>
                    <a:pt x="347" y="473"/>
                  </a:lnTo>
                  <a:lnTo>
                    <a:pt x="354" y="466"/>
                  </a:lnTo>
                  <a:lnTo>
                    <a:pt x="358" y="458"/>
                  </a:lnTo>
                  <a:lnTo>
                    <a:pt x="363" y="444"/>
                  </a:lnTo>
                  <a:lnTo>
                    <a:pt x="365" y="438"/>
                  </a:lnTo>
                  <a:lnTo>
                    <a:pt x="366" y="425"/>
                  </a:lnTo>
                  <a:lnTo>
                    <a:pt x="362" y="411"/>
                  </a:lnTo>
                  <a:lnTo>
                    <a:pt x="355" y="399"/>
                  </a:lnTo>
                  <a:lnTo>
                    <a:pt x="347" y="390"/>
                  </a:lnTo>
                  <a:lnTo>
                    <a:pt x="337" y="383"/>
                  </a:lnTo>
                  <a:lnTo>
                    <a:pt x="330" y="378"/>
                  </a:lnTo>
                  <a:lnTo>
                    <a:pt x="323" y="368"/>
                  </a:lnTo>
                  <a:lnTo>
                    <a:pt x="315" y="356"/>
                  </a:lnTo>
                  <a:lnTo>
                    <a:pt x="301" y="331"/>
                  </a:lnTo>
                  <a:lnTo>
                    <a:pt x="296" y="318"/>
                  </a:lnTo>
                  <a:lnTo>
                    <a:pt x="292" y="308"/>
                  </a:lnTo>
                  <a:lnTo>
                    <a:pt x="289" y="299"/>
                  </a:lnTo>
                  <a:lnTo>
                    <a:pt x="286" y="285"/>
                  </a:lnTo>
                  <a:lnTo>
                    <a:pt x="285" y="268"/>
                  </a:lnTo>
                  <a:lnTo>
                    <a:pt x="282" y="247"/>
                  </a:lnTo>
                  <a:lnTo>
                    <a:pt x="280" y="225"/>
                  </a:lnTo>
                  <a:lnTo>
                    <a:pt x="279" y="202"/>
                  </a:lnTo>
                  <a:lnTo>
                    <a:pt x="278" y="179"/>
                  </a:lnTo>
                  <a:lnTo>
                    <a:pt x="277" y="156"/>
                  </a:lnTo>
                  <a:lnTo>
                    <a:pt x="277" y="137"/>
                  </a:lnTo>
                  <a:lnTo>
                    <a:pt x="278" y="121"/>
                  </a:lnTo>
                  <a:lnTo>
                    <a:pt x="280" y="109"/>
                  </a:lnTo>
                  <a:lnTo>
                    <a:pt x="285" y="86"/>
                  </a:lnTo>
                  <a:lnTo>
                    <a:pt x="292" y="68"/>
                  </a:lnTo>
                  <a:lnTo>
                    <a:pt x="301" y="53"/>
                  </a:lnTo>
                  <a:lnTo>
                    <a:pt x="311" y="40"/>
                  </a:lnTo>
                  <a:lnTo>
                    <a:pt x="324" y="31"/>
                  </a:lnTo>
                  <a:lnTo>
                    <a:pt x="338" y="22"/>
                  </a:lnTo>
                  <a:lnTo>
                    <a:pt x="353" y="15"/>
                  </a:lnTo>
                  <a:lnTo>
                    <a:pt x="368" y="10"/>
                  </a:lnTo>
                  <a:lnTo>
                    <a:pt x="401" y="2"/>
                  </a:lnTo>
                  <a:lnTo>
                    <a:pt x="425" y="0"/>
                  </a:lnTo>
                  <a:close/>
                </a:path>
              </a:pathLst>
            </a:custGeom>
            <a:grpFill/>
            <a:ln w="0">
              <a:noFill/>
              <a:prstDash val="solid"/>
              <a:round/>
              <a:headEnd/>
              <a:tailEnd/>
            </a:ln>
          </p:spPr>
          <p:txBody>
            <a:bodyPr/>
            <a:lstStyle/>
            <a:p>
              <a:pPr fontAlgn="auto">
                <a:spcBef>
                  <a:spcPts val="0"/>
                </a:spcBef>
                <a:spcAft>
                  <a:spcPts val="0"/>
                </a:spcAft>
                <a:defRPr/>
              </a:pPr>
              <a:endParaRPr lang="ru-RU">
                <a:latin typeface="+mn-lt"/>
              </a:endParaRPr>
            </a:p>
          </p:txBody>
        </p:sp>
        <p:sp>
          <p:nvSpPr>
            <p:cNvPr id="50" name="Freeform 36"/>
            <p:cNvSpPr>
              <a:spLocks/>
            </p:cNvSpPr>
            <p:nvPr/>
          </p:nvSpPr>
          <p:spPr bwMode="auto">
            <a:xfrm>
              <a:off x="4714876" y="1000108"/>
              <a:ext cx="1331913" cy="4470400"/>
            </a:xfrm>
            <a:custGeom>
              <a:avLst/>
              <a:gdLst>
                <a:gd name="T0" fmla="*/ 520 w 839"/>
                <a:gd name="T1" fmla="*/ 32 h 2816"/>
                <a:gd name="T2" fmla="*/ 539 w 839"/>
                <a:gd name="T3" fmla="*/ 134 h 2816"/>
                <a:gd name="T4" fmla="*/ 501 w 839"/>
                <a:gd name="T5" fmla="*/ 367 h 2816"/>
                <a:gd name="T6" fmla="*/ 459 w 839"/>
                <a:gd name="T7" fmla="*/ 400 h 2816"/>
                <a:gd name="T8" fmla="*/ 416 w 839"/>
                <a:gd name="T9" fmla="*/ 419 h 2816"/>
                <a:gd name="T10" fmla="*/ 478 w 839"/>
                <a:gd name="T11" fmla="*/ 485 h 2816"/>
                <a:gd name="T12" fmla="*/ 555 w 839"/>
                <a:gd name="T13" fmla="*/ 553 h 2816"/>
                <a:gd name="T14" fmla="*/ 567 w 839"/>
                <a:gd name="T15" fmla="*/ 726 h 2816"/>
                <a:gd name="T16" fmla="*/ 598 w 839"/>
                <a:gd name="T17" fmla="*/ 881 h 2816"/>
                <a:gd name="T18" fmla="*/ 684 w 839"/>
                <a:gd name="T19" fmla="*/ 976 h 2816"/>
                <a:gd name="T20" fmla="*/ 824 w 839"/>
                <a:gd name="T21" fmla="*/ 1163 h 2816"/>
                <a:gd name="T22" fmla="*/ 769 w 839"/>
                <a:gd name="T23" fmla="*/ 1158 h 2816"/>
                <a:gd name="T24" fmla="*/ 732 w 839"/>
                <a:gd name="T25" fmla="*/ 1201 h 2816"/>
                <a:gd name="T26" fmla="*/ 636 w 839"/>
                <a:gd name="T27" fmla="*/ 1155 h 2816"/>
                <a:gd name="T28" fmla="*/ 534 w 839"/>
                <a:gd name="T29" fmla="*/ 1102 h 2816"/>
                <a:gd name="T30" fmla="*/ 520 w 839"/>
                <a:gd name="T31" fmla="*/ 1158 h 2816"/>
                <a:gd name="T32" fmla="*/ 519 w 839"/>
                <a:gd name="T33" fmla="*/ 1269 h 2816"/>
                <a:gd name="T34" fmla="*/ 533 w 839"/>
                <a:gd name="T35" fmla="*/ 1403 h 2816"/>
                <a:gd name="T36" fmla="*/ 542 w 839"/>
                <a:gd name="T37" fmla="*/ 1551 h 2816"/>
                <a:gd name="T38" fmla="*/ 529 w 839"/>
                <a:gd name="T39" fmla="*/ 1638 h 2816"/>
                <a:gd name="T40" fmla="*/ 521 w 839"/>
                <a:gd name="T41" fmla="*/ 1832 h 2816"/>
                <a:gd name="T42" fmla="*/ 514 w 839"/>
                <a:gd name="T43" fmla="*/ 1980 h 2816"/>
                <a:gd name="T44" fmla="*/ 494 w 839"/>
                <a:gd name="T45" fmla="*/ 2205 h 2816"/>
                <a:gd name="T46" fmla="*/ 466 w 839"/>
                <a:gd name="T47" fmla="*/ 2347 h 2816"/>
                <a:gd name="T48" fmla="*/ 430 w 839"/>
                <a:gd name="T49" fmla="*/ 2471 h 2816"/>
                <a:gd name="T50" fmla="*/ 435 w 839"/>
                <a:gd name="T51" fmla="*/ 2532 h 2816"/>
                <a:gd name="T52" fmla="*/ 480 w 839"/>
                <a:gd name="T53" fmla="*/ 2624 h 2816"/>
                <a:gd name="T54" fmla="*/ 585 w 839"/>
                <a:gd name="T55" fmla="*/ 2657 h 2816"/>
                <a:gd name="T56" fmla="*/ 567 w 839"/>
                <a:gd name="T57" fmla="*/ 2714 h 2816"/>
                <a:gd name="T58" fmla="*/ 450 w 839"/>
                <a:gd name="T59" fmla="*/ 2717 h 2816"/>
                <a:gd name="T60" fmla="*/ 335 w 839"/>
                <a:gd name="T61" fmla="*/ 2700 h 2816"/>
                <a:gd name="T62" fmla="*/ 250 w 839"/>
                <a:gd name="T63" fmla="*/ 2699 h 2816"/>
                <a:gd name="T64" fmla="*/ 251 w 839"/>
                <a:gd name="T65" fmla="*/ 2587 h 2816"/>
                <a:gd name="T66" fmla="*/ 252 w 839"/>
                <a:gd name="T67" fmla="*/ 2525 h 2816"/>
                <a:gd name="T68" fmla="*/ 228 w 839"/>
                <a:gd name="T69" fmla="*/ 2593 h 2816"/>
                <a:gd name="T70" fmla="*/ 238 w 839"/>
                <a:gd name="T71" fmla="*/ 2755 h 2816"/>
                <a:gd name="T72" fmla="*/ 187 w 839"/>
                <a:gd name="T73" fmla="*/ 2816 h 2816"/>
                <a:gd name="T74" fmla="*/ 94 w 839"/>
                <a:gd name="T75" fmla="*/ 2800 h 2816"/>
                <a:gd name="T76" fmla="*/ 33 w 839"/>
                <a:gd name="T77" fmla="*/ 2763 h 2816"/>
                <a:gd name="T78" fmla="*/ 28 w 839"/>
                <a:gd name="T79" fmla="*/ 2537 h 2816"/>
                <a:gd name="T80" fmla="*/ 53 w 839"/>
                <a:gd name="T81" fmla="*/ 2387 h 2816"/>
                <a:gd name="T82" fmla="*/ 75 w 839"/>
                <a:gd name="T83" fmla="*/ 2198 h 2816"/>
                <a:gd name="T84" fmla="*/ 86 w 839"/>
                <a:gd name="T85" fmla="*/ 2131 h 2816"/>
                <a:gd name="T86" fmla="*/ 106 w 839"/>
                <a:gd name="T87" fmla="*/ 2030 h 2816"/>
                <a:gd name="T88" fmla="*/ 143 w 839"/>
                <a:gd name="T89" fmla="*/ 1870 h 2816"/>
                <a:gd name="T90" fmla="*/ 140 w 839"/>
                <a:gd name="T91" fmla="*/ 1722 h 2816"/>
                <a:gd name="T92" fmla="*/ 122 w 839"/>
                <a:gd name="T93" fmla="*/ 1561 h 2816"/>
                <a:gd name="T94" fmla="*/ 83 w 839"/>
                <a:gd name="T95" fmla="*/ 1506 h 2816"/>
                <a:gd name="T96" fmla="*/ 73 w 839"/>
                <a:gd name="T97" fmla="*/ 1364 h 2816"/>
                <a:gd name="T98" fmla="*/ 55 w 839"/>
                <a:gd name="T99" fmla="*/ 1217 h 2816"/>
                <a:gd name="T100" fmla="*/ 17 w 839"/>
                <a:gd name="T101" fmla="*/ 1066 h 2816"/>
                <a:gd name="T102" fmla="*/ 3 w 839"/>
                <a:gd name="T103" fmla="*/ 957 h 2816"/>
                <a:gd name="T104" fmla="*/ 1 w 839"/>
                <a:gd name="T105" fmla="*/ 704 h 2816"/>
                <a:gd name="T106" fmla="*/ 33 w 839"/>
                <a:gd name="T107" fmla="*/ 512 h 2816"/>
                <a:gd name="T108" fmla="*/ 143 w 839"/>
                <a:gd name="T109" fmla="*/ 412 h 2816"/>
                <a:gd name="T110" fmla="*/ 214 w 839"/>
                <a:gd name="T111" fmla="*/ 364 h 2816"/>
                <a:gd name="T112" fmla="*/ 259 w 839"/>
                <a:gd name="T113" fmla="*/ 287 h 2816"/>
                <a:gd name="T114" fmla="*/ 274 w 839"/>
                <a:gd name="T115" fmla="*/ 105 h 2816"/>
                <a:gd name="T116" fmla="*/ 351 w 839"/>
                <a:gd name="T117" fmla="*/ 11 h 28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9"/>
                <a:gd name="T178" fmla="*/ 0 h 2816"/>
                <a:gd name="T179" fmla="*/ 839 w 839"/>
                <a:gd name="T180" fmla="*/ 2816 h 28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9" h="2816">
                  <a:moveTo>
                    <a:pt x="398" y="0"/>
                  </a:moveTo>
                  <a:lnTo>
                    <a:pt x="427" y="0"/>
                  </a:lnTo>
                  <a:lnTo>
                    <a:pt x="446" y="2"/>
                  </a:lnTo>
                  <a:lnTo>
                    <a:pt x="464" y="5"/>
                  </a:lnTo>
                  <a:lnTo>
                    <a:pt x="480" y="11"/>
                  </a:lnTo>
                  <a:lnTo>
                    <a:pt x="496" y="17"/>
                  </a:lnTo>
                  <a:lnTo>
                    <a:pt x="509" y="23"/>
                  </a:lnTo>
                  <a:lnTo>
                    <a:pt x="520" y="32"/>
                  </a:lnTo>
                  <a:lnTo>
                    <a:pt x="529" y="40"/>
                  </a:lnTo>
                  <a:lnTo>
                    <a:pt x="535" y="49"/>
                  </a:lnTo>
                  <a:lnTo>
                    <a:pt x="538" y="58"/>
                  </a:lnTo>
                  <a:lnTo>
                    <a:pt x="540" y="66"/>
                  </a:lnTo>
                  <a:lnTo>
                    <a:pt x="542" y="78"/>
                  </a:lnTo>
                  <a:lnTo>
                    <a:pt x="542" y="94"/>
                  </a:lnTo>
                  <a:lnTo>
                    <a:pt x="541" y="112"/>
                  </a:lnTo>
                  <a:lnTo>
                    <a:pt x="539" y="134"/>
                  </a:lnTo>
                  <a:lnTo>
                    <a:pt x="537" y="158"/>
                  </a:lnTo>
                  <a:lnTo>
                    <a:pt x="533" y="182"/>
                  </a:lnTo>
                  <a:lnTo>
                    <a:pt x="530" y="208"/>
                  </a:lnTo>
                  <a:lnTo>
                    <a:pt x="517" y="285"/>
                  </a:lnTo>
                  <a:lnTo>
                    <a:pt x="513" y="309"/>
                  </a:lnTo>
                  <a:lnTo>
                    <a:pt x="508" y="330"/>
                  </a:lnTo>
                  <a:lnTo>
                    <a:pt x="504" y="350"/>
                  </a:lnTo>
                  <a:lnTo>
                    <a:pt x="501" y="367"/>
                  </a:lnTo>
                  <a:lnTo>
                    <a:pt x="498" y="381"/>
                  </a:lnTo>
                  <a:lnTo>
                    <a:pt x="496" y="389"/>
                  </a:lnTo>
                  <a:lnTo>
                    <a:pt x="494" y="394"/>
                  </a:lnTo>
                  <a:lnTo>
                    <a:pt x="490" y="399"/>
                  </a:lnTo>
                  <a:lnTo>
                    <a:pt x="484" y="401"/>
                  </a:lnTo>
                  <a:lnTo>
                    <a:pt x="476" y="402"/>
                  </a:lnTo>
                  <a:lnTo>
                    <a:pt x="468" y="402"/>
                  </a:lnTo>
                  <a:lnTo>
                    <a:pt x="459" y="400"/>
                  </a:lnTo>
                  <a:lnTo>
                    <a:pt x="453" y="399"/>
                  </a:lnTo>
                  <a:lnTo>
                    <a:pt x="447" y="398"/>
                  </a:lnTo>
                  <a:lnTo>
                    <a:pt x="440" y="397"/>
                  </a:lnTo>
                  <a:lnTo>
                    <a:pt x="433" y="398"/>
                  </a:lnTo>
                  <a:lnTo>
                    <a:pt x="427" y="400"/>
                  </a:lnTo>
                  <a:lnTo>
                    <a:pt x="422" y="405"/>
                  </a:lnTo>
                  <a:lnTo>
                    <a:pt x="417" y="412"/>
                  </a:lnTo>
                  <a:lnTo>
                    <a:pt x="416" y="419"/>
                  </a:lnTo>
                  <a:lnTo>
                    <a:pt x="419" y="427"/>
                  </a:lnTo>
                  <a:lnTo>
                    <a:pt x="424" y="434"/>
                  </a:lnTo>
                  <a:lnTo>
                    <a:pt x="431" y="442"/>
                  </a:lnTo>
                  <a:lnTo>
                    <a:pt x="439" y="449"/>
                  </a:lnTo>
                  <a:lnTo>
                    <a:pt x="449" y="459"/>
                  </a:lnTo>
                  <a:lnTo>
                    <a:pt x="457" y="466"/>
                  </a:lnTo>
                  <a:lnTo>
                    <a:pt x="467" y="475"/>
                  </a:lnTo>
                  <a:lnTo>
                    <a:pt x="478" y="485"/>
                  </a:lnTo>
                  <a:lnTo>
                    <a:pt x="490" y="495"/>
                  </a:lnTo>
                  <a:lnTo>
                    <a:pt x="503" y="506"/>
                  </a:lnTo>
                  <a:lnTo>
                    <a:pt x="516" y="516"/>
                  </a:lnTo>
                  <a:lnTo>
                    <a:pt x="527" y="527"/>
                  </a:lnTo>
                  <a:lnTo>
                    <a:pt x="538" y="535"/>
                  </a:lnTo>
                  <a:lnTo>
                    <a:pt x="545" y="542"/>
                  </a:lnTo>
                  <a:lnTo>
                    <a:pt x="551" y="546"/>
                  </a:lnTo>
                  <a:lnTo>
                    <a:pt x="555" y="553"/>
                  </a:lnTo>
                  <a:lnTo>
                    <a:pt x="558" y="563"/>
                  </a:lnTo>
                  <a:lnTo>
                    <a:pt x="560" y="576"/>
                  </a:lnTo>
                  <a:lnTo>
                    <a:pt x="562" y="593"/>
                  </a:lnTo>
                  <a:lnTo>
                    <a:pt x="563" y="609"/>
                  </a:lnTo>
                  <a:lnTo>
                    <a:pt x="563" y="669"/>
                  </a:lnTo>
                  <a:lnTo>
                    <a:pt x="563" y="685"/>
                  </a:lnTo>
                  <a:lnTo>
                    <a:pt x="565" y="704"/>
                  </a:lnTo>
                  <a:lnTo>
                    <a:pt x="567" y="726"/>
                  </a:lnTo>
                  <a:lnTo>
                    <a:pt x="569" y="748"/>
                  </a:lnTo>
                  <a:lnTo>
                    <a:pt x="574" y="793"/>
                  </a:lnTo>
                  <a:lnTo>
                    <a:pt x="576" y="812"/>
                  </a:lnTo>
                  <a:lnTo>
                    <a:pt x="578" y="828"/>
                  </a:lnTo>
                  <a:lnTo>
                    <a:pt x="582" y="850"/>
                  </a:lnTo>
                  <a:lnTo>
                    <a:pt x="586" y="857"/>
                  </a:lnTo>
                  <a:lnTo>
                    <a:pt x="591" y="868"/>
                  </a:lnTo>
                  <a:lnTo>
                    <a:pt x="598" y="881"/>
                  </a:lnTo>
                  <a:lnTo>
                    <a:pt x="607" y="894"/>
                  </a:lnTo>
                  <a:lnTo>
                    <a:pt x="616" y="910"/>
                  </a:lnTo>
                  <a:lnTo>
                    <a:pt x="626" y="924"/>
                  </a:lnTo>
                  <a:lnTo>
                    <a:pt x="637" y="937"/>
                  </a:lnTo>
                  <a:lnTo>
                    <a:pt x="645" y="949"/>
                  </a:lnTo>
                  <a:lnTo>
                    <a:pt x="654" y="958"/>
                  </a:lnTo>
                  <a:lnTo>
                    <a:pt x="661" y="964"/>
                  </a:lnTo>
                  <a:lnTo>
                    <a:pt x="684" y="976"/>
                  </a:lnTo>
                  <a:lnTo>
                    <a:pt x="706" y="985"/>
                  </a:lnTo>
                  <a:lnTo>
                    <a:pt x="726" y="990"/>
                  </a:lnTo>
                  <a:lnTo>
                    <a:pt x="742" y="992"/>
                  </a:lnTo>
                  <a:lnTo>
                    <a:pt x="755" y="993"/>
                  </a:lnTo>
                  <a:lnTo>
                    <a:pt x="763" y="992"/>
                  </a:lnTo>
                  <a:lnTo>
                    <a:pt x="839" y="1156"/>
                  </a:lnTo>
                  <a:lnTo>
                    <a:pt x="833" y="1161"/>
                  </a:lnTo>
                  <a:lnTo>
                    <a:pt x="824" y="1163"/>
                  </a:lnTo>
                  <a:lnTo>
                    <a:pt x="815" y="1163"/>
                  </a:lnTo>
                  <a:lnTo>
                    <a:pt x="807" y="1162"/>
                  </a:lnTo>
                  <a:lnTo>
                    <a:pt x="799" y="1159"/>
                  </a:lnTo>
                  <a:lnTo>
                    <a:pt x="793" y="1156"/>
                  </a:lnTo>
                  <a:lnTo>
                    <a:pt x="785" y="1152"/>
                  </a:lnTo>
                  <a:lnTo>
                    <a:pt x="779" y="1151"/>
                  </a:lnTo>
                  <a:lnTo>
                    <a:pt x="774" y="1154"/>
                  </a:lnTo>
                  <a:lnTo>
                    <a:pt x="769" y="1158"/>
                  </a:lnTo>
                  <a:lnTo>
                    <a:pt x="765" y="1165"/>
                  </a:lnTo>
                  <a:lnTo>
                    <a:pt x="755" y="1184"/>
                  </a:lnTo>
                  <a:lnTo>
                    <a:pt x="751" y="1193"/>
                  </a:lnTo>
                  <a:lnTo>
                    <a:pt x="748" y="1199"/>
                  </a:lnTo>
                  <a:lnTo>
                    <a:pt x="743" y="1204"/>
                  </a:lnTo>
                  <a:lnTo>
                    <a:pt x="741" y="1204"/>
                  </a:lnTo>
                  <a:lnTo>
                    <a:pt x="737" y="1202"/>
                  </a:lnTo>
                  <a:lnTo>
                    <a:pt x="732" y="1201"/>
                  </a:lnTo>
                  <a:lnTo>
                    <a:pt x="727" y="1199"/>
                  </a:lnTo>
                  <a:lnTo>
                    <a:pt x="718" y="1196"/>
                  </a:lnTo>
                  <a:lnTo>
                    <a:pt x="708" y="1191"/>
                  </a:lnTo>
                  <a:lnTo>
                    <a:pt x="695" y="1185"/>
                  </a:lnTo>
                  <a:lnTo>
                    <a:pt x="680" y="1178"/>
                  </a:lnTo>
                  <a:lnTo>
                    <a:pt x="666" y="1170"/>
                  </a:lnTo>
                  <a:lnTo>
                    <a:pt x="650" y="1163"/>
                  </a:lnTo>
                  <a:lnTo>
                    <a:pt x="636" y="1155"/>
                  </a:lnTo>
                  <a:lnTo>
                    <a:pt x="623" y="1148"/>
                  </a:lnTo>
                  <a:lnTo>
                    <a:pt x="611" y="1142"/>
                  </a:lnTo>
                  <a:lnTo>
                    <a:pt x="601" y="1137"/>
                  </a:lnTo>
                  <a:lnTo>
                    <a:pt x="595" y="1134"/>
                  </a:lnTo>
                  <a:lnTo>
                    <a:pt x="570" y="1122"/>
                  </a:lnTo>
                  <a:lnTo>
                    <a:pt x="551" y="1111"/>
                  </a:lnTo>
                  <a:lnTo>
                    <a:pt x="542" y="1106"/>
                  </a:lnTo>
                  <a:lnTo>
                    <a:pt x="534" y="1102"/>
                  </a:lnTo>
                  <a:lnTo>
                    <a:pt x="530" y="1099"/>
                  </a:lnTo>
                  <a:lnTo>
                    <a:pt x="528" y="1098"/>
                  </a:lnTo>
                  <a:lnTo>
                    <a:pt x="528" y="1101"/>
                  </a:lnTo>
                  <a:lnTo>
                    <a:pt x="527" y="1107"/>
                  </a:lnTo>
                  <a:lnTo>
                    <a:pt x="526" y="1117"/>
                  </a:lnTo>
                  <a:lnTo>
                    <a:pt x="524" y="1129"/>
                  </a:lnTo>
                  <a:lnTo>
                    <a:pt x="522" y="1144"/>
                  </a:lnTo>
                  <a:lnTo>
                    <a:pt x="520" y="1158"/>
                  </a:lnTo>
                  <a:lnTo>
                    <a:pt x="518" y="1174"/>
                  </a:lnTo>
                  <a:lnTo>
                    <a:pt x="516" y="1188"/>
                  </a:lnTo>
                  <a:lnTo>
                    <a:pt x="514" y="1200"/>
                  </a:lnTo>
                  <a:lnTo>
                    <a:pt x="514" y="1210"/>
                  </a:lnTo>
                  <a:lnTo>
                    <a:pt x="514" y="1225"/>
                  </a:lnTo>
                  <a:lnTo>
                    <a:pt x="515" y="1237"/>
                  </a:lnTo>
                  <a:lnTo>
                    <a:pt x="517" y="1251"/>
                  </a:lnTo>
                  <a:lnTo>
                    <a:pt x="519" y="1269"/>
                  </a:lnTo>
                  <a:lnTo>
                    <a:pt x="521" y="1288"/>
                  </a:lnTo>
                  <a:lnTo>
                    <a:pt x="524" y="1308"/>
                  </a:lnTo>
                  <a:lnTo>
                    <a:pt x="527" y="1327"/>
                  </a:lnTo>
                  <a:lnTo>
                    <a:pt x="528" y="1345"/>
                  </a:lnTo>
                  <a:lnTo>
                    <a:pt x="530" y="1362"/>
                  </a:lnTo>
                  <a:lnTo>
                    <a:pt x="532" y="1375"/>
                  </a:lnTo>
                  <a:lnTo>
                    <a:pt x="533" y="1387"/>
                  </a:lnTo>
                  <a:lnTo>
                    <a:pt x="533" y="1403"/>
                  </a:lnTo>
                  <a:lnTo>
                    <a:pt x="535" y="1422"/>
                  </a:lnTo>
                  <a:lnTo>
                    <a:pt x="536" y="1441"/>
                  </a:lnTo>
                  <a:lnTo>
                    <a:pt x="538" y="1463"/>
                  </a:lnTo>
                  <a:lnTo>
                    <a:pt x="539" y="1484"/>
                  </a:lnTo>
                  <a:lnTo>
                    <a:pt x="539" y="1504"/>
                  </a:lnTo>
                  <a:lnTo>
                    <a:pt x="541" y="1522"/>
                  </a:lnTo>
                  <a:lnTo>
                    <a:pt x="542" y="1539"/>
                  </a:lnTo>
                  <a:lnTo>
                    <a:pt x="542" y="1551"/>
                  </a:lnTo>
                  <a:lnTo>
                    <a:pt x="543" y="1560"/>
                  </a:lnTo>
                  <a:lnTo>
                    <a:pt x="543" y="1563"/>
                  </a:lnTo>
                  <a:lnTo>
                    <a:pt x="530" y="1563"/>
                  </a:lnTo>
                  <a:lnTo>
                    <a:pt x="530" y="1572"/>
                  </a:lnTo>
                  <a:lnTo>
                    <a:pt x="531" y="1582"/>
                  </a:lnTo>
                  <a:lnTo>
                    <a:pt x="531" y="1610"/>
                  </a:lnTo>
                  <a:lnTo>
                    <a:pt x="530" y="1627"/>
                  </a:lnTo>
                  <a:lnTo>
                    <a:pt x="529" y="1638"/>
                  </a:lnTo>
                  <a:lnTo>
                    <a:pt x="529" y="1654"/>
                  </a:lnTo>
                  <a:lnTo>
                    <a:pt x="528" y="1674"/>
                  </a:lnTo>
                  <a:lnTo>
                    <a:pt x="527" y="1697"/>
                  </a:lnTo>
                  <a:lnTo>
                    <a:pt x="526" y="1722"/>
                  </a:lnTo>
                  <a:lnTo>
                    <a:pt x="525" y="1750"/>
                  </a:lnTo>
                  <a:lnTo>
                    <a:pt x="524" y="1778"/>
                  </a:lnTo>
                  <a:lnTo>
                    <a:pt x="522" y="1805"/>
                  </a:lnTo>
                  <a:lnTo>
                    <a:pt x="521" y="1832"/>
                  </a:lnTo>
                  <a:lnTo>
                    <a:pt x="520" y="1857"/>
                  </a:lnTo>
                  <a:lnTo>
                    <a:pt x="520" y="1879"/>
                  </a:lnTo>
                  <a:lnTo>
                    <a:pt x="520" y="1898"/>
                  </a:lnTo>
                  <a:lnTo>
                    <a:pt x="519" y="1911"/>
                  </a:lnTo>
                  <a:lnTo>
                    <a:pt x="519" y="1927"/>
                  </a:lnTo>
                  <a:lnTo>
                    <a:pt x="518" y="1941"/>
                  </a:lnTo>
                  <a:lnTo>
                    <a:pt x="516" y="1959"/>
                  </a:lnTo>
                  <a:lnTo>
                    <a:pt x="514" y="1980"/>
                  </a:lnTo>
                  <a:lnTo>
                    <a:pt x="512" y="2005"/>
                  </a:lnTo>
                  <a:lnTo>
                    <a:pt x="510" y="2031"/>
                  </a:lnTo>
                  <a:lnTo>
                    <a:pt x="505" y="2087"/>
                  </a:lnTo>
                  <a:lnTo>
                    <a:pt x="502" y="2115"/>
                  </a:lnTo>
                  <a:lnTo>
                    <a:pt x="500" y="2141"/>
                  </a:lnTo>
                  <a:lnTo>
                    <a:pt x="497" y="2166"/>
                  </a:lnTo>
                  <a:lnTo>
                    <a:pt x="496" y="2187"/>
                  </a:lnTo>
                  <a:lnTo>
                    <a:pt x="494" y="2205"/>
                  </a:lnTo>
                  <a:lnTo>
                    <a:pt x="493" y="2219"/>
                  </a:lnTo>
                  <a:lnTo>
                    <a:pt x="491" y="2236"/>
                  </a:lnTo>
                  <a:lnTo>
                    <a:pt x="489" y="2248"/>
                  </a:lnTo>
                  <a:lnTo>
                    <a:pt x="486" y="2264"/>
                  </a:lnTo>
                  <a:lnTo>
                    <a:pt x="482" y="2283"/>
                  </a:lnTo>
                  <a:lnTo>
                    <a:pt x="477" y="2303"/>
                  </a:lnTo>
                  <a:lnTo>
                    <a:pt x="472" y="2325"/>
                  </a:lnTo>
                  <a:lnTo>
                    <a:pt x="466" y="2347"/>
                  </a:lnTo>
                  <a:lnTo>
                    <a:pt x="461" y="2369"/>
                  </a:lnTo>
                  <a:lnTo>
                    <a:pt x="456" y="2391"/>
                  </a:lnTo>
                  <a:lnTo>
                    <a:pt x="451" y="2411"/>
                  </a:lnTo>
                  <a:lnTo>
                    <a:pt x="446" y="2428"/>
                  </a:lnTo>
                  <a:lnTo>
                    <a:pt x="441" y="2443"/>
                  </a:lnTo>
                  <a:lnTo>
                    <a:pt x="438" y="2454"/>
                  </a:lnTo>
                  <a:lnTo>
                    <a:pt x="435" y="2461"/>
                  </a:lnTo>
                  <a:lnTo>
                    <a:pt x="430" y="2471"/>
                  </a:lnTo>
                  <a:lnTo>
                    <a:pt x="426" y="2480"/>
                  </a:lnTo>
                  <a:lnTo>
                    <a:pt x="423" y="2490"/>
                  </a:lnTo>
                  <a:lnTo>
                    <a:pt x="422" y="2497"/>
                  </a:lnTo>
                  <a:lnTo>
                    <a:pt x="422" y="2503"/>
                  </a:lnTo>
                  <a:lnTo>
                    <a:pt x="423" y="2508"/>
                  </a:lnTo>
                  <a:lnTo>
                    <a:pt x="426" y="2512"/>
                  </a:lnTo>
                  <a:lnTo>
                    <a:pt x="430" y="2521"/>
                  </a:lnTo>
                  <a:lnTo>
                    <a:pt x="435" y="2532"/>
                  </a:lnTo>
                  <a:lnTo>
                    <a:pt x="441" y="2545"/>
                  </a:lnTo>
                  <a:lnTo>
                    <a:pt x="447" y="2560"/>
                  </a:lnTo>
                  <a:lnTo>
                    <a:pt x="452" y="2574"/>
                  </a:lnTo>
                  <a:lnTo>
                    <a:pt x="457" y="2587"/>
                  </a:lnTo>
                  <a:lnTo>
                    <a:pt x="461" y="2597"/>
                  </a:lnTo>
                  <a:lnTo>
                    <a:pt x="465" y="2605"/>
                  </a:lnTo>
                  <a:lnTo>
                    <a:pt x="471" y="2616"/>
                  </a:lnTo>
                  <a:lnTo>
                    <a:pt x="480" y="2624"/>
                  </a:lnTo>
                  <a:lnTo>
                    <a:pt x="490" y="2630"/>
                  </a:lnTo>
                  <a:lnTo>
                    <a:pt x="500" y="2633"/>
                  </a:lnTo>
                  <a:lnTo>
                    <a:pt x="519" y="2637"/>
                  </a:lnTo>
                  <a:lnTo>
                    <a:pt x="529" y="2638"/>
                  </a:lnTo>
                  <a:lnTo>
                    <a:pt x="543" y="2641"/>
                  </a:lnTo>
                  <a:lnTo>
                    <a:pt x="557" y="2644"/>
                  </a:lnTo>
                  <a:lnTo>
                    <a:pt x="572" y="2650"/>
                  </a:lnTo>
                  <a:lnTo>
                    <a:pt x="585" y="2657"/>
                  </a:lnTo>
                  <a:lnTo>
                    <a:pt x="595" y="2666"/>
                  </a:lnTo>
                  <a:lnTo>
                    <a:pt x="598" y="2670"/>
                  </a:lnTo>
                  <a:lnTo>
                    <a:pt x="597" y="2677"/>
                  </a:lnTo>
                  <a:lnTo>
                    <a:pt x="594" y="2685"/>
                  </a:lnTo>
                  <a:lnTo>
                    <a:pt x="588" y="2694"/>
                  </a:lnTo>
                  <a:lnTo>
                    <a:pt x="582" y="2702"/>
                  </a:lnTo>
                  <a:lnTo>
                    <a:pt x="574" y="2709"/>
                  </a:lnTo>
                  <a:lnTo>
                    <a:pt x="567" y="2714"/>
                  </a:lnTo>
                  <a:lnTo>
                    <a:pt x="557" y="2717"/>
                  </a:lnTo>
                  <a:lnTo>
                    <a:pt x="542" y="2721"/>
                  </a:lnTo>
                  <a:lnTo>
                    <a:pt x="525" y="2723"/>
                  </a:lnTo>
                  <a:lnTo>
                    <a:pt x="507" y="2724"/>
                  </a:lnTo>
                  <a:lnTo>
                    <a:pt x="490" y="2725"/>
                  </a:lnTo>
                  <a:lnTo>
                    <a:pt x="476" y="2723"/>
                  </a:lnTo>
                  <a:lnTo>
                    <a:pt x="464" y="2721"/>
                  </a:lnTo>
                  <a:lnTo>
                    <a:pt x="450" y="2717"/>
                  </a:lnTo>
                  <a:lnTo>
                    <a:pt x="434" y="2712"/>
                  </a:lnTo>
                  <a:lnTo>
                    <a:pt x="405" y="2702"/>
                  </a:lnTo>
                  <a:lnTo>
                    <a:pt x="392" y="2698"/>
                  </a:lnTo>
                  <a:lnTo>
                    <a:pt x="383" y="2696"/>
                  </a:lnTo>
                  <a:lnTo>
                    <a:pt x="373" y="2695"/>
                  </a:lnTo>
                  <a:lnTo>
                    <a:pt x="361" y="2696"/>
                  </a:lnTo>
                  <a:lnTo>
                    <a:pt x="348" y="2697"/>
                  </a:lnTo>
                  <a:lnTo>
                    <a:pt x="335" y="2700"/>
                  </a:lnTo>
                  <a:lnTo>
                    <a:pt x="321" y="2703"/>
                  </a:lnTo>
                  <a:lnTo>
                    <a:pt x="309" y="2705"/>
                  </a:lnTo>
                  <a:lnTo>
                    <a:pt x="298" y="2707"/>
                  </a:lnTo>
                  <a:lnTo>
                    <a:pt x="286" y="2709"/>
                  </a:lnTo>
                  <a:lnTo>
                    <a:pt x="275" y="2709"/>
                  </a:lnTo>
                  <a:lnTo>
                    <a:pt x="264" y="2707"/>
                  </a:lnTo>
                  <a:lnTo>
                    <a:pt x="256" y="2704"/>
                  </a:lnTo>
                  <a:lnTo>
                    <a:pt x="250" y="2699"/>
                  </a:lnTo>
                  <a:lnTo>
                    <a:pt x="248" y="2693"/>
                  </a:lnTo>
                  <a:lnTo>
                    <a:pt x="246" y="2683"/>
                  </a:lnTo>
                  <a:lnTo>
                    <a:pt x="245" y="2672"/>
                  </a:lnTo>
                  <a:lnTo>
                    <a:pt x="244" y="2646"/>
                  </a:lnTo>
                  <a:lnTo>
                    <a:pt x="244" y="2621"/>
                  </a:lnTo>
                  <a:lnTo>
                    <a:pt x="246" y="2608"/>
                  </a:lnTo>
                  <a:lnTo>
                    <a:pt x="249" y="2598"/>
                  </a:lnTo>
                  <a:lnTo>
                    <a:pt x="251" y="2587"/>
                  </a:lnTo>
                  <a:lnTo>
                    <a:pt x="255" y="2576"/>
                  </a:lnTo>
                  <a:lnTo>
                    <a:pt x="257" y="2565"/>
                  </a:lnTo>
                  <a:lnTo>
                    <a:pt x="259" y="2556"/>
                  </a:lnTo>
                  <a:lnTo>
                    <a:pt x="260" y="2550"/>
                  </a:lnTo>
                  <a:lnTo>
                    <a:pt x="259" y="2543"/>
                  </a:lnTo>
                  <a:lnTo>
                    <a:pt x="258" y="2535"/>
                  </a:lnTo>
                  <a:lnTo>
                    <a:pt x="256" y="2529"/>
                  </a:lnTo>
                  <a:lnTo>
                    <a:pt x="252" y="2525"/>
                  </a:lnTo>
                  <a:lnTo>
                    <a:pt x="249" y="2524"/>
                  </a:lnTo>
                  <a:lnTo>
                    <a:pt x="244" y="2527"/>
                  </a:lnTo>
                  <a:lnTo>
                    <a:pt x="239" y="2535"/>
                  </a:lnTo>
                  <a:lnTo>
                    <a:pt x="238" y="2544"/>
                  </a:lnTo>
                  <a:lnTo>
                    <a:pt x="238" y="2553"/>
                  </a:lnTo>
                  <a:lnTo>
                    <a:pt x="236" y="2564"/>
                  </a:lnTo>
                  <a:lnTo>
                    <a:pt x="232" y="2577"/>
                  </a:lnTo>
                  <a:lnTo>
                    <a:pt x="228" y="2593"/>
                  </a:lnTo>
                  <a:lnTo>
                    <a:pt x="224" y="2614"/>
                  </a:lnTo>
                  <a:lnTo>
                    <a:pt x="217" y="2656"/>
                  </a:lnTo>
                  <a:lnTo>
                    <a:pt x="213" y="2676"/>
                  </a:lnTo>
                  <a:lnTo>
                    <a:pt x="212" y="2693"/>
                  </a:lnTo>
                  <a:lnTo>
                    <a:pt x="215" y="2710"/>
                  </a:lnTo>
                  <a:lnTo>
                    <a:pt x="222" y="2726"/>
                  </a:lnTo>
                  <a:lnTo>
                    <a:pt x="230" y="2741"/>
                  </a:lnTo>
                  <a:lnTo>
                    <a:pt x="238" y="2755"/>
                  </a:lnTo>
                  <a:lnTo>
                    <a:pt x="239" y="2763"/>
                  </a:lnTo>
                  <a:lnTo>
                    <a:pt x="237" y="2773"/>
                  </a:lnTo>
                  <a:lnTo>
                    <a:pt x="232" y="2783"/>
                  </a:lnTo>
                  <a:lnTo>
                    <a:pt x="224" y="2793"/>
                  </a:lnTo>
                  <a:lnTo>
                    <a:pt x="214" y="2802"/>
                  </a:lnTo>
                  <a:lnTo>
                    <a:pt x="205" y="2809"/>
                  </a:lnTo>
                  <a:lnTo>
                    <a:pt x="195" y="2814"/>
                  </a:lnTo>
                  <a:lnTo>
                    <a:pt x="187" y="2816"/>
                  </a:lnTo>
                  <a:lnTo>
                    <a:pt x="177" y="2816"/>
                  </a:lnTo>
                  <a:lnTo>
                    <a:pt x="164" y="2815"/>
                  </a:lnTo>
                  <a:lnTo>
                    <a:pt x="151" y="2814"/>
                  </a:lnTo>
                  <a:lnTo>
                    <a:pt x="135" y="2812"/>
                  </a:lnTo>
                  <a:lnTo>
                    <a:pt x="121" y="2809"/>
                  </a:lnTo>
                  <a:lnTo>
                    <a:pt x="109" y="2806"/>
                  </a:lnTo>
                  <a:lnTo>
                    <a:pt x="99" y="2803"/>
                  </a:lnTo>
                  <a:lnTo>
                    <a:pt x="94" y="2800"/>
                  </a:lnTo>
                  <a:lnTo>
                    <a:pt x="89" y="2797"/>
                  </a:lnTo>
                  <a:lnTo>
                    <a:pt x="81" y="2792"/>
                  </a:lnTo>
                  <a:lnTo>
                    <a:pt x="71" y="2787"/>
                  </a:lnTo>
                  <a:lnTo>
                    <a:pt x="60" y="2783"/>
                  </a:lnTo>
                  <a:lnTo>
                    <a:pt x="49" y="2778"/>
                  </a:lnTo>
                  <a:lnTo>
                    <a:pt x="41" y="2773"/>
                  </a:lnTo>
                  <a:lnTo>
                    <a:pt x="35" y="2768"/>
                  </a:lnTo>
                  <a:lnTo>
                    <a:pt x="33" y="2763"/>
                  </a:lnTo>
                  <a:lnTo>
                    <a:pt x="31" y="2753"/>
                  </a:lnTo>
                  <a:lnTo>
                    <a:pt x="30" y="2739"/>
                  </a:lnTo>
                  <a:lnTo>
                    <a:pt x="29" y="2723"/>
                  </a:lnTo>
                  <a:lnTo>
                    <a:pt x="29" y="2625"/>
                  </a:lnTo>
                  <a:lnTo>
                    <a:pt x="29" y="2609"/>
                  </a:lnTo>
                  <a:lnTo>
                    <a:pt x="29" y="2595"/>
                  </a:lnTo>
                  <a:lnTo>
                    <a:pt x="28" y="2574"/>
                  </a:lnTo>
                  <a:lnTo>
                    <a:pt x="28" y="2537"/>
                  </a:lnTo>
                  <a:lnTo>
                    <a:pt x="29" y="2518"/>
                  </a:lnTo>
                  <a:lnTo>
                    <a:pt x="33" y="2497"/>
                  </a:lnTo>
                  <a:lnTo>
                    <a:pt x="38" y="2474"/>
                  </a:lnTo>
                  <a:lnTo>
                    <a:pt x="41" y="2463"/>
                  </a:lnTo>
                  <a:lnTo>
                    <a:pt x="43" y="2449"/>
                  </a:lnTo>
                  <a:lnTo>
                    <a:pt x="46" y="2431"/>
                  </a:lnTo>
                  <a:lnTo>
                    <a:pt x="49" y="2410"/>
                  </a:lnTo>
                  <a:lnTo>
                    <a:pt x="53" y="2387"/>
                  </a:lnTo>
                  <a:lnTo>
                    <a:pt x="55" y="2362"/>
                  </a:lnTo>
                  <a:lnTo>
                    <a:pt x="59" y="2338"/>
                  </a:lnTo>
                  <a:lnTo>
                    <a:pt x="62" y="2312"/>
                  </a:lnTo>
                  <a:lnTo>
                    <a:pt x="65" y="2286"/>
                  </a:lnTo>
                  <a:lnTo>
                    <a:pt x="68" y="2262"/>
                  </a:lnTo>
                  <a:lnTo>
                    <a:pt x="71" y="2239"/>
                  </a:lnTo>
                  <a:lnTo>
                    <a:pt x="73" y="2217"/>
                  </a:lnTo>
                  <a:lnTo>
                    <a:pt x="75" y="2198"/>
                  </a:lnTo>
                  <a:lnTo>
                    <a:pt x="77" y="2183"/>
                  </a:lnTo>
                  <a:lnTo>
                    <a:pt x="78" y="2171"/>
                  </a:lnTo>
                  <a:lnTo>
                    <a:pt x="79" y="2163"/>
                  </a:lnTo>
                  <a:lnTo>
                    <a:pt x="79" y="2161"/>
                  </a:lnTo>
                  <a:lnTo>
                    <a:pt x="80" y="2158"/>
                  </a:lnTo>
                  <a:lnTo>
                    <a:pt x="82" y="2151"/>
                  </a:lnTo>
                  <a:lnTo>
                    <a:pt x="84" y="2142"/>
                  </a:lnTo>
                  <a:lnTo>
                    <a:pt x="86" y="2131"/>
                  </a:lnTo>
                  <a:lnTo>
                    <a:pt x="89" y="2119"/>
                  </a:lnTo>
                  <a:lnTo>
                    <a:pt x="91" y="2109"/>
                  </a:lnTo>
                  <a:lnTo>
                    <a:pt x="92" y="2099"/>
                  </a:lnTo>
                  <a:lnTo>
                    <a:pt x="93" y="2093"/>
                  </a:lnTo>
                  <a:lnTo>
                    <a:pt x="95" y="2082"/>
                  </a:lnTo>
                  <a:lnTo>
                    <a:pt x="98" y="2068"/>
                  </a:lnTo>
                  <a:lnTo>
                    <a:pt x="102" y="2050"/>
                  </a:lnTo>
                  <a:lnTo>
                    <a:pt x="106" y="2030"/>
                  </a:lnTo>
                  <a:lnTo>
                    <a:pt x="111" y="2009"/>
                  </a:lnTo>
                  <a:lnTo>
                    <a:pt x="116" y="1986"/>
                  </a:lnTo>
                  <a:lnTo>
                    <a:pt x="121" y="1963"/>
                  </a:lnTo>
                  <a:lnTo>
                    <a:pt x="127" y="1941"/>
                  </a:lnTo>
                  <a:lnTo>
                    <a:pt x="131" y="1920"/>
                  </a:lnTo>
                  <a:lnTo>
                    <a:pt x="136" y="1900"/>
                  </a:lnTo>
                  <a:lnTo>
                    <a:pt x="139" y="1884"/>
                  </a:lnTo>
                  <a:lnTo>
                    <a:pt x="143" y="1870"/>
                  </a:lnTo>
                  <a:lnTo>
                    <a:pt x="146" y="1861"/>
                  </a:lnTo>
                  <a:lnTo>
                    <a:pt x="147" y="1851"/>
                  </a:lnTo>
                  <a:lnTo>
                    <a:pt x="148" y="1837"/>
                  </a:lnTo>
                  <a:lnTo>
                    <a:pt x="147" y="1819"/>
                  </a:lnTo>
                  <a:lnTo>
                    <a:pt x="146" y="1798"/>
                  </a:lnTo>
                  <a:lnTo>
                    <a:pt x="145" y="1774"/>
                  </a:lnTo>
                  <a:lnTo>
                    <a:pt x="143" y="1748"/>
                  </a:lnTo>
                  <a:lnTo>
                    <a:pt x="140" y="1722"/>
                  </a:lnTo>
                  <a:lnTo>
                    <a:pt x="138" y="1696"/>
                  </a:lnTo>
                  <a:lnTo>
                    <a:pt x="135" y="1670"/>
                  </a:lnTo>
                  <a:lnTo>
                    <a:pt x="133" y="1646"/>
                  </a:lnTo>
                  <a:lnTo>
                    <a:pt x="130" y="1624"/>
                  </a:lnTo>
                  <a:lnTo>
                    <a:pt x="127" y="1605"/>
                  </a:lnTo>
                  <a:lnTo>
                    <a:pt x="126" y="1590"/>
                  </a:lnTo>
                  <a:lnTo>
                    <a:pt x="125" y="1579"/>
                  </a:lnTo>
                  <a:lnTo>
                    <a:pt x="122" y="1561"/>
                  </a:lnTo>
                  <a:lnTo>
                    <a:pt x="119" y="1546"/>
                  </a:lnTo>
                  <a:lnTo>
                    <a:pt x="114" y="1536"/>
                  </a:lnTo>
                  <a:lnTo>
                    <a:pt x="108" y="1528"/>
                  </a:lnTo>
                  <a:lnTo>
                    <a:pt x="101" y="1525"/>
                  </a:lnTo>
                  <a:lnTo>
                    <a:pt x="94" y="1523"/>
                  </a:lnTo>
                  <a:lnTo>
                    <a:pt x="89" y="1521"/>
                  </a:lnTo>
                  <a:lnTo>
                    <a:pt x="85" y="1516"/>
                  </a:lnTo>
                  <a:lnTo>
                    <a:pt x="83" y="1506"/>
                  </a:lnTo>
                  <a:lnTo>
                    <a:pt x="81" y="1494"/>
                  </a:lnTo>
                  <a:lnTo>
                    <a:pt x="79" y="1480"/>
                  </a:lnTo>
                  <a:lnTo>
                    <a:pt x="78" y="1463"/>
                  </a:lnTo>
                  <a:lnTo>
                    <a:pt x="78" y="1445"/>
                  </a:lnTo>
                  <a:lnTo>
                    <a:pt x="78" y="1427"/>
                  </a:lnTo>
                  <a:lnTo>
                    <a:pt x="77" y="1410"/>
                  </a:lnTo>
                  <a:lnTo>
                    <a:pt x="76" y="1388"/>
                  </a:lnTo>
                  <a:lnTo>
                    <a:pt x="73" y="1364"/>
                  </a:lnTo>
                  <a:lnTo>
                    <a:pt x="72" y="1339"/>
                  </a:lnTo>
                  <a:lnTo>
                    <a:pt x="69" y="1315"/>
                  </a:lnTo>
                  <a:lnTo>
                    <a:pt x="67" y="1291"/>
                  </a:lnTo>
                  <a:lnTo>
                    <a:pt x="65" y="1269"/>
                  </a:lnTo>
                  <a:lnTo>
                    <a:pt x="62" y="1250"/>
                  </a:lnTo>
                  <a:lnTo>
                    <a:pt x="60" y="1234"/>
                  </a:lnTo>
                  <a:lnTo>
                    <a:pt x="58" y="1225"/>
                  </a:lnTo>
                  <a:lnTo>
                    <a:pt x="55" y="1217"/>
                  </a:lnTo>
                  <a:lnTo>
                    <a:pt x="53" y="1205"/>
                  </a:lnTo>
                  <a:lnTo>
                    <a:pt x="48" y="1190"/>
                  </a:lnTo>
                  <a:lnTo>
                    <a:pt x="43" y="1172"/>
                  </a:lnTo>
                  <a:lnTo>
                    <a:pt x="38" y="1151"/>
                  </a:lnTo>
                  <a:lnTo>
                    <a:pt x="33" y="1130"/>
                  </a:lnTo>
                  <a:lnTo>
                    <a:pt x="28" y="1108"/>
                  </a:lnTo>
                  <a:lnTo>
                    <a:pt x="23" y="1087"/>
                  </a:lnTo>
                  <a:lnTo>
                    <a:pt x="17" y="1066"/>
                  </a:lnTo>
                  <a:lnTo>
                    <a:pt x="13" y="1048"/>
                  </a:lnTo>
                  <a:lnTo>
                    <a:pt x="10" y="1033"/>
                  </a:lnTo>
                  <a:lnTo>
                    <a:pt x="7" y="1021"/>
                  </a:lnTo>
                  <a:lnTo>
                    <a:pt x="5" y="1014"/>
                  </a:lnTo>
                  <a:lnTo>
                    <a:pt x="4" y="1007"/>
                  </a:lnTo>
                  <a:lnTo>
                    <a:pt x="4" y="995"/>
                  </a:lnTo>
                  <a:lnTo>
                    <a:pt x="4" y="978"/>
                  </a:lnTo>
                  <a:lnTo>
                    <a:pt x="3" y="957"/>
                  </a:lnTo>
                  <a:lnTo>
                    <a:pt x="3" y="934"/>
                  </a:lnTo>
                  <a:lnTo>
                    <a:pt x="2" y="909"/>
                  </a:lnTo>
                  <a:lnTo>
                    <a:pt x="2" y="881"/>
                  </a:lnTo>
                  <a:lnTo>
                    <a:pt x="1" y="854"/>
                  </a:lnTo>
                  <a:lnTo>
                    <a:pt x="1" y="800"/>
                  </a:lnTo>
                  <a:lnTo>
                    <a:pt x="0" y="776"/>
                  </a:lnTo>
                  <a:lnTo>
                    <a:pt x="0" y="714"/>
                  </a:lnTo>
                  <a:lnTo>
                    <a:pt x="1" y="704"/>
                  </a:lnTo>
                  <a:lnTo>
                    <a:pt x="2" y="690"/>
                  </a:lnTo>
                  <a:lnTo>
                    <a:pt x="4" y="674"/>
                  </a:lnTo>
                  <a:lnTo>
                    <a:pt x="7" y="654"/>
                  </a:lnTo>
                  <a:lnTo>
                    <a:pt x="17" y="590"/>
                  </a:lnTo>
                  <a:lnTo>
                    <a:pt x="21" y="569"/>
                  </a:lnTo>
                  <a:lnTo>
                    <a:pt x="24" y="551"/>
                  </a:lnTo>
                  <a:lnTo>
                    <a:pt x="30" y="521"/>
                  </a:lnTo>
                  <a:lnTo>
                    <a:pt x="33" y="512"/>
                  </a:lnTo>
                  <a:lnTo>
                    <a:pt x="41" y="492"/>
                  </a:lnTo>
                  <a:lnTo>
                    <a:pt x="52" y="474"/>
                  </a:lnTo>
                  <a:lnTo>
                    <a:pt x="66" y="458"/>
                  </a:lnTo>
                  <a:lnTo>
                    <a:pt x="81" y="446"/>
                  </a:lnTo>
                  <a:lnTo>
                    <a:pt x="96" y="434"/>
                  </a:lnTo>
                  <a:lnTo>
                    <a:pt x="113" y="426"/>
                  </a:lnTo>
                  <a:lnTo>
                    <a:pt x="128" y="418"/>
                  </a:lnTo>
                  <a:lnTo>
                    <a:pt x="143" y="412"/>
                  </a:lnTo>
                  <a:lnTo>
                    <a:pt x="155" y="408"/>
                  </a:lnTo>
                  <a:lnTo>
                    <a:pt x="164" y="405"/>
                  </a:lnTo>
                  <a:lnTo>
                    <a:pt x="170" y="402"/>
                  </a:lnTo>
                  <a:lnTo>
                    <a:pt x="177" y="398"/>
                  </a:lnTo>
                  <a:lnTo>
                    <a:pt x="185" y="391"/>
                  </a:lnTo>
                  <a:lnTo>
                    <a:pt x="195" y="383"/>
                  </a:lnTo>
                  <a:lnTo>
                    <a:pt x="205" y="374"/>
                  </a:lnTo>
                  <a:lnTo>
                    <a:pt x="214" y="364"/>
                  </a:lnTo>
                  <a:lnTo>
                    <a:pt x="224" y="354"/>
                  </a:lnTo>
                  <a:lnTo>
                    <a:pt x="232" y="346"/>
                  </a:lnTo>
                  <a:lnTo>
                    <a:pt x="238" y="339"/>
                  </a:lnTo>
                  <a:lnTo>
                    <a:pt x="245" y="329"/>
                  </a:lnTo>
                  <a:lnTo>
                    <a:pt x="252" y="320"/>
                  </a:lnTo>
                  <a:lnTo>
                    <a:pt x="258" y="310"/>
                  </a:lnTo>
                  <a:lnTo>
                    <a:pt x="261" y="299"/>
                  </a:lnTo>
                  <a:lnTo>
                    <a:pt x="259" y="287"/>
                  </a:lnTo>
                  <a:lnTo>
                    <a:pt x="258" y="251"/>
                  </a:lnTo>
                  <a:lnTo>
                    <a:pt x="258" y="219"/>
                  </a:lnTo>
                  <a:lnTo>
                    <a:pt x="259" y="192"/>
                  </a:lnTo>
                  <a:lnTo>
                    <a:pt x="262" y="168"/>
                  </a:lnTo>
                  <a:lnTo>
                    <a:pt x="264" y="147"/>
                  </a:lnTo>
                  <a:lnTo>
                    <a:pt x="267" y="130"/>
                  </a:lnTo>
                  <a:lnTo>
                    <a:pt x="270" y="117"/>
                  </a:lnTo>
                  <a:lnTo>
                    <a:pt x="274" y="105"/>
                  </a:lnTo>
                  <a:lnTo>
                    <a:pt x="276" y="96"/>
                  </a:lnTo>
                  <a:lnTo>
                    <a:pt x="278" y="89"/>
                  </a:lnTo>
                  <a:lnTo>
                    <a:pt x="280" y="84"/>
                  </a:lnTo>
                  <a:lnTo>
                    <a:pt x="290" y="64"/>
                  </a:lnTo>
                  <a:lnTo>
                    <a:pt x="303" y="46"/>
                  </a:lnTo>
                  <a:lnTo>
                    <a:pt x="318" y="32"/>
                  </a:lnTo>
                  <a:lnTo>
                    <a:pt x="333" y="20"/>
                  </a:lnTo>
                  <a:lnTo>
                    <a:pt x="351" y="11"/>
                  </a:lnTo>
                  <a:lnTo>
                    <a:pt x="369" y="5"/>
                  </a:lnTo>
                  <a:lnTo>
                    <a:pt x="388" y="1"/>
                  </a:lnTo>
                  <a:lnTo>
                    <a:pt x="398" y="0"/>
                  </a:lnTo>
                  <a:close/>
                </a:path>
              </a:pathLst>
            </a:custGeom>
            <a:grpFill/>
            <a:ln w="0">
              <a:noFill/>
              <a:prstDash val="solid"/>
              <a:round/>
              <a:headEnd/>
              <a:tailEnd/>
            </a:ln>
          </p:spPr>
          <p:txBody>
            <a:bodyPr/>
            <a:lstStyle/>
            <a:p>
              <a:pPr fontAlgn="auto">
                <a:spcBef>
                  <a:spcPts val="0"/>
                </a:spcBef>
                <a:spcAft>
                  <a:spcPts val="0"/>
                </a:spcAft>
                <a:defRPr/>
              </a:pPr>
              <a:endParaRPr lang="ru-RU">
                <a:latin typeface="+mn-lt"/>
              </a:endParaRPr>
            </a:p>
          </p:txBody>
        </p:sp>
      </p:grpSp>
      <p:pic>
        <p:nvPicPr>
          <p:cNvPr id="53" name="Picture 52" descr="globe.png"/>
          <p:cNvPicPr>
            <a:picLocks noChangeAspect="1"/>
          </p:cNvPicPr>
          <p:nvPr/>
        </p:nvPicPr>
        <p:blipFill>
          <a:blip r:embed="rId2" cstate="print"/>
          <a:stretch>
            <a:fillRect/>
          </a:stretch>
        </p:blipFill>
        <p:spPr>
          <a:xfrm>
            <a:off x="5823892" y="3904868"/>
            <a:ext cx="1967388" cy="2059851"/>
          </a:xfrm>
          <a:prstGeom prst="rect">
            <a:avLst/>
          </a:prstGeom>
        </p:spPr>
      </p:pic>
      <p:sp>
        <p:nvSpPr>
          <p:cNvPr id="52" name="Freeform 13"/>
          <p:cNvSpPr>
            <a:spLocks noEditPoints="1"/>
          </p:cNvSpPr>
          <p:nvPr/>
        </p:nvSpPr>
        <p:spPr bwMode="auto">
          <a:xfrm flipH="1">
            <a:off x="5761979" y="3161775"/>
            <a:ext cx="871537" cy="1724977"/>
          </a:xfrm>
          <a:custGeom>
            <a:avLst/>
            <a:gdLst/>
            <a:ahLst/>
            <a:cxnLst>
              <a:cxn ang="0">
                <a:pos x="1051" y="2501"/>
              </a:cxn>
              <a:cxn ang="0">
                <a:pos x="1149" y="2584"/>
              </a:cxn>
              <a:cxn ang="0">
                <a:pos x="1066" y="2297"/>
              </a:cxn>
              <a:cxn ang="0">
                <a:pos x="589" y="1019"/>
              </a:cxn>
              <a:cxn ang="0">
                <a:pos x="587" y="961"/>
              </a:cxn>
              <a:cxn ang="0">
                <a:pos x="1161" y="28"/>
              </a:cxn>
              <a:cxn ang="0">
                <a:pos x="1512" y="507"/>
              </a:cxn>
              <a:cxn ang="0">
                <a:pos x="1465" y="464"/>
              </a:cxn>
              <a:cxn ang="0">
                <a:pos x="1530" y="925"/>
              </a:cxn>
              <a:cxn ang="0">
                <a:pos x="1490" y="951"/>
              </a:cxn>
              <a:cxn ang="0">
                <a:pos x="1543" y="1038"/>
              </a:cxn>
              <a:cxn ang="0">
                <a:pos x="1508" y="1059"/>
              </a:cxn>
              <a:cxn ang="0">
                <a:pos x="1487" y="1123"/>
              </a:cxn>
              <a:cxn ang="0">
                <a:pos x="1473" y="1217"/>
              </a:cxn>
              <a:cxn ang="0">
                <a:pos x="1419" y="1172"/>
              </a:cxn>
              <a:cxn ang="0">
                <a:pos x="1432" y="1312"/>
              </a:cxn>
              <a:cxn ang="0">
                <a:pos x="1319" y="1161"/>
              </a:cxn>
              <a:cxn ang="0">
                <a:pos x="1294" y="1405"/>
              </a:cxn>
              <a:cxn ang="0">
                <a:pos x="1324" y="1876"/>
              </a:cxn>
              <a:cxn ang="0">
                <a:pos x="1301" y="2327"/>
              </a:cxn>
              <a:cxn ang="0">
                <a:pos x="1345" y="2722"/>
              </a:cxn>
              <a:cxn ang="0">
                <a:pos x="1696" y="2774"/>
              </a:cxn>
              <a:cxn ang="0">
                <a:pos x="2097" y="2990"/>
              </a:cxn>
              <a:cxn ang="0">
                <a:pos x="2144" y="3456"/>
              </a:cxn>
              <a:cxn ang="0">
                <a:pos x="2189" y="3903"/>
              </a:cxn>
              <a:cxn ang="0">
                <a:pos x="2348" y="4498"/>
              </a:cxn>
              <a:cxn ang="0">
                <a:pos x="2490" y="4743"/>
              </a:cxn>
              <a:cxn ang="0">
                <a:pos x="2782" y="4976"/>
              </a:cxn>
              <a:cxn ang="0">
                <a:pos x="2441" y="5006"/>
              </a:cxn>
              <a:cxn ang="0">
                <a:pos x="2059" y="4770"/>
              </a:cxn>
              <a:cxn ang="0">
                <a:pos x="1933" y="4889"/>
              </a:cxn>
              <a:cxn ang="0">
                <a:pos x="1866" y="4572"/>
              </a:cxn>
              <a:cxn ang="0">
                <a:pos x="1974" y="4257"/>
              </a:cxn>
              <a:cxn ang="0">
                <a:pos x="1864" y="3880"/>
              </a:cxn>
              <a:cxn ang="0">
                <a:pos x="1745" y="3873"/>
              </a:cxn>
              <a:cxn ang="0">
                <a:pos x="1394" y="4445"/>
              </a:cxn>
              <a:cxn ang="0">
                <a:pos x="1167" y="4844"/>
              </a:cxn>
              <a:cxn ang="0">
                <a:pos x="1229" y="5112"/>
              </a:cxn>
              <a:cxn ang="0">
                <a:pos x="1405" y="5337"/>
              </a:cxn>
              <a:cxn ang="0">
                <a:pos x="1429" y="5473"/>
              </a:cxn>
              <a:cxn ang="0">
                <a:pos x="1049" y="5330"/>
              </a:cxn>
              <a:cxn ang="0">
                <a:pos x="855" y="5134"/>
              </a:cxn>
              <a:cxn ang="0">
                <a:pos x="795" y="5066"/>
              </a:cxn>
              <a:cxn ang="0">
                <a:pos x="837" y="4736"/>
              </a:cxn>
              <a:cxn ang="0">
                <a:pos x="1124" y="4340"/>
              </a:cxn>
              <a:cxn ang="0">
                <a:pos x="1324" y="3792"/>
              </a:cxn>
              <a:cxn ang="0">
                <a:pos x="1444" y="3561"/>
              </a:cxn>
              <a:cxn ang="0">
                <a:pos x="1209" y="3451"/>
              </a:cxn>
              <a:cxn ang="0">
                <a:pos x="993" y="3369"/>
              </a:cxn>
              <a:cxn ang="0">
                <a:pos x="777" y="3599"/>
              </a:cxn>
              <a:cxn ang="0">
                <a:pos x="597" y="3587"/>
              </a:cxn>
              <a:cxn ang="0">
                <a:pos x="268" y="3403"/>
              </a:cxn>
              <a:cxn ang="0">
                <a:pos x="0" y="2934"/>
              </a:cxn>
              <a:cxn ang="0">
                <a:pos x="131" y="2240"/>
              </a:cxn>
              <a:cxn ang="0">
                <a:pos x="313" y="1685"/>
              </a:cxn>
              <a:cxn ang="0">
                <a:pos x="343" y="1399"/>
              </a:cxn>
              <a:cxn ang="0">
                <a:pos x="605" y="1021"/>
              </a:cxn>
              <a:cxn ang="0">
                <a:pos x="622" y="978"/>
              </a:cxn>
              <a:cxn ang="0">
                <a:pos x="604" y="880"/>
              </a:cxn>
              <a:cxn ang="0">
                <a:pos x="610" y="654"/>
              </a:cxn>
              <a:cxn ang="0">
                <a:pos x="837" y="60"/>
              </a:cxn>
            </a:cxnLst>
            <a:rect l="0" t="0" r="r" b="b"/>
            <a:pathLst>
              <a:path w="2782" h="5473">
                <a:moveTo>
                  <a:pt x="1066" y="2292"/>
                </a:moveTo>
                <a:lnTo>
                  <a:pt x="1059" y="2307"/>
                </a:lnTo>
                <a:lnTo>
                  <a:pt x="1054" y="2328"/>
                </a:lnTo>
                <a:lnTo>
                  <a:pt x="1049" y="2355"/>
                </a:lnTo>
                <a:lnTo>
                  <a:pt x="1044" y="2385"/>
                </a:lnTo>
                <a:lnTo>
                  <a:pt x="1039" y="2413"/>
                </a:lnTo>
                <a:lnTo>
                  <a:pt x="1036" y="2440"/>
                </a:lnTo>
                <a:lnTo>
                  <a:pt x="1033" y="2463"/>
                </a:lnTo>
                <a:lnTo>
                  <a:pt x="1031" y="2478"/>
                </a:lnTo>
                <a:lnTo>
                  <a:pt x="1031" y="2483"/>
                </a:lnTo>
                <a:lnTo>
                  <a:pt x="1039" y="2490"/>
                </a:lnTo>
                <a:lnTo>
                  <a:pt x="1051" y="2501"/>
                </a:lnTo>
                <a:lnTo>
                  <a:pt x="1064" y="2516"/>
                </a:lnTo>
                <a:lnTo>
                  <a:pt x="1079" y="2533"/>
                </a:lnTo>
                <a:lnTo>
                  <a:pt x="1096" y="2551"/>
                </a:lnTo>
                <a:lnTo>
                  <a:pt x="1111" y="2568"/>
                </a:lnTo>
                <a:lnTo>
                  <a:pt x="1126" y="2586"/>
                </a:lnTo>
                <a:lnTo>
                  <a:pt x="1139" y="2599"/>
                </a:lnTo>
                <a:lnTo>
                  <a:pt x="1149" y="2613"/>
                </a:lnTo>
                <a:lnTo>
                  <a:pt x="1156" y="2619"/>
                </a:lnTo>
                <a:lnTo>
                  <a:pt x="1158" y="2623"/>
                </a:lnTo>
                <a:lnTo>
                  <a:pt x="1156" y="2618"/>
                </a:lnTo>
                <a:lnTo>
                  <a:pt x="1154" y="2604"/>
                </a:lnTo>
                <a:lnTo>
                  <a:pt x="1149" y="2584"/>
                </a:lnTo>
                <a:lnTo>
                  <a:pt x="1144" y="2559"/>
                </a:lnTo>
                <a:lnTo>
                  <a:pt x="1131" y="2509"/>
                </a:lnTo>
                <a:lnTo>
                  <a:pt x="1121" y="2488"/>
                </a:lnTo>
                <a:lnTo>
                  <a:pt x="1113" y="2471"/>
                </a:lnTo>
                <a:lnTo>
                  <a:pt x="1104" y="2456"/>
                </a:lnTo>
                <a:lnTo>
                  <a:pt x="1096" y="2433"/>
                </a:lnTo>
                <a:lnTo>
                  <a:pt x="1089" y="2408"/>
                </a:lnTo>
                <a:lnTo>
                  <a:pt x="1083" y="2381"/>
                </a:lnTo>
                <a:lnTo>
                  <a:pt x="1078" y="2355"/>
                </a:lnTo>
                <a:lnTo>
                  <a:pt x="1073" y="2330"/>
                </a:lnTo>
                <a:lnTo>
                  <a:pt x="1069" y="2310"/>
                </a:lnTo>
                <a:lnTo>
                  <a:pt x="1066" y="2297"/>
                </a:lnTo>
                <a:lnTo>
                  <a:pt x="1066" y="2292"/>
                </a:lnTo>
                <a:close/>
                <a:moveTo>
                  <a:pt x="560" y="1028"/>
                </a:moveTo>
                <a:lnTo>
                  <a:pt x="557" y="1029"/>
                </a:lnTo>
                <a:lnTo>
                  <a:pt x="545" y="1033"/>
                </a:lnTo>
                <a:lnTo>
                  <a:pt x="541" y="1033"/>
                </a:lnTo>
                <a:lnTo>
                  <a:pt x="560" y="1028"/>
                </a:lnTo>
                <a:close/>
                <a:moveTo>
                  <a:pt x="589" y="1019"/>
                </a:moveTo>
                <a:lnTo>
                  <a:pt x="585" y="1021"/>
                </a:lnTo>
                <a:lnTo>
                  <a:pt x="564" y="1028"/>
                </a:lnTo>
                <a:lnTo>
                  <a:pt x="560" y="1028"/>
                </a:lnTo>
                <a:lnTo>
                  <a:pt x="574" y="1024"/>
                </a:lnTo>
                <a:lnTo>
                  <a:pt x="589" y="1019"/>
                </a:lnTo>
                <a:close/>
                <a:moveTo>
                  <a:pt x="599" y="1014"/>
                </a:moveTo>
                <a:lnTo>
                  <a:pt x="594" y="1018"/>
                </a:lnTo>
                <a:lnTo>
                  <a:pt x="589" y="1019"/>
                </a:lnTo>
                <a:lnTo>
                  <a:pt x="599" y="1014"/>
                </a:lnTo>
                <a:close/>
                <a:moveTo>
                  <a:pt x="609" y="1008"/>
                </a:moveTo>
                <a:lnTo>
                  <a:pt x="602" y="1013"/>
                </a:lnTo>
                <a:lnTo>
                  <a:pt x="599" y="1014"/>
                </a:lnTo>
                <a:lnTo>
                  <a:pt x="609" y="1008"/>
                </a:lnTo>
                <a:close/>
                <a:moveTo>
                  <a:pt x="615" y="930"/>
                </a:moveTo>
                <a:lnTo>
                  <a:pt x="605" y="948"/>
                </a:lnTo>
                <a:lnTo>
                  <a:pt x="595" y="958"/>
                </a:lnTo>
                <a:lnTo>
                  <a:pt x="587" y="961"/>
                </a:lnTo>
                <a:lnTo>
                  <a:pt x="582" y="961"/>
                </a:lnTo>
                <a:lnTo>
                  <a:pt x="577" y="958"/>
                </a:lnTo>
                <a:lnTo>
                  <a:pt x="574" y="955"/>
                </a:lnTo>
                <a:lnTo>
                  <a:pt x="589" y="951"/>
                </a:lnTo>
                <a:lnTo>
                  <a:pt x="604" y="943"/>
                </a:lnTo>
                <a:lnTo>
                  <a:pt x="615" y="930"/>
                </a:lnTo>
                <a:close/>
                <a:moveTo>
                  <a:pt x="1006" y="0"/>
                </a:moveTo>
                <a:lnTo>
                  <a:pt x="1051" y="0"/>
                </a:lnTo>
                <a:lnTo>
                  <a:pt x="1074" y="3"/>
                </a:lnTo>
                <a:lnTo>
                  <a:pt x="1101" y="8"/>
                </a:lnTo>
                <a:lnTo>
                  <a:pt x="1129" y="17"/>
                </a:lnTo>
                <a:lnTo>
                  <a:pt x="1161" y="28"/>
                </a:lnTo>
                <a:lnTo>
                  <a:pt x="1194" y="43"/>
                </a:lnTo>
                <a:lnTo>
                  <a:pt x="1227" y="63"/>
                </a:lnTo>
                <a:lnTo>
                  <a:pt x="1262" y="88"/>
                </a:lnTo>
                <a:lnTo>
                  <a:pt x="1296" y="120"/>
                </a:lnTo>
                <a:lnTo>
                  <a:pt x="1329" y="158"/>
                </a:lnTo>
                <a:lnTo>
                  <a:pt x="1362" y="201"/>
                </a:lnTo>
                <a:lnTo>
                  <a:pt x="1390" y="254"/>
                </a:lnTo>
                <a:lnTo>
                  <a:pt x="1419" y="314"/>
                </a:lnTo>
                <a:lnTo>
                  <a:pt x="1444" y="384"/>
                </a:lnTo>
                <a:lnTo>
                  <a:pt x="1469" y="421"/>
                </a:lnTo>
                <a:lnTo>
                  <a:pt x="1492" y="462"/>
                </a:lnTo>
                <a:lnTo>
                  <a:pt x="1512" y="507"/>
                </a:lnTo>
                <a:lnTo>
                  <a:pt x="1527" y="555"/>
                </a:lnTo>
                <a:lnTo>
                  <a:pt x="1535" y="605"/>
                </a:lnTo>
                <a:lnTo>
                  <a:pt x="1533" y="659"/>
                </a:lnTo>
                <a:lnTo>
                  <a:pt x="1523" y="712"/>
                </a:lnTo>
                <a:lnTo>
                  <a:pt x="1523" y="707"/>
                </a:lnTo>
                <a:lnTo>
                  <a:pt x="1525" y="693"/>
                </a:lnTo>
                <a:lnTo>
                  <a:pt x="1527" y="672"/>
                </a:lnTo>
                <a:lnTo>
                  <a:pt x="1525" y="642"/>
                </a:lnTo>
                <a:lnTo>
                  <a:pt x="1518" y="605"/>
                </a:lnTo>
                <a:lnTo>
                  <a:pt x="1508" y="564"/>
                </a:lnTo>
                <a:lnTo>
                  <a:pt x="1490" y="516"/>
                </a:lnTo>
                <a:lnTo>
                  <a:pt x="1465" y="464"/>
                </a:lnTo>
                <a:lnTo>
                  <a:pt x="1477" y="524"/>
                </a:lnTo>
                <a:lnTo>
                  <a:pt x="1487" y="589"/>
                </a:lnTo>
                <a:lnTo>
                  <a:pt x="1493" y="660"/>
                </a:lnTo>
                <a:lnTo>
                  <a:pt x="1498" y="737"/>
                </a:lnTo>
                <a:lnTo>
                  <a:pt x="1497" y="740"/>
                </a:lnTo>
                <a:lnTo>
                  <a:pt x="1495" y="750"/>
                </a:lnTo>
                <a:lnTo>
                  <a:pt x="1490" y="767"/>
                </a:lnTo>
                <a:lnTo>
                  <a:pt x="1482" y="785"/>
                </a:lnTo>
                <a:lnTo>
                  <a:pt x="1473" y="807"/>
                </a:lnTo>
                <a:lnTo>
                  <a:pt x="1493" y="843"/>
                </a:lnTo>
                <a:lnTo>
                  <a:pt x="1513" y="885"/>
                </a:lnTo>
                <a:lnTo>
                  <a:pt x="1530" y="925"/>
                </a:lnTo>
                <a:lnTo>
                  <a:pt x="1550" y="936"/>
                </a:lnTo>
                <a:lnTo>
                  <a:pt x="1533" y="933"/>
                </a:lnTo>
                <a:lnTo>
                  <a:pt x="1545" y="970"/>
                </a:lnTo>
                <a:lnTo>
                  <a:pt x="1553" y="1003"/>
                </a:lnTo>
                <a:lnTo>
                  <a:pt x="1552" y="999"/>
                </a:lnTo>
                <a:lnTo>
                  <a:pt x="1545" y="991"/>
                </a:lnTo>
                <a:lnTo>
                  <a:pt x="1537" y="979"/>
                </a:lnTo>
                <a:lnTo>
                  <a:pt x="1525" y="963"/>
                </a:lnTo>
                <a:lnTo>
                  <a:pt x="1512" y="945"/>
                </a:lnTo>
                <a:lnTo>
                  <a:pt x="1497" y="925"/>
                </a:lnTo>
                <a:lnTo>
                  <a:pt x="1467" y="915"/>
                </a:lnTo>
                <a:lnTo>
                  <a:pt x="1490" y="951"/>
                </a:lnTo>
                <a:lnTo>
                  <a:pt x="1510" y="986"/>
                </a:lnTo>
                <a:lnTo>
                  <a:pt x="1542" y="1011"/>
                </a:lnTo>
                <a:lnTo>
                  <a:pt x="1568" y="1036"/>
                </a:lnTo>
                <a:lnTo>
                  <a:pt x="1592" y="1061"/>
                </a:lnTo>
                <a:lnTo>
                  <a:pt x="1608" y="1086"/>
                </a:lnTo>
                <a:lnTo>
                  <a:pt x="1605" y="1084"/>
                </a:lnTo>
                <a:lnTo>
                  <a:pt x="1598" y="1078"/>
                </a:lnTo>
                <a:lnTo>
                  <a:pt x="1587" y="1068"/>
                </a:lnTo>
                <a:lnTo>
                  <a:pt x="1572" y="1054"/>
                </a:lnTo>
                <a:lnTo>
                  <a:pt x="1553" y="1038"/>
                </a:lnTo>
                <a:lnTo>
                  <a:pt x="1532" y="1019"/>
                </a:lnTo>
                <a:lnTo>
                  <a:pt x="1543" y="1038"/>
                </a:lnTo>
                <a:lnTo>
                  <a:pt x="1553" y="1053"/>
                </a:lnTo>
                <a:lnTo>
                  <a:pt x="1487" y="989"/>
                </a:lnTo>
                <a:lnTo>
                  <a:pt x="1488" y="994"/>
                </a:lnTo>
                <a:lnTo>
                  <a:pt x="1492" y="1006"/>
                </a:lnTo>
                <a:lnTo>
                  <a:pt x="1498" y="1024"/>
                </a:lnTo>
                <a:lnTo>
                  <a:pt x="1508" y="1046"/>
                </a:lnTo>
                <a:lnTo>
                  <a:pt x="1523" y="1068"/>
                </a:lnTo>
                <a:lnTo>
                  <a:pt x="1542" y="1089"/>
                </a:lnTo>
                <a:lnTo>
                  <a:pt x="1538" y="1088"/>
                </a:lnTo>
                <a:lnTo>
                  <a:pt x="1532" y="1081"/>
                </a:lnTo>
                <a:lnTo>
                  <a:pt x="1520" y="1073"/>
                </a:lnTo>
                <a:lnTo>
                  <a:pt x="1508" y="1059"/>
                </a:lnTo>
                <a:lnTo>
                  <a:pt x="1493" y="1046"/>
                </a:lnTo>
                <a:lnTo>
                  <a:pt x="1480" y="1031"/>
                </a:lnTo>
                <a:lnTo>
                  <a:pt x="1469" y="1016"/>
                </a:lnTo>
                <a:lnTo>
                  <a:pt x="1460" y="1001"/>
                </a:lnTo>
                <a:lnTo>
                  <a:pt x="1467" y="1018"/>
                </a:lnTo>
                <a:lnTo>
                  <a:pt x="1475" y="1043"/>
                </a:lnTo>
                <a:lnTo>
                  <a:pt x="1485" y="1071"/>
                </a:lnTo>
                <a:lnTo>
                  <a:pt x="1502" y="1137"/>
                </a:lnTo>
                <a:lnTo>
                  <a:pt x="1508" y="1171"/>
                </a:lnTo>
                <a:lnTo>
                  <a:pt x="1503" y="1156"/>
                </a:lnTo>
                <a:lnTo>
                  <a:pt x="1497" y="1139"/>
                </a:lnTo>
                <a:lnTo>
                  <a:pt x="1487" y="1123"/>
                </a:lnTo>
                <a:lnTo>
                  <a:pt x="1475" y="1104"/>
                </a:lnTo>
                <a:lnTo>
                  <a:pt x="1462" y="1089"/>
                </a:lnTo>
                <a:lnTo>
                  <a:pt x="1454" y="1081"/>
                </a:lnTo>
                <a:lnTo>
                  <a:pt x="1454" y="1089"/>
                </a:lnTo>
                <a:lnTo>
                  <a:pt x="1455" y="1108"/>
                </a:lnTo>
                <a:lnTo>
                  <a:pt x="1459" y="1132"/>
                </a:lnTo>
                <a:lnTo>
                  <a:pt x="1467" y="1161"/>
                </a:lnTo>
                <a:lnTo>
                  <a:pt x="1482" y="1194"/>
                </a:lnTo>
                <a:lnTo>
                  <a:pt x="1503" y="1226"/>
                </a:lnTo>
                <a:lnTo>
                  <a:pt x="1500" y="1226"/>
                </a:lnTo>
                <a:lnTo>
                  <a:pt x="1488" y="1222"/>
                </a:lnTo>
                <a:lnTo>
                  <a:pt x="1473" y="1217"/>
                </a:lnTo>
                <a:lnTo>
                  <a:pt x="1457" y="1209"/>
                </a:lnTo>
                <a:lnTo>
                  <a:pt x="1442" y="1197"/>
                </a:lnTo>
                <a:lnTo>
                  <a:pt x="1429" y="1179"/>
                </a:lnTo>
                <a:lnTo>
                  <a:pt x="1425" y="1171"/>
                </a:lnTo>
                <a:lnTo>
                  <a:pt x="1422" y="1166"/>
                </a:lnTo>
                <a:lnTo>
                  <a:pt x="1420" y="1162"/>
                </a:lnTo>
                <a:lnTo>
                  <a:pt x="1419" y="1161"/>
                </a:lnTo>
                <a:lnTo>
                  <a:pt x="1419" y="1159"/>
                </a:lnTo>
                <a:lnTo>
                  <a:pt x="1417" y="1161"/>
                </a:lnTo>
                <a:lnTo>
                  <a:pt x="1417" y="1162"/>
                </a:lnTo>
                <a:lnTo>
                  <a:pt x="1419" y="1164"/>
                </a:lnTo>
                <a:lnTo>
                  <a:pt x="1419" y="1172"/>
                </a:lnTo>
                <a:lnTo>
                  <a:pt x="1420" y="1174"/>
                </a:lnTo>
                <a:lnTo>
                  <a:pt x="1420" y="1186"/>
                </a:lnTo>
                <a:lnTo>
                  <a:pt x="1422" y="1196"/>
                </a:lnTo>
                <a:lnTo>
                  <a:pt x="1425" y="1209"/>
                </a:lnTo>
                <a:lnTo>
                  <a:pt x="1434" y="1224"/>
                </a:lnTo>
                <a:lnTo>
                  <a:pt x="1445" y="1241"/>
                </a:lnTo>
                <a:lnTo>
                  <a:pt x="1464" y="1256"/>
                </a:lnTo>
                <a:lnTo>
                  <a:pt x="1490" y="1271"/>
                </a:lnTo>
                <a:lnTo>
                  <a:pt x="1435" y="1271"/>
                </a:lnTo>
                <a:lnTo>
                  <a:pt x="1435" y="1297"/>
                </a:lnTo>
                <a:lnTo>
                  <a:pt x="1432" y="1319"/>
                </a:lnTo>
                <a:lnTo>
                  <a:pt x="1432" y="1312"/>
                </a:lnTo>
                <a:lnTo>
                  <a:pt x="1427" y="1305"/>
                </a:lnTo>
                <a:lnTo>
                  <a:pt x="1420" y="1297"/>
                </a:lnTo>
                <a:lnTo>
                  <a:pt x="1405" y="1289"/>
                </a:lnTo>
                <a:lnTo>
                  <a:pt x="1387" y="1279"/>
                </a:lnTo>
                <a:lnTo>
                  <a:pt x="1369" y="1267"/>
                </a:lnTo>
                <a:lnTo>
                  <a:pt x="1354" y="1252"/>
                </a:lnTo>
                <a:lnTo>
                  <a:pt x="1342" y="1234"/>
                </a:lnTo>
                <a:lnTo>
                  <a:pt x="1339" y="1212"/>
                </a:lnTo>
                <a:lnTo>
                  <a:pt x="1339" y="1187"/>
                </a:lnTo>
                <a:lnTo>
                  <a:pt x="1334" y="1169"/>
                </a:lnTo>
                <a:lnTo>
                  <a:pt x="1324" y="1154"/>
                </a:lnTo>
                <a:lnTo>
                  <a:pt x="1319" y="1161"/>
                </a:lnTo>
                <a:lnTo>
                  <a:pt x="1314" y="1171"/>
                </a:lnTo>
                <a:lnTo>
                  <a:pt x="1309" y="1189"/>
                </a:lnTo>
                <a:lnTo>
                  <a:pt x="1306" y="1211"/>
                </a:lnTo>
                <a:lnTo>
                  <a:pt x="1304" y="1239"/>
                </a:lnTo>
                <a:lnTo>
                  <a:pt x="1301" y="1267"/>
                </a:lnTo>
                <a:lnTo>
                  <a:pt x="1297" y="1297"/>
                </a:lnTo>
                <a:lnTo>
                  <a:pt x="1294" y="1325"/>
                </a:lnTo>
                <a:lnTo>
                  <a:pt x="1287" y="1350"/>
                </a:lnTo>
                <a:lnTo>
                  <a:pt x="1281" y="1372"/>
                </a:lnTo>
                <a:lnTo>
                  <a:pt x="1282" y="1375"/>
                </a:lnTo>
                <a:lnTo>
                  <a:pt x="1287" y="1387"/>
                </a:lnTo>
                <a:lnTo>
                  <a:pt x="1294" y="1405"/>
                </a:lnTo>
                <a:lnTo>
                  <a:pt x="1302" y="1430"/>
                </a:lnTo>
                <a:lnTo>
                  <a:pt x="1311" y="1460"/>
                </a:lnTo>
                <a:lnTo>
                  <a:pt x="1320" y="1493"/>
                </a:lnTo>
                <a:lnTo>
                  <a:pt x="1330" y="1532"/>
                </a:lnTo>
                <a:lnTo>
                  <a:pt x="1339" y="1573"/>
                </a:lnTo>
                <a:lnTo>
                  <a:pt x="1347" y="1616"/>
                </a:lnTo>
                <a:lnTo>
                  <a:pt x="1352" y="1660"/>
                </a:lnTo>
                <a:lnTo>
                  <a:pt x="1354" y="1705"/>
                </a:lnTo>
                <a:lnTo>
                  <a:pt x="1352" y="1749"/>
                </a:lnTo>
                <a:lnTo>
                  <a:pt x="1347" y="1794"/>
                </a:lnTo>
                <a:lnTo>
                  <a:pt x="1339" y="1836"/>
                </a:lnTo>
                <a:lnTo>
                  <a:pt x="1324" y="1876"/>
                </a:lnTo>
                <a:lnTo>
                  <a:pt x="1302" y="1912"/>
                </a:lnTo>
                <a:lnTo>
                  <a:pt x="1276" y="1946"/>
                </a:lnTo>
                <a:lnTo>
                  <a:pt x="1276" y="1969"/>
                </a:lnTo>
                <a:lnTo>
                  <a:pt x="1279" y="1989"/>
                </a:lnTo>
                <a:lnTo>
                  <a:pt x="1284" y="2014"/>
                </a:lnTo>
                <a:lnTo>
                  <a:pt x="1291" y="2045"/>
                </a:lnTo>
                <a:lnTo>
                  <a:pt x="1302" y="2084"/>
                </a:lnTo>
                <a:lnTo>
                  <a:pt x="1311" y="2119"/>
                </a:lnTo>
                <a:lnTo>
                  <a:pt x="1314" y="2157"/>
                </a:lnTo>
                <a:lnTo>
                  <a:pt x="1312" y="2198"/>
                </a:lnTo>
                <a:lnTo>
                  <a:pt x="1306" y="2285"/>
                </a:lnTo>
                <a:lnTo>
                  <a:pt x="1301" y="2327"/>
                </a:lnTo>
                <a:lnTo>
                  <a:pt x="1296" y="2363"/>
                </a:lnTo>
                <a:lnTo>
                  <a:pt x="1296" y="2398"/>
                </a:lnTo>
                <a:lnTo>
                  <a:pt x="1297" y="2425"/>
                </a:lnTo>
                <a:lnTo>
                  <a:pt x="1301" y="2446"/>
                </a:lnTo>
                <a:lnTo>
                  <a:pt x="1306" y="2475"/>
                </a:lnTo>
                <a:lnTo>
                  <a:pt x="1312" y="2508"/>
                </a:lnTo>
                <a:lnTo>
                  <a:pt x="1317" y="2544"/>
                </a:lnTo>
                <a:lnTo>
                  <a:pt x="1324" y="2583"/>
                </a:lnTo>
                <a:lnTo>
                  <a:pt x="1329" y="2623"/>
                </a:lnTo>
                <a:lnTo>
                  <a:pt x="1335" y="2659"/>
                </a:lnTo>
                <a:lnTo>
                  <a:pt x="1340" y="2692"/>
                </a:lnTo>
                <a:lnTo>
                  <a:pt x="1345" y="2722"/>
                </a:lnTo>
                <a:lnTo>
                  <a:pt x="1349" y="2746"/>
                </a:lnTo>
                <a:lnTo>
                  <a:pt x="1352" y="2761"/>
                </a:lnTo>
                <a:lnTo>
                  <a:pt x="1352" y="2766"/>
                </a:lnTo>
                <a:lnTo>
                  <a:pt x="1357" y="2766"/>
                </a:lnTo>
                <a:lnTo>
                  <a:pt x="1370" y="2764"/>
                </a:lnTo>
                <a:lnTo>
                  <a:pt x="1394" y="2764"/>
                </a:lnTo>
                <a:lnTo>
                  <a:pt x="1422" y="2762"/>
                </a:lnTo>
                <a:lnTo>
                  <a:pt x="1500" y="2762"/>
                </a:lnTo>
                <a:lnTo>
                  <a:pt x="1545" y="2764"/>
                </a:lnTo>
                <a:lnTo>
                  <a:pt x="1593" y="2766"/>
                </a:lnTo>
                <a:lnTo>
                  <a:pt x="1645" y="2769"/>
                </a:lnTo>
                <a:lnTo>
                  <a:pt x="1696" y="2774"/>
                </a:lnTo>
                <a:lnTo>
                  <a:pt x="1750" y="2779"/>
                </a:lnTo>
                <a:lnTo>
                  <a:pt x="1803" y="2787"/>
                </a:lnTo>
                <a:lnTo>
                  <a:pt x="1903" y="2810"/>
                </a:lnTo>
                <a:lnTo>
                  <a:pt x="1947" y="2827"/>
                </a:lnTo>
                <a:lnTo>
                  <a:pt x="1987" y="2845"/>
                </a:lnTo>
                <a:lnTo>
                  <a:pt x="2024" y="2867"/>
                </a:lnTo>
                <a:lnTo>
                  <a:pt x="2052" y="2892"/>
                </a:lnTo>
                <a:lnTo>
                  <a:pt x="2076" y="2920"/>
                </a:lnTo>
                <a:lnTo>
                  <a:pt x="2089" y="2952"/>
                </a:lnTo>
                <a:lnTo>
                  <a:pt x="2090" y="2957"/>
                </a:lnTo>
                <a:lnTo>
                  <a:pt x="2092" y="2970"/>
                </a:lnTo>
                <a:lnTo>
                  <a:pt x="2097" y="2990"/>
                </a:lnTo>
                <a:lnTo>
                  <a:pt x="2100" y="3015"/>
                </a:lnTo>
                <a:lnTo>
                  <a:pt x="2110" y="3068"/>
                </a:lnTo>
                <a:lnTo>
                  <a:pt x="2114" y="3093"/>
                </a:lnTo>
                <a:lnTo>
                  <a:pt x="2117" y="3113"/>
                </a:lnTo>
                <a:lnTo>
                  <a:pt x="2117" y="3196"/>
                </a:lnTo>
                <a:lnTo>
                  <a:pt x="2119" y="3231"/>
                </a:lnTo>
                <a:lnTo>
                  <a:pt x="2120" y="3271"/>
                </a:lnTo>
                <a:lnTo>
                  <a:pt x="2124" y="3313"/>
                </a:lnTo>
                <a:lnTo>
                  <a:pt x="2127" y="3353"/>
                </a:lnTo>
                <a:lnTo>
                  <a:pt x="2132" y="3391"/>
                </a:lnTo>
                <a:lnTo>
                  <a:pt x="2137" y="3426"/>
                </a:lnTo>
                <a:lnTo>
                  <a:pt x="2144" y="3456"/>
                </a:lnTo>
                <a:lnTo>
                  <a:pt x="2150" y="3477"/>
                </a:lnTo>
                <a:lnTo>
                  <a:pt x="2159" y="3502"/>
                </a:lnTo>
                <a:lnTo>
                  <a:pt x="2164" y="3534"/>
                </a:lnTo>
                <a:lnTo>
                  <a:pt x="2169" y="3572"/>
                </a:lnTo>
                <a:lnTo>
                  <a:pt x="2170" y="3614"/>
                </a:lnTo>
                <a:lnTo>
                  <a:pt x="2174" y="3659"/>
                </a:lnTo>
                <a:lnTo>
                  <a:pt x="2175" y="3705"/>
                </a:lnTo>
                <a:lnTo>
                  <a:pt x="2177" y="3750"/>
                </a:lnTo>
                <a:lnTo>
                  <a:pt x="2179" y="3793"/>
                </a:lnTo>
                <a:lnTo>
                  <a:pt x="2180" y="3835"/>
                </a:lnTo>
                <a:lnTo>
                  <a:pt x="2184" y="3865"/>
                </a:lnTo>
                <a:lnTo>
                  <a:pt x="2189" y="3903"/>
                </a:lnTo>
                <a:lnTo>
                  <a:pt x="2195" y="3950"/>
                </a:lnTo>
                <a:lnTo>
                  <a:pt x="2204" y="4001"/>
                </a:lnTo>
                <a:lnTo>
                  <a:pt x="2215" y="4056"/>
                </a:lnTo>
                <a:lnTo>
                  <a:pt x="2225" y="4116"/>
                </a:lnTo>
                <a:lnTo>
                  <a:pt x="2252" y="4232"/>
                </a:lnTo>
                <a:lnTo>
                  <a:pt x="2265" y="4289"/>
                </a:lnTo>
                <a:lnTo>
                  <a:pt x="2278" y="4340"/>
                </a:lnTo>
                <a:lnTo>
                  <a:pt x="2292" y="4387"/>
                </a:lnTo>
                <a:lnTo>
                  <a:pt x="2305" y="4425"/>
                </a:lnTo>
                <a:lnTo>
                  <a:pt x="2318" y="4455"/>
                </a:lnTo>
                <a:lnTo>
                  <a:pt x="2330" y="4475"/>
                </a:lnTo>
                <a:lnTo>
                  <a:pt x="2348" y="4498"/>
                </a:lnTo>
                <a:lnTo>
                  <a:pt x="2367" y="4525"/>
                </a:lnTo>
                <a:lnTo>
                  <a:pt x="2383" y="4553"/>
                </a:lnTo>
                <a:lnTo>
                  <a:pt x="2398" y="4582"/>
                </a:lnTo>
                <a:lnTo>
                  <a:pt x="2411" y="4610"/>
                </a:lnTo>
                <a:lnTo>
                  <a:pt x="2421" y="4636"/>
                </a:lnTo>
                <a:lnTo>
                  <a:pt x="2431" y="4658"/>
                </a:lnTo>
                <a:lnTo>
                  <a:pt x="2438" y="4675"/>
                </a:lnTo>
                <a:lnTo>
                  <a:pt x="2441" y="4686"/>
                </a:lnTo>
                <a:lnTo>
                  <a:pt x="2446" y="4695"/>
                </a:lnTo>
                <a:lnTo>
                  <a:pt x="2456" y="4706"/>
                </a:lnTo>
                <a:lnTo>
                  <a:pt x="2471" y="4723"/>
                </a:lnTo>
                <a:lnTo>
                  <a:pt x="2490" y="4743"/>
                </a:lnTo>
                <a:lnTo>
                  <a:pt x="2536" y="4789"/>
                </a:lnTo>
                <a:lnTo>
                  <a:pt x="2616" y="4859"/>
                </a:lnTo>
                <a:lnTo>
                  <a:pt x="2643" y="4879"/>
                </a:lnTo>
                <a:lnTo>
                  <a:pt x="2668" y="4896"/>
                </a:lnTo>
                <a:lnTo>
                  <a:pt x="2689" y="4909"/>
                </a:lnTo>
                <a:lnTo>
                  <a:pt x="2707" y="4918"/>
                </a:lnTo>
                <a:lnTo>
                  <a:pt x="2727" y="4928"/>
                </a:lnTo>
                <a:lnTo>
                  <a:pt x="2751" y="4941"/>
                </a:lnTo>
                <a:lnTo>
                  <a:pt x="2762" y="4951"/>
                </a:lnTo>
                <a:lnTo>
                  <a:pt x="2772" y="4959"/>
                </a:lnTo>
                <a:lnTo>
                  <a:pt x="2779" y="4967"/>
                </a:lnTo>
                <a:lnTo>
                  <a:pt x="2782" y="4976"/>
                </a:lnTo>
                <a:lnTo>
                  <a:pt x="2781" y="4982"/>
                </a:lnTo>
                <a:lnTo>
                  <a:pt x="2771" y="4989"/>
                </a:lnTo>
                <a:lnTo>
                  <a:pt x="2754" y="4994"/>
                </a:lnTo>
                <a:lnTo>
                  <a:pt x="2727" y="4997"/>
                </a:lnTo>
                <a:lnTo>
                  <a:pt x="2722" y="4999"/>
                </a:lnTo>
                <a:lnTo>
                  <a:pt x="2707" y="5001"/>
                </a:lnTo>
                <a:lnTo>
                  <a:pt x="2684" y="5004"/>
                </a:lnTo>
                <a:lnTo>
                  <a:pt x="2654" y="5007"/>
                </a:lnTo>
                <a:lnTo>
                  <a:pt x="2619" y="5009"/>
                </a:lnTo>
                <a:lnTo>
                  <a:pt x="2578" y="5011"/>
                </a:lnTo>
                <a:lnTo>
                  <a:pt x="2535" y="5012"/>
                </a:lnTo>
                <a:lnTo>
                  <a:pt x="2441" y="5006"/>
                </a:lnTo>
                <a:lnTo>
                  <a:pt x="2397" y="4997"/>
                </a:lnTo>
                <a:lnTo>
                  <a:pt x="2352" y="4986"/>
                </a:lnTo>
                <a:lnTo>
                  <a:pt x="2310" y="4969"/>
                </a:lnTo>
                <a:lnTo>
                  <a:pt x="2272" y="4947"/>
                </a:lnTo>
                <a:lnTo>
                  <a:pt x="2240" y="4921"/>
                </a:lnTo>
                <a:lnTo>
                  <a:pt x="2217" y="4898"/>
                </a:lnTo>
                <a:lnTo>
                  <a:pt x="2200" y="4883"/>
                </a:lnTo>
                <a:lnTo>
                  <a:pt x="2180" y="4864"/>
                </a:lnTo>
                <a:lnTo>
                  <a:pt x="2159" y="4844"/>
                </a:lnTo>
                <a:lnTo>
                  <a:pt x="2109" y="4804"/>
                </a:lnTo>
                <a:lnTo>
                  <a:pt x="2084" y="4786"/>
                </a:lnTo>
                <a:lnTo>
                  <a:pt x="2059" y="4770"/>
                </a:lnTo>
                <a:lnTo>
                  <a:pt x="2034" y="4755"/>
                </a:lnTo>
                <a:lnTo>
                  <a:pt x="2011" y="4745"/>
                </a:lnTo>
                <a:lnTo>
                  <a:pt x="1991" y="4740"/>
                </a:lnTo>
                <a:lnTo>
                  <a:pt x="1974" y="4740"/>
                </a:lnTo>
                <a:lnTo>
                  <a:pt x="1974" y="4745"/>
                </a:lnTo>
                <a:lnTo>
                  <a:pt x="1971" y="4756"/>
                </a:lnTo>
                <a:lnTo>
                  <a:pt x="1969" y="4775"/>
                </a:lnTo>
                <a:lnTo>
                  <a:pt x="1966" y="4796"/>
                </a:lnTo>
                <a:lnTo>
                  <a:pt x="1962" y="4821"/>
                </a:lnTo>
                <a:lnTo>
                  <a:pt x="1959" y="4868"/>
                </a:lnTo>
                <a:lnTo>
                  <a:pt x="1959" y="4888"/>
                </a:lnTo>
                <a:lnTo>
                  <a:pt x="1933" y="4889"/>
                </a:lnTo>
                <a:lnTo>
                  <a:pt x="1933" y="4823"/>
                </a:lnTo>
                <a:lnTo>
                  <a:pt x="1931" y="4798"/>
                </a:lnTo>
                <a:lnTo>
                  <a:pt x="1928" y="4773"/>
                </a:lnTo>
                <a:lnTo>
                  <a:pt x="1924" y="4755"/>
                </a:lnTo>
                <a:lnTo>
                  <a:pt x="1919" y="4741"/>
                </a:lnTo>
                <a:lnTo>
                  <a:pt x="1911" y="4728"/>
                </a:lnTo>
                <a:lnTo>
                  <a:pt x="1898" y="4710"/>
                </a:lnTo>
                <a:lnTo>
                  <a:pt x="1886" y="4686"/>
                </a:lnTo>
                <a:lnTo>
                  <a:pt x="1874" y="4658"/>
                </a:lnTo>
                <a:lnTo>
                  <a:pt x="1866" y="4630"/>
                </a:lnTo>
                <a:lnTo>
                  <a:pt x="1863" y="4600"/>
                </a:lnTo>
                <a:lnTo>
                  <a:pt x="1866" y="4572"/>
                </a:lnTo>
                <a:lnTo>
                  <a:pt x="1878" y="4538"/>
                </a:lnTo>
                <a:lnTo>
                  <a:pt x="1889" y="4508"/>
                </a:lnTo>
                <a:lnTo>
                  <a:pt x="1903" y="4480"/>
                </a:lnTo>
                <a:lnTo>
                  <a:pt x="1918" y="4457"/>
                </a:lnTo>
                <a:lnTo>
                  <a:pt x="1931" y="4439"/>
                </a:lnTo>
                <a:lnTo>
                  <a:pt x="1942" y="4429"/>
                </a:lnTo>
                <a:lnTo>
                  <a:pt x="1954" y="4417"/>
                </a:lnTo>
                <a:lnTo>
                  <a:pt x="1964" y="4395"/>
                </a:lnTo>
                <a:lnTo>
                  <a:pt x="1972" y="4367"/>
                </a:lnTo>
                <a:lnTo>
                  <a:pt x="1977" y="4332"/>
                </a:lnTo>
                <a:lnTo>
                  <a:pt x="1979" y="4296"/>
                </a:lnTo>
                <a:lnTo>
                  <a:pt x="1974" y="4257"/>
                </a:lnTo>
                <a:lnTo>
                  <a:pt x="1962" y="4219"/>
                </a:lnTo>
                <a:lnTo>
                  <a:pt x="1951" y="4191"/>
                </a:lnTo>
                <a:lnTo>
                  <a:pt x="1939" y="4159"/>
                </a:lnTo>
                <a:lnTo>
                  <a:pt x="1916" y="4086"/>
                </a:lnTo>
                <a:lnTo>
                  <a:pt x="1906" y="4049"/>
                </a:lnTo>
                <a:lnTo>
                  <a:pt x="1894" y="4015"/>
                </a:lnTo>
                <a:lnTo>
                  <a:pt x="1886" y="3981"/>
                </a:lnTo>
                <a:lnTo>
                  <a:pt x="1879" y="3953"/>
                </a:lnTo>
                <a:lnTo>
                  <a:pt x="1874" y="3930"/>
                </a:lnTo>
                <a:lnTo>
                  <a:pt x="1873" y="3915"/>
                </a:lnTo>
                <a:lnTo>
                  <a:pt x="1869" y="3900"/>
                </a:lnTo>
                <a:lnTo>
                  <a:pt x="1864" y="3880"/>
                </a:lnTo>
                <a:lnTo>
                  <a:pt x="1856" y="3857"/>
                </a:lnTo>
                <a:lnTo>
                  <a:pt x="1836" y="3810"/>
                </a:lnTo>
                <a:lnTo>
                  <a:pt x="1828" y="3788"/>
                </a:lnTo>
                <a:lnTo>
                  <a:pt x="1819" y="3768"/>
                </a:lnTo>
                <a:lnTo>
                  <a:pt x="1813" y="3755"/>
                </a:lnTo>
                <a:lnTo>
                  <a:pt x="1809" y="3747"/>
                </a:lnTo>
                <a:lnTo>
                  <a:pt x="1806" y="3748"/>
                </a:lnTo>
                <a:lnTo>
                  <a:pt x="1801" y="3760"/>
                </a:lnTo>
                <a:lnTo>
                  <a:pt x="1791" y="3778"/>
                </a:lnTo>
                <a:lnTo>
                  <a:pt x="1778" y="3803"/>
                </a:lnTo>
                <a:lnTo>
                  <a:pt x="1763" y="3837"/>
                </a:lnTo>
                <a:lnTo>
                  <a:pt x="1745" y="3873"/>
                </a:lnTo>
                <a:lnTo>
                  <a:pt x="1725" y="3915"/>
                </a:lnTo>
                <a:lnTo>
                  <a:pt x="1703" y="3960"/>
                </a:lnTo>
                <a:lnTo>
                  <a:pt x="1678" y="4008"/>
                </a:lnTo>
                <a:lnTo>
                  <a:pt x="1651" y="4058"/>
                </a:lnTo>
                <a:lnTo>
                  <a:pt x="1623" y="4111"/>
                </a:lnTo>
                <a:lnTo>
                  <a:pt x="1593" y="4163"/>
                </a:lnTo>
                <a:lnTo>
                  <a:pt x="1562" y="4216"/>
                </a:lnTo>
                <a:lnTo>
                  <a:pt x="1530" y="4266"/>
                </a:lnTo>
                <a:lnTo>
                  <a:pt x="1497" y="4316"/>
                </a:lnTo>
                <a:lnTo>
                  <a:pt x="1464" y="4362"/>
                </a:lnTo>
                <a:lnTo>
                  <a:pt x="1429" y="4405"/>
                </a:lnTo>
                <a:lnTo>
                  <a:pt x="1394" y="4445"/>
                </a:lnTo>
                <a:lnTo>
                  <a:pt x="1390" y="4449"/>
                </a:lnTo>
                <a:lnTo>
                  <a:pt x="1384" y="4460"/>
                </a:lnTo>
                <a:lnTo>
                  <a:pt x="1372" y="4477"/>
                </a:lnTo>
                <a:lnTo>
                  <a:pt x="1359" y="4500"/>
                </a:lnTo>
                <a:lnTo>
                  <a:pt x="1340" y="4527"/>
                </a:lnTo>
                <a:lnTo>
                  <a:pt x="1320" y="4558"/>
                </a:lnTo>
                <a:lnTo>
                  <a:pt x="1301" y="4593"/>
                </a:lnTo>
                <a:lnTo>
                  <a:pt x="1257" y="4666"/>
                </a:lnTo>
                <a:lnTo>
                  <a:pt x="1236" y="4705"/>
                </a:lnTo>
                <a:lnTo>
                  <a:pt x="1216" y="4743"/>
                </a:lnTo>
                <a:lnTo>
                  <a:pt x="1181" y="4813"/>
                </a:lnTo>
                <a:lnTo>
                  <a:pt x="1167" y="4844"/>
                </a:lnTo>
                <a:lnTo>
                  <a:pt x="1159" y="4873"/>
                </a:lnTo>
                <a:lnTo>
                  <a:pt x="1154" y="4896"/>
                </a:lnTo>
                <a:lnTo>
                  <a:pt x="1154" y="4914"/>
                </a:lnTo>
                <a:lnTo>
                  <a:pt x="1156" y="4919"/>
                </a:lnTo>
                <a:lnTo>
                  <a:pt x="1161" y="4931"/>
                </a:lnTo>
                <a:lnTo>
                  <a:pt x="1167" y="4947"/>
                </a:lnTo>
                <a:lnTo>
                  <a:pt x="1176" y="4971"/>
                </a:lnTo>
                <a:lnTo>
                  <a:pt x="1186" y="4997"/>
                </a:lnTo>
                <a:lnTo>
                  <a:pt x="1196" y="5026"/>
                </a:lnTo>
                <a:lnTo>
                  <a:pt x="1207" y="5056"/>
                </a:lnTo>
                <a:lnTo>
                  <a:pt x="1219" y="5084"/>
                </a:lnTo>
                <a:lnTo>
                  <a:pt x="1229" y="5112"/>
                </a:lnTo>
                <a:lnTo>
                  <a:pt x="1239" y="5135"/>
                </a:lnTo>
                <a:lnTo>
                  <a:pt x="1247" y="5157"/>
                </a:lnTo>
                <a:lnTo>
                  <a:pt x="1254" y="5170"/>
                </a:lnTo>
                <a:lnTo>
                  <a:pt x="1259" y="5179"/>
                </a:lnTo>
                <a:lnTo>
                  <a:pt x="1266" y="5187"/>
                </a:lnTo>
                <a:lnTo>
                  <a:pt x="1309" y="5230"/>
                </a:lnTo>
                <a:lnTo>
                  <a:pt x="1345" y="5270"/>
                </a:lnTo>
                <a:lnTo>
                  <a:pt x="1364" y="5288"/>
                </a:lnTo>
                <a:lnTo>
                  <a:pt x="1379" y="5305"/>
                </a:lnTo>
                <a:lnTo>
                  <a:pt x="1390" y="5320"/>
                </a:lnTo>
                <a:lnTo>
                  <a:pt x="1399" y="5330"/>
                </a:lnTo>
                <a:lnTo>
                  <a:pt x="1405" y="5337"/>
                </a:lnTo>
                <a:lnTo>
                  <a:pt x="1417" y="5347"/>
                </a:lnTo>
                <a:lnTo>
                  <a:pt x="1430" y="5358"/>
                </a:lnTo>
                <a:lnTo>
                  <a:pt x="1464" y="5385"/>
                </a:lnTo>
                <a:lnTo>
                  <a:pt x="1478" y="5398"/>
                </a:lnTo>
                <a:lnTo>
                  <a:pt x="1492" y="5411"/>
                </a:lnTo>
                <a:lnTo>
                  <a:pt x="1503" y="5426"/>
                </a:lnTo>
                <a:lnTo>
                  <a:pt x="1510" y="5438"/>
                </a:lnTo>
                <a:lnTo>
                  <a:pt x="1510" y="5450"/>
                </a:lnTo>
                <a:lnTo>
                  <a:pt x="1505" y="5460"/>
                </a:lnTo>
                <a:lnTo>
                  <a:pt x="1492" y="5468"/>
                </a:lnTo>
                <a:lnTo>
                  <a:pt x="1470" y="5473"/>
                </a:lnTo>
                <a:lnTo>
                  <a:pt x="1429" y="5473"/>
                </a:lnTo>
                <a:lnTo>
                  <a:pt x="1399" y="5471"/>
                </a:lnTo>
                <a:lnTo>
                  <a:pt x="1365" y="5470"/>
                </a:lnTo>
                <a:lnTo>
                  <a:pt x="1327" y="5468"/>
                </a:lnTo>
                <a:lnTo>
                  <a:pt x="1287" y="5463"/>
                </a:lnTo>
                <a:lnTo>
                  <a:pt x="1247" y="5456"/>
                </a:lnTo>
                <a:lnTo>
                  <a:pt x="1207" y="5448"/>
                </a:lnTo>
                <a:lnTo>
                  <a:pt x="1169" y="5438"/>
                </a:lnTo>
                <a:lnTo>
                  <a:pt x="1134" y="5425"/>
                </a:lnTo>
                <a:lnTo>
                  <a:pt x="1106" y="5408"/>
                </a:lnTo>
                <a:lnTo>
                  <a:pt x="1081" y="5390"/>
                </a:lnTo>
                <a:lnTo>
                  <a:pt x="1066" y="5367"/>
                </a:lnTo>
                <a:lnTo>
                  <a:pt x="1049" y="5330"/>
                </a:lnTo>
                <a:lnTo>
                  <a:pt x="1009" y="5257"/>
                </a:lnTo>
                <a:lnTo>
                  <a:pt x="986" y="5220"/>
                </a:lnTo>
                <a:lnTo>
                  <a:pt x="965" y="5187"/>
                </a:lnTo>
                <a:lnTo>
                  <a:pt x="941" y="5155"/>
                </a:lnTo>
                <a:lnTo>
                  <a:pt x="920" y="5129"/>
                </a:lnTo>
                <a:lnTo>
                  <a:pt x="898" y="5105"/>
                </a:lnTo>
                <a:lnTo>
                  <a:pt x="880" y="5091"/>
                </a:lnTo>
                <a:lnTo>
                  <a:pt x="863" y="5081"/>
                </a:lnTo>
                <a:lnTo>
                  <a:pt x="861" y="5084"/>
                </a:lnTo>
                <a:lnTo>
                  <a:pt x="860" y="5095"/>
                </a:lnTo>
                <a:lnTo>
                  <a:pt x="856" y="5112"/>
                </a:lnTo>
                <a:lnTo>
                  <a:pt x="855" y="5134"/>
                </a:lnTo>
                <a:lnTo>
                  <a:pt x="851" y="5157"/>
                </a:lnTo>
                <a:lnTo>
                  <a:pt x="850" y="5180"/>
                </a:lnTo>
                <a:lnTo>
                  <a:pt x="850" y="5204"/>
                </a:lnTo>
                <a:lnTo>
                  <a:pt x="851" y="5225"/>
                </a:lnTo>
                <a:lnTo>
                  <a:pt x="830" y="5222"/>
                </a:lnTo>
                <a:lnTo>
                  <a:pt x="830" y="5217"/>
                </a:lnTo>
                <a:lnTo>
                  <a:pt x="828" y="5204"/>
                </a:lnTo>
                <a:lnTo>
                  <a:pt x="825" y="5182"/>
                </a:lnTo>
                <a:lnTo>
                  <a:pt x="822" y="5155"/>
                </a:lnTo>
                <a:lnTo>
                  <a:pt x="815" y="5127"/>
                </a:lnTo>
                <a:lnTo>
                  <a:pt x="807" y="5095"/>
                </a:lnTo>
                <a:lnTo>
                  <a:pt x="795" y="5066"/>
                </a:lnTo>
                <a:lnTo>
                  <a:pt x="782" y="5037"/>
                </a:lnTo>
                <a:lnTo>
                  <a:pt x="763" y="5014"/>
                </a:lnTo>
                <a:lnTo>
                  <a:pt x="747" y="4989"/>
                </a:lnTo>
                <a:lnTo>
                  <a:pt x="735" y="4961"/>
                </a:lnTo>
                <a:lnTo>
                  <a:pt x="732" y="4931"/>
                </a:lnTo>
                <a:lnTo>
                  <a:pt x="732" y="4901"/>
                </a:lnTo>
                <a:lnTo>
                  <a:pt x="738" y="4871"/>
                </a:lnTo>
                <a:lnTo>
                  <a:pt x="748" y="4841"/>
                </a:lnTo>
                <a:lnTo>
                  <a:pt x="760" y="4814"/>
                </a:lnTo>
                <a:lnTo>
                  <a:pt x="775" y="4791"/>
                </a:lnTo>
                <a:lnTo>
                  <a:pt x="810" y="4763"/>
                </a:lnTo>
                <a:lnTo>
                  <a:pt x="837" y="4736"/>
                </a:lnTo>
                <a:lnTo>
                  <a:pt x="855" y="4716"/>
                </a:lnTo>
                <a:lnTo>
                  <a:pt x="876" y="4693"/>
                </a:lnTo>
                <a:lnTo>
                  <a:pt x="901" y="4665"/>
                </a:lnTo>
                <a:lnTo>
                  <a:pt x="928" y="4635"/>
                </a:lnTo>
                <a:lnTo>
                  <a:pt x="956" y="4602"/>
                </a:lnTo>
                <a:lnTo>
                  <a:pt x="985" y="4565"/>
                </a:lnTo>
                <a:lnTo>
                  <a:pt x="1014" y="4528"/>
                </a:lnTo>
                <a:lnTo>
                  <a:pt x="1041" y="4490"/>
                </a:lnTo>
                <a:lnTo>
                  <a:pt x="1066" y="4452"/>
                </a:lnTo>
                <a:lnTo>
                  <a:pt x="1089" y="4414"/>
                </a:lnTo>
                <a:lnTo>
                  <a:pt x="1109" y="4377"/>
                </a:lnTo>
                <a:lnTo>
                  <a:pt x="1124" y="4340"/>
                </a:lnTo>
                <a:lnTo>
                  <a:pt x="1136" y="4306"/>
                </a:lnTo>
                <a:lnTo>
                  <a:pt x="1141" y="4274"/>
                </a:lnTo>
                <a:lnTo>
                  <a:pt x="1146" y="4236"/>
                </a:lnTo>
                <a:lnTo>
                  <a:pt x="1154" y="4194"/>
                </a:lnTo>
                <a:lnTo>
                  <a:pt x="1167" y="4148"/>
                </a:lnTo>
                <a:lnTo>
                  <a:pt x="1184" y="4096"/>
                </a:lnTo>
                <a:lnTo>
                  <a:pt x="1202" y="4044"/>
                </a:lnTo>
                <a:lnTo>
                  <a:pt x="1224" y="3991"/>
                </a:lnTo>
                <a:lnTo>
                  <a:pt x="1247" y="3940"/>
                </a:lnTo>
                <a:lnTo>
                  <a:pt x="1272" y="3886"/>
                </a:lnTo>
                <a:lnTo>
                  <a:pt x="1297" y="3838"/>
                </a:lnTo>
                <a:lnTo>
                  <a:pt x="1324" y="3792"/>
                </a:lnTo>
                <a:lnTo>
                  <a:pt x="1349" y="3750"/>
                </a:lnTo>
                <a:lnTo>
                  <a:pt x="1375" y="3712"/>
                </a:lnTo>
                <a:lnTo>
                  <a:pt x="1399" y="3682"/>
                </a:lnTo>
                <a:lnTo>
                  <a:pt x="1422" y="3660"/>
                </a:lnTo>
                <a:lnTo>
                  <a:pt x="1444" y="3645"/>
                </a:lnTo>
                <a:lnTo>
                  <a:pt x="1445" y="3642"/>
                </a:lnTo>
                <a:lnTo>
                  <a:pt x="1447" y="3634"/>
                </a:lnTo>
                <a:lnTo>
                  <a:pt x="1450" y="3622"/>
                </a:lnTo>
                <a:lnTo>
                  <a:pt x="1454" y="3607"/>
                </a:lnTo>
                <a:lnTo>
                  <a:pt x="1454" y="3590"/>
                </a:lnTo>
                <a:lnTo>
                  <a:pt x="1452" y="3575"/>
                </a:lnTo>
                <a:lnTo>
                  <a:pt x="1444" y="3561"/>
                </a:lnTo>
                <a:lnTo>
                  <a:pt x="1432" y="3549"/>
                </a:lnTo>
                <a:lnTo>
                  <a:pt x="1429" y="3547"/>
                </a:lnTo>
                <a:lnTo>
                  <a:pt x="1417" y="3542"/>
                </a:lnTo>
                <a:lnTo>
                  <a:pt x="1399" y="3534"/>
                </a:lnTo>
                <a:lnTo>
                  <a:pt x="1377" y="3522"/>
                </a:lnTo>
                <a:lnTo>
                  <a:pt x="1352" y="3511"/>
                </a:lnTo>
                <a:lnTo>
                  <a:pt x="1325" y="3499"/>
                </a:lnTo>
                <a:lnTo>
                  <a:pt x="1297" y="3487"/>
                </a:lnTo>
                <a:lnTo>
                  <a:pt x="1271" y="3476"/>
                </a:lnTo>
                <a:lnTo>
                  <a:pt x="1247" y="3464"/>
                </a:lnTo>
                <a:lnTo>
                  <a:pt x="1226" y="3456"/>
                </a:lnTo>
                <a:lnTo>
                  <a:pt x="1209" y="3451"/>
                </a:lnTo>
                <a:lnTo>
                  <a:pt x="1199" y="3449"/>
                </a:lnTo>
                <a:lnTo>
                  <a:pt x="1196" y="3447"/>
                </a:lnTo>
                <a:lnTo>
                  <a:pt x="1184" y="3442"/>
                </a:lnTo>
                <a:lnTo>
                  <a:pt x="1166" y="3434"/>
                </a:lnTo>
                <a:lnTo>
                  <a:pt x="1144" y="3424"/>
                </a:lnTo>
                <a:lnTo>
                  <a:pt x="1121" y="3413"/>
                </a:lnTo>
                <a:lnTo>
                  <a:pt x="1094" y="3403"/>
                </a:lnTo>
                <a:lnTo>
                  <a:pt x="1068" y="3391"/>
                </a:lnTo>
                <a:lnTo>
                  <a:pt x="1043" y="3381"/>
                </a:lnTo>
                <a:lnTo>
                  <a:pt x="1021" y="3374"/>
                </a:lnTo>
                <a:lnTo>
                  <a:pt x="1005" y="3369"/>
                </a:lnTo>
                <a:lnTo>
                  <a:pt x="993" y="3369"/>
                </a:lnTo>
                <a:lnTo>
                  <a:pt x="990" y="3371"/>
                </a:lnTo>
                <a:lnTo>
                  <a:pt x="980" y="3374"/>
                </a:lnTo>
                <a:lnTo>
                  <a:pt x="940" y="3389"/>
                </a:lnTo>
                <a:lnTo>
                  <a:pt x="938" y="3393"/>
                </a:lnTo>
                <a:lnTo>
                  <a:pt x="930" y="3401"/>
                </a:lnTo>
                <a:lnTo>
                  <a:pt x="920" y="3416"/>
                </a:lnTo>
                <a:lnTo>
                  <a:pt x="906" y="3434"/>
                </a:lnTo>
                <a:lnTo>
                  <a:pt x="890" y="3454"/>
                </a:lnTo>
                <a:lnTo>
                  <a:pt x="853" y="3504"/>
                </a:lnTo>
                <a:lnTo>
                  <a:pt x="813" y="3554"/>
                </a:lnTo>
                <a:lnTo>
                  <a:pt x="793" y="3577"/>
                </a:lnTo>
                <a:lnTo>
                  <a:pt x="777" y="3599"/>
                </a:lnTo>
                <a:lnTo>
                  <a:pt x="760" y="3617"/>
                </a:lnTo>
                <a:lnTo>
                  <a:pt x="747" y="3632"/>
                </a:lnTo>
                <a:lnTo>
                  <a:pt x="738" y="3642"/>
                </a:lnTo>
                <a:lnTo>
                  <a:pt x="732" y="3645"/>
                </a:lnTo>
                <a:lnTo>
                  <a:pt x="723" y="3645"/>
                </a:lnTo>
                <a:lnTo>
                  <a:pt x="717" y="3647"/>
                </a:lnTo>
                <a:lnTo>
                  <a:pt x="710" y="3645"/>
                </a:lnTo>
                <a:lnTo>
                  <a:pt x="702" y="3642"/>
                </a:lnTo>
                <a:lnTo>
                  <a:pt x="689" y="3637"/>
                </a:lnTo>
                <a:lnTo>
                  <a:pt x="649" y="3617"/>
                </a:lnTo>
                <a:lnTo>
                  <a:pt x="625" y="3604"/>
                </a:lnTo>
                <a:lnTo>
                  <a:pt x="597" y="3587"/>
                </a:lnTo>
                <a:lnTo>
                  <a:pt x="567" y="3567"/>
                </a:lnTo>
                <a:lnTo>
                  <a:pt x="534" y="3547"/>
                </a:lnTo>
                <a:lnTo>
                  <a:pt x="501" y="3529"/>
                </a:lnTo>
                <a:lnTo>
                  <a:pt x="469" y="3511"/>
                </a:lnTo>
                <a:lnTo>
                  <a:pt x="437" y="3494"/>
                </a:lnTo>
                <a:lnTo>
                  <a:pt x="409" y="3484"/>
                </a:lnTo>
                <a:lnTo>
                  <a:pt x="384" y="3477"/>
                </a:lnTo>
                <a:lnTo>
                  <a:pt x="369" y="3472"/>
                </a:lnTo>
                <a:lnTo>
                  <a:pt x="349" y="3462"/>
                </a:lnTo>
                <a:lnTo>
                  <a:pt x="324" y="3447"/>
                </a:lnTo>
                <a:lnTo>
                  <a:pt x="298" y="3427"/>
                </a:lnTo>
                <a:lnTo>
                  <a:pt x="268" y="3403"/>
                </a:lnTo>
                <a:lnTo>
                  <a:pt x="234" y="3374"/>
                </a:lnTo>
                <a:lnTo>
                  <a:pt x="201" y="3341"/>
                </a:lnTo>
                <a:lnTo>
                  <a:pt x="170" y="3306"/>
                </a:lnTo>
                <a:lnTo>
                  <a:pt x="136" y="3266"/>
                </a:lnTo>
                <a:lnTo>
                  <a:pt x="106" y="3225"/>
                </a:lnTo>
                <a:lnTo>
                  <a:pt x="78" y="3181"/>
                </a:lnTo>
                <a:lnTo>
                  <a:pt x="52" y="3135"/>
                </a:lnTo>
                <a:lnTo>
                  <a:pt x="32" y="3088"/>
                </a:lnTo>
                <a:lnTo>
                  <a:pt x="15" y="3038"/>
                </a:lnTo>
                <a:lnTo>
                  <a:pt x="3" y="2988"/>
                </a:lnTo>
                <a:lnTo>
                  <a:pt x="0" y="2939"/>
                </a:lnTo>
                <a:lnTo>
                  <a:pt x="0" y="2934"/>
                </a:lnTo>
                <a:lnTo>
                  <a:pt x="3" y="2917"/>
                </a:lnTo>
                <a:lnTo>
                  <a:pt x="7" y="2892"/>
                </a:lnTo>
                <a:lnTo>
                  <a:pt x="10" y="2857"/>
                </a:lnTo>
                <a:lnTo>
                  <a:pt x="17" y="2815"/>
                </a:lnTo>
                <a:lnTo>
                  <a:pt x="23" y="2766"/>
                </a:lnTo>
                <a:lnTo>
                  <a:pt x="33" y="2711"/>
                </a:lnTo>
                <a:lnTo>
                  <a:pt x="43" y="2651"/>
                </a:lnTo>
                <a:lnTo>
                  <a:pt x="55" y="2588"/>
                </a:lnTo>
                <a:lnTo>
                  <a:pt x="67" y="2521"/>
                </a:lnTo>
                <a:lnTo>
                  <a:pt x="96" y="2381"/>
                </a:lnTo>
                <a:lnTo>
                  <a:pt x="113" y="2310"/>
                </a:lnTo>
                <a:lnTo>
                  <a:pt x="131" y="2240"/>
                </a:lnTo>
                <a:lnTo>
                  <a:pt x="151" y="2170"/>
                </a:lnTo>
                <a:lnTo>
                  <a:pt x="173" y="2104"/>
                </a:lnTo>
                <a:lnTo>
                  <a:pt x="195" y="2041"/>
                </a:lnTo>
                <a:lnTo>
                  <a:pt x="220" y="1982"/>
                </a:lnTo>
                <a:lnTo>
                  <a:pt x="244" y="1927"/>
                </a:lnTo>
                <a:lnTo>
                  <a:pt x="268" y="1879"/>
                </a:lnTo>
                <a:lnTo>
                  <a:pt x="284" y="1838"/>
                </a:lnTo>
                <a:lnTo>
                  <a:pt x="296" y="1799"/>
                </a:lnTo>
                <a:lnTo>
                  <a:pt x="304" y="1764"/>
                </a:lnTo>
                <a:lnTo>
                  <a:pt x="309" y="1735"/>
                </a:lnTo>
                <a:lnTo>
                  <a:pt x="313" y="1708"/>
                </a:lnTo>
                <a:lnTo>
                  <a:pt x="313" y="1685"/>
                </a:lnTo>
                <a:lnTo>
                  <a:pt x="311" y="1663"/>
                </a:lnTo>
                <a:lnTo>
                  <a:pt x="311" y="1645"/>
                </a:lnTo>
                <a:lnTo>
                  <a:pt x="309" y="1626"/>
                </a:lnTo>
                <a:lnTo>
                  <a:pt x="309" y="1611"/>
                </a:lnTo>
                <a:lnTo>
                  <a:pt x="311" y="1596"/>
                </a:lnTo>
                <a:lnTo>
                  <a:pt x="313" y="1585"/>
                </a:lnTo>
                <a:lnTo>
                  <a:pt x="314" y="1567"/>
                </a:lnTo>
                <a:lnTo>
                  <a:pt x="318" y="1542"/>
                </a:lnTo>
                <a:lnTo>
                  <a:pt x="323" y="1512"/>
                </a:lnTo>
                <a:lnTo>
                  <a:pt x="328" y="1477"/>
                </a:lnTo>
                <a:lnTo>
                  <a:pt x="334" y="1440"/>
                </a:lnTo>
                <a:lnTo>
                  <a:pt x="343" y="1399"/>
                </a:lnTo>
                <a:lnTo>
                  <a:pt x="353" y="1357"/>
                </a:lnTo>
                <a:lnTo>
                  <a:pt x="366" y="1314"/>
                </a:lnTo>
                <a:lnTo>
                  <a:pt x="381" y="1271"/>
                </a:lnTo>
                <a:lnTo>
                  <a:pt x="397" y="1227"/>
                </a:lnTo>
                <a:lnTo>
                  <a:pt x="417" y="1187"/>
                </a:lnTo>
                <a:lnTo>
                  <a:pt x="439" y="1149"/>
                </a:lnTo>
                <a:lnTo>
                  <a:pt x="466" y="1114"/>
                </a:lnTo>
                <a:lnTo>
                  <a:pt x="494" y="1084"/>
                </a:lnTo>
                <a:lnTo>
                  <a:pt x="526" y="1059"/>
                </a:lnTo>
                <a:lnTo>
                  <a:pt x="562" y="1039"/>
                </a:lnTo>
                <a:lnTo>
                  <a:pt x="602" y="1028"/>
                </a:lnTo>
                <a:lnTo>
                  <a:pt x="605" y="1021"/>
                </a:lnTo>
                <a:lnTo>
                  <a:pt x="609" y="1018"/>
                </a:lnTo>
                <a:lnTo>
                  <a:pt x="610" y="1011"/>
                </a:lnTo>
                <a:lnTo>
                  <a:pt x="614" y="1004"/>
                </a:lnTo>
                <a:lnTo>
                  <a:pt x="609" y="1008"/>
                </a:lnTo>
                <a:lnTo>
                  <a:pt x="615" y="1003"/>
                </a:lnTo>
                <a:lnTo>
                  <a:pt x="620" y="986"/>
                </a:lnTo>
                <a:lnTo>
                  <a:pt x="604" y="996"/>
                </a:lnTo>
                <a:lnTo>
                  <a:pt x="590" y="999"/>
                </a:lnTo>
                <a:lnTo>
                  <a:pt x="580" y="999"/>
                </a:lnTo>
                <a:lnTo>
                  <a:pt x="594" y="996"/>
                </a:lnTo>
                <a:lnTo>
                  <a:pt x="607" y="989"/>
                </a:lnTo>
                <a:lnTo>
                  <a:pt x="622" y="978"/>
                </a:lnTo>
                <a:lnTo>
                  <a:pt x="622" y="955"/>
                </a:lnTo>
                <a:lnTo>
                  <a:pt x="619" y="928"/>
                </a:lnTo>
                <a:lnTo>
                  <a:pt x="615" y="930"/>
                </a:lnTo>
                <a:lnTo>
                  <a:pt x="617" y="926"/>
                </a:lnTo>
                <a:lnTo>
                  <a:pt x="610" y="906"/>
                </a:lnTo>
                <a:lnTo>
                  <a:pt x="607" y="900"/>
                </a:lnTo>
                <a:lnTo>
                  <a:pt x="587" y="923"/>
                </a:lnTo>
                <a:lnTo>
                  <a:pt x="607" y="895"/>
                </a:lnTo>
                <a:lnTo>
                  <a:pt x="605" y="890"/>
                </a:lnTo>
                <a:lnTo>
                  <a:pt x="589" y="896"/>
                </a:lnTo>
                <a:lnTo>
                  <a:pt x="599" y="886"/>
                </a:lnTo>
                <a:lnTo>
                  <a:pt x="604" y="880"/>
                </a:lnTo>
                <a:lnTo>
                  <a:pt x="602" y="860"/>
                </a:lnTo>
                <a:lnTo>
                  <a:pt x="602" y="835"/>
                </a:lnTo>
                <a:lnTo>
                  <a:pt x="589" y="850"/>
                </a:lnTo>
                <a:lnTo>
                  <a:pt x="579" y="860"/>
                </a:lnTo>
                <a:lnTo>
                  <a:pt x="570" y="863"/>
                </a:lnTo>
                <a:lnTo>
                  <a:pt x="565" y="863"/>
                </a:lnTo>
                <a:lnTo>
                  <a:pt x="584" y="850"/>
                </a:lnTo>
                <a:lnTo>
                  <a:pt x="600" y="828"/>
                </a:lnTo>
                <a:lnTo>
                  <a:pt x="600" y="792"/>
                </a:lnTo>
                <a:lnTo>
                  <a:pt x="602" y="750"/>
                </a:lnTo>
                <a:lnTo>
                  <a:pt x="605" y="703"/>
                </a:lnTo>
                <a:lnTo>
                  <a:pt x="610" y="654"/>
                </a:lnTo>
                <a:lnTo>
                  <a:pt x="615" y="602"/>
                </a:lnTo>
                <a:lnTo>
                  <a:pt x="624" y="547"/>
                </a:lnTo>
                <a:lnTo>
                  <a:pt x="635" y="492"/>
                </a:lnTo>
                <a:lnTo>
                  <a:pt x="647" y="436"/>
                </a:lnTo>
                <a:lnTo>
                  <a:pt x="662" y="379"/>
                </a:lnTo>
                <a:lnTo>
                  <a:pt x="679" y="324"/>
                </a:lnTo>
                <a:lnTo>
                  <a:pt x="698" y="271"/>
                </a:lnTo>
                <a:lnTo>
                  <a:pt x="720" y="221"/>
                </a:lnTo>
                <a:lnTo>
                  <a:pt x="745" y="175"/>
                </a:lnTo>
                <a:lnTo>
                  <a:pt x="773" y="131"/>
                </a:lnTo>
                <a:lnTo>
                  <a:pt x="803" y="93"/>
                </a:lnTo>
                <a:lnTo>
                  <a:pt x="837" y="60"/>
                </a:lnTo>
                <a:lnTo>
                  <a:pt x="875" y="33"/>
                </a:lnTo>
                <a:lnTo>
                  <a:pt x="915" y="15"/>
                </a:lnTo>
                <a:lnTo>
                  <a:pt x="958" y="3"/>
                </a:lnTo>
                <a:lnTo>
                  <a:pt x="1006" y="0"/>
                </a:lnTo>
                <a:close/>
              </a:path>
            </a:pathLst>
          </a:custGeom>
          <a:solidFill>
            <a:schemeClr val="tx1">
              <a:lumMod val="50000"/>
              <a:lumOff val="50000"/>
            </a:schemeClr>
          </a:solidFill>
          <a:ln w="0">
            <a:noFill/>
            <a:prstDash val="solid"/>
            <a:round/>
            <a:headEnd/>
            <a:tailEnd/>
          </a:ln>
        </p:spPr>
        <p:txBody>
          <a:bodyPr/>
          <a:lstStyle/>
          <a:p>
            <a:endParaRPr lang="en-US">
              <a:latin typeface="Calibri" pitchFamily="34" charset="0"/>
            </a:endParaRPr>
          </a:p>
        </p:txBody>
      </p:sp>
      <p:grpSp>
        <p:nvGrpSpPr>
          <p:cNvPr id="4" name="Группа 211"/>
          <p:cNvGrpSpPr/>
          <p:nvPr/>
        </p:nvGrpSpPr>
        <p:grpSpPr bwMode="auto">
          <a:xfrm>
            <a:off x="504825" y="1381109"/>
            <a:ext cx="3922714" cy="1809766"/>
            <a:chOff x="642910" y="4000502"/>
            <a:chExt cx="2224648" cy="1571637"/>
          </a:xfrm>
          <a:effectLst>
            <a:outerShdw blurRad="50800" dist="38100" dir="2700000" algn="tl" rotWithShape="0">
              <a:prstClr val="black">
                <a:alpha val="40000"/>
              </a:prstClr>
            </a:outerShdw>
          </a:effectLst>
        </p:grpSpPr>
        <p:sp>
          <p:nvSpPr>
            <p:cNvPr id="55" name="Скругленный прямоугольник 212"/>
            <p:cNvSpPr/>
            <p:nvPr/>
          </p:nvSpPr>
          <p:spPr>
            <a:xfrm>
              <a:off x="642910" y="4000504"/>
              <a:ext cx="2214578" cy="1571635"/>
            </a:xfrm>
            <a:prstGeom prst="roundRect">
              <a:avLst>
                <a:gd name="adj" fmla="val 4189"/>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latin typeface="Arial" pitchFamily="34" charset="0"/>
                <a:cs typeface="Arial" pitchFamily="34" charset="0"/>
              </a:endParaRPr>
            </a:p>
          </p:txBody>
        </p:sp>
        <p:sp>
          <p:nvSpPr>
            <p:cNvPr id="56" name="Скругленный прямоугольник 213"/>
            <p:cNvSpPr/>
            <p:nvPr/>
          </p:nvSpPr>
          <p:spPr>
            <a:xfrm>
              <a:off x="642910" y="4000502"/>
              <a:ext cx="2224648" cy="463229"/>
            </a:xfrm>
            <a:prstGeom prst="roundRect">
              <a:avLst>
                <a:gd name="adj" fmla="val 15230"/>
              </a:avLst>
            </a:prstGeom>
            <a:gradFill>
              <a:gsLst>
                <a:gs pos="0">
                  <a:schemeClr val="bg1">
                    <a:lumMod val="50000"/>
                  </a:schemeClr>
                </a:gs>
                <a:gs pos="100000">
                  <a:schemeClr val="bg1">
                    <a:lumMod val="75000"/>
                  </a:schemeClr>
                </a:gs>
              </a:gsLst>
              <a:lin ang="2700000" scaled="1"/>
            </a:gradFill>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ru-RU">
                <a:latin typeface="Arial" pitchFamily="34" charset="0"/>
                <a:cs typeface="Arial" pitchFamily="34" charset="0"/>
              </a:endParaRPr>
            </a:p>
          </p:txBody>
        </p:sp>
      </p:grpSp>
      <p:sp>
        <p:nvSpPr>
          <p:cNvPr id="57" name="TextBox 44"/>
          <p:cNvSpPr txBox="1">
            <a:spLocks noChangeArrowheads="1"/>
          </p:cNvSpPr>
          <p:nvPr/>
        </p:nvSpPr>
        <p:spPr bwMode="auto">
          <a:xfrm>
            <a:off x="1314450" y="1395413"/>
            <a:ext cx="2457449" cy="584775"/>
          </a:xfrm>
          <a:prstGeom prst="rect">
            <a:avLst/>
          </a:prstGeom>
          <a:noFill/>
          <a:ln w="9525">
            <a:noFill/>
            <a:miter lim="800000"/>
            <a:headEnd/>
            <a:tailEnd/>
          </a:ln>
        </p:spPr>
        <p:txBody>
          <a:bodyPr wrap="square">
            <a:spAutoFit/>
          </a:bodyPr>
          <a:lstStyle/>
          <a:p>
            <a:pPr marL="228600" indent="-228600"/>
            <a:r>
              <a:rPr lang="en-US" sz="3200" b="1" dirty="0" smtClean="0">
                <a:solidFill>
                  <a:schemeClr val="bg1"/>
                </a:solidFill>
                <a:cs typeface="Arial" charset="0"/>
              </a:rPr>
              <a:t>Experience</a:t>
            </a:r>
            <a:endParaRPr lang="ru-RU" sz="3200" dirty="0">
              <a:solidFill>
                <a:schemeClr val="bg1"/>
              </a:solidFill>
              <a:cs typeface="Arial" charset="0"/>
            </a:endParaRPr>
          </a:p>
        </p:txBody>
      </p:sp>
      <p:sp>
        <p:nvSpPr>
          <p:cNvPr id="58" name="TextBox 44"/>
          <p:cNvSpPr txBox="1">
            <a:spLocks noChangeArrowheads="1"/>
          </p:cNvSpPr>
          <p:nvPr/>
        </p:nvSpPr>
        <p:spPr bwMode="auto">
          <a:xfrm>
            <a:off x="741363" y="2057400"/>
            <a:ext cx="3592512" cy="984885"/>
          </a:xfrm>
          <a:prstGeom prst="rect">
            <a:avLst/>
          </a:prstGeom>
          <a:noFill/>
          <a:ln w="9525">
            <a:noFill/>
            <a:miter lim="800000"/>
            <a:headEnd/>
            <a:tailEnd/>
          </a:ln>
        </p:spPr>
        <p:txBody>
          <a:bodyPr wrap="square">
            <a:spAutoFit/>
          </a:bodyPr>
          <a:lstStyle/>
          <a:p>
            <a:r>
              <a:rPr lang="en-US" sz="2000" b="1" dirty="0" smtClean="0"/>
              <a:t>15 years </a:t>
            </a:r>
            <a:r>
              <a:rPr lang="en-US" sz="1800" dirty="0" smtClean="0"/>
              <a:t>Validating Websites, User, and Devices, with over </a:t>
            </a:r>
            <a:r>
              <a:rPr lang="en-US" sz="2000" b="1" dirty="0" smtClean="0"/>
              <a:t>400,000 </a:t>
            </a:r>
            <a:r>
              <a:rPr lang="en-US" sz="1800" dirty="0" smtClean="0"/>
              <a:t>clients world wide</a:t>
            </a:r>
          </a:p>
        </p:txBody>
      </p:sp>
      <p:grpSp>
        <p:nvGrpSpPr>
          <p:cNvPr id="5" name="Группа 211"/>
          <p:cNvGrpSpPr/>
          <p:nvPr/>
        </p:nvGrpSpPr>
        <p:grpSpPr bwMode="auto">
          <a:xfrm>
            <a:off x="495301" y="3609962"/>
            <a:ext cx="3922714" cy="2286014"/>
            <a:chOff x="637509" y="4000504"/>
            <a:chExt cx="2224648" cy="1571635"/>
          </a:xfrm>
          <a:effectLst>
            <a:outerShdw blurRad="50800" dist="38100" dir="2700000" algn="tl" rotWithShape="0">
              <a:prstClr val="black">
                <a:alpha val="40000"/>
              </a:prstClr>
            </a:outerShdw>
          </a:effectLst>
        </p:grpSpPr>
        <p:sp>
          <p:nvSpPr>
            <p:cNvPr id="61" name="Скругленный прямоугольник 212"/>
            <p:cNvSpPr/>
            <p:nvPr/>
          </p:nvSpPr>
          <p:spPr>
            <a:xfrm>
              <a:off x="642910" y="4000504"/>
              <a:ext cx="2214578" cy="1571635"/>
            </a:xfrm>
            <a:prstGeom prst="roundRect">
              <a:avLst>
                <a:gd name="adj" fmla="val 4189"/>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latin typeface="Arial" pitchFamily="34" charset="0"/>
                <a:cs typeface="Arial" pitchFamily="34" charset="0"/>
              </a:endParaRPr>
            </a:p>
          </p:txBody>
        </p:sp>
        <p:sp>
          <p:nvSpPr>
            <p:cNvPr id="62" name="Скругленный прямоугольник 213"/>
            <p:cNvSpPr/>
            <p:nvPr/>
          </p:nvSpPr>
          <p:spPr>
            <a:xfrm>
              <a:off x="637509" y="4008773"/>
              <a:ext cx="2224648" cy="463229"/>
            </a:xfrm>
            <a:prstGeom prst="roundRect">
              <a:avLst>
                <a:gd name="adj" fmla="val 15230"/>
              </a:avLst>
            </a:prstGeom>
            <a:gradFill>
              <a:gsLst>
                <a:gs pos="0">
                  <a:schemeClr val="bg1">
                    <a:lumMod val="50000"/>
                  </a:schemeClr>
                </a:gs>
                <a:gs pos="100000">
                  <a:schemeClr val="bg1">
                    <a:lumMod val="75000"/>
                  </a:schemeClr>
                </a:gs>
              </a:gsLst>
              <a:lin ang="2700000" scaled="1"/>
            </a:gradFill>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ru-RU">
                <a:latin typeface="Arial" pitchFamily="34" charset="0"/>
                <a:cs typeface="Arial" pitchFamily="34" charset="0"/>
              </a:endParaRPr>
            </a:p>
          </p:txBody>
        </p:sp>
      </p:grpSp>
      <p:sp>
        <p:nvSpPr>
          <p:cNvPr id="64" name="TextBox 44"/>
          <p:cNvSpPr txBox="1">
            <a:spLocks noChangeArrowheads="1"/>
          </p:cNvSpPr>
          <p:nvPr/>
        </p:nvSpPr>
        <p:spPr bwMode="auto">
          <a:xfrm>
            <a:off x="504825" y="3605213"/>
            <a:ext cx="3952875" cy="584775"/>
          </a:xfrm>
          <a:prstGeom prst="rect">
            <a:avLst/>
          </a:prstGeom>
          <a:noFill/>
          <a:ln w="9525">
            <a:noFill/>
            <a:miter lim="800000"/>
            <a:headEnd/>
            <a:tailEnd/>
          </a:ln>
        </p:spPr>
        <p:txBody>
          <a:bodyPr wrap="square">
            <a:spAutoFit/>
          </a:bodyPr>
          <a:lstStyle/>
          <a:p>
            <a:pPr marL="228600" indent="-228600" algn="ctr"/>
            <a:r>
              <a:rPr lang="en-US" sz="3200" b="1" dirty="0" smtClean="0">
                <a:solidFill>
                  <a:schemeClr val="bg1"/>
                </a:solidFill>
                <a:cs typeface="Arial" charset="0"/>
              </a:rPr>
              <a:t>Secure Bandwidth</a:t>
            </a:r>
            <a:endParaRPr lang="ru-RU" sz="3200" dirty="0">
              <a:solidFill>
                <a:schemeClr val="bg1"/>
              </a:solidFill>
              <a:cs typeface="Arial" charset="0"/>
            </a:endParaRPr>
          </a:p>
        </p:txBody>
      </p:sp>
      <p:sp>
        <p:nvSpPr>
          <p:cNvPr id="65" name="TextBox 44"/>
          <p:cNvSpPr txBox="1">
            <a:spLocks noChangeArrowheads="1"/>
          </p:cNvSpPr>
          <p:nvPr/>
        </p:nvSpPr>
        <p:spPr bwMode="auto">
          <a:xfrm>
            <a:off x="750888" y="4581525"/>
            <a:ext cx="3500437" cy="1323439"/>
          </a:xfrm>
          <a:prstGeom prst="rect">
            <a:avLst/>
          </a:prstGeom>
          <a:noFill/>
          <a:ln w="9525">
            <a:noFill/>
            <a:miter lim="800000"/>
            <a:headEnd/>
            <a:tailEnd/>
          </a:ln>
        </p:spPr>
        <p:txBody>
          <a:bodyPr>
            <a:spAutoFit/>
          </a:bodyPr>
          <a:lstStyle/>
          <a:p>
            <a:r>
              <a:rPr lang="en-US" b="1" dirty="0" smtClean="0"/>
              <a:t>3 Billion </a:t>
            </a:r>
            <a:r>
              <a:rPr lang="en-US" sz="1800" dirty="0" smtClean="0"/>
              <a:t>Secure Validations a Day with </a:t>
            </a:r>
            <a:r>
              <a:rPr lang="en-US" sz="2000" b="1" dirty="0" smtClean="0"/>
              <a:t>100 % uptime </a:t>
            </a:r>
            <a:r>
              <a:rPr lang="en-US" sz="1800" dirty="0" smtClean="0"/>
              <a:t>for over the last 5 years in a    cloud-based Model</a:t>
            </a:r>
          </a:p>
        </p:txBody>
      </p:sp>
    </p:spTree>
    <p:extLst>
      <p:ext uri="{BB962C8B-B14F-4D97-AF65-F5344CB8AC3E}">
        <p14:creationId xmlns:p14="http://schemas.microsoft.com/office/powerpoint/2010/main" val="126971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65163" y="354013"/>
            <a:ext cx="7575550" cy="92551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r>
              <a:rPr lang="en-US" sz="3600" smtClean="0">
                <a:latin typeface="Calibri" charset="0"/>
              </a:rPr>
              <a:t>Trust Comes First</a:t>
            </a:r>
            <a:endParaRPr lang="en-US" sz="3600" dirty="0">
              <a:latin typeface="Calibri" charset="0"/>
            </a:endParaRPr>
          </a:p>
        </p:txBody>
      </p:sp>
      <p:sp>
        <p:nvSpPr>
          <p:cNvPr id="8" name="Content Placeholder 2"/>
          <p:cNvSpPr txBox="1">
            <a:spLocks/>
          </p:cNvSpPr>
          <p:nvPr/>
        </p:nvSpPr>
        <p:spPr>
          <a:xfrm>
            <a:off x="1299930" y="1966913"/>
            <a:ext cx="1763781" cy="3289300"/>
          </a:xfrm>
          <a:prstGeom prst="rect">
            <a:avLst/>
          </a:prstGeom>
        </p:spPr>
        <p:txBody>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a:buFont typeface="Wingdings" charset="0"/>
              <a:buChar char="ü"/>
            </a:pPr>
            <a:r>
              <a:rPr lang="en-US" sz="2800" dirty="0" smtClean="0">
                <a:latin typeface="Calibri" charset="0"/>
              </a:rPr>
              <a:t>Users</a:t>
            </a:r>
          </a:p>
          <a:p>
            <a:pPr>
              <a:buFont typeface="Wingdings" charset="0"/>
              <a:buChar char="ü"/>
            </a:pPr>
            <a:r>
              <a:rPr lang="en-US" sz="2800" dirty="0" smtClean="0">
                <a:latin typeface="Calibri" charset="0"/>
              </a:rPr>
              <a:t>Devices</a:t>
            </a:r>
          </a:p>
          <a:p>
            <a:pPr>
              <a:buFont typeface="Wingdings" charset="0"/>
              <a:buChar char="ü"/>
            </a:pPr>
            <a:r>
              <a:rPr lang="en-US" sz="2800" dirty="0" smtClean="0">
                <a:latin typeface="Calibri" charset="0"/>
              </a:rPr>
              <a:t>Apps</a:t>
            </a:r>
          </a:p>
          <a:p>
            <a:pPr>
              <a:buFont typeface="Wingdings" charset="0"/>
              <a:buChar char="ü"/>
            </a:pPr>
            <a:r>
              <a:rPr lang="en-US" sz="2800" dirty="0" smtClean="0">
                <a:latin typeface="Calibri" charset="0"/>
              </a:rPr>
              <a:t>Services</a:t>
            </a:r>
          </a:p>
          <a:p>
            <a:pPr>
              <a:buFont typeface="Wingdings" charset="0"/>
              <a:buChar char="ü"/>
            </a:pPr>
            <a:r>
              <a:rPr lang="en-US" sz="2800" dirty="0" smtClean="0">
                <a:latin typeface="Calibri" charset="0"/>
              </a:rPr>
              <a:t>Data</a:t>
            </a:r>
            <a:endParaRPr lang="en-US" sz="2800" dirty="0">
              <a:latin typeface="Calibri" charset="0"/>
            </a:endParaRPr>
          </a:p>
        </p:txBody>
      </p:sp>
      <p:grpSp>
        <p:nvGrpSpPr>
          <p:cNvPr id="4" name="Group 3"/>
          <p:cNvGrpSpPr/>
          <p:nvPr/>
        </p:nvGrpSpPr>
        <p:grpSpPr>
          <a:xfrm>
            <a:off x="4606925" y="1373188"/>
            <a:ext cx="4211638" cy="4308475"/>
            <a:chOff x="4606925" y="1373188"/>
            <a:chExt cx="4211638" cy="4308475"/>
          </a:xfrm>
        </p:grpSpPr>
        <p:pic>
          <p:nvPicPr>
            <p:cNvPr id="9" name="Picture 8"/>
            <p:cNvPicPr>
              <a:picLocks noChangeAspect="1"/>
            </p:cNvPicPr>
            <p:nvPr/>
          </p:nvPicPr>
          <p:blipFill>
            <a:blip r:embed="rId3" cstate="email">
              <a:alphaModFix amt="48000"/>
              <a:extLst>
                <a:ext uri="{28A0092B-C50C-407E-A947-70E740481C1C}">
                  <a14:useLocalDpi xmlns:a14="http://schemas.microsoft.com/office/drawing/2010/main" val="0"/>
                </a:ext>
              </a:extLst>
            </a:blip>
            <a:srcRect/>
            <a:stretch>
              <a:fillRect/>
            </a:stretch>
          </p:blipFill>
          <p:spPr bwMode="auto">
            <a:xfrm>
              <a:off x="4606925" y="1373188"/>
              <a:ext cx="4211638" cy="4308475"/>
            </a:xfrm>
            <a:prstGeom prst="rect">
              <a:avLst/>
            </a:prstGeom>
            <a:noFill/>
            <a:ln>
              <a:noFill/>
            </a:ln>
            <a:effectLst>
              <a:outerShdw blurRad="57150" dist="127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54"/>
            <p:cNvSpPr txBox="1">
              <a:spLocks noChangeArrowheads="1"/>
            </p:cNvSpPr>
            <p:nvPr/>
          </p:nvSpPr>
          <p:spPr bwMode="ltGray">
            <a:xfrm>
              <a:off x="6396038" y="3011488"/>
              <a:ext cx="45720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600" b="1">
                  <a:solidFill>
                    <a:schemeClr val="bg1"/>
                  </a:solidFill>
                  <a:latin typeface="Calibri" charset="0"/>
                </a:rPr>
                <a:t>User</a:t>
              </a:r>
              <a:endParaRPr lang="en-US" sz="1400" b="1">
                <a:solidFill>
                  <a:schemeClr val="bg1"/>
                </a:solidFill>
                <a:latin typeface="Calibri" charset="0"/>
              </a:endParaRPr>
            </a:p>
          </p:txBody>
        </p:sp>
        <p:sp>
          <p:nvSpPr>
            <p:cNvPr id="11" name="TextBox 10"/>
            <p:cNvSpPr txBox="1"/>
            <p:nvPr/>
          </p:nvSpPr>
          <p:spPr bwMode="ltGray">
            <a:xfrm>
              <a:off x="7818438" y="4527550"/>
              <a:ext cx="284162" cy="207963"/>
            </a:xfrm>
            <a:prstGeom prst="rect">
              <a:avLst/>
            </a:prstGeom>
            <a:noFill/>
            <a:ln w="9525">
              <a:noFill/>
              <a:miter lim="800000"/>
              <a:headEnd/>
              <a:tailEnd/>
            </a:ln>
          </p:spPr>
          <p:txBody>
            <a:bodyPr wrap="none" lIns="91419" tIns="45710" rIns="91419" bIns="45710"/>
            <a:lstStyle/>
            <a:p>
              <a:pPr algn="ctr">
                <a:lnSpc>
                  <a:spcPct val="90000"/>
                </a:lnSpc>
                <a:spcBef>
                  <a:spcPts val="0"/>
                </a:spcBef>
                <a:spcAft>
                  <a:spcPts val="800"/>
                </a:spcAft>
                <a:defRPr/>
              </a:pPr>
              <a:r>
                <a:rPr lang="en-US" sz="1400" b="1" dirty="0">
                  <a:latin typeface="Calibri" pitchFamily="34" charset="0"/>
                </a:rPr>
                <a:t>Apps</a:t>
              </a:r>
              <a:endParaRPr lang="en-US" sz="1050" b="1" dirty="0">
                <a:latin typeface="Calibri" pitchFamily="34" charset="0"/>
              </a:endParaRPr>
            </a:p>
          </p:txBody>
        </p:sp>
        <p:sp>
          <p:nvSpPr>
            <p:cNvPr id="12" name="TextBox 52"/>
            <p:cNvSpPr txBox="1">
              <a:spLocks noChangeArrowheads="1"/>
            </p:cNvSpPr>
            <p:nvPr/>
          </p:nvSpPr>
          <p:spPr bwMode="ltGray">
            <a:xfrm>
              <a:off x="4984750" y="3824288"/>
              <a:ext cx="284163"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Data</a:t>
              </a:r>
              <a:endParaRPr lang="en-US" sz="1000" b="1">
                <a:latin typeface="Calibri" charset="0"/>
              </a:endParaRPr>
            </a:p>
          </p:txBody>
        </p:sp>
        <p:sp>
          <p:nvSpPr>
            <p:cNvPr id="13" name="TextBox 55"/>
            <p:cNvSpPr txBox="1">
              <a:spLocks noChangeArrowheads="1"/>
            </p:cNvSpPr>
            <p:nvPr/>
          </p:nvSpPr>
          <p:spPr bwMode="ltGray">
            <a:xfrm>
              <a:off x="6457950" y="1966913"/>
              <a:ext cx="5334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Device</a:t>
              </a:r>
              <a:endParaRPr lang="en-US" sz="1000" b="1">
                <a:latin typeface="Calibri" charset="0"/>
              </a:endParaRPr>
            </a:p>
          </p:txBody>
        </p:sp>
        <p:sp>
          <p:nvSpPr>
            <p:cNvPr id="14" name="TextBox 56"/>
            <p:cNvSpPr txBox="1">
              <a:spLocks noChangeArrowheads="1"/>
            </p:cNvSpPr>
            <p:nvPr/>
          </p:nvSpPr>
          <p:spPr bwMode="ltGray">
            <a:xfrm>
              <a:off x="4618038" y="2446338"/>
              <a:ext cx="831850" cy="20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Cloud </a:t>
              </a:r>
              <a:br>
                <a:rPr lang="en-US" sz="1400" b="1">
                  <a:latin typeface="Calibri" charset="0"/>
                </a:rPr>
              </a:br>
              <a:r>
                <a:rPr lang="en-US" sz="1400" b="1">
                  <a:latin typeface="Calibri" charset="0"/>
                </a:rPr>
                <a:t>Services</a:t>
              </a:r>
            </a:p>
          </p:txBody>
        </p:sp>
        <p:sp>
          <p:nvSpPr>
            <p:cNvPr id="15" name="TextBox 58"/>
            <p:cNvSpPr txBox="1">
              <a:spLocks noChangeArrowheads="1"/>
            </p:cNvSpPr>
            <p:nvPr/>
          </p:nvSpPr>
          <p:spPr bwMode="ltGray">
            <a:xfrm>
              <a:off x="8099425" y="2660650"/>
              <a:ext cx="622300" cy="20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Location</a:t>
              </a:r>
              <a:endParaRPr lang="en-US" sz="1000" b="1">
                <a:latin typeface="Calibri" charset="0"/>
              </a:endParaRPr>
            </a:p>
          </p:txBody>
        </p:sp>
        <p:sp>
          <p:nvSpPr>
            <p:cNvPr id="16" name="TextBox 64"/>
            <p:cNvSpPr txBox="1">
              <a:spLocks noChangeArrowheads="1"/>
            </p:cNvSpPr>
            <p:nvPr/>
          </p:nvSpPr>
          <p:spPr bwMode="ltGray">
            <a:xfrm>
              <a:off x="8240713" y="3594100"/>
              <a:ext cx="430212" cy="20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Mobile</a:t>
              </a:r>
              <a:br>
                <a:rPr lang="en-US" sz="1400" b="1">
                  <a:latin typeface="Calibri" charset="0"/>
                </a:rPr>
              </a:br>
              <a:r>
                <a:rPr lang="en-US" sz="1400" b="1">
                  <a:latin typeface="Calibri" charset="0"/>
                </a:rPr>
                <a:t>Devices</a:t>
              </a:r>
            </a:p>
          </p:txBody>
        </p:sp>
        <p:sp>
          <p:nvSpPr>
            <p:cNvPr id="17" name="TextBox 102"/>
            <p:cNvSpPr txBox="1">
              <a:spLocks noChangeArrowheads="1"/>
            </p:cNvSpPr>
            <p:nvPr/>
          </p:nvSpPr>
          <p:spPr bwMode="ltGray">
            <a:xfrm>
              <a:off x="4606925" y="4340225"/>
              <a:ext cx="1276350"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400" b="1">
                  <a:latin typeface="Calibri" charset="0"/>
                </a:rPr>
                <a:t>Virtual </a:t>
              </a:r>
            </a:p>
            <a:p>
              <a:pPr eaLnBrk="1" hangingPunct="1">
                <a:lnSpc>
                  <a:spcPct val="90000"/>
                </a:lnSpc>
              </a:pPr>
              <a:r>
                <a:rPr lang="en-US" sz="1400" b="1">
                  <a:latin typeface="Calibri" charset="0"/>
                </a:rPr>
                <a:t>Desktops</a:t>
              </a:r>
            </a:p>
          </p:txBody>
        </p:sp>
        <p:pic>
          <p:nvPicPr>
            <p:cNvPr id="18" name="Picture 215" descr="cloud.png"/>
            <p:cNvPicPr>
              <a:picLocks noChangeAspect="1"/>
            </p:cNvPicPr>
            <p:nvPr/>
          </p:nvPicPr>
          <p:blipFill>
            <a:blip r:embed="rId4">
              <a:grayscl/>
              <a:extLst>
                <a:ext uri="{28A0092B-C50C-407E-A947-70E740481C1C}">
                  <a14:useLocalDpi xmlns:a14="http://schemas.microsoft.com/office/drawing/2010/main" val="0"/>
                </a:ext>
              </a:extLst>
            </a:blip>
            <a:srcRect/>
            <a:stretch>
              <a:fillRect/>
            </a:stretch>
          </p:blipFill>
          <p:spPr bwMode="gray">
            <a:xfrm>
              <a:off x="5330825" y="2452688"/>
              <a:ext cx="871538"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2" descr="C:\Documents and Settings\Greg_Milhem\My Documents\Downloads\laptop_gre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0" y="4214813"/>
              <a:ext cx="7366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0" name="Group 19"/>
            <p:cNvGrpSpPr>
              <a:grpSpLocks/>
            </p:cNvGrpSpPr>
            <p:nvPr/>
          </p:nvGrpSpPr>
          <p:grpSpPr bwMode="auto">
            <a:xfrm>
              <a:off x="6858000" y="4219575"/>
              <a:ext cx="773113" cy="596900"/>
              <a:chOff x="5770563" y="5506719"/>
              <a:chExt cx="975677" cy="755015"/>
            </a:xfrm>
          </p:grpSpPr>
          <p:pic>
            <p:nvPicPr>
              <p:cNvPr id="21" name="Picture 9" descr="C:\Projects\1-EndpointManagementandMobility\Campaign-Management\Images\ms_word_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0563" y="5506719"/>
                <a:ext cx="700405" cy="700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15" descr="http://icons.iconarchive.com/icons/benjigarner/softdimension/256/Excel-ic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1866" y="5547360"/>
                <a:ext cx="714374" cy="714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3" name="Picture 17" descr="http://icons.iconarchive.com/icons/musett/glow-ball/256/Glow-Ball-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6950" y="2535238"/>
              <a:ext cx="720725" cy="722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3" descr="http://icons.iconarchive.com/icons/icons-land/vista-people/256/Office-Customer-Male-Light-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6175" y="2868613"/>
              <a:ext cx="1141413"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5" name="Group 24"/>
            <p:cNvGrpSpPr>
              <a:grpSpLocks/>
            </p:cNvGrpSpPr>
            <p:nvPr/>
          </p:nvGrpSpPr>
          <p:grpSpPr bwMode="auto">
            <a:xfrm>
              <a:off x="7242175" y="3370263"/>
              <a:ext cx="828675" cy="787400"/>
              <a:chOff x="7352666" y="3662942"/>
              <a:chExt cx="714373" cy="678552"/>
            </a:xfrm>
          </p:grpSpPr>
          <p:pic>
            <p:nvPicPr>
              <p:cNvPr id="26" name="Picture 2" descr="C:\Users\bca.HEADQUARTERS\Documents\My Dropbox\flemming\Exc_Solution datasheet\Phones_PNG\phoneNR1.png"/>
              <p:cNvPicPr>
                <a:picLocks noChangeAspect="1" noChangeArrowheads="1"/>
              </p:cNvPicPr>
              <p:nvPr/>
            </p:nvPicPr>
            <p:blipFill>
              <a:blip r:embed="rId10" cstate="print"/>
              <a:srcRect l="57789" t="11840" r="9537" b="8913"/>
              <a:stretch>
                <a:fillRect/>
              </a:stretch>
            </p:blipFill>
            <p:spPr bwMode="auto">
              <a:xfrm flipH="1">
                <a:off x="7848492" y="3752970"/>
                <a:ext cx="218547" cy="412630"/>
              </a:xfrm>
              <a:prstGeom prst="rect">
                <a:avLst/>
              </a:prstGeom>
              <a:noFill/>
              <a:effectLst>
                <a:reflection blurRad="6350" stA="85000" endPos="15000" dir="5400000" sy="-100000" algn="bl" rotWithShape="0"/>
              </a:effectLst>
              <a:extLst/>
            </p:spPr>
          </p:pic>
          <p:pic>
            <p:nvPicPr>
              <p:cNvPr id="27" name="Picture 25" descr="http://icons.iconarchive.com/icons/john-freeborn/ipad/256/iPad-front-askew-right-ic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52666" y="3662942"/>
                <a:ext cx="678552" cy="67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8" name="Picture 1" descr="toshiba_g61_110sa_windows7_laptop_review.jpg"/>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4438" y="2106613"/>
              <a:ext cx="819150" cy="74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7" descr="http://icons.iconarchive.com/icons/oxygen-icons.org/oxygen/256/Places-server-database-ico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92738" y="3598863"/>
              <a:ext cx="582612" cy="58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TextBox 3"/>
            <p:cNvSpPr txBox="1">
              <a:spLocks noChangeArrowheads="1"/>
            </p:cNvSpPr>
            <p:nvPr/>
          </p:nvSpPr>
          <p:spPr bwMode="auto">
            <a:xfrm>
              <a:off x="5392738" y="1397000"/>
              <a:ext cx="262096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Trust Comes First</a:t>
              </a:r>
              <a:endParaRPr lang="en-US" sz="1800">
                <a:solidFill>
                  <a:srgbClr val="DA1F28"/>
                </a:solidFill>
              </a:endParaRPr>
            </a:p>
            <a:p>
              <a:pPr eaLnBrk="1" hangingPunct="1"/>
              <a:endParaRPr lang="en-US" sz="1800"/>
            </a:p>
          </p:txBody>
        </p:sp>
      </p:grpSp>
      <p:sp>
        <p:nvSpPr>
          <p:cNvPr id="31" name="Down Arrow 30"/>
          <p:cNvSpPr/>
          <p:nvPr/>
        </p:nvSpPr>
        <p:spPr bwMode="auto">
          <a:xfrm>
            <a:off x="361146" y="1898867"/>
            <a:ext cx="938784" cy="3052545"/>
          </a:xfrm>
          <a:prstGeom prst="downArrow">
            <a:avLst>
              <a:gd name="adj1" fmla="val 50000"/>
              <a:gd name="adj2" fmla="val 34009"/>
            </a:avLst>
          </a:prstGeom>
          <a:gradFill>
            <a:gsLst>
              <a:gs pos="0">
                <a:schemeClr val="accent1"/>
              </a:gs>
              <a:gs pos="100000">
                <a:schemeClr val="accent1">
                  <a:alpha val="0"/>
                </a:schemeClr>
              </a:gs>
            </a:gsLst>
            <a:lin ang="16200000" scaled="1"/>
          </a:gra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smtClean="0">
              <a:ln>
                <a:noFill/>
              </a:ln>
              <a:solidFill>
                <a:schemeClr val="bg1"/>
              </a:solidFill>
              <a:effectLst/>
              <a:latin typeface="+mn-lt"/>
            </a:endParaRPr>
          </a:p>
        </p:txBody>
      </p:sp>
      <p:sp>
        <p:nvSpPr>
          <p:cNvPr id="32" name="Down Arrow 31"/>
          <p:cNvSpPr/>
          <p:nvPr/>
        </p:nvSpPr>
        <p:spPr bwMode="auto">
          <a:xfrm rot="10800000">
            <a:off x="2913063" y="2001152"/>
            <a:ext cx="938784" cy="3052545"/>
          </a:xfrm>
          <a:prstGeom prst="downArrow">
            <a:avLst>
              <a:gd name="adj1" fmla="val 50000"/>
              <a:gd name="adj2" fmla="val 34009"/>
            </a:avLst>
          </a:prstGeom>
          <a:gradFill>
            <a:gsLst>
              <a:gs pos="0">
                <a:schemeClr val="accent1"/>
              </a:gs>
              <a:gs pos="100000">
                <a:schemeClr val="accent1">
                  <a:alpha val="0"/>
                </a:schemeClr>
              </a:gs>
            </a:gsLst>
            <a:lin ang="16200000" scaled="1"/>
          </a:gra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smtClean="0">
              <a:ln>
                <a:noFill/>
              </a:ln>
              <a:solidFill>
                <a:schemeClr val="bg1"/>
              </a:solidFill>
              <a:effectLst/>
              <a:latin typeface="+mn-lt"/>
            </a:endParaRPr>
          </a:p>
        </p:txBody>
      </p:sp>
    </p:spTree>
    <p:extLst>
      <p:ext uri="{BB962C8B-B14F-4D97-AF65-F5344CB8AC3E}">
        <p14:creationId xmlns:p14="http://schemas.microsoft.com/office/powerpoint/2010/main" val="75817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email">
            <a:alphaModFix amt="48000"/>
            <a:extLst>
              <a:ext uri="{28A0092B-C50C-407E-A947-70E740481C1C}">
                <a14:useLocalDpi xmlns:a14="http://schemas.microsoft.com/office/drawing/2010/main" val="0"/>
              </a:ext>
            </a:extLst>
          </a:blip>
          <a:srcRect/>
          <a:stretch>
            <a:fillRect/>
          </a:stretch>
        </p:blipFill>
        <p:spPr bwMode="auto">
          <a:xfrm>
            <a:off x="4607199" y="1373451"/>
            <a:ext cx="4211682" cy="4307676"/>
          </a:xfrm>
          <a:prstGeom prst="rect">
            <a:avLst/>
          </a:prstGeom>
          <a:noFill/>
          <a:ln>
            <a:noFill/>
          </a:ln>
          <a:effectLst>
            <a:outerShdw blurRad="57150" dist="127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82288" y="504842"/>
            <a:ext cx="2533537" cy="564761"/>
          </a:xfrm>
        </p:spPr>
        <p:txBody>
          <a:bodyPr>
            <a:noAutofit/>
          </a:bodyPr>
          <a:lstStyle/>
          <a:p>
            <a:r>
              <a:rPr lang="en-US" sz="4000" dirty="0" smtClean="0"/>
              <a:t>Thank you!</a:t>
            </a:r>
            <a:endParaRPr lang="en-US" sz="4000" dirty="0"/>
          </a:p>
        </p:txBody>
      </p:sp>
      <p:sp>
        <p:nvSpPr>
          <p:cNvPr id="10" name="TextBox 54"/>
          <p:cNvSpPr txBox="1">
            <a:spLocks noChangeArrowheads="1"/>
          </p:cNvSpPr>
          <p:nvPr/>
        </p:nvSpPr>
        <p:spPr bwMode="ltGray">
          <a:xfrm>
            <a:off x="6396721" y="3011644"/>
            <a:ext cx="457270" cy="229733"/>
          </a:xfrm>
          <a:prstGeom prst="rect">
            <a:avLst/>
          </a:prstGeom>
          <a:noFill/>
          <a:ln w="9525">
            <a:noFill/>
            <a:miter lim="800000"/>
            <a:headEnd/>
            <a:tailEnd/>
          </a:ln>
        </p:spPr>
        <p:txBody>
          <a:bodyPr wrap="none" lIns="91419" tIns="45710" rIns="91419" bIns="45710"/>
          <a:lstStyle/>
          <a:p>
            <a:pPr algn="ctr">
              <a:lnSpc>
                <a:spcPct val="90000"/>
              </a:lnSpc>
              <a:spcAft>
                <a:spcPts val="800"/>
              </a:spcAft>
            </a:pPr>
            <a:r>
              <a:rPr lang="en-US" sz="1600" b="1">
                <a:solidFill>
                  <a:schemeClr val="bg1"/>
                </a:solidFill>
                <a:latin typeface="Calibri" pitchFamily="34" charset="0"/>
              </a:rPr>
              <a:t>User</a:t>
            </a:r>
            <a:endParaRPr lang="en-US" sz="1400" b="1">
              <a:solidFill>
                <a:schemeClr val="bg1"/>
              </a:solidFill>
              <a:latin typeface="Calibri" pitchFamily="34" charset="0"/>
            </a:endParaRPr>
          </a:p>
        </p:txBody>
      </p:sp>
      <p:sp>
        <p:nvSpPr>
          <p:cNvPr id="11" name="TextBox 10"/>
          <p:cNvSpPr txBox="1"/>
          <p:nvPr/>
        </p:nvSpPr>
        <p:spPr bwMode="ltGray">
          <a:xfrm>
            <a:off x="7819129" y="4527292"/>
            <a:ext cx="284163" cy="208980"/>
          </a:xfrm>
          <a:prstGeom prst="rect">
            <a:avLst/>
          </a:prstGeom>
          <a:noFill/>
          <a:ln w="9525">
            <a:noFill/>
            <a:miter lim="800000"/>
            <a:headEnd/>
            <a:tailEnd/>
          </a:ln>
        </p:spPr>
        <p:txBody>
          <a:bodyPr wrap="none" lIns="91419" tIns="45710" rIns="91419" bIns="45710"/>
          <a:lstStyle/>
          <a:p>
            <a:pPr algn="ctr">
              <a:lnSpc>
                <a:spcPct val="90000"/>
              </a:lnSpc>
              <a:spcBef>
                <a:spcPts val="0"/>
              </a:spcBef>
              <a:spcAft>
                <a:spcPts val="800"/>
              </a:spcAft>
              <a:defRPr/>
            </a:pPr>
            <a:r>
              <a:rPr lang="en-US" sz="1400" b="1" dirty="0">
                <a:latin typeface="Calibri" pitchFamily="34" charset="0"/>
              </a:rPr>
              <a:t>Apps</a:t>
            </a:r>
            <a:endParaRPr lang="en-US" sz="1050" b="1" dirty="0">
              <a:latin typeface="Calibri" pitchFamily="34" charset="0"/>
            </a:endParaRPr>
          </a:p>
        </p:txBody>
      </p:sp>
      <p:sp>
        <p:nvSpPr>
          <p:cNvPr id="12" name="TextBox 52"/>
          <p:cNvSpPr txBox="1">
            <a:spLocks noChangeArrowheads="1"/>
          </p:cNvSpPr>
          <p:nvPr/>
        </p:nvSpPr>
        <p:spPr bwMode="ltGray">
          <a:xfrm>
            <a:off x="4984536" y="3824117"/>
            <a:ext cx="283659" cy="208848"/>
          </a:xfrm>
          <a:prstGeom prst="rect">
            <a:avLst/>
          </a:prstGeom>
          <a:noFill/>
          <a:ln w="9525">
            <a:noFill/>
            <a:miter lim="800000"/>
            <a:headEnd/>
            <a:tailEnd/>
          </a:ln>
        </p:spPr>
        <p:txBody>
          <a:bodyPr wrap="none" lIns="91419" tIns="45710" rIns="91419" bIns="45710"/>
          <a:lstStyle/>
          <a:p>
            <a:pPr algn="ctr">
              <a:lnSpc>
                <a:spcPct val="90000"/>
              </a:lnSpc>
              <a:spcAft>
                <a:spcPts val="800"/>
              </a:spcAft>
            </a:pPr>
            <a:r>
              <a:rPr lang="en-US" sz="1400" b="1" dirty="0">
                <a:latin typeface="Calibri" pitchFamily="34" charset="0"/>
              </a:rPr>
              <a:t>Data</a:t>
            </a:r>
            <a:endParaRPr lang="en-US" sz="1000" b="1" dirty="0">
              <a:latin typeface="Calibri" pitchFamily="34" charset="0"/>
            </a:endParaRPr>
          </a:p>
        </p:txBody>
      </p:sp>
      <p:sp>
        <p:nvSpPr>
          <p:cNvPr id="13" name="TextBox 55"/>
          <p:cNvSpPr txBox="1">
            <a:spLocks noChangeArrowheads="1"/>
          </p:cNvSpPr>
          <p:nvPr/>
        </p:nvSpPr>
        <p:spPr bwMode="ltGray">
          <a:xfrm>
            <a:off x="6457875" y="1966210"/>
            <a:ext cx="533482" cy="229733"/>
          </a:xfrm>
          <a:prstGeom prst="rect">
            <a:avLst/>
          </a:prstGeom>
          <a:noFill/>
          <a:ln w="9525">
            <a:noFill/>
            <a:miter lim="800000"/>
            <a:headEnd/>
            <a:tailEnd/>
          </a:ln>
        </p:spPr>
        <p:txBody>
          <a:bodyPr wrap="none" lIns="91419" tIns="45710" rIns="91419" bIns="45710"/>
          <a:lstStyle/>
          <a:p>
            <a:pPr algn="ctr">
              <a:lnSpc>
                <a:spcPct val="90000"/>
              </a:lnSpc>
              <a:spcAft>
                <a:spcPts val="800"/>
              </a:spcAft>
            </a:pPr>
            <a:r>
              <a:rPr lang="en-US" sz="1400" b="1" dirty="0">
                <a:latin typeface="Calibri" pitchFamily="34" charset="0"/>
              </a:rPr>
              <a:t>Device</a:t>
            </a:r>
            <a:endParaRPr lang="en-US" sz="1000" b="1" dirty="0">
              <a:latin typeface="Calibri" pitchFamily="34" charset="0"/>
            </a:endParaRPr>
          </a:p>
        </p:txBody>
      </p:sp>
      <p:sp>
        <p:nvSpPr>
          <p:cNvPr id="14" name="TextBox 56"/>
          <p:cNvSpPr txBox="1">
            <a:spLocks noChangeArrowheads="1"/>
          </p:cNvSpPr>
          <p:nvPr/>
        </p:nvSpPr>
        <p:spPr bwMode="ltGray">
          <a:xfrm>
            <a:off x="4618729" y="2446472"/>
            <a:ext cx="831400" cy="208848"/>
          </a:xfrm>
          <a:prstGeom prst="rect">
            <a:avLst/>
          </a:prstGeom>
          <a:noFill/>
          <a:ln w="9525">
            <a:noFill/>
            <a:miter lim="800000"/>
            <a:headEnd/>
            <a:tailEnd/>
          </a:ln>
        </p:spPr>
        <p:txBody>
          <a:bodyPr wrap="none" lIns="91419" tIns="45710" rIns="91419" bIns="45710"/>
          <a:lstStyle/>
          <a:p>
            <a:pPr algn="ctr">
              <a:lnSpc>
                <a:spcPct val="90000"/>
              </a:lnSpc>
              <a:spcAft>
                <a:spcPts val="800"/>
              </a:spcAft>
            </a:pPr>
            <a:r>
              <a:rPr lang="en-US" sz="1400" b="1" dirty="0">
                <a:latin typeface="Calibri" pitchFamily="34" charset="0"/>
              </a:rPr>
              <a:t>Cloud </a:t>
            </a:r>
            <a:br>
              <a:rPr lang="en-US" sz="1400" b="1" dirty="0">
                <a:latin typeface="Calibri" pitchFamily="34" charset="0"/>
              </a:rPr>
            </a:br>
            <a:r>
              <a:rPr lang="en-US" sz="1400" b="1" dirty="0">
                <a:latin typeface="Calibri" pitchFamily="34" charset="0"/>
              </a:rPr>
              <a:t>Services</a:t>
            </a:r>
          </a:p>
        </p:txBody>
      </p:sp>
      <p:sp>
        <p:nvSpPr>
          <p:cNvPr id="15" name="TextBox 58"/>
          <p:cNvSpPr txBox="1">
            <a:spLocks noChangeArrowheads="1"/>
          </p:cNvSpPr>
          <p:nvPr/>
        </p:nvSpPr>
        <p:spPr bwMode="ltGray">
          <a:xfrm>
            <a:off x="8098867" y="2660587"/>
            <a:ext cx="623550" cy="208848"/>
          </a:xfrm>
          <a:prstGeom prst="rect">
            <a:avLst/>
          </a:prstGeom>
          <a:noFill/>
          <a:ln w="9525">
            <a:noFill/>
            <a:miter lim="800000"/>
            <a:headEnd/>
            <a:tailEnd/>
          </a:ln>
        </p:spPr>
        <p:txBody>
          <a:bodyPr wrap="none" lIns="91419" tIns="45710" rIns="91419" bIns="45710"/>
          <a:lstStyle/>
          <a:p>
            <a:pPr algn="ctr">
              <a:lnSpc>
                <a:spcPct val="90000"/>
              </a:lnSpc>
              <a:spcAft>
                <a:spcPts val="800"/>
              </a:spcAft>
            </a:pPr>
            <a:r>
              <a:rPr lang="en-US" sz="1400" b="1" dirty="0">
                <a:latin typeface="Calibri" pitchFamily="34" charset="0"/>
              </a:rPr>
              <a:t>Location</a:t>
            </a:r>
            <a:endParaRPr lang="en-US" sz="1000" b="1" dirty="0">
              <a:latin typeface="Calibri" pitchFamily="34" charset="0"/>
            </a:endParaRPr>
          </a:p>
        </p:txBody>
      </p:sp>
      <p:sp>
        <p:nvSpPr>
          <p:cNvPr id="16" name="TextBox 64"/>
          <p:cNvSpPr txBox="1">
            <a:spLocks noChangeArrowheads="1"/>
          </p:cNvSpPr>
          <p:nvPr/>
        </p:nvSpPr>
        <p:spPr bwMode="ltGray">
          <a:xfrm>
            <a:off x="8241130" y="3594383"/>
            <a:ext cx="430195" cy="202217"/>
          </a:xfrm>
          <a:prstGeom prst="rect">
            <a:avLst/>
          </a:prstGeom>
          <a:noFill/>
          <a:ln w="9525">
            <a:noFill/>
            <a:miter lim="800000"/>
            <a:headEnd/>
            <a:tailEnd/>
          </a:ln>
        </p:spPr>
        <p:txBody>
          <a:bodyPr wrap="none" lIns="91419" tIns="45710" rIns="91419" bIns="45710"/>
          <a:lstStyle/>
          <a:p>
            <a:pPr algn="ctr">
              <a:lnSpc>
                <a:spcPct val="90000"/>
              </a:lnSpc>
              <a:spcAft>
                <a:spcPts val="800"/>
              </a:spcAft>
            </a:pPr>
            <a:r>
              <a:rPr lang="en-US" sz="1400" b="1" dirty="0">
                <a:latin typeface="Calibri" pitchFamily="34" charset="0"/>
              </a:rPr>
              <a:t>Mobile</a:t>
            </a:r>
            <a:br>
              <a:rPr lang="en-US" sz="1400" b="1" dirty="0">
                <a:latin typeface="Calibri" pitchFamily="34" charset="0"/>
              </a:rPr>
            </a:br>
            <a:r>
              <a:rPr lang="en-US" sz="1400" b="1" dirty="0">
                <a:latin typeface="Calibri" pitchFamily="34" charset="0"/>
              </a:rPr>
              <a:t>Devices</a:t>
            </a:r>
          </a:p>
        </p:txBody>
      </p:sp>
      <p:sp>
        <p:nvSpPr>
          <p:cNvPr id="17" name="TextBox 102"/>
          <p:cNvSpPr txBox="1">
            <a:spLocks noChangeArrowheads="1"/>
          </p:cNvSpPr>
          <p:nvPr/>
        </p:nvSpPr>
        <p:spPr bwMode="ltGray">
          <a:xfrm>
            <a:off x="4607199" y="4340317"/>
            <a:ext cx="1276450" cy="346277"/>
          </a:xfrm>
          <a:prstGeom prst="rect">
            <a:avLst/>
          </a:prstGeom>
          <a:noFill/>
          <a:ln w="9525">
            <a:noFill/>
            <a:miter lim="800000"/>
            <a:headEnd/>
            <a:tailEnd/>
          </a:ln>
        </p:spPr>
        <p:txBody>
          <a:bodyPr wrap="none" lIns="91419" tIns="45710" rIns="91419" bIns="45710"/>
          <a:lstStyle/>
          <a:p>
            <a:pPr>
              <a:lnSpc>
                <a:spcPct val="90000"/>
              </a:lnSpc>
              <a:spcAft>
                <a:spcPts val="0"/>
              </a:spcAft>
            </a:pPr>
            <a:r>
              <a:rPr lang="en-US" sz="1400" b="1" dirty="0" smtClean="0">
                <a:latin typeface="Calibri" pitchFamily="34" charset="0"/>
              </a:rPr>
              <a:t>Virtual </a:t>
            </a:r>
          </a:p>
          <a:p>
            <a:pPr>
              <a:lnSpc>
                <a:spcPct val="90000"/>
              </a:lnSpc>
              <a:spcAft>
                <a:spcPts val="0"/>
              </a:spcAft>
            </a:pPr>
            <a:r>
              <a:rPr lang="en-US" sz="1400" b="1" dirty="0" smtClean="0">
                <a:latin typeface="Calibri" pitchFamily="34" charset="0"/>
              </a:rPr>
              <a:t>Desktops</a:t>
            </a:r>
            <a:endParaRPr lang="en-US" sz="1400" b="1" dirty="0">
              <a:latin typeface="Calibri" pitchFamily="34" charset="0"/>
            </a:endParaRPr>
          </a:p>
        </p:txBody>
      </p:sp>
      <p:pic>
        <p:nvPicPr>
          <p:cNvPr id="18" name="Picture 215" descr="cloud.png"/>
          <p:cNvPicPr>
            <a:picLocks noChangeAspect="1"/>
          </p:cNvPicPr>
          <p:nvPr/>
        </p:nvPicPr>
        <p:blipFill>
          <a:blip r:embed="rId4" cstate="print">
            <a:grayscl/>
          </a:blip>
          <a:srcRect/>
          <a:stretch>
            <a:fillRect/>
          </a:stretch>
        </p:blipFill>
        <p:spPr bwMode="gray">
          <a:xfrm>
            <a:off x="5330133" y="2452685"/>
            <a:ext cx="872211" cy="618470"/>
          </a:xfrm>
          <a:prstGeom prst="rect">
            <a:avLst/>
          </a:prstGeom>
          <a:noFill/>
          <a:ln w="9525">
            <a:noFill/>
            <a:miter lim="800000"/>
            <a:headEnd/>
            <a:tailEnd/>
          </a:ln>
        </p:spPr>
      </p:pic>
      <p:pic>
        <p:nvPicPr>
          <p:cNvPr id="19" name="Picture 2" descr="C:\Documents and Settings\Greg_Milhem\My Documents\Downloads\laptop_grey.png"/>
          <p:cNvPicPr>
            <a:picLocks noChangeAspect="1" noChangeArrowheads="1"/>
          </p:cNvPicPr>
          <p:nvPr/>
        </p:nvPicPr>
        <p:blipFill>
          <a:blip r:embed="rId5" cstate="print"/>
          <a:srcRect/>
          <a:stretch>
            <a:fillRect/>
          </a:stretch>
        </p:blipFill>
        <p:spPr bwMode="auto">
          <a:xfrm>
            <a:off x="5619590" y="4214255"/>
            <a:ext cx="736499" cy="736499"/>
          </a:xfrm>
          <a:prstGeom prst="rect">
            <a:avLst/>
          </a:prstGeom>
          <a:noFill/>
        </p:spPr>
      </p:pic>
      <p:grpSp>
        <p:nvGrpSpPr>
          <p:cNvPr id="20" name="Group 19"/>
          <p:cNvGrpSpPr/>
          <p:nvPr/>
        </p:nvGrpSpPr>
        <p:grpSpPr>
          <a:xfrm>
            <a:off x="6858692" y="4219234"/>
            <a:ext cx="772477" cy="597771"/>
            <a:chOff x="5770563" y="5506719"/>
            <a:chExt cx="975677" cy="755015"/>
          </a:xfrm>
        </p:grpSpPr>
        <p:pic>
          <p:nvPicPr>
            <p:cNvPr id="21" name="Picture 9" descr="C:\Projects\1-EndpointManagementandMobility\Campaign-Management\Images\ms_word_2.png"/>
            <p:cNvPicPr>
              <a:picLocks noChangeAspect="1" noChangeArrowheads="1"/>
            </p:cNvPicPr>
            <p:nvPr/>
          </p:nvPicPr>
          <p:blipFill>
            <a:blip r:embed="rId6" cstate="print"/>
            <a:srcRect/>
            <a:stretch>
              <a:fillRect/>
            </a:stretch>
          </p:blipFill>
          <p:spPr bwMode="auto">
            <a:xfrm>
              <a:off x="5770563" y="5506719"/>
              <a:ext cx="700405" cy="700405"/>
            </a:xfrm>
            <a:prstGeom prst="rect">
              <a:avLst/>
            </a:prstGeom>
            <a:noFill/>
          </p:spPr>
        </p:pic>
        <p:pic>
          <p:nvPicPr>
            <p:cNvPr id="22" name="Picture 15" descr="http://icons.iconarchive.com/icons/benjigarner/softdimension/256/Excel-icon.png"/>
            <p:cNvPicPr>
              <a:picLocks noChangeAspect="1" noChangeArrowheads="1"/>
            </p:cNvPicPr>
            <p:nvPr/>
          </p:nvPicPr>
          <p:blipFill>
            <a:blip r:embed="rId7" cstate="print"/>
            <a:srcRect/>
            <a:stretch>
              <a:fillRect/>
            </a:stretch>
          </p:blipFill>
          <p:spPr bwMode="auto">
            <a:xfrm>
              <a:off x="6031866" y="5547360"/>
              <a:ext cx="714374" cy="714374"/>
            </a:xfrm>
            <a:prstGeom prst="rect">
              <a:avLst/>
            </a:prstGeom>
            <a:noFill/>
          </p:spPr>
        </p:pic>
      </p:grpSp>
      <p:pic>
        <p:nvPicPr>
          <p:cNvPr id="23" name="Picture 17" descr="http://icons.iconarchive.com/icons/musett/glow-ball/256/Glow-Ball-icon.png"/>
          <p:cNvPicPr>
            <a:picLocks noChangeAspect="1" noChangeArrowheads="1"/>
          </p:cNvPicPr>
          <p:nvPr/>
        </p:nvPicPr>
        <p:blipFill>
          <a:blip r:embed="rId8" cstate="print"/>
          <a:srcRect/>
          <a:stretch>
            <a:fillRect/>
          </a:stretch>
        </p:blipFill>
        <p:spPr bwMode="auto">
          <a:xfrm>
            <a:off x="7346689" y="2535848"/>
            <a:ext cx="721360" cy="721360"/>
          </a:xfrm>
          <a:prstGeom prst="rect">
            <a:avLst/>
          </a:prstGeom>
          <a:noFill/>
        </p:spPr>
      </p:pic>
      <p:pic>
        <p:nvPicPr>
          <p:cNvPr id="24" name="Picture 23" descr="http://icons.iconarchive.com/icons/icons-land/vista-people/256/Office-Customer-Male-Light-icon.png"/>
          <p:cNvPicPr>
            <a:picLocks noChangeAspect="1" noChangeArrowheads="1"/>
          </p:cNvPicPr>
          <p:nvPr/>
        </p:nvPicPr>
        <p:blipFill>
          <a:blip r:embed="rId9" cstate="print"/>
          <a:srcRect/>
          <a:stretch>
            <a:fillRect/>
          </a:stretch>
        </p:blipFill>
        <p:spPr bwMode="auto">
          <a:xfrm>
            <a:off x="6225914" y="2867953"/>
            <a:ext cx="1141095" cy="1141095"/>
          </a:xfrm>
          <a:prstGeom prst="rect">
            <a:avLst/>
          </a:prstGeom>
          <a:noFill/>
        </p:spPr>
      </p:pic>
      <p:grpSp>
        <p:nvGrpSpPr>
          <p:cNvPr id="25" name="Group 24"/>
          <p:cNvGrpSpPr/>
          <p:nvPr/>
        </p:nvGrpSpPr>
        <p:grpSpPr>
          <a:xfrm>
            <a:off x="7241915" y="3370655"/>
            <a:ext cx="829198" cy="787619"/>
            <a:chOff x="7352666" y="3662942"/>
            <a:chExt cx="714373" cy="678552"/>
          </a:xfrm>
        </p:grpSpPr>
        <p:pic>
          <p:nvPicPr>
            <p:cNvPr id="26" name="Picture 2" descr="C:\Users\bca.HEADQUARTERS\Documents\My Dropbox\flemming\Exc_Solution datasheet\Phones_PNG\phoneNR1.png"/>
            <p:cNvPicPr>
              <a:picLocks noChangeAspect="1" noChangeArrowheads="1"/>
            </p:cNvPicPr>
            <p:nvPr/>
          </p:nvPicPr>
          <p:blipFill>
            <a:blip r:embed="rId10" cstate="print"/>
            <a:srcRect l="57789" t="11840" r="9537" b="8913"/>
            <a:stretch>
              <a:fillRect/>
            </a:stretch>
          </p:blipFill>
          <p:spPr bwMode="auto">
            <a:xfrm flipH="1">
              <a:off x="7848492" y="3752970"/>
              <a:ext cx="218547" cy="412630"/>
            </a:xfrm>
            <a:prstGeom prst="rect">
              <a:avLst/>
            </a:prstGeom>
            <a:noFill/>
            <a:effectLst>
              <a:reflection blurRad="6350" stA="85000" endPos="15000" dir="5400000" sy="-100000" algn="bl" rotWithShape="0"/>
            </a:effectLst>
            <a:extLst/>
          </p:spPr>
        </p:pic>
        <p:pic>
          <p:nvPicPr>
            <p:cNvPr id="27" name="Picture 25" descr="http://icons.iconarchive.com/icons/john-freeborn/ipad/256/iPad-front-askew-right-icon.png"/>
            <p:cNvPicPr>
              <a:picLocks noChangeAspect="1" noChangeArrowheads="1"/>
            </p:cNvPicPr>
            <p:nvPr/>
          </p:nvPicPr>
          <p:blipFill>
            <a:blip r:embed="rId11" cstate="print"/>
            <a:srcRect/>
            <a:stretch>
              <a:fillRect/>
            </a:stretch>
          </p:blipFill>
          <p:spPr bwMode="auto">
            <a:xfrm>
              <a:off x="7352666" y="3662942"/>
              <a:ext cx="678552" cy="678552"/>
            </a:xfrm>
            <a:prstGeom prst="rect">
              <a:avLst/>
            </a:prstGeom>
            <a:noFill/>
          </p:spPr>
        </p:pic>
      </p:grpSp>
      <p:pic>
        <p:nvPicPr>
          <p:cNvPr id="28" name="Picture 1" descr="toshiba_g61_110sa_windows7_laptop_review.jpg"/>
          <p:cNvPicPr>
            <a:picLocks noChangeAspect="1"/>
          </p:cNvPicPr>
          <p:nvPr/>
        </p:nvPicPr>
        <p:blipFill>
          <a:blip r:embed="rId12" cstate="print">
            <a:clrChange>
              <a:clrFrom>
                <a:srgbClr val="FFFFFF"/>
              </a:clrFrom>
              <a:clrTo>
                <a:srgbClr val="FFFFFF">
                  <a:alpha val="0"/>
                </a:srgbClr>
              </a:clrTo>
            </a:clrChange>
          </a:blip>
          <a:srcRect/>
          <a:stretch>
            <a:fillRect/>
          </a:stretch>
        </p:blipFill>
        <p:spPr bwMode="auto">
          <a:xfrm>
            <a:off x="6294746" y="2105954"/>
            <a:ext cx="818263" cy="749487"/>
          </a:xfrm>
          <a:prstGeom prst="rect">
            <a:avLst/>
          </a:prstGeom>
          <a:noFill/>
          <a:ln w="9525">
            <a:noFill/>
            <a:miter lim="800000"/>
            <a:headEnd/>
            <a:tailEnd/>
          </a:ln>
        </p:spPr>
      </p:pic>
      <p:pic>
        <p:nvPicPr>
          <p:cNvPr id="29" name="Picture 27" descr="http://icons.iconarchive.com/icons/oxygen-icons.org/oxygen/256/Places-server-database-icon.png"/>
          <p:cNvPicPr>
            <a:picLocks noChangeAspect="1" noChangeArrowheads="1"/>
          </p:cNvPicPr>
          <p:nvPr/>
        </p:nvPicPr>
        <p:blipFill>
          <a:blip r:embed="rId13" cstate="print"/>
          <a:srcRect/>
          <a:stretch>
            <a:fillRect/>
          </a:stretch>
        </p:blipFill>
        <p:spPr bwMode="auto">
          <a:xfrm>
            <a:off x="5392794" y="3599474"/>
            <a:ext cx="582295" cy="582295"/>
          </a:xfrm>
          <a:prstGeom prst="rect">
            <a:avLst/>
          </a:prstGeom>
          <a:noFill/>
        </p:spPr>
      </p:pic>
      <p:sp>
        <p:nvSpPr>
          <p:cNvPr id="4" name="TextBox 3"/>
          <p:cNvSpPr txBox="1"/>
          <p:nvPr/>
        </p:nvSpPr>
        <p:spPr>
          <a:xfrm>
            <a:off x="5392794" y="1397000"/>
            <a:ext cx="2621230" cy="830997"/>
          </a:xfrm>
          <a:prstGeom prst="rect">
            <a:avLst/>
          </a:prstGeom>
          <a:noFill/>
        </p:spPr>
        <p:txBody>
          <a:bodyPr wrap="none" rtlCol="0">
            <a:spAutoFit/>
          </a:bodyPr>
          <a:lstStyle/>
          <a:p>
            <a:r>
              <a:rPr lang="en-US" dirty="0" smtClean="0"/>
              <a:t>Trust Comes First</a:t>
            </a:r>
            <a:endParaRPr lang="en-US" dirty="0">
              <a:solidFill>
                <a:srgbClr val="DA1F28"/>
              </a:solidFill>
            </a:endParaRPr>
          </a:p>
          <a:p>
            <a:endParaRPr lang="en-US" dirty="0"/>
          </a:p>
        </p:txBody>
      </p:sp>
      <p:sp>
        <p:nvSpPr>
          <p:cNvPr id="33" name="Title 1"/>
          <p:cNvSpPr txBox="1">
            <a:spLocks/>
          </p:cNvSpPr>
          <p:nvPr/>
        </p:nvSpPr>
        <p:spPr bwMode="black">
          <a:xfrm>
            <a:off x="299315" y="5628841"/>
            <a:ext cx="4267200" cy="336621"/>
          </a:xfrm>
          <a:prstGeom prst="rect">
            <a:avLst/>
          </a:prstGeom>
          <a:noFill/>
          <a:ln w="9525">
            <a:noFill/>
            <a:miter lim="800000"/>
            <a:headEnd/>
            <a:tailEnd/>
          </a:ln>
        </p:spPr>
        <p:txBody>
          <a:bodyPr vert="horz" wrap="square" lIns="91419" tIns="45710" rIns="91419" bIns="45710" numCol="1" anchor="t" anchorCtr="0" compatLnSpc="1">
            <a:prstTxWarp prst="textNoShape">
              <a:avLst/>
            </a:prstTxWarp>
          </a:bodyPr>
          <a:lstStyle>
            <a:lvl1pPr algn="l" rtl="0" eaLnBrk="1" fontAlgn="base" hangingPunct="1">
              <a:lnSpc>
                <a:spcPct val="90000"/>
              </a:lnSpc>
              <a:spcBef>
                <a:spcPct val="0"/>
              </a:spcBef>
              <a:spcAft>
                <a:spcPct val="0"/>
              </a:spcAft>
              <a:defRPr sz="2400" b="1" baseline="0">
                <a:solidFill>
                  <a:schemeClr val="tx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a:lstStyle>
          <a:p>
            <a:r>
              <a:rPr lang="en-US" kern="0" dirty="0" smtClean="0"/>
              <a:t>Robb Leatherwood</a:t>
            </a:r>
            <a:endParaRPr lang="en-US" kern="0" dirty="0"/>
          </a:p>
        </p:txBody>
      </p:sp>
      <p:sp>
        <p:nvSpPr>
          <p:cNvPr id="34" name="Subtitle 2"/>
          <p:cNvSpPr txBox="1">
            <a:spLocks/>
          </p:cNvSpPr>
          <p:nvPr/>
        </p:nvSpPr>
        <p:spPr bwMode="auto">
          <a:xfrm>
            <a:off x="299315" y="6001181"/>
            <a:ext cx="4267199" cy="391845"/>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0" indent="0" algn="l" rtl="0" eaLnBrk="1" fontAlgn="base" hangingPunct="1">
              <a:lnSpc>
                <a:spcPct val="90000"/>
              </a:lnSpc>
              <a:spcBef>
                <a:spcPts val="0"/>
              </a:spcBef>
              <a:spcAft>
                <a:spcPts val="1200"/>
              </a:spcAft>
              <a:buClr>
                <a:schemeClr val="bg2">
                  <a:lumMod val="50000"/>
                </a:schemeClr>
              </a:buClr>
              <a:buNone/>
              <a:defRPr sz="2000" b="0">
                <a:solidFill>
                  <a:schemeClr val="tx1"/>
                </a:solidFill>
                <a:latin typeface="+mn-lt"/>
                <a:ea typeface="+mn-ea"/>
                <a:cs typeface="+mn-cs"/>
              </a:defRPr>
            </a:lvl1pPr>
            <a:lvl2pPr marL="457200" indent="0" algn="ctr" rtl="0" eaLnBrk="1" fontAlgn="base" hangingPunct="1">
              <a:lnSpc>
                <a:spcPct val="90000"/>
              </a:lnSpc>
              <a:spcBef>
                <a:spcPct val="0"/>
              </a:spcBef>
              <a:spcAft>
                <a:spcPts val="1000"/>
              </a:spcAft>
              <a:buClr>
                <a:schemeClr val="bg2">
                  <a:lumMod val="50000"/>
                </a:schemeClr>
              </a:buClr>
              <a:buFont typeface="Arial" charset="0"/>
              <a:buNone/>
              <a:defRPr sz="2000">
                <a:solidFill>
                  <a:schemeClr val="tx1">
                    <a:tint val="75000"/>
                  </a:schemeClr>
                </a:solidFill>
                <a:latin typeface="+mn-lt"/>
              </a:defRPr>
            </a:lvl2pPr>
            <a:lvl3pPr marL="914400" indent="0" algn="ctr" rtl="0" eaLnBrk="1" fontAlgn="base" hangingPunct="1">
              <a:lnSpc>
                <a:spcPct val="90000"/>
              </a:lnSpc>
              <a:spcBef>
                <a:spcPct val="0"/>
              </a:spcBef>
              <a:spcAft>
                <a:spcPts val="800"/>
              </a:spcAft>
              <a:buClr>
                <a:schemeClr val="bg2">
                  <a:lumMod val="50000"/>
                </a:schemeClr>
              </a:buClr>
              <a:buNone/>
              <a:tabLst/>
              <a:defRPr sz="1600">
                <a:solidFill>
                  <a:schemeClr val="tx1">
                    <a:tint val="75000"/>
                  </a:schemeClr>
                </a:solidFill>
                <a:latin typeface="+mn-lt"/>
              </a:defRPr>
            </a:lvl3pPr>
            <a:lvl4pPr marL="1371600" indent="0" algn="ctr" rtl="0" eaLnBrk="1" fontAlgn="base" hangingPunct="1">
              <a:lnSpc>
                <a:spcPct val="90000"/>
              </a:lnSpc>
              <a:spcBef>
                <a:spcPct val="0"/>
              </a:spcBef>
              <a:spcAft>
                <a:spcPts val="600"/>
              </a:spcAft>
              <a:buClr>
                <a:schemeClr val="bg2">
                  <a:lumMod val="50000"/>
                </a:schemeClr>
              </a:buClr>
              <a:buNone/>
              <a:defRPr sz="1400">
                <a:solidFill>
                  <a:schemeClr val="tx1">
                    <a:tint val="75000"/>
                  </a:schemeClr>
                </a:solidFill>
                <a:latin typeface="+mn-lt"/>
              </a:defRPr>
            </a:lvl4pPr>
            <a:lvl5pPr marL="1828800" indent="0" algn="ctr" rtl="0" eaLnBrk="1" fontAlgn="base" hangingPunct="1">
              <a:lnSpc>
                <a:spcPct val="90000"/>
              </a:lnSpc>
              <a:spcBef>
                <a:spcPct val="0"/>
              </a:spcBef>
              <a:spcAft>
                <a:spcPts val="600"/>
              </a:spcAft>
              <a:buClr>
                <a:schemeClr val="bg2">
                  <a:lumMod val="50000"/>
                </a:schemeClr>
              </a:buClr>
              <a:buFont typeface="Arial" pitchFamily="34" charset="0"/>
              <a:buNone/>
              <a:defRPr sz="1200">
                <a:solidFill>
                  <a:schemeClr val="tx1">
                    <a:tint val="75000"/>
                  </a:schemeClr>
                </a:solidFill>
                <a:latin typeface="+mn-lt"/>
              </a:defRPr>
            </a:lvl5pPr>
            <a:lvl6pPr marL="2286000" indent="0" algn="ctr" rtl="0" eaLnBrk="1" fontAlgn="base" hangingPunct="1">
              <a:lnSpc>
                <a:spcPct val="95000"/>
              </a:lnSpc>
              <a:spcBef>
                <a:spcPct val="0"/>
              </a:spcBef>
              <a:spcAft>
                <a:spcPct val="35000"/>
              </a:spcAft>
              <a:buClr>
                <a:schemeClr val="bg2"/>
              </a:buClr>
              <a:buFont typeface="Arial" charset="0"/>
              <a:buNone/>
              <a:defRPr sz="1200">
                <a:solidFill>
                  <a:schemeClr val="tx1">
                    <a:tint val="75000"/>
                  </a:schemeClr>
                </a:solidFill>
                <a:latin typeface="+mn-lt"/>
              </a:defRPr>
            </a:lvl6pPr>
            <a:lvl7pPr marL="2743200" indent="0" algn="ctr" rtl="0" eaLnBrk="1" fontAlgn="base" hangingPunct="1">
              <a:lnSpc>
                <a:spcPct val="95000"/>
              </a:lnSpc>
              <a:spcBef>
                <a:spcPct val="0"/>
              </a:spcBef>
              <a:spcAft>
                <a:spcPct val="35000"/>
              </a:spcAft>
              <a:buClr>
                <a:schemeClr val="bg2"/>
              </a:buClr>
              <a:buFont typeface="Arial" charset="0"/>
              <a:buNone/>
              <a:defRPr sz="1200">
                <a:solidFill>
                  <a:schemeClr val="tx1">
                    <a:tint val="75000"/>
                  </a:schemeClr>
                </a:solidFill>
                <a:latin typeface="+mn-lt"/>
              </a:defRPr>
            </a:lvl7pPr>
            <a:lvl8pPr marL="3200400" indent="0" algn="ctr" rtl="0" eaLnBrk="1" fontAlgn="base" hangingPunct="1">
              <a:lnSpc>
                <a:spcPct val="95000"/>
              </a:lnSpc>
              <a:spcBef>
                <a:spcPct val="0"/>
              </a:spcBef>
              <a:spcAft>
                <a:spcPct val="35000"/>
              </a:spcAft>
              <a:buClr>
                <a:schemeClr val="bg2"/>
              </a:buClr>
              <a:buFont typeface="Arial" charset="0"/>
              <a:buNone/>
              <a:defRPr sz="1200">
                <a:solidFill>
                  <a:schemeClr val="tx1">
                    <a:tint val="75000"/>
                  </a:schemeClr>
                </a:solidFill>
                <a:latin typeface="+mn-lt"/>
              </a:defRPr>
            </a:lvl8pPr>
            <a:lvl9pPr marL="3657600" indent="0" algn="ctr" rtl="0" eaLnBrk="1" fontAlgn="base" hangingPunct="1">
              <a:lnSpc>
                <a:spcPct val="95000"/>
              </a:lnSpc>
              <a:spcBef>
                <a:spcPct val="0"/>
              </a:spcBef>
              <a:spcAft>
                <a:spcPct val="35000"/>
              </a:spcAft>
              <a:buClr>
                <a:schemeClr val="bg2"/>
              </a:buClr>
              <a:buFont typeface="Arial" charset="0"/>
              <a:buNone/>
              <a:defRPr sz="1200">
                <a:solidFill>
                  <a:schemeClr val="tx1">
                    <a:tint val="75000"/>
                  </a:schemeClr>
                </a:solidFill>
                <a:latin typeface="+mn-lt"/>
              </a:defRPr>
            </a:lvl9pPr>
          </a:lstStyle>
          <a:p>
            <a:r>
              <a:rPr lang="en-US" kern="0" dirty="0" err="1" smtClean="0"/>
              <a:t>Robb_Leatherwood@symantec.com</a:t>
            </a:r>
            <a:endParaRPr lang="en-US" kern="0" dirty="0"/>
          </a:p>
        </p:txBody>
      </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2288" y="1493769"/>
            <a:ext cx="1905000" cy="1905000"/>
          </a:xfrm>
          <a:prstGeom prst="rect">
            <a:avLst/>
          </a:prstGeom>
        </p:spPr>
      </p:pic>
      <p:sp>
        <p:nvSpPr>
          <p:cNvPr id="35" name="Subtitle 2"/>
          <p:cNvSpPr txBox="1">
            <a:spLocks/>
          </p:cNvSpPr>
          <p:nvPr/>
        </p:nvSpPr>
        <p:spPr>
          <a:xfrm>
            <a:off x="233437" y="3657364"/>
            <a:ext cx="4406564" cy="1566837"/>
          </a:xfrm>
          <a:prstGeom prst="rect">
            <a:avLst/>
          </a:prstGeom>
        </p:spPr>
        <p:txBody>
          <a:bodyPr vert="horz" lIns="0" tIns="0" rIns="0" bIns="0" rtlCol="0">
            <a:normAutofit fontScale="85000" lnSpcReduction="10000"/>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r>
              <a:rPr lang="en-US" sz="2000" dirty="0"/>
              <a:t>Survey link</a:t>
            </a:r>
            <a:r>
              <a:rPr lang="en-US" sz="2000" dirty="0" smtClean="0"/>
              <a:t>:</a:t>
            </a:r>
          </a:p>
          <a:p>
            <a:r>
              <a:rPr lang="en-US" sz="2000" u="sng" dirty="0" smtClean="0">
                <a:hlinkClick r:id="rId15"/>
              </a:rPr>
              <a:t>http</a:t>
            </a:r>
            <a:r>
              <a:rPr lang="en-US" sz="2000" u="sng" dirty="0">
                <a:hlinkClick r:id="rId15"/>
              </a:rPr>
              <a:t>://surveyanyplace.com/s/houstonsecurity</a:t>
            </a:r>
          </a:p>
          <a:p>
            <a:r>
              <a:rPr lang="en-US" sz="2000" dirty="0"/>
              <a:t>Short Link </a:t>
            </a:r>
          </a:p>
          <a:p>
            <a:r>
              <a:rPr lang="en-US" sz="2000" u="sng" dirty="0">
                <a:hlinkClick r:id="rId16"/>
              </a:rPr>
              <a:t>su.vc/houstonsecurity</a:t>
            </a:r>
            <a:endParaRPr lang="en-US" sz="2000" dirty="0"/>
          </a:p>
        </p:txBody>
      </p:sp>
    </p:spTree>
    <p:extLst>
      <p:ext uri="{BB962C8B-B14F-4D97-AF65-F5344CB8AC3E}">
        <p14:creationId xmlns:p14="http://schemas.microsoft.com/office/powerpoint/2010/main" val="28835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387582" y="252975"/>
            <a:ext cx="7990514" cy="83414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r>
              <a:rPr lang="en-US" sz="3600" smtClean="0">
                <a:solidFill>
                  <a:srgbClr val="0058A9"/>
                </a:solidFill>
              </a:rPr>
              <a:t>Data Is The Perimeter</a:t>
            </a:r>
            <a:endParaRPr lang="en-US" sz="3600" dirty="0">
              <a:solidFill>
                <a:srgbClr val="0058A9"/>
              </a:solidFill>
            </a:endParaRPr>
          </a:p>
        </p:txBody>
      </p:sp>
      <p:sp>
        <p:nvSpPr>
          <p:cNvPr id="7" name="Content Placeholder 1"/>
          <p:cNvSpPr txBox="1">
            <a:spLocks/>
          </p:cNvSpPr>
          <p:nvPr/>
        </p:nvSpPr>
        <p:spPr>
          <a:xfrm>
            <a:off x="228599" y="1371600"/>
            <a:ext cx="6815015" cy="4953000"/>
          </a:xfrm>
          <a:prstGeom prst="rect">
            <a:avLst/>
          </a:prstGeom>
        </p:spPr>
        <p:txBody>
          <a:bodyPr>
            <a:norm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a:buSzPct val="140000"/>
            </a:pPr>
            <a:r>
              <a:rPr lang="en-PH" sz="2200" b="1" smtClean="0">
                <a:cs typeface="KievitComp"/>
              </a:rPr>
              <a:t>A device is just a piece of hardware.</a:t>
            </a:r>
          </a:p>
          <a:p>
            <a:pPr lvl="1">
              <a:buSzPct val="120000"/>
              <a:buFont typeface="Courier New" pitchFamily="49" charset="0"/>
              <a:buChar char="o"/>
            </a:pPr>
            <a:r>
              <a:rPr lang="en-PH" sz="1900" smtClean="0">
                <a:cs typeface="KievitComp"/>
              </a:rPr>
              <a:t>Most cost just a few hundred dollars</a:t>
            </a:r>
          </a:p>
          <a:p>
            <a:pPr lvl="1">
              <a:buSzPct val="120000"/>
              <a:buFont typeface="Courier New" pitchFamily="49" charset="0"/>
              <a:buChar char="o"/>
            </a:pPr>
            <a:r>
              <a:rPr lang="en-PH" sz="1900" smtClean="0">
                <a:cs typeface="KievitComp"/>
              </a:rPr>
              <a:t>Most are very easy to replace</a:t>
            </a:r>
          </a:p>
          <a:p>
            <a:pPr lvl="1">
              <a:buSzPct val="120000"/>
              <a:buFont typeface="Courier New" pitchFamily="49" charset="0"/>
              <a:buChar char="o"/>
            </a:pPr>
            <a:r>
              <a:rPr lang="en-PH" sz="1900" smtClean="0">
                <a:cs typeface="KievitComp"/>
              </a:rPr>
              <a:t>Increasingly, the company doesn’t own many devices on its network</a:t>
            </a:r>
          </a:p>
          <a:p>
            <a:pPr lvl="2">
              <a:buSzPct val="120000"/>
              <a:buFont typeface="Courier New" pitchFamily="49" charset="0"/>
              <a:buChar char="o"/>
            </a:pPr>
            <a:r>
              <a:rPr lang="en-PH" sz="1500" smtClean="0">
                <a:cs typeface="KievitComp"/>
              </a:rPr>
              <a:t>BYOD</a:t>
            </a:r>
          </a:p>
          <a:p>
            <a:pPr lvl="2">
              <a:buSzPct val="120000"/>
              <a:buFont typeface="Courier New" pitchFamily="49" charset="0"/>
              <a:buChar char="o"/>
            </a:pPr>
            <a:r>
              <a:rPr lang="en-PH" sz="1500" smtClean="0">
                <a:cs typeface="KievitComp"/>
              </a:rPr>
              <a:t>Consultants / contractors</a:t>
            </a:r>
          </a:p>
          <a:p>
            <a:pPr marL="457200" lvl="1" indent="0">
              <a:buFont typeface="Arial" panose="020B0604020202020204" pitchFamily="34" charset="0"/>
              <a:buNone/>
            </a:pPr>
            <a:endParaRPr lang="en-US" sz="1900" smtClean="0"/>
          </a:p>
          <a:p>
            <a:pPr>
              <a:buSzPct val="140000"/>
            </a:pPr>
            <a:r>
              <a:rPr lang="en-PH" sz="2200" b="1" smtClean="0">
                <a:cs typeface="KievitComp"/>
              </a:rPr>
              <a:t>But data can be worth </a:t>
            </a:r>
            <a:r>
              <a:rPr lang="en-PH" sz="2200" b="1" i="1" smtClean="0">
                <a:cs typeface="KievitComp"/>
              </a:rPr>
              <a:t>millions</a:t>
            </a:r>
          </a:p>
          <a:p>
            <a:pPr lvl="1">
              <a:buSzPct val="120000"/>
              <a:buFont typeface="Courier New" pitchFamily="49" charset="0"/>
              <a:buChar char="o"/>
            </a:pPr>
            <a:r>
              <a:rPr lang="en-US" sz="1900" smtClean="0">
                <a:cs typeface="KievitComp"/>
              </a:rPr>
              <a:t>Intellectual property loss</a:t>
            </a:r>
          </a:p>
          <a:p>
            <a:pPr lvl="1">
              <a:buSzPct val="120000"/>
              <a:buFont typeface="Courier New" pitchFamily="49" charset="0"/>
              <a:buChar char="o"/>
            </a:pPr>
            <a:r>
              <a:rPr lang="en-US" sz="1900" smtClean="0">
                <a:cs typeface="KievitComp"/>
              </a:rPr>
              <a:t>Legal liability</a:t>
            </a:r>
          </a:p>
          <a:p>
            <a:pPr lvl="1">
              <a:buSzPct val="120000"/>
              <a:buFont typeface="Courier New" pitchFamily="49" charset="0"/>
              <a:buChar char="o"/>
            </a:pPr>
            <a:r>
              <a:rPr lang="en-US" sz="1900" smtClean="0">
                <a:cs typeface="KievitComp"/>
              </a:rPr>
              <a:t>Standards compliance (fines)</a:t>
            </a:r>
          </a:p>
          <a:p>
            <a:pPr lvl="1">
              <a:buSzPct val="120000"/>
              <a:buFont typeface="Courier New" pitchFamily="49" charset="0"/>
              <a:buChar char="o"/>
            </a:pPr>
            <a:r>
              <a:rPr lang="en-US" sz="1900" smtClean="0">
                <a:cs typeface="KievitComp"/>
              </a:rPr>
              <a:t>Business downtime</a:t>
            </a:r>
          </a:p>
          <a:p>
            <a:pPr lvl="1">
              <a:buSzPct val="120000"/>
              <a:buFont typeface="Courier New" pitchFamily="49" charset="0"/>
              <a:buChar char="o"/>
            </a:pPr>
            <a:endParaRPr lang="en-US" sz="1900" smtClean="0"/>
          </a:p>
          <a:p>
            <a:endParaRPr lang="en-US" dirty="0"/>
          </a:p>
        </p:txBody>
      </p:sp>
    </p:spTree>
    <p:extLst>
      <p:ext uri="{BB962C8B-B14F-4D97-AF65-F5344CB8AC3E}">
        <p14:creationId xmlns:p14="http://schemas.microsoft.com/office/powerpoint/2010/main" val="114910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319197" y="228600"/>
            <a:ext cx="7990514" cy="909320"/>
          </a:xfrm>
        </p:spPr>
        <p:txBody>
          <a:bodyPr/>
          <a:lstStyle/>
          <a:p>
            <a:r>
              <a:rPr lang="en-US" sz="3600" dirty="0" smtClean="0">
                <a:solidFill>
                  <a:srgbClr val="0058A9"/>
                </a:solidFill>
              </a:rPr>
              <a:t>Steps to securing your data</a:t>
            </a:r>
            <a:endParaRPr lang="en-US" sz="3600" dirty="0">
              <a:solidFill>
                <a:srgbClr val="0058A9"/>
              </a:solidFill>
            </a:endParaRPr>
          </a:p>
        </p:txBody>
      </p:sp>
      <p:sp>
        <p:nvSpPr>
          <p:cNvPr id="2" name="Content Placeholder 1"/>
          <p:cNvSpPr>
            <a:spLocks noGrp="1"/>
          </p:cNvSpPr>
          <p:nvPr>
            <p:ph idx="1"/>
          </p:nvPr>
        </p:nvSpPr>
        <p:spPr>
          <a:xfrm>
            <a:off x="228600" y="1371600"/>
            <a:ext cx="4411785" cy="4953000"/>
          </a:xfrm>
        </p:spPr>
        <p:txBody>
          <a:bodyPr>
            <a:normAutofit fontScale="92500" lnSpcReduction="20000"/>
          </a:bodyPr>
          <a:lstStyle/>
          <a:p>
            <a:pPr>
              <a:buSzPct val="140000"/>
            </a:pPr>
            <a:r>
              <a:rPr lang="en-PH" sz="2200" b="1" dirty="0" smtClean="0">
                <a:solidFill>
                  <a:schemeClr val="tx1"/>
                </a:solidFill>
                <a:cs typeface="KievitComp"/>
              </a:rPr>
              <a:t>Secure your services</a:t>
            </a:r>
            <a:endParaRPr lang="en-PH" sz="2200" b="1" dirty="0">
              <a:solidFill>
                <a:schemeClr val="tx1"/>
              </a:solidFill>
              <a:cs typeface="KievitComp"/>
            </a:endParaRPr>
          </a:p>
          <a:p>
            <a:pPr lvl="1">
              <a:buSzPct val="120000"/>
              <a:buFont typeface="Courier New" pitchFamily="49" charset="0"/>
              <a:buChar char="o"/>
            </a:pPr>
            <a:r>
              <a:rPr lang="en-PH" sz="1900" dirty="0" smtClean="0">
                <a:solidFill>
                  <a:schemeClr val="tx1"/>
                </a:solidFill>
                <a:cs typeface="KievitComp"/>
              </a:rPr>
              <a:t>Authentication / Directory</a:t>
            </a:r>
            <a:endParaRPr lang="en-PH" sz="1900" dirty="0">
              <a:solidFill>
                <a:schemeClr val="tx1"/>
              </a:solidFill>
              <a:cs typeface="KievitComp"/>
            </a:endParaRPr>
          </a:p>
          <a:p>
            <a:pPr lvl="1">
              <a:buSzPct val="120000"/>
              <a:buFont typeface="Courier New" pitchFamily="49" charset="0"/>
              <a:buChar char="o"/>
            </a:pPr>
            <a:r>
              <a:rPr lang="en-PH" sz="1900" dirty="0" smtClean="0">
                <a:solidFill>
                  <a:schemeClr val="tx1"/>
                </a:solidFill>
                <a:cs typeface="KievitComp"/>
              </a:rPr>
              <a:t>Database</a:t>
            </a:r>
          </a:p>
          <a:p>
            <a:pPr lvl="1">
              <a:buSzPct val="120000"/>
              <a:buFont typeface="Courier New" pitchFamily="49" charset="0"/>
              <a:buChar char="o"/>
            </a:pPr>
            <a:r>
              <a:rPr lang="en-PH" sz="1900" dirty="0" smtClean="0">
                <a:solidFill>
                  <a:schemeClr val="tx1"/>
                </a:solidFill>
                <a:cs typeface="KievitComp"/>
              </a:rPr>
              <a:t>Applications</a:t>
            </a:r>
            <a:endParaRPr lang="en-PH" sz="1900" dirty="0">
              <a:solidFill>
                <a:schemeClr val="tx1"/>
              </a:solidFill>
              <a:cs typeface="KievitComp"/>
            </a:endParaRPr>
          </a:p>
          <a:p>
            <a:pPr lvl="1">
              <a:buSzPct val="120000"/>
              <a:buFont typeface="Courier New" pitchFamily="49" charset="0"/>
              <a:buChar char="o"/>
            </a:pPr>
            <a:r>
              <a:rPr lang="en-PH" sz="1900" dirty="0" smtClean="0">
                <a:solidFill>
                  <a:schemeClr val="tx1"/>
                </a:solidFill>
                <a:cs typeface="KievitComp"/>
              </a:rPr>
              <a:t>Collaboration</a:t>
            </a:r>
            <a:endParaRPr lang="en-PH" sz="1900" dirty="0">
              <a:solidFill>
                <a:schemeClr val="tx1"/>
              </a:solidFill>
              <a:cs typeface="KievitComp"/>
            </a:endParaRPr>
          </a:p>
          <a:p>
            <a:pPr lvl="1">
              <a:buSzPct val="120000"/>
              <a:buFont typeface="Courier New" pitchFamily="49" charset="0"/>
              <a:buChar char="o"/>
            </a:pPr>
            <a:r>
              <a:rPr lang="en-PH" sz="1900" dirty="0" smtClean="0">
                <a:solidFill>
                  <a:schemeClr val="tx1"/>
                </a:solidFill>
                <a:cs typeface="KievitComp"/>
              </a:rPr>
              <a:t>File Services</a:t>
            </a:r>
            <a:endParaRPr lang="en-PH" sz="1900" dirty="0">
              <a:solidFill>
                <a:schemeClr val="tx1"/>
              </a:solidFill>
              <a:cs typeface="KievitComp"/>
            </a:endParaRPr>
          </a:p>
          <a:p>
            <a:pPr>
              <a:buSzPct val="140000"/>
            </a:pPr>
            <a:r>
              <a:rPr lang="en-PH" sz="2200" b="1" dirty="0">
                <a:solidFill>
                  <a:schemeClr val="tx1"/>
                </a:solidFill>
                <a:cs typeface="KievitComp"/>
              </a:rPr>
              <a:t>Secure your </a:t>
            </a:r>
            <a:r>
              <a:rPr lang="en-PH" sz="2200" b="1" dirty="0" smtClean="0">
                <a:solidFill>
                  <a:schemeClr val="tx1"/>
                </a:solidFill>
                <a:cs typeface="KievitComp"/>
              </a:rPr>
              <a:t>network</a:t>
            </a:r>
            <a:endParaRPr lang="en-PH" sz="2200" b="1" dirty="0">
              <a:solidFill>
                <a:schemeClr val="tx1"/>
              </a:solidFill>
              <a:cs typeface="KievitComp"/>
            </a:endParaRPr>
          </a:p>
          <a:p>
            <a:pPr lvl="1">
              <a:buSzPct val="120000"/>
              <a:buFont typeface="Courier New" pitchFamily="49" charset="0"/>
              <a:buChar char="o"/>
            </a:pPr>
            <a:r>
              <a:rPr lang="en-PH" sz="1900" dirty="0" smtClean="0">
                <a:solidFill>
                  <a:schemeClr val="tx1"/>
                </a:solidFill>
                <a:cs typeface="KievitComp"/>
              </a:rPr>
              <a:t>Gateways / Proxies / Firewalls</a:t>
            </a:r>
            <a:endParaRPr lang="en-PH" sz="1900" dirty="0">
              <a:solidFill>
                <a:schemeClr val="tx1"/>
              </a:solidFill>
              <a:cs typeface="KievitComp"/>
            </a:endParaRPr>
          </a:p>
          <a:p>
            <a:pPr lvl="1">
              <a:buSzPct val="120000"/>
              <a:buFont typeface="Courier New" pitchFamily="49" charset="0"/>
              <a:buChar char="o"/>
            </a:pPr>
            <a:r>
              <a:rPr lang="en-US" sz="1900" dirty="0" smtClean="0">
                <a:solidFill>
                  <a:schemeClr val="tx1"/>
                </a:solidFill>
                <a:cs typeface="KievitComp"/>
              </a:rPr>
              <a:t>VPN</a:t>
            </a:r>
          </a:p>
          <a:p>
            <a:pPr lvl="1">
              <a:buSzPct val="120000"/>
              <a:buFont typeface="Courier New" pitchFamily="49" charset="0"/>
              <a:buChar char="o"/>
            </a:pPr>
            <a:r>
              <a:rPr lang="en-US" sz="1900" dirty="0" smtClean="0">
                <a:solidFill>
                  <a:schemeClr val="tx1"/>
                </a:solidFill>
                <a:cs typeface="KievitComp"/>
              </a:rPr>
              <a:t>Wireless</a:t>
            </a:r>
          </a:p>
          <a:p>
            <a:pPr lvl="1">
              <a:buSzPct val="120000"/>
              <a:buFont typeface="Courier New" pitchFamily="49" charset="0"/>
              <a:buChar char="o"/>
            </a:pPr>
            <a:r>
              <a:rPr lang="en-US" sz="1900" dirty="0" smtClean="0">
                <a:solidFill>
                  <a:schemeClr val="tx1"/>
                </a:solidFill>
                <a:cs typeface="KievitComp"/>
              </a:rPr>
              <a:t>Encrypted communication</a:t>
            </a:r>
            <a:endParaRPr lang="en-US" sz="1900" dirty="0" smtClean="0">
              <a:solidFill>
                <a:schemeClr val="tx1"/>
              </a:solidFill>
            </a:endParaRPr>
          </a:p>
          <a:p>
            <a:pPr>
              <a:buSzPct val="140000"/>
            </a:pPr>
            <a:r>
              <a:rPr lang="en-PH" sz="2200" b="1" dirty="0">
                <a:solidFill>
                  <a:schemeClr val="tx1"/>
                </a:solidFill>
                <a:cs typeface="KievitComp"/>
              </a:rPr>
              <a:t>Secure your storage</a:t>
            </a:r>
          </a:p>
          <a:p>
            <a:pPr lvl="1">
              <a:buSzPct val="120000"/>
              <a:buFont typeface="Courier New" pitchFamily="49" charset="0"/>
              <a:buChar char="o"/>
            </a:pPr>
            <a:r>
              <a:rPr lang="en-PH" sz="1900" dirty="0">
                <a:solidFill>
                  <a:schemeClr val="tx1"/>
                </a:solidFill>
                <a:cs typeface="KievitComp"/>
              </a:rPr>
              <a:t>File encryption</a:t>
            </a:r>
          </a:p>
          <a:p>
            <a:pPr lvl="1">
              <a:buSzPct val="120000"/>
              <a:buFont typeface="Courier New" pitchFamily="49" charset="0"/>
              <a:buChar char="o"/>
            </a:pPr>
            <a:r>
              <a:rPr lang="en-PH" sz="1900" dirty="0">
                <a:solidFill>
                  <a:schemeClr val="tx1"/>
                </a:solidFill>
                <a:cs typeface="KievitComp"/>
              </a:rPr>
              <a:t>Drive encryption</a:t>
            </a:r>
          </a:p>
          <a:p>
            <a:pPr lvl="1">
              <a:buSzPct val="120000"/>
              <a:buFont typeface="Courier New" pitchFamily="49" charset="0"/>
              <a:buChar char="o"/>
            </a:pPr>
            <a:r>
              <a:rPr lang="en-PH" sz="1900" dirty="0">
                <a:solidFill>
                  <a:schemeClr val="tx1"/>
                </a:solidFill>
                <a:cs typeface="KievitComp"/>
              </a:rPr>
              <a:t>Physical </a:t>
            </a:r>
            <a:r>
              <a:rPr lang="en-PH" sz="1900" dirty="0" smtClean="0">
                <a:solidFill>
                  <a:schemeClr val="tx1"/>
                </a:solidFill>
                <a:cs typeface="KievitComp"/>
              </a:rPr>
              <a:t>security</a:t>
            </a:r>
            <a:endParaRPr lang="en-PH" sz="1900" dirty="0">
              <a:solidFill>
                <a:schemeClr val="tx1"/>
              </a:solidFill>
              <a:cs typeface="KievitComp"/>
            </a:endParaRPr>
          </a:p>
        </p:txBody>
      </p:sp>
      <p:sp>
        <p:nvSpPr>
          <p:cNvPr id="5" name="Content Placeholder 1"/>
          <p:cNvSpPr txBox="1">
            <a:spLocks/>
          </p:cNvSpPr>
          <p:nvPr/>
        </p:nvSpPr>
        <p:spPr>
          <a:xfrm>
            <a:off x="4389121" y="1371600"/>
            <a:ext cx="4663050" cy="4953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40000"/>
            </a:pPr>
            <a:r>
              <a:rPr lang="en-PH" b="1" dirty="0" smtClean="0">
                <a:solidFill>
                  <a:prstClr val="black"/>
                </a:solidFill>
                <a:latin typeface="Calibri"/>
                <a:cs typeface="KievitComp"/>
              </a:rPr>
              <a:t>Secure </a:t>
            </a:r>
            <a:r>
              <a:rPr lang="en-PH" b="1" dirty="0">
                <a:solidFill>
                  <a:prstClr val="black"/>
                </a:solidFill>
                <a:latin typeface="Calibri"/>
                <a:cs typeface="KievitComp"/>
              </a:rPr>
              <a:t>your identities</a:t>
            </a:r>
          </a:p>
          <a:p>
            <a:pPr lvl="1">
              <a:buSzPct val="120000"/>
              <a:buFont typeface="Courier New" pitchFamily="49" charset="0"/>
              <a:buChar char="o"/>
            </a:pPr>
            <a:r>
              <a:rPr lang="en-US" dirty="0" smtClean="0">
                <a:solidFill>
                  <a:prstClr val="black"/>
                </a:solidFill>
                <a:latin typeface="Calibri"/>
                <a:cs typeface="KievitComp"/>
              </a:rPr>
              <a:t>Tokens / Multi-factor</a:t>
            </a:r>
          </a:p>
          <a:p>
            <a:pPr lvl="1">
              <a:buSzPct val="120000"/>
              <a:buFont typeface="Courier New" pitchFamily="49" charset="0"/>
              <a:buChar char="o"/>
            </a:pPr>
            <a:r>
              <a:rPr lang="en-PH" dirty="0" smtClean="0">
                <a:solidFill>
                  <a:prstClr val="black"/>
                </a:solidFill>
                <a:latin typeface="Calibri"/>
                <a:cs typeface="KievitComp"/>
              </a:rPr>
              <a:t>Certificates</a:t>
            </a:r>
            <a:endParaRPr lang="en-PH" dirty="0">
              <a:solidFill>
                <a:prstClr val="black"/>
              </a:solidFill>
              <a:latin typeface="Calibri"/>
              <a:cs typeface="KievitComp"/>
            </a:endParaRPr>
          </a:p>
          <a:p>
            <a:pPr lvl="1">
              <a:buSzPct val="120000"/>
              <a:buFont typeface="Courier New" pitchFamily="49" charset="0"/>
              <a:buChar char="o"/>
            </a:pPr>
            <a:r>
              <a:rPr lang="en-US" dirty="0" smtClean="0">
                <a:solidFill>
                  <a:prstClr val="black"/>
                </a:solidFill>
                <a:latin typeface="Calibri"/>
                <a:cs typeface="KievitComp"/>
              </a:rPr>
              <a:t>Authentication </a:t>
            </a:r>
            <a:r>
              <a:rPr lang="en-US" dirty="0">
                <a:solidFill>
                  <a:prstClr val="black"/>
                </a:solidFill>
                <a:latin typeface="Calibri"/>
                <a:cs typeface="KievitComp"/>
              </a:rPr>
              <a:t>standards</a:t>
            </a:r>
            <a:endParaRPr lang="en-US" dirty="0">
              <a:solidFill>
                <a:prstClr val="black"/>
              </a:solidFill>
              <a:latin typeface="Calibri"/>
            </a:endParaRPr>
          </a:p>
          <a:p>
            <a:pPr>
              <a:buSzPct val="140000"/>
            </a:pPr>
            <a:endParaRPr lang="en-PH" sz="1800" b="1" dirty="0" smtClean="0">
              <a:solidFill>
                <a:prstClr val="black"/>
              </a:solidFill>
              <a:latin typeface="Calibri"/>
              <a:cs typeface="KievitComp"/>
            </a:endParaRPr>
          </a:p>
          <a:p>
            <a:pPr>
              <a:buSzPct val="140000"/>
            </a:pPr>
            <a:endParaRPr lang="en-PH" sz="1800" b="1" dirty="0">
              <a:solidFill>
                <a:prstClr val="black"/>
              </a:solidFill>
              <a:latin typeface="Calibri"/>
              <a:cs typeface="KievitComp"/>
            </a:endParaRPr>
          </a:p>
          <a:p>
            <a:pPr>
              <a:buSzPct val="140000"/>
            </a:pPr>
            <a:r>
              <a:rPr lang="en-PH" sz="1800" b="1" dirty="0" smtClean="0">
                <a:solidFill>
                  <a:prstClr val="black"/>
                </a:solidFill>
                <a:latin typeface="Calibri"/>
                <a:cs typeface="KievitComp"/>
              </a:rPr>
              <a:t>Secure </a:t>
            </a:r>
            <a:r>
              <a:rPr lang="en-PH" sz="1800" b="1" dirty="0">
                <a:solidFill>
                  <a:prstClr val="black"/>
                </a:solidFill>
                <a:latin typeface="Calibri"/>
                <a:cs typeface="KievitComp"/>
              </a:rPr>
              <a:t>your devices</a:t>
            </a:r>
          </a:p>
          <a:p>
            <a:pPr lvl="1">
              <a:buSzPct val="120000"/>
              <a:buFont typeface="Courier New" pitchFamily="49" charset="0"/>
              <a:buChar char="o"/>
            </a:pPr>
            <a:r>
              <a:rPr lang="en-US" sz="1800" dirty="0" smtClean="0">
                <a:solidFill>
                  <a:prstClr val="black"/>
                </a:solidFill>
                <a:latin typeface="Calibri"/>
                <a:cs typeface="KievitComp"/>
              </a:rPr>
              <a:t>Patching</a:t>
            </a:r>
          </a:p>
          <a:p>
            <a:pPr lvl="1">
              <a:buSzPct val="120000"/>
              <a:buFont typeface="Courier New" pitchFamily="49" charset="0"/>
              <a:buChar char="o"/>
            </a:pPr>
            <a:r>
              <a:rPr lang="en-US" sz="1800" dirty="0" smtClean="0">
                <a:solidFill>
                  <a:prstClr val="black"/>
                </a:solidFill>
                <a:latin typeface="Calibri"/>
                <a:cs typeface="KievitComp"/>
              </a:rPr>
              <a:t>Configuration</a:t>
            </a:r>
            <a:endParaRPr lang="en-US" sz="1800" dirty="0">
              <a:solidFill>
                <a:prstClr val="black"/>
              </a:solidFill>
              <a:latin typeface="Calibri"/>
              <a:cs typeface="KievitComp"/>
            </a:endParaRPr>
          </a:p>
          <a:p>
            <a:pPr lvl="1">
              <a:buSzPct val="120000"/>
              <a:buFont typeface="Courier New" pitchFamily="49" charset="0"/>
              <a:buChar char="o"/>
            </a:pPr>
            <a:r>
              <a:rPr lang="en-US" sz="1800" dirty="0">
                <a:solidFill>
                  <a:prstClr val="black"/>
                </a:solidFill>
                <a:latin typeface="Calibri"/>
                <a:cs typeface="KievitComp"/>
              </a:rPr>
              <a:t>Encryption</a:t>
            </a:r>
          </a:p>
          <a:p>
            <a:pPr lvl="1">
              <a:buSzPct val="120000"/>
              <a:buFont typeface="Courier New" pitchFamily="49" charset="0"/>
              <a:buChar char="o"/>
            </a:pPr>
            <a:r>
              <a:rPr lang="en-US" sz="1800" dirty="0">
                <a:solidFill>
                  <a:prstClr val="black"/>
                </a:solidFill>
                <a:latin typeface="Calibri"/>
                <a:cs typeface="KievitComp"/>
              </a:rPr>
              <a:t>Access</a:t>
            </a:r>
            <a:endParaRPr lang="en-US" sz="1800" dirty="0">
              <a:solidFill>
                <a:prstClr val="black"/>
              </a:solidFill>
              <a:latin typeface="Calibri"/>
            </a:endParaRPr>
          </a:p>
        </p:txBody>
      </p:sp>
      <p:sp>
        <p:nvSpPr>
          <p:cNvPr id="6" name="Frame 5"/>
          <p:cNvSpPr/>
          <p:nvPr/>
        </p:nvSpPr>
        <p:spPr>
          <a:xfrm>
            <a:off x="4277360" y="1229360"/>
            <a:ext cx="4774811" cy="2525695"/>
          </a:xfrm>
          <a:prstGeom prst="frame">
            <a:avLst>
              <a:gd name="adj1" fmla="val 4960"/>
            </a:avLst>
          </a:prstGeom>
          <a:solidFill>
            <a:schemeClr val="accent2"/>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2400">
              <a:solidFill>
                <a:prstClr val="black"/>
              </a:solidFill>
              <a:latin typeface="Calibri"/>
            </a:endParaRPr>
          </a:p>
        </p:txBody>
      </p:sp>
    </p:spTree>
    <p:extLst>
      <p:ext uri="{BB962C8B-B14F-4D97-AF65-F5344CB8AC3E}">
        <p14:creationId xmlns:p14="http://schemas.microsoft.com/office/powerpoint/2010/main" val="143454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65163" y="354013"/>
            <a:ext cx="7575550" cy="92551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r>
              <a:rPr lang="en-US" sz="3600" smtClean="0">
                <a:latin typeface="Calibri" charset="0"/>
              </a:rPr>
              <a:t>Trust Comes First</a:t>
            </a:r>
            <a:endParaRPr lang="en-US" sz="3600" dirty="0">
              <a:latin typeface="Calibri" charset="0"/>
            </a:endParaRPr>
          </a:p>
        </p:txBody>
      </p:sp>
      <p:grpSp>
        <p:nvGrpSpPr>
          <p:cNvPr id="4" name="Group 3"/>
          <p:cNvGrpSpPr/>
          <p:nvPr/>
        </p:nvGrpSpPr>
        <p:grpSpPr>
          <a:xfrm>
            <a:off x="4606925" y="1373188"/>
            <a:ext cx="4211638" cy="4308475"/>
            <a:chOff x="4606925" y="1373188"/>
            <a:chExt cx="4211638" cy="4308475"/>
          </a:xfrm>
        </p:grpSpPr>
        <p:pic>
          <p:nvPicPr>
            <p:cNvPr id="9" name="Picture 8"/>
            <p:cNvPicPr>
              <a:picLocks noChangeAspect="1"/>
            </p:cNvPicPr>
            <p:nvPr/>
          </p:nvPicPr>
          <p:blipFill>
            <a:blip r:embed="rId3" cstate="email">
              <a:alphaModFix amt="48000"/>
              <a:extLst>
                <a:ext uri="{28A0092B-C50C-407E-A947-70E740481C1C}">
                  <a14:useLocalDpi xmlns:a14="http://schemas.microsoft.com/office/drawing/2010/main" val="0"/>
                </a:ext>
              </a:extLst>
            </a:blip>
            <a:srcRect/>
            <a:stretch>
              <a:fillRect/>
            </a:stretch>
          </p:blipFill>
          <p:spPr bwMode="auto">
            <a:xfrm>
              <a:off x="4606925" y="1373188"/>
              <a:ext cx="4211638" cy="4308475"/>
            </a:xfrm>
            <a:prstGeom prst="rect">
              <a:avLst/>
            </a:prstGeom>
            <a:noFill/>
            <a:ln>
              <a:noFill/>
            </a:ln>
            <a:effectLst>
              <a:outerShdw blurRad="57150" dist="127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54"/>
            <p:cNvSpPr txBox="1">
              <a:spLocks noChangeArrowheads="1"/>
            </p:cNvSpPr>
            <p:nvPr/>
          </p:nvSpPr>
          <p:spPr bwMode="ltGray">
            <a:xfrm>
              <a:off x="6396038" y="3011488"/>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600" b="1">
                  <a:solidFill>
                    <a:schemeClr val="bg1"/>
                  </a:solidFill>
                  <a:latin typeface="Calibri" charset="0"/>
                </a:rPr>
                <a:t>User</a:t>
              </a:r>
              <a:endParaRPr lang="en-US" sz="1400" b="1">
                <a:solidFill>
                  <a:schemeClr val="bg1"/>
                </a:solidFill>
                <a:latin typeface="Calibri" charset="0"/>
              </a:endParaRPr>
            </a:p>
          </p:txBody>
        </p:sp>
        <p:sp>
          <p:nvSpPr>
            <p:cNvPr id="11" name="TextBox 10"/>
            <p:cNvSpPr txBox="1"/>
            <p:nvPr/>
          </p:nvSpPr>
          <p:spPr bwMode="ltGray">
            <a:xfrm>
              <a:off x="7818438" y="4527550"/>
              <a:ext cx="284162" cy="207963"/>
            </a:xfrm>
            <a:prstGeom prst="rect">
              <a:avLst/>
            </a:prstGeom>
            <a:noFill/>
            <a:ln w="9525">
              <a:noFill/>
              <a:miter lim="800000"/>
              <a:headEnd/>
              <a:tailEnd/>
            </a:ln>
          </p:spPr>
          <p:txBody>
            <a:bodyPr wrap="none" lIns="91419" tIns="45710" rIns="91419" bIns="45710"/>
            <a:lstStyle/>
            <a:p>
              <a:pPr algn="ctr">
                <a:lnSpc>
                  <a:spcPct val="90000"/>
                </a:lnSpc>
                <a:spcBef>
                  <a:spcPts val="0"/>
                </a:spcBef>
                <a:spcAft>
                  <a:spcPts val="800"/>
                </a:spcAft>
                <a:defRPr/>
              </a:pPr>
              <a:r>
                <a:rPr lang="en-US" sz="1400" b="1" dirty="0">
                  <a:latin typeface="Calibri" pitchFamily="34" charset="0"/>
                </a:rPr>
                <a:t>Apps</a:t>
              </a:r>
              <a:endParaRPr lang="en-US" sz="1050" b="1" dirty="0">
                <a:latin typeface="Calibri" pitchFamily="34" charset="0"/>
              </a:endParaRPr>
            </a:p>
          </p:txBody>
        </p:sp>
        <p:sp>
          <p:nvSpPr>
            <p:cNvPr id="12" name="TextBox 52"/>
            <p:cNvSpPr txBox="1">
              <a:spLocks noChangeArrowheads="1"/>
            </p:cNvSpPr>
            <p:nvPr/>
          </p:nvSpPr>
          <p:spPr bwMode="ltGray">
            <a:xfrm>
              <a:off x="4984750" y="3824288"/>
              <a:ext cx="284163"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Data</a:t>
              </a:r>
              <a:endParaRPr lang="en-US" sz="1000" b="1">
                <a:latin typeface="Calibri" charset="0"/>
              </a:endParaRPr>
            </a:p>
          </p:txBody>
        </p:sp>
        <p:sp>
          <p:nvSpPr>
            <p:cNvPr id="13" name="TextBox 55"/>
            <p:cNvSpPr txBox="1">
              <a:spLocks noChangeArrowheads="1"/>
            </p:cNvSpPr>
            <p:nvPr/>
          </p:nvSpPr>
          <p:spPr bwMode="ltGray">
            <a:xfrm>
              <a:off x="6457950" y="1966913"/>
              <a:ext cx="5334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Device</a:t>
              </a:r>
              <a:endParaRPr lang="en-US" sz="1000" b="1">
                <a:latin typeface="Calibri" charset="0"/>
              </a:endParaRPr>
            </a:p>
          </p:txBody>
        </p:sp>
        <p:sp>
          <p:nvSpPr>
            <p:cNvPr id="14" name="TextBox 56"/>
            <p:cNvSpPr txBox="1">
              <a:spLocks noChangeArrowheads="1"/>
            </p:cNvSpPr>
            <p:nvPr/>
          </p:nvSpPr>
          <p:spPr bwMode="ltGray">
            <a:xfrm>
              <a:off x="4618038" y="2446338"/>
              <a:ext cx="831850" cy="20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Cloud </a:t>
              </a:r>
              <a:br>
                <a:rPr lang="en-US" sz="1400" b="1">
                  <a:latin typeface="Calibri" charset="0"/>
                </a:rPr>
              </a:br>
              <a:r>
                <a:rPr lang="en-US" sz="1400" b="1">
                  <a:latin typeface="Calibri" charset="0"/>
                </a:rPr>
                <a:t>Services</a:t>
              </a:r>
            </a:p>
          </p:txBody>
        </p:sp>
        <p:sp>
          <p:nvSpPr>
            <p:cNvPr id="15" name="TextBox 58"/>
            <p:cNvSpPr txBox="1">
              <a:spLocks noChangeArrowheads="1"/>
            </p:cNvSpPr>
            <p:nvPr/>
          </p:nvSpPr>
          <p:spPr bwMode="ltGray">
            <a:xfrm>
              <a:off x="8099425" y="2660650"/>
              <a:ext cx="622300" cy="20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Location</a:t>
              </a:r>
              <a:endParaRPr lang="en-US" sz="1000" b="1">
                <a:latin typeface="Calibri" charset="0"/>
              </a:endParaRPr>
            </a:p>
          </p:txBody>
        </p:sp>
        <p:sp>
          <p:nvSpPr>
            <p:cNvPr id="16" name="TextBox 64"/>
            <p:cNvSpPr txBox="1">
              <a:spLocks noChangeArrowheads="1"/>
            </p:cNvSpPr>
            <p:nvPr/>
          </p:nvSpPr>
          <p:spPr bwMode="ltGray">
            <a:xfrm>
              <a:off x="8240713" y="3594100"/>
              <a:ext cx="430212"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Mobile</a:t>
              </a:r>
              <a:br>
                <a:rPr lang="en-US" sz="1400" b="1">
                  <a:latin typeface="Calibri" charset="0"/>
                </a:rPr>
              </a:br>
              <a:r>
                <a:rPr lang="en-US" sz="1400" b="1">
                  <a:latin typeface="Calibri" charset="0"/>
                </a:rPr>
                <a:t>Devices</a:t>
              </a:r>
            </a:p>
          </p:txBody>
        </p:sp>
        <p:sp>
          <p:nvSpPr>
            <p:cNvPr id="17" name="TextBox 102"/>
            <p:cNvSpPr txBox="1">
              <a:spLocks noChangeArrowheads="1"/>
            </p:cNvSpPr>
            <p:nvPr/>
          </p:nvSpPr>
          <p:spPr bwMode="ltGray">
            <a:xfrm>
              <a:off x="4606925" y="4340225"/>
              <a:ext cx="1276350"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400" b="1">
                  <a:latin typeface="Calibri" charset="0"/>
                </a:rPr>
                <a:t>Virtual </a:t>
              </a:r>
            </a:p>
            <a:p>
              <a:pPr eaLnBrk="1" hangingPunct="1">
                <a:lnSpc>
                  <a:spcPct val="90000"/>
                </a:lnSpc>
              </a:pPr>
              <a:r>
                <a:rPr lang="en-US" sz="1400" b="1">
                  <a:latin typeface="Calibri" charset="0"/>
                </a:rPr>
                <a:t>Desktops</a:t>
              </a:r>
            </a:p>
          </p:txBody>
        </p:sp>
        <p:pic>
          <p:nvPicPr>
            <p:cNvPr id="18" name="Picture 215" descr="cloud.png"/>
            <p:cNvPicPr>
              <a:picLocks noChangeAspect="1"/>
            </p:cNvPicPr>
            <p:nvPr/>
          </p:nvPicPr>
          <p:blipFill>
            <a:blip r:embed="rId4">
              <a:grayscl/>
              <a:extLst>
                <a:ext uri="{28A0092B-C50C-407E-A947-70E740481C1C}">
                  <a14:useLocalDpi xmlns:a14="http://schemas.microsoft.com/office/drawing/2010/main" val="0"/>
                </a:ext>
              </a:extLst>
            </a:blip>
            <a:srcRect/>
            <a:stretch>
              <a:fillRect/>
            </a:stretch>
          </p:blipFill>
          <p:spPr bwMode="gray">
            <a:xfrm>
              <a:off x="5330825" y="2452688"/>
              <a:ext cx="871538"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2" descr="C:\Documents and Settings\Greg_Milhem\My Documents\Downloads\laptop_gre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0" y="4214813"/>
              <a:ext cx="7366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 name="Group 19"/>
            <p:cNvGrpSpPr>
              <a:grpSpLocks/>
            </p:cNvGrpSpPr>
            <p:nvPr/>
          </p:nvGrpSpPr>
          <p:grpSpPr bwMode="auto">
            <a:xfrm>
              <a:off x="6858000" y="4219575"/>
              <a:ext cx="773113" cy="596900"/>
              <a:chOff x="5770563" y="5506719"/>
              <a:chExt cx="975677" cy="755015"/>
            </a:xfrm>
          </p:grpSpPr>
          <p:pic>
            <p:nvPicPr>
              <p:cNvPr id="21" name="Picture 9" descr="C:\Projects\1-EndpointManagementandMobility\Campaign-Management\Images\ms_word_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0563" y="5506719"/>
                <a:ext cx="700405" cy="700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15" descr="http://icons.iconarchive.com/icons/benjigarner/softdimension/256/Excel-ic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1866" y="5547360"/>
                <a:ext cx="714374" cy="714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3" name="Picture 17" descr="http://icons.iconarchive.com/icons/musett/glow-ball/256/Glow-Ball-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6950" y="2535238"/>
              <a:ext cx="720725" cy="722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3" descr="http://icons.iconarchive.com/icons/icons-land/vista-people/256/Office-Customer-Male-Light-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6175" y="2868613"/>
              <a:ext cx="1141413"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 name="Group 24"/>
            <p:cNvGrpSpPr>
              <a:grpSpLocks/>
            </p:cNvGrpSpPr>
            <p:nvPr/>
          </p:nvGrpSpPr>
          <p:grpSpPr bwMode="auto">
            <a:xfrm>
              <a:off x="7242175" y="3370263"/>
              <a:ext cx="828675" cy="787400"/>
              <a:chOff x="7352666" y="3662942"/>
              <a:chExt cx="714373" cy="678552"/>
            </a:xfrm>
          </p:grpSpPr>
          <p:pic>
            <p:nvPicPr>
              <p:cNvPr id="26" name="Picture 2" descr="C:\Users\bca.HEADQUARTERS\Documents\My Dropbox\flemming\Exc_Solution datasheet\Phones_PNG\phoneNR1.png"/>
              <p:cNvPicPr>
                <a:picLocks noChangeAspect="1" noChangeArrowheads="1"/>
              </p:cNvPicPr>
              <p:nvPr/>
            </p:nvPicPr>
            <p:blipFill>
              <a:blip r:embed="rId10" cstate="print"/>
              <a:srcRect l="57789" t="11840" r="9537" b="8913"/>
              <a:stretch>
                <a:fillRect/>
              </a:stretch>
            </p:blipFill>
            <p:spPr bwMode="auto">
              <a:xfrm flipH="1">
                <a:off x="7848492" y="3752970"/>
                <a:ext cx="218547" cy="412630"/>
              </a:xfrm>
              <a:prstGeom prst="rect">
                <a:avLst/>
              </a:prstGeom>
              <a:noFill/>
              <a:effectLst>
                <a:reflection blurRad="6350" stA="85000" endPos="15000" dir="5400000" sy="-100000" algn="bl" rotWithShape="0"/>
              </a:effectLst>
              <a:extLst/>
            </p:spPr>
          </p:pic>
          <p:pic>
            <p:nvPicPr>
              <p:cNvPr id="27" name="Picture 25" descr="http://icons.iconarchive.com/icons/john-freeborn/ipad/256/iPad-front-askew-right-ic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52666" y="3662942"/>
                <a:ext cx="678552" cy="67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8" name="Picture 1" descr="toshiba_g61_110sa_windows7_laptop_review.jpg"/>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4438" y="2106613"/>
              <a:ext cx="819150"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27" descr="http://icons.iconarchive.com/icons/oxygen-icons.org/oxygen/256/Places-server-database-ico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92738" y="3598863"/>
              <a:ext cx="582612"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TextBox 3"/>
            <p:cNvSpPr txBox="1">
              <a:spLocks noChangeArrowheads="1"/>
            </p:cNvSpPr>
            <p:nvPr/>
          </p:nvSpPr>
          <p:spPr bwMode="auto">
            <a:xfrm>
              <a:off x="5392738" y="1397000"/>
              <a:ext cx="262096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Trust Comes First</a:t>
              </a:r>
              <a:endParaRPr lang="en-US" sz="1800">
                <a:solidFill>
                  <a:srgbClr val="DA1F28"/>
                </a:solidFill>
              </a:endParaRPr>
            </a:p>
            <a:p>
              <a:pPr eaLnBrk="1" hangingPunct="1"/>
              <a:endParaRPr lang="en-US" sz="1800"/>
            </a:p>
          </p:txBody>
        </p:sp>
      </p:grpSp>
      <p:sp>
        <p:nvSpPr>
          <p:cNvPr id="31" name="Content Placeholder 2"/>
          <p:cNvSpPr txBox="1">
            <a:spLocks/>
          </p:cNvSpPr>
          <p:nvPr/>
        </p:nvSpPr>
        <p:spPr>
          <a:xfrm>
            <a:off x="1299930" y="1966913"/>
            <a:ext cx="1763781" cy="3289300"/>
          </a:xfrm>
          <a:prstGeom prst="rect">
            <a:avLst/>
          </a:prstGeom>
        </p:spPr>
        <p:txBody>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a:buFont typeface="Wingdings" charset="0"/>
              <a:buChar char="ü"/>
            </a:pPr>
            <a:r>
              <a:rPr lang="en-US" sz="2800" dirty="0" smtClean="0">
                <a:latin typeface="Calibri" charset="0"/>
              </a:rPr>
              <a:t>Users</a:t>
            </a:r>
          </a:p>
          <a:p>
            <a:pPr>
              <a:buFont typeface="Wingdings" charset="0"/>
              <a:buChar char="ü"/>
            </a:pPr>
            <a:r>
              <a:rPr lang="en-US" sz="2800" dirty="0" smtClean="0">
                <a:latin typeface="Calibri" charset="0"/>
              </a:rPr>
              <a:t>Devices</a:t>
            </a:r>
          </a:p>
          <a:p>
            <a:pPr>
              <a:buFont typeface="Wingdings" charset="0"/>
              <a:buChar char="ü"/>
            </a:pPr>
            <a:r>
              <a:rPr lang="en-US" sz="2800" dirty="0" smtClean="0">
                <a:latin typeface="Calibri" charset="0"/>
              </a:rPr>
              <a:t>Apps</a:t>
            </a:r>
          </a:p>
          <a:p>
            <a:pPr>
              <a:buFont typeface="Wingdings" charset="0"/>
              <a:buChar char="ü"/>
            </a:pPr>
            <a:r>
              <a:rPr lang="en-US" sz="2800" dirty="0" smtClean="0">
                <a:latin typeface="Calibri" charset="0"/>
              </a:rPr>
              <a:t>Services</a:t>
            </a:r>
          </a:p>
          <a:p>
            <a:pPr>
              <a:buFont typeface="Wingdings" charset="0"/>
              <a:buChar char="ü"/>
            </a:pPr>
            <a:r>
              <a:rPr lang="en-US" sz="2800" dirty="0" smtClean="0">
                <a:latin typeface="Calibri" charset="0"/>
              </a:rPr>
              <a:t>Data</a:t>
            </a:r>
            <a:endParaRPr lang="en-US" sz="2800" dirty="0">
              <a:latin typeface="Calibri" charset="0"/>
            </a:endParaRPr>
          </a:p>
        </p:txBody>
      </p:sp>
    </p:spTree>
    <p:extLst>
      <p:ext uri="{BB962C8B-B14F-4D97-AF65-F5344CB8AC3E}">
        <p14:creationId xmlns:p14="http://schemas.microsoft.com/office/powerpoint/2010/main" val="357285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65163" y="354013"/>
            <a:ext cx="7575550" cy="92551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r>
              <a:rPr lang="en-US" sz="3600" smtClean="0">
                <a:latin typeface="Calibri" charset="0"/>
              </a:rPr>
              <a:t>Trust Comes First</a:t>
            </a:r>
            <a:endParaRPr lang="en-US" sz="3600" dirty="0">
              <a:latin typeface="Calibri" charset="0"/>
            </a:endParaRPr>
          </a:p>
        </p:txBody>
      </p:sp>
      <p:sp>
        <p:nvSpPr>
          <p:cNvPr id="8" name="Content Placeholder 2"/>
          <p:cNvSpPr txBox="1">
            <a:spLocks/>
          </p:cNvSpPr>
          <p:nvPr/>
        </p:nvSpPr>
        <p:spPr>
          <a:xfrm>
            <a:off x="1299930" y="1966913"/>
            <a:ext cx="1763781" cy="3289300"/>
          </a:xfrm>
          <a:prstGeom prst="rect">
            <a:avLst/>
          </a:prstGeom>
        </p:spPr>
        <p:txBody>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a:buFont typeface="Wingdings" charset="0"/>
              <a:buChar char="ü"/>
            </a:pPr>
            <a:r>
              <a:rPr lang="en-US" sz="2800" dirty="0" smtClean="0">
                <a:latin typeface="Calibri" charset="0"/>
              </a:rPr>
              <a:t>Users</a:t>
            </a:r>
          </a:p>
          <a:p>
            <a:pPr>
              <a:buFont typeface="Wingdings" charset="0"/>
              <a:buChar char="ü"/>
            </a:pPr>
            <a:r>
              <a:rPr lang="en-US" sz="2800" dirty="0" smtClean="0">
                <a:latin typeface="Calibri" charset="0"/>
              </a:rPr>
              <a:t>Devices</a:t>
            </a:r>
          </a:p>
          <a:p>
            <a:pPr>
              <a:buFont typeface="Wingdings" charset="0"/>
              <a:buChar char="ü"/>
            </a:pPr>
            <a:r>
              <a:rPr lang="en-US" sz="2800" dirty="0" smtClean="0">
                <a:latin typeface="Calibri" charset="0"/>
              </a:rPr>
              <a:t>Apps</a:t>
            </a:r>
          </a:p>
          <a:p>
            <a:pPr>
              <a:buFont typeface="Wingdings" charset="0"/>
              <a:buChar char="ü"/>
            </a:pPr>
            <a:r>
              <a:rPr lang="en-US" sz="2800" dirty="0" smtClean="0">
                <a:latin typeface="Calibri" charset="0"/>
              </a:rPr>
              <a:t>Services</a:t>
            </a:r>
          </a:p>
          <a:p>
            <a:pPr>
              <a:buFont typeface="Wingdings" charset="0"/>
              <a:buChar char="ü"/>
            </a:pPr>
            <a:r>
              <a:rPr lang="en-US" sz="2800" dirty="0" smtClean="0">
                <a:latin typeface="Calibri" charset="0"/>
              </a:rPr>
              <a:t>Data</a:t>
            </a:r>
            <a:endParaRPr lang="en-US" sz="2800" dirty="0">
              <a:latin typeface="Calibri" charset="0"/>
            </a:endParaRPr>
          </a:p>
        </p:txBody>
      </p:sp>
      <p:grpSp>
        <p:nvGrpSpPr>
          <p:cNvPr id="4" name="Group 3"/>
          <p:cNvGrpSpPr/>
          <p:nvPr/>
        </p:nvGrpSpPr>
        <p:grpSpPr>
          <a:xfrm>
            <a:off x="4606925" y="1373188"/>
            <a:ext cx="4211638" cy="4308475"/>
            <a:chOff x="4606925" y="1373188"/>
            <a:chExt cx="4211638" cy="4308475"/>
          </a:xfrm>
        </p:grpSpPr>
        <p:pic>
          <p:nvPicPr>
            <p:cNvPr id="9" name="Picture 8"/>
            <p:cNvPicPr>
              <a:picLocks noChangeAspect="1"/>
            </p:cNvPicPr>
            <p:nvPr/>
          </p:nvPicPr>
          <p:blipFill>
            <a:blip r:embed="rId3" cstate="email">
              <a:alphaModFix amt="48000"/>
              <a:extLst>
                <a:ext uri="{28A0092B-C50C-407E-A947-70E740481C1C}">
                  <a14:useLocalDpi xmlns:a14="http://schemas.microsoft.com/office/drawing/2010/main" val="0"/>
                </a:ext>
              </a:extLst>
            </a:blip>
            <a:srcRect/>
            <a:stretch>
              <a:fillRect/>
            </a:stretch>
          </p:blipFill>
          <p:spPr bwMode="auto">
            <a:xfrm>
              <a:off x="4606925" y="1373188"/>
              <a:ext cx="4211638" cy="4308475"/>
            </a:xfrm>
            <a:prstGeom prst="rect">
              <a:avLst/>
            </a:prstGeom>
            <a:noFill/>
            <a:ln>
              <a:noFill/>
            </a:ln>
            <a:effectLst>
              <a:outerShdw blurRad="57150" dist="127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54"/>
            <p:cNvSpPr txBox="1">
              <a:spLocks noChangeArrowheads="1"/>
            </p:cNvSpPr>
            <p:nvPr/>
          </p:nvSpPr>
          <p:spPr bwMode="ltGray">
            <a:xfrm>
              <a:off x="6396038" y="3011488"/>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600" b="1">
                  <a:solidFill>
                    <a:schemeClr val="bg1"/>
                  </a:solidFill>
                  <a:latin typeface="Calibri" charset="0"/>
                </a:rPr>
                <a:t>User</a:t>
              </a:r>
              <a:endParaRPr lang="en-US" sz="1400" b="1">
                <a:solidFill>
                  <a:schemeClr val="bg1"/>
                </a:solidFill>
                <a:latin typeface="Calibri" charset="0"/>
              </a:endParaRPr>
            </a:p>
          </p:txBody>
        </p:sp>
        <p:sp>
          <p:nvSpPr>
            <p:cNvPr id="11" name="TextBox 10"/>
            <p:cNvSpPr txBox="1"/>
            <p:nvPr/>
          </p:nvSpPr>
          <p:spPr bwMode="ltGray">
            <a:xfrm>
              <a:off x="7818438" y="4527550"/>
              <a:ext cx="284162" cy="207963"/>
            </a:xfrm>
            <a:prstGeom prst="rect">
              <a:avLst/>
            </a:prstGeom>
            <a:noFill/>
            <a:ln w="9525">
              <a:noFill/>
              <a:miter lim="800000"/>
              <a:headEnd/>
              <a:tailEnd/>
            </a:ln>
          </p:spPr>
          <p:txBody>
            <a:bodyPr wrap="none" lIns="91419" tIns="45710" rIns="91419" bIns="45710"/>
            <a:lstStyle/>
            <a:p>
              <a:pPr algn="ctr">
                <a:lnSpc>
                  <a:spcPct val="90000"/>
                </a:lnSpc>
                <a:spcBef>
                  <a:spcPts val="0"/>
                </a:spcBef>
                <a:spcAft>
                  <a:spcPts val="800"/>
                </a:spcAft>
                <a:defRPr/>
              </a:pPr>
              <a:r>
                <a:rPr lang="en-US" sz="1400" b="1" dirty="0">
                  <a:latin typeface="Calibri" pitchFamily="34" charset="0"/>
                </a:rPr>
                <a:t>Apps</a:t>
              </a:r>
              <a:endParaRPr lang="en-US" sz="1050" b="1" dirty="0">
                <a:latin typeface="Calibri" pitchFamily="34" charset="0"/>
              </a:endParaRPr>
            </a:p>
          </p:txBody>
        </p:sp>
        <p:sp>
          <p:nvSpPr>
            <p:cNvPr id="12" name="TextBox 52"/>
            <p:cNvSpPr txBox="1">
              <a:spLocks noChangeArrowheads="1"/>
            </p:cNvSpPr>
            <p:nvPr/>
          </p:nvSpPr>
          <p:spPr bwMode="ltGray">
            <a:xfrm>
              <a:off x="4984750" y="3824288"/>
              <a:ext cx="284163"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Data</a:t>
              </a:r>
              <a:endParaRPr lang="en-US" sz="1000" b="1">
                <a:latin typeface="Calibri" charset="0"/>
              </a:endParaRPr>
            </a:p>
          </p:txBody>
        </p:sp>
        <p:sp>
          <p:nvSpPr>
            <p:cNvPr id="13" name="TextBox 55"/>
            <p:cNvSpPr txBox="1">
              <a:spLocks noChangeArrowheads="1"/>
            </p:cNvSpPr>
            <p:nvPr/>
          </p:nvSpPr>
          <p:spPr bwMode="ltGray">
            <a:xfrm>
              <a:off x="6457950" y="1966913"/>
              <a:ext cx="5334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Device</a:t>
              </a:r>
              <a:endParaRPr lang="en-US" sz="1000" b="1">
                <a:latin typeface="Calibri" charset="0"/>
              </a:endParaRPr>
            </a:p>
          </p:txBody>
        </p:sp>
        <p:sp>
          <p:nvSpPr>
            <p:cNvPr id="14" name="TextBox 56"/>
            <p:cNvSpPr txBox="1">
              <a:spLocks noChangeArrowheads="1"/>
            </p:cNvSpPr>
            <p:nvPr/>
          </p:nvSpPr>
          <p:spPr bwMode="ltGray">
            <a:xfrm>
              <a:off x="4618038" y="2446338"/>
              <a:ext cx="831850" cy="20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Cloud </a:t>
              </a:r>
              <a:br>
                <a:rPr lang="en-US" sz="1400" b="1">
                  <a:latin typeface="Calibri" charset="0"/>
                </a:rPr>
              </a:br>
              <a:r>
                <a:rPr lang="en-US" sz="1400" b="1">
                  <a:latin typeface="Calibri" charset="0"/>
                </a:rPr>
                <a:t>Services</a:t>
              </a:r>
            </a:p>
          </p:txBody>
        </p:sp>
        <p:sp>
          <p:nvSpPr>
            <p:cNvPr id="15" name="TextBox 58"/>
            <p:cNvSpPr txBox="1">
              <a:spLocks noChangeArrowheads="1"/>
            </p:cNvSpPr>
            <p:nvPr/>
          </p:nvSpPr>
          <p:spPr bwMode="ltGray">
            <a:xfrm>
              <a:off x="8099425" y="2660650"/>
              <a:ext cx="622300" cy="20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Location</a:t>
              </a:r>
              <a:endParaRPr lang="en-US" sz="1000" b="1">
                <a:latin typeface="Calibri" charset="0"/>
              </a:endParaRPr>
            </a:p>
          </p:txBody>
        </p:sp>
        <p:sp>
          <p:nvSpPr>
            <p:cNvPr id="16" name="TextBox 64"/>
            <p:cNvSpPr txBox="1">
              <a:spLocks noChangeArrowheads="1"/>
            </p:cNvSpPr>
            <p:nvPr/>
          </p:nvSpPr>
          <p:spPr bwMode="ltGray">
            <a:xfrm>
              <a:off x="8240713" y="3594100"/>
              <a:ext cx="430212"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ts val="800"/>
                </a:spcAft>
              </a:pPr>
              <a:r>
                <a:rPr lang="en-US" sz="1400" b="1">
                  <a:latin typeface="Calibri" charset="0"/>
                </a:rPr>
                <a:t>Mobile</a:t>
              </a:r>
              <a:br>
                <a:rPr lang="en-US" sz="1400" b="1">
                  <a:latin typeface="Calibri" charset="0"/>
                </a:rPr>
              </a:br>
              <a:r>
                <a:rPr lang="en-US" sz="1400" b="1">
                  <a:latin typeface="Calibri" charset="0"/>
                </a:rPr>
                <a:t>Devices</a:t>
              </a:r>
            </a:p>
          </p:txBody>
        </p:sp>
        <p:sp>
          <p:nvSpPr>
            <p:cNvPr id="17" name="TextBox 102"/>
            <p:cNvSpPr txBox="1">
              <a:spLocks noChangeArrowheads="1"/>
            </p:cNvSpPr>
            <p:nvPr/>
          </p:nvSpPr>
          <p:spPr bwMode="ltGray">
            <a:xfrm>
              <a:off x="4606925" y="4340225"/>
              <a:ext cx="1276350"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9" tIns="45710" rIns="91419" bIns="4571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400" b="1">
                  <a:latin typeface="Calibri" charset="0"/>
                </a:rPr>
                <a:t>Virtual </a:t>
              </a:r>
            </a:p>
            <a:p>
              <a:pPr eaLnBrk="1" hangingPunct="1">
                <a:lnSpc>
                  <a:spcPct val="90000"/>
                </a:lnSpc>
              </a:pPr>
              <a:r>
                <a:rPr lang="en-US" sz="1400" b="1">
                  <a:latin typeface="Calibri" charset="0"/>
                </a:rPr>
                <a:t>Desktops</a:t>
              </a:r>
            </a:p>
          </p:txBody>
        </p:sp>
        <p:pic>
          <p:nvPicPr>
            <p:cNvPr id="18" name="Picture 215" descr="cloud.png"/>
            <p:cNvPicPr>
              <a:picLocks noChangeAspect="1"/>
            </p:cNvPicPr>
            <p:nvPr/>
          </p:nvPicPr>
          <p:blipFill>
            <a:blip r:embed="rId4">
              <a:grayscl/>
              <a:extLst>
                <a:ext uri="{28A0092B-C50C-407E-A947-70E740481C1C}">
                  <a14:useLocalDpi xmlns:a14="http://schemas.microsoft.com/office/drawing/2010/main" val="0"/>
                </a:ext>
              </a:extLst>
            </a:blip>
            <a:srcRect/>
            <a:stretch>
              <a:fillRect/>
            </a:stretch>
          </p:blipFill>
          <p:spPr bwMode="gray">
            <a:xfrm>
              <a:off x="5330825" y="2452688"/>
              <a:ext cx="871538"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2" descr="C:\Documents and Settings\Greg_Milhem\My Documents\Downloads\laptop_gre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0" y="4214813"/>
              <a:ext cx="7366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 name="Group 19"/>
            <p:cNvGrpSpPr>
              <a:grpSpLocks/>
            </p:cNvGrpSpPr>
            <p:nvPr/>
          </p:nvGrpSpPr>
          <p:grpSpPr bwMode="auto">
            <a:xfrm>
              <a:off x="6858000" y="4219575"/>
              <a:ext cx="773113" cy="596900"/>
              <a:chOff x="5770563" y="5506719"/>
              <a:chExt cx="975677" cy="755015"/>
            </a:xfrm>
          </p:grpSpPr>
          <p:pic>
            <p:nvPicPr>
              <p:cNvPr id="21" name="Picture 9" descr="C:\Projects\1-EndpointManagementandMobility\Campaign-Management\Images\ms_word_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0563" y="5506719"/>
                <a:ext cx="700405" cy="700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15" descr="http://icons.iconarchive.com/icons/benjigarner/softdimension/256/Excel-ic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1866" y="5547360"/>
                <a:ext cx="714374" cy="714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3" name="Picture 17" descr="http://icons.iconarchive.com/icons/musett/glow-ball/256/Glow-Ball-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6950" y="2535238"/>
              <a:ext cx="720725" cy="722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3" descr="http://icons.iconarchive.com/icons/icons-land/vista-people/256/Office-Customer-Male-Light-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6175" y="2868613"/>
              <a:ext cx="1141413"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 name="Group 24"/>
            <p:cNvGrpSpPr>
              <a:grpSpLocks/>
            </p:cNvGrpSpPr>
            <p:nvPr/>
          </p:nvGrpSpPr>
          <p:grpSpPr bwMode="auto">
            <a:xfrm>
              <a:off x="7242175" y="3370263"/>
              <a:ext cx="828675" cy="787400"/>
              <a:chOff x="7352666" y="3662942"/>
              <a:chExt cx="714373" cy="678552"/>
            </a:xfrm>
          </p:grpSpPr>
          <p:pic>
            <p:nvPicPr>
              <p:cNvPr id="26" name="Picture 2" descr="C:\Users\bca.HEADQUARTERS\Documents\My Dropbox\flemming\Exc_Solution datasheet\Phones_PNG\phoneNR1.png"/>
              <p:cNvPicPr>
                <a:picLocks noChangeAspect="1" noChangeArrowheads="1"/>
              </p:cNvPicPr>
              <p:nvPr/>
            </p:nvPicPr>
            <p:blipFill>
              <a:blip r:embed="rId10" cstate="print"/>
              <a:srcRect l="57789" t="11840" r="9537" b="8913"/>
              <a:stretch>
                <a:fillRect/>
              </a:stretch>
            </p:blipFill>
            <p:spPr bwMode="auto">
              <a:xfrm flipH="1">
                <a:off x="7848492" y="3752970"/>
                <a:ext cx="218547" cy="412630"/>
              </a:xfrm>
              <a:prstGeom prst="rect">
                <a:avLst/>
              </a:prstGeom>
              <a:noFill/>
              <a:effectLst>
                <a:reflection blurRad="6350" stA="85000" endPos="15000" dir="5400000" sy="-100000" algn="bl" rotWithShape="0"/>
              </a:effectLst>
              <a:extLst/>
            </p:spPr>
          </p:pic>
          <p:pic>
            <p:nvPicPr>
              <p:cNvPr id="27" name="Picture 25" descr="http://icons.iconarchive.com/icons/john-freeborn/ipad/256/iPad-front-askew-right-ic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52666" y="3662942"/>
                <a:ext cx="678552" cy="67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8" name="Picture 1" descr="toshiba_g61_110sa_windows7_laptop_review.jpg"/>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4438" y="2106613"/>
              <a:ext cx="819150"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27" descr="http://icons.iconarchive.com/icons/oxygen-icons.org/oxygen/256/Places-server-database-ico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92738" y="3598863"/>
              <a:ext cx="582612"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TextBox 3"/>
            <p:cNvSpPr txBox="1">
              <a:spLocks noChangeArrowheads="1"/>
            </p:cNvSpPr>
            <p:nvPr/>
          </p:nvSpPr>
          <p:spPr bwMode="auto">
            <a:xfrm>
              <a:off x="5392738" y="1397000"/>
              <a:ext cx="262096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Trust Comes First</a:t>
              </a:r>
              <a:endParaRPr lang="en-US" sz="1800">
                <a:solidFill>
                  <a:srgbClr val="DA1F28"/>
                </a:solidFill>
              </a:endParaRPr>
            </a:p>
            <a:p>
              <a:pPr eaLnBrk="1" hangingPunct="1"/>
              <a:endParaRPr lang="en-US" sz="1800"/>
            </a:p>
          </p:txBody>
        </p:sp>
      </p:grpSp>
      <p:sp>
        <p:nvSpPr>
          <p:cNvPr id="31" name="Down Arrow 30"/>
          <p:cNvSpPr/>
          <p:nvPr/>
        </p:nvSpPr>
        <p:spPr bwMode="auto">
          <a:xfrm>
            <a:off x="361146" y="1898867"/>
            <a:ext cx="938784" cy="3052545"/>
          </a:xfrm>
          <a:prstGeom prst="downArrow">
            <a:avLst>
              <a:gd name="adj1" fmla="val 50000"/>
              <a:gd name="adj2" fmla="val 34009"/>
            </a:avLst>
          </a:prstGeom>
          <a:gradFill>
            <a:gsLst>
              <a:gs pos="0">
                <a:schemeClr val="accent1"/>
              </a:gs>
              <a:gs pos="100000">
                <a:schemeClr val="accent1">
                  <a:alpha val="0"/>
                </a:schemeClr>
              </a:gs>
            </a:gsLst>
            <a:lin ang="16200000" scaled="1"/>
          </a:gra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smtClean="0">
              <a:ln>
                <a:noFill/>
              </a:ln>
              <a:solidFill>
                <a:schemeClr val="bg1"/>
              </a:solidFill>
              <a:effectLst/>
              <a:latin typeface="+mn-lt"/>
            </a:endParaRPr>
          </a:p>
        </p:txBody>
      </p:sp>
      <p:sp>
        <p:nvSpPr>
          <p:cNvPr id="32" name="Down Arrow 31"/>
          <p:cNvSpPr/>
          <p:nvPr/>
        </p:nvSpPr>
        <p:spPr bwMode="auto">
          <a:xfrm rot="10800000">
            <a:off x="2913063" y="2001152"/>
            <a:ext cx="938784" cy="3052545"/>
          </a:xfrm>
          <a:prstGeom prst="downArrow">
            <a:avLst>
              <a:gd name="adj1" fmla="val 50000"/>
              <a:gd name="adj2" fmla="val 34009"/>
            </a:avLst>
          </a:prstGeom>
          <a:gradFill>
            <a:gsLst>
              <a:gs pos="0">
                <a:schemeClr val="accent1"/>
              </a:gs>
              <a:gs pos="100000">
                <a:schemeClr val="accent1">
                  <a:alpha val="0"/>
                </a:schemeClr>
              </a:gs>
            </a:gsLst>
            <a:lin ang="16200000" scaled="1"/>
          </a:gra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smtClean="0">
              <a:ln>
                <a:noFill/>
              </a:ln>
              <a:solidFill>
                <a:schemeClr val="bg1"/>
              </a:solidFill>
              <a:effectLst/>
              <a:latin typeface="+mn-lt"/>
            </a:endParaRPr>
          </a:p>
        </p:txBody>
      </p:sp>
    </p:spTree>
    <p:extLst>
      <p:ext uri="{BB962C8B-B14F-4D97-AF65-F5344CB8AC3E}">
        <p14:creationId xmlns:p14="http://schemas.microsoft.com/office/powerpoint/2010/main" val="135280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4,213099375,C:\Documents and Settings\Robert_Hamilton\My Documents\Launch\v10.5\First Meeting\DLP First Meeting June 2010 v1 Recorded Script.ppc"/>
</p:tagLst>
</file>

<file path=ppt/theme/theme1.xml><?xml version="1.0" encoding="utf-8"?>
<a:theme xmlns:a="http://schemas.openxmlformats.org/drawingml/2006/main" name="Default Theme">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Default Theme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10.xml><?xml version="1.0" encoding="utf-8"?>
<a:theme xmlns:a="http://schemas.openxmlformats.org/drawingml/2006/main" name="4_Blank">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Blank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11.xml><?xml version="1.0" encoding="utf-8"?>
<a:theme xmlns:a="http://schemas.openxmlformats.org/drawingml/2006/main" name="VMware Confidential">
  <a:themeElements>
    <a:clrScheme name="VMware Custom">
      <a:dk1>
        <a:srgbClr val="333333"/>
      </a:dk1>
      <a:lt1>
        <a:srgbClr val="FFFFFF"/>
      </a:lt1>
      <a:dk2>
        <a:srgbClr val="4D4D4D"/>
      </a:dk2>
      <a:lt2>
        <a:srgbClr val="C0C0C0"/>
      </a:lt2>
      <a:accent1>
        <a:srgbClr val="0095D3"/>
      </a:accent1>
      <a:accent2>
        <a:srgbClr val="89CBDF"/>
      </a:accent2>
      <a:accent3>
        <a:srgbClr val="003D79"/>
      </a:accent3>
      <a:accent4>
        <a:srgbClr val="6DB33F"/>
      </a:accent4>
      <a:accent5>
        <a:srgbClr val="F8981D"/>
      </a:accent5>
      <a:accent6>
        <a:srgbClr val="D9541E"/>
      </a:accent6>
      <a:hlink>
        <a:srgbClr val="0095D3"/>
      </a:hlink>
      <a:folHlink>
        <a:srgbClr val="89CBDF"/>
      </a:folHlink>
    </a:clrScheme>
    <a:fontScheme name="VMwar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accent3"/>
          </a:solidFill>
          <a:round/>
          <a:headEnd/>
          <a:tailEnd/>
        </a:ln>
      </a:spPr>
      <a:bodyPr wrap="none" lIns="0" tIns="0" rIns="0" bIns="0" rtlCol="0" anchor="ctr"/>
      <a:lstStyle>
        <a:defPPr marL="0" marR="0" indent="0" algn="ctr" defTabSz="914400" eaLnBrk="1" latinLnBrk="0" hangingPunct="1">
          <a:lnSpc>
            <a:spcPct val="100000"/>
          </a:lnSpc>
          <a:buClrTx/>
          <a:buSzTx/>
          <a:buFontTx/>
          <a:buNone/>
          <a:tabLst/>
          <a:defRPr sz="1800" dirty="0" err="1" smtClean="0">
            <a:solidFill>
              <a:srgbClr val="FFFFFF"/>
            </a:solidFill>
          </a:defRPr>
        </a:defPPr>
      </a:lstStyle>
    </a:spDef>
    <a:lnDef>
      <a:spPr bwMode="auto">
        <a:solidFill>
          <a:srgbClr val="0095D3"/>
        </a:solidFill>
        <a:ln w="1905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000" dirty="0" err="1" smtClean="0">
            <a:solidFill>
              <a:srgbClr val="333333"/>
            </a:solidFill>
            <a:latin typeface="+mn-lt"/>
            <a:ea typeface="+mn-ea"/>
          </a:defRPr>
        </a:defPPr>
      </a:lstStyle>
    </a:txDef>
  </a:objectDefaults>
  <a:extraClrSchemeLst>
    <a:extraClrScheme>
      <a:clrScheme name="VMwar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VMware Confidential">
  <a:themeElements>
    <a:clrScheme name="VMware Custom">
      <a:dk1>
        <a:srgbClr val="333333"/>
      </a:dk1>
      <a:lt1>
        <a:srgbClr val="FFFFFF"/>
      </a:lt1>
      <a:dk2>
        <a:srgbClr val="4D4D4D"/>
      </a:dk2>
      <a:lt2>
        <a:srgbClr val="C0C0C0"/>
      </a:lt2>
      <a:accent1>
        <a:srgbClr val="0095D3"/>
      </a:accent1>
      <a:accent2>
        <a:srgbClr val="89CBDF"/>
      </a:accent2>
      <a:accent3>
        <a:srgbClr val="003D79"/>
      </a:accent3>
      <a:accent4>
        <a:srgbClr val="6DB33F"/>
      </a:accent4>
      <a:accent5>
        <a:srgbClr val="F8981D"/>
      </a:accent5>
      <a:accent6>
        <a:srgbClr val="D9541E"/>
      </a:accent6>
      <a:hlink>
        <a:srgbClr val="0095D3"/>
      </a:hlink>
      <a:folHlink>
        <a:srgbClr val="89CBDF"/>
      </a:folHlink>
    </a:clrScheme>
    <a:fontScheme name="VMwar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accent3"/>
          </a:solidFill>
          <a:round/>
          <a:headEnd/>
          <a:tailEnd/>
        </a:ln>
      </a:spPr>
      <a:bodyPr wrap="none" lIns="0" tIns="0" rIns="0" bIns="0" rtlCol="0" anchor="ctr"/>
      <a:lstStyle>
        <a:defPPr marL="0" marR="0" indent="0" algn="ctr" defTabSz="914400" eaLnBrk="1" latinLnBrk="0" hangingPunct="1">
          <a:lnSpc>
            <a:spcPct val="100000"/>
          </a:lnSpc>
          <a:buClrTx/>
          <a:buSzTx/>
          <a:buFontTx/>
          <a:buNone/>
          <a:tabLst/>
          <a:defRPr sz="1800" dirty="0" err="1" smtClean="0">
            <a:solidFill>
              <a:srgbClr val="FFFFFF"/>
            </a:solidFill>
          </a:defRPr>
        </a:defPPr>
      </a:lstStyle>
    </a:spDef>
    <a:lnDef>
      <a:spPr bwMode="auto">
        <a:solidFill>
          <a:srgbClr val="0095D3"/>
        </a:solidFill>
        <a:ln w="1905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000" dirty="0" err="1" smtClean="0">
            <a:solidFill>
              <a:srgbClr val="333333"/>
            </a:solidFill>
            <a:latin typeface="+mn-lt"/>
            <a:ea typeface="+mn-ea"/>
          </a:defRPr>
        </a:defPPr>
      </a:lstStyle>
    </a:txDef>
  </a:objectDefaults>
  <a:extraClrSchemeLst>
    <a:extraClrScheme>
      <a:clrScheme name="VMwar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VMware Confidential">
  <a:themeElements>
    <a:clrScheme name="VMware Custom">
      <a:dk1>
        <a:srgbClr val="333333"/>
      </a:dk1>
      <a:lt1>
        <a:srgbClr val="FFFFFF"/>
      </a:lt1>
      <a:dk2>
        <a:srgbClr val="4D4D4D"/>
      </a:dk2>
      <a:lt2>
        <a:srgbClr val="C0C0C0"/>
      </a:lt2>
      <a:accent1>
        <a:srgbClr val="0095D3"/>
      </a:accent1>
      <a:accent2>
        <a:srgbClr val="89CBDF"/>
      </a:accent2>
      <a:accent3>
        <a:srgbClr val="003D79"/>
      </a:accent3>
      <a:accent4>
        <a:srgbClr val="6DB33F"/>
      </a:accent4>
      <a:accent5>
        <a:srgbClr val="F8981D"/>
      </a:accent5>
      <a:accent6>
        <a:srgbClr val="D9541E"/>
      </a:accent6>
      <a:hlink>
        <a:srgbClr val="0095D3"/>
      </a:hlink>
      <a:folHlink>
        <a:srgbClr val="89CBDF"/>
      </a:folHlink>
    </a:clrScheme>
    <a:fontScheme name="VMwar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accent3"/>
          </a:solidFill>
          <a:round/>
          <a:headEnd/>
          <a:tailEnd/>
        </a:ln>
      </a:spPr>
      <a:bodyPr wrap="none" lIns="0" tIns="0" rIns="0" bIns="0" rtlCol="0" anchor="ctr"/>
      <a:lstStyle>
        <a:defPPr marL="0" marR="0" indent="0" algn="ctr" defTabSz="914400" eaLnBrk="1" latinLnBrk="0" hangingPunct="1">
          <a:lnSpc>
            <a:spcPct val="100000"/>
          </a:lnSpc>
          <a:buClrTx/>
          <a:buSzTx/>
          <a:buFontTx/>
          <a:buNone/>
          <a:tabLst/>
          <a:defRPr sz="1800" dirty="0" err="1" smtClean="0">
            <a:solidFill>
              <a:srgbClr val="FFFFFF"/>
            </a:solidFill>
          </a:defRPr>
        </a:defPPr>
      </a:lstStyle>
    </a:spDef>
    <a:lnDef>
      <a:spPr bwMode="auto">
        <a:solidFill>
          <a:srgbClr val="0095D3"/>
        </a:solidFill>
        <a:ln w="1905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000" dirty="0" err="1" smtClean="0">
            <a:solidFill>
              <a:srgbClr val="333333"/>
            </a:solidFill>
            <a:latin typeface="+mn-lt"/>
            <a:ea typeface="+mn-ea"/>
          </a:defRPr>
        </a:defPPr>
      </a:lstStyle>
    </a:txDef>
  </a:objectDefaults>
  <a:extraClrSchemeLst>
    <a:extraClrScheme>
      <a:clrScheme name="VMwar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Blank">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Blank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15.xml><?xml version="1.0" encoding="utf-8"?>
<a:theme xmlns:a="http://schemas.openxmlformats.org/drawingml/2006/main" name="3_VMware Confidential">
  <a:themeElements>
    <a:clrScheme name="VMware Custom">
      <a:dk1>
        <a:srgbClr val="333333"/>
      </a:dk1>
      <a:lt1>
        <a:srgbClr val="FFFFFF"/>
      </a:lt1>
      <a:dk2>
        <a:srgbClr val="4D4D4D"/>
      </a:dk2>
      <a:lt2>
        <a:srgbClr val="C0C0C0"/>
      </a:lt2>
      <a:accent1>
        <a:srgbClr val="0095D3"/>
      </a:accent1>
      <a:accent2>
        <a:srgbClr val="89CBDF"/>
      </a:accent2>
      <a:accent3>
        <a:srgbClr val="003D79"/>
      </a:accent3>
      <a:accent4>
        <a:srgbClr val="6DB33F"/>
      </a:accent4>
      <a:accent5>
        <a:srgbClr val="F8981D"/>
      </a:accent5>
      <a:accent6>
        <a:srgbClr val="D9541E"/>
      </a:accent6>
      <a:hlink>
        <a:srgbClr val="0095D3"/>
      </a:hlink>
      <a:folHlink>
        <a:srgbClr val="89CBDF"/>
      </a:folHlink>
    </a:clrScheme>
    <a:fontScheme name="VMwar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accent3"/>
          </a:solidFill>
          <a:round/>
          <a:headEnd/>
          <a:tailEnd/>
        </a:ln>
      </a:spPr>
      <a:bodyPr wrap="none" lIns="0" tIns="0" rIns="0" bIns="0" rtlCol="0" anchor="ctr"/>
      <a:lstStyle>
        <a:defPPr marL="0" marR="0" indent="0" algn="ctr" defTabSz="914400" eaLnBrk="1" latinLnBrk="0" hangingPunct="1">
          <a:lnSpc>
            <a:spcPct val="100000"/>
          </a:lnSpc>
          <a:buClrTx/>
          <a:buSzTx/>
          <a:buFontTx/>
          <a:buNone/>
          <a:tabLst/>
          <a:defRPr sz="1800" dirty="0" err="1" smtClean="0">
            <a:solidFill>
              <a:srgbClr val="FFFFFF"/>
            </a:solidFill>
          </a:defRPr>
        </a:defPPr>
      </a:lstStyle>
    </a:spDef>
    <a:lnDef>
      <a:spPr bwMode="auto">
        <a:solidFill>
          <a:srgbClr val="0095D3"/>
        </a:solidFill>
        <a:ln w="1905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000" dirty="0" err="1" smtClean="0">
            <a:solidFill>
              <a:srgbClr val="333333"/>
            </a:solidFill>
            <a:latin typeface="+mn-lt"/>
            <a:ea typeface="+mn-ea"/>
          </a:defRPr>
        </a:defPPr>
      </a:lstStyle>
    </a:txDef>
  </a:objectDefaults>
  <a:extraClrSchemeLst>
    <a:extraClrScheme>
      <a:clrScheme name="VMwar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New SYMC VERISIGN template">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New SYMC VERISIGN template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17.xml><?xml version="1.0" encoding="utf-8"?>
<a:theme xmlns:a="http://schemas.openxmlformats.org/drawingml/2006/main" name="ISTR">
  <a:themeElements>
    <a:clrScheme name="Symantec_Color_Theme_v1">
      <a:dk1>
        <a:srgbClr val="000000"/>
      </a:dk1>
      <a:lt1>
        <a:srgbClr val="FFFFFF"/>
      </a:lt1>
      <a:dk2>
        <a:srgbClr val="000000"/>
      </a:dk2>
      <a:lt2>
        <a:srgbClr val="9A918C"/>
      </a:lt2>
      <a:accent1>
        <a:srgbClr val="848561"/>
      </a:accent1>
      <a:accent2>
        <a:srgbClr val="E6BA00"/>
      </a:accent2>
      <a:accent3>
        <a:srgbClr val="4D6883"/>
      </a:accent3>
      <a:accent4>
        <a:srgbClr val="F27F1A"/>
      </a:accent4>
      <a:accent5>
        <a:srgbClr val="A30609"/>
      </a:accent5>
      <a:accent6>
        <a:srgbClr val="7F6377"/>
      </a:accent6>
      <a:hlink>
        <a:srgbClr val="4D6883"/>
      </a:hlink>
      <a:folHlink>
        <a:srgbClr val="F27F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19050" cap="flat" cmpd="sng" algn="ctr">
          <a:solidFill>
            <a:schemeClr val="accent3"/>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effectLst/>
            <a:latin typeface="+mn-lt"/>
          </a:defRPr>
        </a:defPPr>
      </a:lstStyle>
    </a:spDef>
    <a:lnDef>
      <a:spPr bwMode="auto">
        <a:solidFill>
          <a:schemeClr val="accent1"/>
        </a:solidFill>
        <a:ln w="19050" cap="flat" cmpd="sng" algn="ctr">
          <a:solidFill>
            <a:schemeClr val="tx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latin typeface="Calibri" pitchFamily="34" charset="0"/>
          </a:defRPr>
        </a:defPPr>
      </a:lstStyle>
    </a:txDef>
  </a:objectDefaults>
  <a:extraClrSchemeLst>
    <a:extraClrScheme>
      <a:clrScheme name="Symantec_Theme_Black_Background_v1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Green">
      <a:srgbClr val="339933"/>
    </a:custClr>
    <a:custClr name="Rust">
      <a:srgbClr val="B25A0A"/>
    </a:custClr>
    <a:custClr name="Yellow">
      <a:srgbClr val="FFCC00"/>
    </a:custClr>
    <a:custClr name="Taupe">
      <a:srgbClr val="7B663F"/>
    </a:custClr>
    <a:custClr name="Blue">
      <a:srgbClr val="678BA8"/>
    </a:custClr>
  </a:custClrLst>
</a:theme>
</file>

<file path=ppt/theme/theme18.xml><?xml version="1.0" encoding="utf-8"?>
<a:theme xmlns:a="http://schemas.openxmlformats.org/drawingml/2006/main" name="STAR_PPT_TEMPLATE_SW">
  <a:themeElements>
    <a:clrScheme name="Symantec_Color_Theme_Black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FDBB30"/>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effectLst/>
            <a:latin typeface="+mn-lt"/>
          </a:defRPr>
        </a:defPPr>
      </a:lstStyle>
    </a:spDef>
    <a:lnDef>
      <a:spPr bwMode="auto">
        <a:solidFill>
          <a:schemeClr val="accent1"/>
        </a:solidFill>
        <a:ln w="19050" cap="flat" cmpd="sng" algn="ctr">
          <a:solidFill>
            <a:schemeClr val="tx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latin typeface="Calibri" pitchFamily="34" charset="0"/>
          </a:defRPr>
        </a:defPPr>
      </a:lstStyle>
    </a:txDef>
  </a:objectDefaults>
  <a:extraClrSchemeLst>
    <a:extraClrScheme>
      <a:clrScheme name="STAR_PPT_TEMPLATE_SW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19.xml><?xml version="1.0" encoding="utf-8"?>
<a:theme xmlns:a="http://schemas.openxmlformats.org/drawingml/2006/main" name="1_Symantec Black">
  <a:themeElements>
    <a:clrScheme name="Symantec_Color_Theme_Black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FDBB30"/>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effectLst/>
            <a:latin typeface="+mn-lt"/>
          </a:defRPr>
        </a:defPPr>
      </a:lstStyle>
    </a:spDef>
    <a:lnDef>
      <a:spPr bwMode="auto">
        <a:solidFill>
          <a:schemeClr val="accent1"/>
        </a:solidFill>
        <a:ln w="19050" cap="flat" cmpd="sng" algn="ctr">
          <a:solidFill>
            <a:schemeClr val="tx2"/>
          </a:solidFill>
          <a:prstDash val="solid"/>
          <a:round/>
          <a:headEnd type="none" w="med" len="med"/>
          <a:tailEnd type="none" w="med" len="med"/>
        </a:ln>
        <a:effectLst/>
      </a:spPr>
      <a:bodyPr/>
      <a:lstStyle/>
    </a:lnDef>
    <a:txDef>
      <a:spPr bwMode="auto">
        <a:noFill/>
        <a:ln w="9525">
          <a:noFill/>
          <a:miter lim="800000"/>
          <a:headEnd/>
          <a:tailEnd/>
        </a:ln>
      </a:spPr>
      <a:bodyPr vert="horz" wrap="square" lIns="91419" tIns="45710" rIns="91419" bIns="45710" numCol="1" anchor="t" anchorCtr="0" compatLnSpc="1">
        <a:prstTxWarp prst="textNoShape">
          <a:avLst/>
        </a:prstTxWarp>
        <a:normAutofit/>
      </a:bodyPr>
      <a:lstStyle>
        <a:defPPr marL="457200" marR="0" indent="-457200" algn="l" defTabSz="914400" rtl="0" eaLnBrk="1" fontAlgn="base" latinLnBrk="0" hangingPunct="1">
          <a:lnSpc>
            <a:spcPct val="90000"/>
          </a:lnSpc>
          <a:spcBef>
            <a:spcPts val="0"/>
          </a:spcBef>
          <a:spcAft>
            <a:spcPts val="1200"/>
          </a:spcAft>
          <a:buClr>
            <a:srgbClr val="4E4845"/>
          </a:buClr>
          <a:buSzTx/>
          <a:buFont typeface="+mj-lt"/>
          <a:buAutoNum type="arabicPeriod"/>
          <a:tabLst/>
          <a:defRPr kumimoji="0" sz="2400" b="0" i="0" u="none" strike="noStrike" kern="0" cap="none" spc="0" normalizeH="0" baseline="0" noProof="0" dirty="0" smtClean="0">
            <a:ln>
              <a:noFill/>
            </a:ln>
            <a:effectLst/>
            <a:uLnTx/>
            <a:uFillTx/>
            <a:latin typeface="+mn-lt"/>
            <a:ea typeface="ＭＳ Ｐゴシック" pitchFamily="-108" charset="-128"/>
            <a:cs typeface="+mn-cs"/>
          </a:defRPr>
        </a:defPPr>
      </a:lstStyle>
    </a:txDef>
  </a:objectDefaults>
  <a:extraClrSchemeLst>
    <a:extraClrScheme>
      <a:clrScheme name="1_Symantec Black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2.xml><?xml version="1.0" encoding="utf-8"?>
<a:theme xmlns:a="http://schemas.openxmlformats.org/drawingml/2006/main" name="Intuitiv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6_Blank">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Blank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21.xml><?xml version="1.0" encoding="utf-8"?>
<a:theme xmlns:a="http://schemas.openxmlformats.org/drawingml/2006/main" name="7_Blank">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Blank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22.xml><?xml version="1.0" encoding="utf-8"?>
<a:theme xmlns:a="http://schemas.openxmlformats.org/drawingml/2006/main" name="8_Blank">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Blank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23.xml><?xml version="1.0" encoding="utf-8"?>
<a:theme xmlns:a="http://schemas.openxmlformats.org/drawingml/2006/main" name="9_Blank">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Blank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24.xml><?xml version="1.0" encoding="utf-8"?>
<a:theme xmlns:a="http://schemas.openxmlformats.org/drawingml/2006/main" name="10_Blank">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Blank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25.xml><?xml version="1.0" encoding="utf-8"?>
<a:theme xmlns:a="http://schemas.openxmlformats.org/drawingml/2006/main" name="4_VMware Confidential">
  <a:themeElements>
    <a:clrScheme name="VMware Custom">
      <a:dk1>
        <a:srgbClr val="333333"/>
      </a:dk1>
      <a:lt1>
        <a:srgbClr val="FFFFFF"/>
      </a:lt1>
      <a:dk2>
        <a:srgbClr val="4D4D4D"/>
      </a:dk2>
      <a:lt2>
        <a:srgbClr val="C0C0C0"/>
      </a:lt2>
      <a:accent1>
        <a:srgbClr val="0095D3"/>
      </a:accent1>
      <a:accent2>
        <a:srgbClr val="89CBDF"/>
      </a:accent2>
      <a:accent3>
        <a:srgbClr val="003D79"/>
      </a:accent3>
      <a:accent4>
        <a:srgbClr val="6DB33F"/>
      </a:accent4>
      <a:accent5>
        <a:srgbClr val="F8981D"/>
      </a:accent5>
      <a:accent6>
        <a:srgbClr val="D9541E"/>
      </a:accent6>
      <a:hlink>
        <a:srgbClr val="0095D3"/>
      </a:hlink>
      <a:folHlink>
        <a:srgbClr val="89CBDF"/>
      </a:folHlink>
    </a:clrScheme>
    <a:fontScheme name="VMwar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accent3"/>
          </a:solidFill>
          <a:round/>
          <a:headEnd/>
          <a:tailEnd/>
        </a:ln>
      </a:spPr>
      <a:bodyPr wrap="none" lIns="0" tIns="0" rIns="0" bIns="0" rtlCol="0" anchor="ctr"/>
      <a:lstStyle>
        <a:defPPr marL="0" marR="0" indent="0" algn="ctr" defTabSz="914400" eaLnBrk="1" latinLnBrk="0" hangingPunct="1">
          <a:lnSpc>
            <a:spcPct val="100000"/>
          </a:lnSpc>
          <a:buClrTx/>
          <a:buSzTx/>
          <a:buFontTx/>
          <a:buNone/>
          <a:tabLst/>
          <a:defRPr sz="1800" dirty="0" err="1" smtClean="0">
            <a:solidFill>
              <a:srgbClr val="FFFFFF"/>
            </a:solidFill>
          </a:defRPr>
        </a:defPPr>
      </a:lstStyle>
    </a:spDef>
    <a:lnDef>
      <a:spPr bwMode="auto">
        <a:solidFill>
          <a:srgbClr val="0095D3"/>
        </a:solidFill>
        <a:ln w="1905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000" dirty="0" err="1" smtClean="0">
            <a:solidFill>
              <a:srgbClr val="333333"/>
            </a:solidFill>
            <a:latin typeface="+mn-lt"/>
            <a:ea typeface="+mn-ea"/>
          </a:defRPr>
        </a:defPPr>
      </a:lstStyle>
    </a:txDef>
  </a:objectDefaults>
  <a:extraClrSchemeLst>
    <a:extraClrScheme>
      <a:clrScheme name="VMwar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VMware Confidential">
  <a:themeElements>
    <a:clrScheme name="VMware Custom">
      <a:dk1>
        <a:srgbClr val="333333"/>
      </a:dk1>
      <a:lt1>
        <a:srgbClr val="FFFFFF"/>
      </a:lt1>
      <a:dk2>
        <a:srgbClr val="4D4D4D"/>
      </a:dk2>
      <a:lt2>
        <a:srgbClr val="C0C0C0"/>
      </a:lt2>
      <a:accent1>
        <a:srgbClr val="0095D3"/>
      </a:accent1>
      <a:accent2>
        <a:srgbClr val="89CBDF"/>
      </a:accent2>
      <a:accent3>
        <a:srgbClr val="003D79"/>
      </a:accent3>
      <a:accent4>
        <a:srgbClr val="6DB33F"/>
      </a:accent4>
      <a:accent5>
        <a:srgbClr val="F8981D"/>
      </a:accent5>
      <a:accent6>
        <a:srgbClr val="D9541E"/>
      </a:accent6>
      <a:hlink>
        <a:srgbClr val="0095D3"/>
      </a:hlink>
      <a:folHlink>
        <a:srgbClr val="89CBDF"/>
      </a:folHlink>
    </a:clrScheme>
    <a:fontScheme name="VMwar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accent3"/>
          </a:solidFill>
          <a:round/>
          <a:headEnd/>
          <a:tailEnd/>
        </a:ln>
      </a:spPr>
      <a:bodyPr wrap="none" lIns="0" tIns="0" rIns="0" bIns="0" rtlCol="0" anchor="ctr"/>
      <a:lstStyle>
        <a:defPPr marL="0" marR="0" indent="0" algn="ctr" defTabSz="914400" eaLnBrk="1" latinLnBrk="0" hangingPunct="1">
          <a:lnSpc>
            <a:spcPct val="100000"/>
          </a:lnSpc>
          <a:buClrTx/>
          <a:buSzTx/>
          <a:buFontTx/>
          <a:buNone/>
          <a:tabLst/>
          <a:defRPr sz="1800" dirty="0" err="1" smtClean="0">
            <a:solidFill>
              <a:srgbClr val="FFFFFF"/>
            </a:solidFill>
          </a:defRPr>
        </a:defPPr>
      </a:lstStyle>
    </a:spDef>
    <a:lnDef>
      <a:spPr bwMode="auto">
        <a:solidFill>
          <a:srgbClr val="0095D3"/>
        </a:solidFill>
        <a:ln w="1905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000" dirty="0" err="1" smtClean="0">
            <a:solidFill>
              <a:srgbClr val="333333"/>
            </a:solidFill>
            <a:latin typeface="+mn-lt"/>
            <a:ea typeface="+mn-ea"/>
          </a:defRPr>
        </a:defPPr>
      </a:lstStyle>
    </a:txDef>
  </a:objectDefaults>
  <a:extraClrSchemeLst>
    <a:extraClrScheme>
      <a:clrScheme name="VMwar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VMware Confidential">
  <a:themeElements>
    <a:clrScheme name="VMware Custom">
      <a:dk1>
        <a:srgbClr val="333333"/>
      </a:dk1>
      <a:lt1>
        <a:srgbClr val="FFFFFF"/>
      </a:lt1>
      <a:dk2>
        <a:srgbClr val="4D4D4D"/>
      </a:dk2>
      <a:lt2>
        <a:srgbClr val="C0C0C0"/>
      </a:lt2>
      <a:accent1>
        <a:srgbClr val="0095D3"/>
      </a:accent1>
      <a:accent2>
        <a:srgbClr val="89CBDF"/>
      </a:accent2>
      <a:accent3>
        <a:srgbClr val="003D79"/>
      </a:accent3>
      <a:accent4>
        <a:srgbClr val="6DB33F"/>
      </a:accent4>
      <a:accent5>
        <a:srgbClr val="F8981D"/>
      </a:accent5>
      <a:accent6>
        <a:srgbClr val="D9541E"/>
      </a:accent6>
      <a:hlink>
        <a:srgbClr val="0095D3"/>
      </a:hlink>
      <a:folHlink>
        <a:srgbClr val="89CBDF"/>
      </a:folHlink>
    </a:clrScheme>
    <a:fontScheme name="VMwar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accent3"/>
          </a:solidFill>
          <a:round/>
          <a:headEnd/>
          <a:tailEnd/>
        </a:ln>
      </a:spPr>
      <a:bodyPr wrap="none" lIns="0" tIns="0" rIns="0" bIns="0" rtlCol="0" anchor="ctr"/>
      <a:lstStyle>
        <a:defPPr marL="0" marR="0" indent="0" algn="ctr" defTabSz="914400" eaLnBrk="1" latinLnBrk="0" hangingPunct="1">
          <a:lnSpc>
            <a:spcPct val="100000"/>
          </a:lnSpc>
          <a:buClrTx/>
          <a:buSzTx/>
          <a:buFontTx/>
          <a:buNone/>
          <a:tabLst/>
          <a:defRPr sz="1800" dirty="0" err="1" smtClean="0">
            <a:solidFill>
              <a:srgbClr val="FFFFFF"/>
            </a:solidFill>
          </a:defRPr>
        </a:defPPr>
      </a:lstStyle>
    </a:spDef>
    <a:lnDef>
      <a:spPr bwMode="auto">
        <a:solidFill>
          <a:srgbClr val="0095D3"/>
        </a:solidFill>
        <a:ln w="1905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000" dirty="0" err="1" smtClean="0">
            <a:solidFill>
              <a:srgbClr val="333333"/>
            </a:solidFill>
            <a:latin typeface="+mn-lt"/>
            <a:ea typeface="+mn-ea"/>
          </a:defRPr>
        </a:defPPr>
      </a:lstStyle>
    </a:txDef>
  </a:objectDefaults>
  <a:extraClrSchemeLst>
    <a:extraClrScheme>
      <a:clrScheme name="VMwar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1_Blank">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Blank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29.xml><?xml version="1.0" encoding="utf-8"?>
<a:theme xmlns:a="http://schemas.openxmlformats.org/drawingml/2006/main" name="7_VMware Confidential">
  <a:themeElements>
    <a:clrScheme name="VMware Custom">
      <a:dk1>
        <a:srgbClr val="333333"/>
      </a:dk1>
      <a:lt1>
        <a:srgbClr val="FFFFFF"/>
      </a:lt1>
      <a:dk2>
        <a:srgbClr val="4D4D4D"/>
      </a:dk2>
      <a:lt2>
        <a:srgbClr val="C0C0C0"/>
      </a:lt2>
      <a:accent1>
        <a:srgbClr val="0095D3"/>
      </a:accent1>
      <a:accent2>
        <a:srgbClr val="89CBDF"/>
      </a:accent2>
      <a:accent3>
        <a:srgbClr val="003D79"/>
      </a:accent3>
      <a:accent4>
        <a:srgbClr val="6DB33F"/>
      </a:accent4>
      <a:accent5>
        <a:srgbClr val="F8981D"/>
      </a:accent5>
      <a:accent6>
        <a:srgbClr val="D9541E"/>
      </a:accent6>
      <a:hlink>
        <a:srgbClr val="0095D3"/>
      </a:hlink>
      <a:folHlink>
        <a:srgbClr val="89CBDF"/>
      </a:folHlink>
    </a:clrScheme>
    <a:fontScheme name="VMwar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accent3"/>
          </a:solidFill>
          <a:round/>
          <a:headEnd/>
          <a:tailEnd/>
        </a:ln>
      </a:spPr>
      <a:bodyPr wrap="none" lIns="0" tIns="0" rIns="0" bIns="0" rtlCol="0" anchor="ctr"/>
      <a:lstStyle>
        <a:defPPr marL="0" marR="0" indent="0" algn="ctr" defTabSz="914400" eaLnBrk="1" latinLnBrk="0" hangingPunct="1">
          <a:lnSpc>
            <a:spcPct val="100000"/>
          </a:lnSpc>
          <a:buClrTx/>
          <a:buSzTx/>
          <a:buFontTx/>
          <a:buNone/>
          <a:tabLst/>
          <a:defRPr sz="1800" dirty="0" err="1" smtClean="0">
            <a:solidFill>
              <a:srgbClr val="FFFFFF"/>
            </a:solidFill>
          </a:defRPr>
        </a:defPPr>
      </a:lstStyle>
    </a:spDef>
    <a:lnDef>
      <a:spPr bwMode="auto">
        <a:solidFill>
          <a:srgbClr val="0095D3"/>
        </a:solidFill>
        <a:ln w="1905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000" dirty="0" err="1" smtClean="0">
            <a:solidFill>
              <a:srgbClr val="333333"/>
            </a:solidFill>
            <a:latin typeface="+mn-lt"/>
            <a:ea typeface="+mn-ea"/>
          </a:defRPr>
        </a:defPPr>
      </a:lstStyle>
    </a:txDef>
  </a:objectDefaults>
  <a:extraClrSchemeLst>
    <a:extraClrScheme>
      <a:clrScheme name="VMwar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Theme">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1_Default Theme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30.xml><?xml version="1.0" encoding="utf-8"?>
<a:theme xmlns:a="http://schemas.openxmlformats.org/drawingml/2006/main" name="1_New SYMC VERISIGN template">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New SYMC VERISIGN template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31.xml><?xml version="1.0" encoding="utf-8"?>
<a:theme xmlns:a="http://schemas.openxmlformats.org/drawingml/2006/main" name="2014_09_ADAM_Mobile Suite Overview Sept 2014">
  <a:themeElements>
    <a:clrScheme name="Symantec">
      <a:dk1>
        <a:srgbClr val="404040"/>
      </a:dk1>
      <a:lt1>
        <a:srgbClr val="FFFFFF"/>
      </a:lt1>
      <a:dk2>
        <a:srgbClr val="000000"/>
      </a:dk2>
      <a:lt2>
        <a:srgbClr val="C4C4C4"/>
      </a:lt2>
      <a:accent1>
        <a:srgbClr val="D89102"/>
      </a:accent1>
      <a:accent2>
        <a:srgbClr val="B03716"/>
      </a:accent2>
      <a:accent3>
        <a:srgbClr val="7C8113"/>
      </a:accent3>
      <a:accent4>
        <a:srgbClr val="395773"/>
      </a:accent4>
      <a:accent5>
        <a:srgbClr val="B95A19"/>
      </a:accent5>
      <a:accent6>
        <a:srgbClr val="595959"/>
      </a:accent6>
      <a:hlink>
        <a:srgbClr val="D89102"/>
      </a:hlink>
      <a:folHlink>
        <a:srgbClr val="8282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lumMod val="75000"/>
            </a:schemeClr>
          </a:solidFill>
          <a:prstDash val="solid"/>
          <a:miter lim="800000"/>
          <a:headEnd type="none" w="med" len="med"/>
          <a:tailEnd type="none" w="med" len="med"/>
        </a:ln>
        <a:effectLst/>
      </a:spPr>
      <a:bodyPr vert="horz" wrap="square" lIns="91440" tIns="45720" rIns="91440" bIns="45720" numCol="1" rtlCol="0" anchor="ctr" anchorCtr="0" compatLnSpc="1">
        <a:prstTxWarp prst="textNoShape">
          <a:avLst/>
        </a:prstTxWarp>
      </a:bodyPr>
      <a:lstStyle>
        <a:defPPr algn="ctr">
          <a:lnSpc>
            <a:spcPct val="90000"/>
          </a:lnSpc>
          <a:defRPr sz="1800" b="1">
            <a:solidFill>
              <a:schemeClr val="bg1"/>
            </a:solidFill>
            <a:latin typeface="+mn-lt"/>
          </a:defRPr>
        </a:defPPr>
      </a:lstStyle>
    </a:spDef>
    <a:lnDef>
      <a:spPr>
        <a:ln w="19050">
          <a:solidFill>
            <a:schemeClr val="accent6"/>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R130 G130 B130">
      <a:srgbClr val="828282"/>
    </a:custClr>
    <a:custClr name="R49 G86 B93">
      <a:srgbClr val="31565D"/>
    </a:custClr>
    <a:custClr name="R152 G96 B28">
      <a:srgbClr val="98601C"/>
    </a:custClr>
    <a:custClr name="R140 G41 B14">
      <a:srgbClr val="8C290E"/>
    </a:custClr>
    <a:custClr name="R134 G124 B80">
      <a:srgbClr val="867C50"/>
    </a:custClr>
    <a:custClr name="R72 G116 B99">
      <a:srgbClr val="487463"/>
    </a:custClr>
  </a:custClrLst>
</a:theme>
</file>

<file path=ppt/theme/theme32.xml><?xml version="1.0" encoding="utf-8"?>
<a:theme xmlns:a="http://schemas.openxmlformats.org/drawingml/2006/main" name="Symantec_Light_4x3">
  <a:themeElements>
    <a:clrScheme name="Symantec">
      <a:dk1>
        <a:srgbClr val="404040"/>
      </a:dk1>
      <a:lt1>
        <a:srgbClr val="FFFFFF"/>
      </a:lt1>
      <a:dk2>
        <a:srgbClr val="000000"/>
      </a:dk2>
      <a:lt2>
        <a:srgbClr val="C4C4C4"/>
      </a:lt2>
      <a:accent1>
        <a:srgbClr val="D89102"/>
      </a:accent1>
      <a:accent2>
        <a:srgbClr val="B03716"/>
      </a:accent2>
      <a:accent3>
        <a:srgbClr val="7C8113"/>
      </a:accent3>
      <a:accent4>
        <a:srgbClr val="395773"/>
      </a:accent4>
      <a:accent5>
        <a:srgbClr val="B95A19"/>
      </a:accent5>
      <a:accent6>
        <a:srgbClr val="595959"/>
      </a:accent6>
      <a:hlink>
        <a:srgbClr val="D89102"/>
      </a:hlink>
      <a:folHlink>
        <a:srgbClr val="8282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lumMod val="75000"/>
            </a:schemeClr>
          </a:solidFill>
          <a:prstDash val="solid"/>
          <a:miter lim="800000"/>
          <a:headEnd type="none" w="med" len="med"/>
          <a:tailEnd type="none" w="med" len="med"/>
        </a:ln>
        <a:effectLst/>
      </a:spPr>
      <a:bodyPr vert="horz" wrap="square" lIns="91440" tIns="45720" rIns="91440" bIns="45720" numCol="1" rtlCol="0" anchor="ctr" anchorCtr="0" compatLnSpc="1">
        <a:prstTxWarp prst="textNoShape">
          <a:avLst/>
        </a:prstTxWarp>
      </a:bodyPr>
      <a:lstStyle>
        <a:defPPr algn="ctr">
          <a:lnSpc>
            <a:spcPct val="90000"/>
          </a:lnSpc>
          <a:defRPr sz="1800" b="1">
            <a:solidFill>
              <a:schemeClr val="bg1"/>
            </a:solidFill>
            <a:latin typeface="+mn-lt"/>
          </a:defRPr>
        </a:defPPr>
      </a:lstStyle>
    </a:spDef>
    <a:lnDef>
      <a:spPr>
        <a:ln w="19050">
          <a:solidFill>
            <a:schemeClr val="accent6"/>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R130 G130 B130">
      <a:srgbClr val="828282"/>
    </a:custClr>
    <a:custClr name="R49 G86 B93">
      <a:srgbClr val="31565D"/>
    </a:custClr>
    <a:custClr name="R152 G96 B28">
      <a:srgbClr val="98601C"/>
    </a:custClr>
    <a:custClr name="R140 G41 B14">
      <a:srgbClr val="8C290E"/>
    </a:custClr>
    <a:custClr name="R134 G124 B80">
      <a:srgbClr val="867C50"/>
    </a:custClr>
    <a:custClr name="R72 G116 B99">
      <a:srgbClr val="487463"/>
    </a:custClr>
  </a:custClrLst>
</a:theme>
</file>

<file path=ppt/theme/theme33.xml><?xml version="1.0" encoding="utf-8"?>
<a:theme xmlns:a="http://schemas.openxmlformats.org/drawingml/2006/main" name="12_Blank">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Symantec Color Scheme">
        <a:dk1>
          <a:srgbClr val="000000"/>
        </a:dk1>
        <a:lt1>
          <a:srgbClr val="FFFFFF"/>
        </a:lt1>
        <a:dk2>
          <a:srgbClr val="000000"/>
        </a:dk2>
        <a:lt2>
          <a:srgbClr val="8C919A"/>
        </a:lt2>
        <a:accent1>
          <a:srgbClr val="848561"/>
        </a:accent1>
        <a:accent2>
          <a:srgbClr val="E6BA00"/>
        </a:accent2>
        <a:accent3>
          <a:srgbClr val="4D6883"/>
        </a:accent3>
        <a:accent4>
          <a:srgbClr val="F27F1A"/>
        </a:accent4>
        <a:accent5>
          <a:srgbClr val="A30609"/>
        </a:accent5>
        <a:accent6>
          <a:srgbClr val="7F6377"/>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34.xml><?xml version="1.0" encoding="utf-8"?>
<a:theme xmlns:a="http://schemas.openxmlformats.org/drawingml/2006/main" name="light_PPT">
  <a:themeElements>
    <a:clrScheme name="Symantec">
      <a:dk1>
        <a:srgbClr val="404040"/>
      </a:dk1>
      <a:lt1>
        <a:srgbClr val="FFFFFF"/>
      </a:lt1>
      <a:dk2>
        <a:srgbClr val="000000"/>
      </a:dk2>
      <a:lt2>
        <a:srgbClr val="C4C4C4"/>
      </a:lt2>
      <a:accent1>
        <a:srgbClr val="D89102"/>
      </a:accent1>
      <a:accent2>
        <a:srgbClr val="B03716"/>
      </a:accent2>
      <a:accent3>
        <a:srgbClr val="7C8113"/>
      </a:accent3>
      <a:accent4>
        <a:srgbClr val="395773"/>
      </a:accent4>
      <a:accent5>
        <a:srgbClr val="B95A19"/>
      </a:accent5>
      <a:accent6>
        <a:srgbClr val="595959"/>
      </a:accent6>
      <a:hlink>
        <a:srgbClr val="D89102"/>
      </a:hlink>
      <a:folHlink>
        <a:srgbClr val="8282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19050">
          <a:solidFill>
            <a:schemeClr val="accent1"/>
          </a:solid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6"/>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Custom Color 1">
      <a:srgbClr val="828282"/>
    </a:custClr>
    <a:custClr name="Custom Color 2">
      <a:srgbClr val="31565D"/>
    </a:custClr>
    <a:custClr name="Custom Color 3">
      <a:srgbClr val="98601C"/>
    </a:custClr>
    <a:custClr name="Custom Color 4">
      <a:srgbClr val="8C290E"/>
    </a:custClr>
    <a:custClr name="Custom Color 5">
      <a:srgbClr val="867C50"/>
    </a:custClr>
    <a:custClr name="Custom Color 6">
      <a:srgbClr val="487463"/>
    </a:custClr>
  </a:custClrLst>
</a:theme>
</file>

<file path=ppt/theme/theme35.xml><?xml version="1.0" encoding="utf-8"?>
<a:theme xmlns:a="http://schemas.openxmlformats.org/drawingml/2006/main" name="1_STAR_PPT_TEMPLATE_SW">
  <a:themeElements>
    <a:clrScheme name="Symantec_Color_Theme_Black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FDBB30"/>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effectLst/>
            <a:latin typeface="+mn-lt"/>
          </a:defRPr>
        </a:defPPr>
      </a:lstStyle>
    </a:spDef>
    <a:lnDef>
      <a:spPr bwMode="auto">
        <a:solidFill>
          <a:schemeClr val="accent1"/>
        </a:solidFill>
        <a:ln w="19050" cap="flat" cmpd="sng" algn="ctr">
          <a:solidFill>
            <a:schemeClr val="tx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latin typeface="Calibri" pitchFamily="34" charset="0"/>
          </a:defRPr>
        </a:defPPr>
      </a:lstStyle>
    </a:txDef>
  </a:objectDefaults>
  <a:extraClrSchemeLst>
    <a:extraClrScheme>
      <a:clrScheme name="Symantec Color Scheme">
        <a:dk1>
          <a:srgbClr val="000000"/>
        </a:dk1>
        <a:lt1>
          <a:srgbClr val="FFFFFF"/>
        </a:lt1>
        <a:dk2>
          <a:srgbClr val="000000"/>
        </a:dk2>
        <a:lt2>
          <a:srgbClr val="8C919A"/>
        </a:lt2>
        <a:accent1>
          <a:srgbClr val="848561"/>
        </a:accent1>
        <a:accent2>
          <a:srgbClr val="E6BA00"/>
        </a:accent2>
        <a:accent3>
          <a:srgbClr val="4D6883"/>
        </a:accent3>
        <a:accent4>
          <a:srgbClr val="F27F1A"/>
        </a:accent4>
        <a:accent5>
          <a:srgbClr val="A30609"/>
        </a:accent5>
        <a:accent6>
          <a:srgbClr val="7F6377"/>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36.xml><?xml version="1.0" encoding="utf-8"?>
<a:theme xmlns:a="http://schemas.openxmlformats.org/drawingml/2006/main" name="new-identity-Symantec_Corp_PPT_Template_White_Background_v3">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1D6EAC"/>
        </a:solidFill>
        <a:ln>
          <a:noFill/>
          <a:headEnd type="none" w="med" len="med"/>
          <a:tailEnd type="none" w="med" len="med"/>
        </a:ln>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tyle>
        <a:lnRef idx="2">
          <a:schemeClr val="dk1"/>
        </a:lnRef>
        <a:fillRef idx="1">
          <a:schemeClr val="lt1"/>
        </a:fillRef>
        <a:effectRef idx="0">
          <a:schemeClr val="dk1"/>
        </a:effectRef>
        <a:fontRef idx="minor">
          <a:schemeClr val="dk1"/>
        </a:fontRef>
      </a: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new-identity-Symantec_Corp_PPT_Template_White_Background_v3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37.xml><?xml version="1.0" encoding="utf-8"?>
<a:theme xmlns:a="http://schemas.openxmlformats.org/drawingml/2006/main" name="New SYMC ppt">
  <a:themeElements>
    <a:clrScheme name="Symantec">
      <a:dk1>
        <a:srgbClr val="404040"/>
      </a:dk1>
      <a:lt1>
        <a:srgbClr val="FFFFFF"/>
      </a:lt1>
      <a:dk2>
        <a:srgbClr val="000000"/>
      </a:dk2>
      <a:lt2>
        <a:srgbClr val="C4C4C4"/>
      </a:lt2>
      <a:accent1>
        <a:srgbClr val="D89102"/>
      </a:accent1>
      <a:accent2>
        <a:srgbClr val="B03716"/>
      </a:accent2>
      <a:accent3>
        <a:srgbClr val="7C8113"/>
      </a:accent3>
      <a:accent4>
        <a:srgbClr val="395773"/>
      </a:accent4>
      <a:accent5>
        <a:srgbClr val="B95A19"/>
      </a:accent5>
      <a:accent6>
        <a:srgbClr val="595959"/>
      </a:accent6>
      <a:hlink>
        <a:srgbClr val="D89102"/>
      </a:hlink>
      <a:folHlink>
        <a:srgbClr val="8282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lumMod val="75000"/>
            </a:schemeClr>
          </a:solidFill>
          <a:prstDash val="solid"/>
          <a:miter lim="800000"/>
          <a:headEnd type="none" w="med" len="med"/>
          <a:tailEnd type="none" w="med" len="med"/>
        </a:ln>
        <a:effectLst/>
      </a:spPr>
      <a:bodyPr vert="horz" wrap="square" lIns="91440" tIns="45720" rIns="91440" bIns="45720" numCol="1" rtlCol="0" anchor="ctr" anchorCtr="0" compatLnSpc="1">
        <a:prstTxWarp prst="textNoShape">
          <a:avLst/>
        </a:prstTxWarp>
      </a:bodyPr>
      <a:lstStyle>
        <a:defPPr algn="ctr">
          <a:lnSpc>
            <a:spcPct val="90000"/>
          </a:lnSpc>
          <a:defRPr sz="1800" b="1">
            <a:solidFill>
              <a:schemeClr val="bg1"/>
            </a:solidFill>
            <a:latin typeface="+mn-lt"/>
          </a:defRPr>
        </a:defPPr>
      </a:lstStyle>
    </a:spDef>
    <a:lnDef>
      <a:spPr>
        <a:ln w="19050">
          <a:solidFill>
            <a:schemeClr val="accent6"/>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R130 G130 B130">
      <a:srgbClr val="828282"/>
    </a:custClr>
    <a:custClr name="R49 G86 B93">
      <a:srgbClr val="31565D"/>
    </a:custClr>
    <a:custClr name="R152 G96 B28">
      <a:srgbClr val="98601C"/>
    </a:custClr>
    <a:custClr name="R140 G41 B14">
      <a:srgbClr val="8C290E"/>
    </a:custClr>
    <a:custClr name="R134 G124 B80">
      <a:srgbClr val="867C50"/>
    </a:custClr>
    <a:custClr name="R72 G116 B99">
      <a:srgbClr val="487463"/>
    </a:custClr>
  </a:custClrLst>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Intuitiv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ymantec Black">
  <a:themeElements>
    <a:clrScheme name="Symantec_Color_Theme_Black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FDBB30"/>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effectLst/>
            <a:latin typeface="+mn-lt"/>
          </a:defRPr>
        </a:defPPr>
      </a:lstStyle>
    </a:spDef>
    <a:lnDef>
      <a:spPr bwMode="auto">
        <a:solidFill>
          <a:schemeClr val="accent1"/>
        </a:solidFill>
        <a:ln w="19050" cap="flat" cmpd="sng" algn="ctr">
          <a:solidFill>
            <a:schemeClr val="tx2"/>
          </a:solidFill>
          <a:prstDash val="solid"/>
          <a:round/>
          <a:headEnd type="none" w="med" len="med"/>
          <a:tailEnd type="none" w="med" len="med"/>
        </a:ln>
        <a:effectLst/>
      </a:spPr>
      <a:bodyPr/>
      <a:lstStyle/>
    </a:lnDef>
    <a:txDef>
      <a:spPr bwMode="auto">
        <a:noFill/>
        <a:ln w="9525">
          <a:noFill/>
          <a:miter lim="800000"/>
          <a:headEnd/>
          <a:tailEnd/>
        </a:ln>
      </a:spPr>
      <a:bodyPr vert="horz" wrap="square" lIns="91419" tIns="45710" rIns="91419" bIns="45710" numCol="1" anchor="t" anchorCtr="0" compatLnSpc="1">
        <a:prstTxWarp prst="textNoShape">
          <a:avLst/>
        </a:prstTxWarp>
        <a:normAutofit/>
      </a:bodyPr>
      <a:lstStyle>
        <a:defPPr marL="457200" marR="0" indent="-457200" algn="l" defTabSz="914400" rtl="0" eaLnBrk="1" fontAlgn="base" latinLnBrk="0" hangingPunct="1">
          <a:lnSpc>
            <a:spcPct val="90000"/>
          </a:lnSpc>
          <a:spcBef>
            <a:spcPts val="0"/>
          </a:spcBef>
          <a:spcAft>
            <a:spcPts val="1200"/>
          </a:spcAft>
          <a:buClr>
            <a:srgbClr val="4E4845"/>
          </a:buClr>
          <a:buSzTx/>
          <a:buFont typeface="+mj-lt"/>
          <a:buAutoNum type="arabicPeriod"/>
          <a:tabLst/>
          <a:defRPr kumimoji="0" sz="2400" b="0" i="0" u="none" strike="noStrike" kern="0" cap="none" spc="0" normalizeH="0" baseline="0" noProof="0" dirty="0" smtClean="0">
            <a:ln>
              <a:noFill/>
            </a:ln>
            <a:effectLst/>
            <a:uLnTx/>
            <a:uFillTx/>
            <a:latin typeface="+mn-lt"/>
            <a:ea typeface="ＭＳ Ｐゴシック" pitchFamily="-108" charset="-128"/>
            <a:cs typeface="+mn-cs"/>
          </a:defRPr>
        </a:defPPr>
      </a:lstStyle>
    </a:txDef>
  </a:objectDefaults>
  <a:extraClrSchemeLst>
    <a:extraClrScheme>
      <a:clrScheme name="Symantec Black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6.xml><?xml version="1.0" encoding="utf-8"?>
<a:theme xmlns:a="http://schemas.openxmlformats.org/drawingml/2006/main" name="Blank">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Blank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7.xml><?xml version="1.0" encoding="utf-8"?>
<a:theme xmlns:a="http://schemas.openxmlformats.org/drawingml/2006/main" name="1_Blank">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Blank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8.xml><?xml version="1.0" encoding="utf-8"?>
<a:theme xmlns:a="http://schemas.openxmlformats.org/drawingml/2006/main" name="2_Blank">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Blank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9.xml><?xml version="1.0" encoding="utf-8"?>
<a:theme xmlns:a="http://schemas.openxmlformats.org/drawingml/2006/main" name="3_Blank">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Blank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docProps/app.xml><?xml version="1.0" encoding="utf-8"?>
<Properties xmlns="http://schemas.openxmlformats.org/officeDocument/2006/extended-properties" xmlns:vt="http://schemas.openxmlformats.org/officeDocument/2006/docPropsVTypes">
  <TotalTime>11449</TotalTime>
  <Words>6579</Words>
  <Application>Microsoft Office PowerPoint</Application>
  <PresentationFormat>On-screen Show (4:3)</PresentationFormat>
  <Paragraphs>1040</Paragraphs>
  <Slides>54</Slides>
  <Notes>52</Notes>
  <HiddenSlides>14</HiddenSlides>
  <MMClips>0</MMClips>
  <ScaleCrop>false</ScaleCrop>
  <HeadingPairs>
    <vt:vector size="8" baseType="variant">
      <vt:variant>
        <vt:lpstr>Fonts Used</vt:lpstr>
      </vt:variant>
      <vt:variant>
        <vt:i4>11</vt:i4>
      </vt:variant>
      <vt:variant>
        <vt:lpstr>Theme</vt:lpstr>
      </vt:variant>
      <vt:variant>
        <vt:i4>37</vt:i4>
      </vt:variant>
      <vt:variant>
        <vt:lpstr>Embedded OLE Servers</vt:lpstr>
      </vt:variant>
      <vt:variant>
        <vt:i4>2</vt:i4>
      </vt:variant>
      <vt:variant>
        <vt:lpstr>Slide Titles</vt:lpstr>
      </vt:variant>
      <vt:variant>
        <vt:i4>54</vt:i4>
      </vt:variant>
    </vt:vector>
  </HeadingPairs>
  <TitlesOfParts>
    <vt:vector size="104" baseType="lpstr">
      <vt:lpstr>MS PGothic</vt:lpstr>
      <vt:lpstr>MS PGothic</vt:lpstr>
      <vt:lpstr>Arial</vt:lpstr>
      <vt:lpstr>Calibri</vt:lpstr>
      <vt:lpstr>Calibri Light</vt:lpstr>
      <vt:lpstr>Courier New</vt:lpstr>
      <vt:lpstr>KievitComp</vt:lpstr>
      <vt:lpstr>Palace Script MT</vt:lpstr>
      <vt:lpstr>Palatino</vt:lpstr>
      <vt:lpstr>Times</vt:lpstr>
      <vt:lpstr>Wingdings</vt:lpstr>
      <vt:lpstr>Default Theme</vt:lpstr>
      <vt:lpstr>Intuitive Theme</vt:lpstr>
      <vt:lpstr>1_Default Theme</vt:lpstr>
      <vt:lpstr>1_Intuitive Theme</vt:lpstr>
      <vt:lpstr>Symantec Black</vt:lpstr>
      <vt:lpstr>Blank</vt:lpstr>
      <vt:lpstr>1_Blank</vt:lpstr>
      <vt:lpstr>2_Blank</vt:lpstr>
      <vt:lpstr>3_Blank</vt:lpstr>
      <vt:lpstr>4_Blank</vt:lpstr>
      <vt:lpstr>VMware Confidential</vt:lpstr>
      <vt:lpstr>1_VMware Confidential</vt:lpstr>
      <vt:lpstr>2_VMware Confidential</vt:lpstr>
      <vt:lpstr>5_Blank</vt:lpstr>
      <vt:lpstr>3_VMware Confidential</vt:lpstr>
      <vt:lpstr>New SYMC VERISIGN template</vt:lpstr>
      <vt:lpstr>ISTR</vt:lpstr>
      <vt:lpstr>STAR_PPT_TEMPLATE_SW</vt:lpstr>
      <vt:lpstr>1_Symantec Black</vt:lpstr>
      <vt:lpstr>6_Blank</vt:lpstr>
      <vt:lpstr>7_Blank</vt:lpstr>
      <vt:lpstr>8_Blank</vt:lpstr>
      <vt:lpstr>9_Blank</vt:lpstr>
      <vt:lpstr>10_Blank</vt:lpstr>
      <vt:lpstr>4_VMware Confidential</vt:lpstr>
      <vt:lpstr>5_VMware Confidential</vt:lpstr>
      <vt:lpstr>6_VMware Confidential</vt:lpstr>
      <vt:lpstr>11_Blank</vt:lpstr>
      <vt:lpstr>7_VMware Confidential</vt:lpstr>
      <vt:lpstr>1_New SYMC VERISIGN template</vt:lpstr>
      <vt:lpstr>2014_09_ADAM_Mobile Suite Overview Sept 2014</vt:lpstr>
      <vt:lpstr>Symantec_Light_4x3</vt:lpstr>
      <vt:lpstr>12_Blank</vt:lpstr>
      <vt:lpstr>light_PPT</vt:lpstr>
      <vt:lpstr>1_STAR_PPT_TEMPLATE_SW</vt:lpstr>
      <vt:lpstr>new-identity-Symantec_Corp_PPT_Template_White_Background_v3</vt:lpstr>
      <vt:lpstr>New SYMC ppt</vt:lpstr>
      <vt:lpstr>Clip</vt:lpstr>
      <vt:lpstr>Bitmap Image</vt:lpstr>
      <vt:lpstr>“Trust Comes First”     The importance of strong identity and authentication for 21st century IT</vt:lpstr>
      <vt:lpstr>SYMANTEC IDENTITY IS KEY TO INFORMATION PROTECTION</vt:lpstr>
      <vt:lpstr>INTRODUCING SYMANTEC IDENTITY SOLUTIONS</vt:lpstr>
      <vt:lpstr>The Changing IT Landscape</vt:lpstr>
      <vt:lpstr>Today’s Reality</vt:lpstr>
      <vt:lpstr>PowerPoint Presentation</vt:lpstr>
      <vt:lpstr>Steps to securing your data</vt:lpstr>
      <vt:lpstr>PowerPoint Presentation</vt:lpstr>
      <vt:lpstr>PowerPoint Presentation</vt:lpstr>
      <vt:lpstr>What is a Digital Certificate?</vt:lpstr>
      <vt:lpstr>Some benefits of PKI / certificates</vt:lpstr>
      <vt:lpstr>An analogy from the “real world” (Authentication)</vt:lpstr>
      <vt:lpstr>Another analogy (Communication)</vt:lpstr>
      <vt:lpstr>How is the electronic world different?</vt:lpstr>
      <vt:lpstr>Definitions of PKI (Public Key Infrastructure)</vt:lpstr>
      <vt:lpstr>PKI as defined by the American Bar Association</vt:lpstr>
      <vt:lpstr>Everything you always wanted to know about keys…</vt:lpstr>
      <vt:lpstr>Crypto Terminology1</vt:lpstr>
      <vt:lpstr>Crypto Terminology1 (cont.)</vt:lpstr>
      <vt:lpstr>Encryption and Decryption</vt:lpstr>
      <vt:lpstr>Encryption and Decryption</vt:lpstr>
      <vt:lpstr>Encryption and Decryption</vt:lpstr>
      <vt:lpstr>It’s all about complicated math</vt:lpstr>
      <vt:lpstr>Symmetric Cryptosystem</vt:lpstr>
      <vt:lpstr>Symmetric Cryptosystem</vt:lpstr>
      <vt:lpstr>Public-Key for Encryption</vt:lpstr>
      <vt:lpstr>Public-Key for Authentication</vt:lpstr>
      <vt:lpstr>Hash Functions</vt:lpstr>
      <vt:lpstr>Digital Signature for Authentication</vt:lpstr>
      <vt:lpstr>Digital Signature Detail</vt:lpstr>
      <vt:lpstr>Public-Key Cryptosystem</vt:lpstr>
      <vt:lpstr>Symmetric vs. Public Key (Asymmetric)</vt:lpstr>
      <vt:lpstr>How S/MIME Works…Part 1</vt:lpstr>
      <vt:lpstr>How S/MIME Works…Part 2</vt:lpstr>
      <vt:lpstr>How SSL Works...</vt:lpstr>
      <vt:lpstr>How does this relate to certificates?</vt:lpstr>
      <vt:lpstr>Certificate – binds user identity to electronic keys</vt:lpstr>
      <vt:lpstr>The need for Public Key Infrastructure</vt:lpstr>
      <vt:lpstr>Trusted Public Key Distribution</vt:lpstr>
      <vt:lpstr>Certificate Authority</vt:lpstr>
      <vt:lpstr>Public and Private PKI Hierarchies</vt:lpstr>
      <vt:lpstr>From Keys to Certificates</vt:lpstr>
      <vt:lpstr>Registration Authority</vt:lpstr>
      <vt:lpstr>Roots Certificates, Certificate Chains, and Validation</vt:lpstr>
      <vt:lpstr>Public-Key Technologies Solve Complex Security Problems</vt:lpstr>
      <vt:lpstr>Common PKI use-cases</vt:lpstr>
      <vt:lpstr>Components of Public Key Infrastructure (PKI) </vt:lpstr>
      <vt:lpstr>A common certificate lifecycle</vt:lpstr>
      <vt:lpstr>PKI Manager – Approach and Methodology</vt:lpstr>
      <vt:lpstr>Symantec Managed PKI – the TCO Viewpoint</vt:lpstr>
      <vt:lpstr>Certificate Authorities Included</vt:lpstr>
      <vt:lpstr>Bottom Line: Security and Reliability</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Intuitive Biomed Solution</dc:title>
  <dc:creator>Kevin Quinlan</dc:creator>
  <cp:lastModifiedBy>Steven Jensen (CS)</cp:lastModifiedBy>
  <cp:revision>257</cp:revision>
  <dcterms:created xsi:type="dcterms:W3CDTF">2012-05-03T12:39:23Z</dcterms:created>
  <dcterms:modified xsi:type="dcterms:W3CDTF">2016-04-18T17:18:38Z</dcterms:modified>
</cp:coreProperties>
</file>